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383" r:id="rId2"/>
    <p:sldId id="370" r:id="rId3"/>
    <p:sldId id="362" r:id="rId4"/>
    <p:sldId id="296" r:id="rId5"/>
    <p:sldId id="378" r:id="rId6"/>
    <p:sldId id="380" r:id="rId7"/>
    <p:sldId id="374" r:id="rId8"/>
    <p:sldId id="366" r:id="rId9"/>
    <p:sldId id="273" r:id="rId10"/>
    <p:sldId id="371" r:id="rId11"/>
    <p:sldId id="350" r:id="rId12"/>
    <p:sldId id="274" r:id="rId13"/>
    <p:sldId id="261" r:id="rId14"/>
    <p:sldId id="278" r:id="rId15"/>
    <p:sldId id="283" r:id="rId16"/>
    <p:sldId id="264" r:id="rId17"/>
    <p:sldId id="372" r:id="rId18"/>
    <p:sldId id="376" r:id="rId19"/>
    <p:sldId id="355" r:id="rId20"/>
    <p:sldId id="375" r:id="rId21"/>
    <p:sldId id="290" r:id="rId22"/>
    <p:sldId id="272" r:id="rId23"/>
    <p:sldId id="267" r:id="rId24"/>
    <p:sldId id="373" r:id="rId25"/>
    <p:sldId id="381" r:id="rId26"/>
    <p:sldId id="275" r:id="rId27"/>
    <p:sldId id="270" r:id="rId28"/>
    <p:sldId id="266" r:id="rId29"/>
    <p:sldId id="289" r:id="rId30"/>
    <p:sldId id="351" r:id="rId31"/>
    <p:sldId id="377" r:id="rId32"/>
    <p:sldId id="382" r:id="rId33"/>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6C37"/>
    <a:srgbClr val="4D995A"/>
    <a:srgbClr val="6FA34D"/>
    <a:srgbClr val="07502B"/>
    <a:srgbClr val="F4F9F1"/>
    <a:srgbClr val="404040"/>
    <a:srgbClr val="153A4E"/>
    <a:srgbClr val="0A1C1A"/>
    <a:srgbClr val="246B62"/>
    <a:srgbClr val="F2E9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82" autoAdjust="0"/>
  </p:normalViewPr>
  <p:slideViewPr>
    <p:cSldViewPr snapToGrid="0">
      <p:cViewPr varScale="1">
        <p:scale>
          <a:sx n="73" d="100"/>
          <a:sy n="73" d="100"/>
        </p:scale>
        <p:origin x="-786" y="-90"/>
      </p:cViewPr>
      <p:guideLst>
        <p:guide orient="horz" pos="2172"/>
        <p:guide pos="3849"/>
      </p:guideLst>
    </p:cSldViewPr>
  </p:slideViewPr>
  <p:notesTextViewPr>
    <p:cViewPr>
      <p:scale>
        <a:sx n="3" d="2"/>
        <a:sy n="3" d="2"/>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A2D35-13B6-408E-8A5B-1F2C93C408AC}"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D1FE4-3964-402A-BAAF-052E050D7287}" type="slidenum">
              <a:rPr lang="zh-CN" altLang="en-US" smtClean="0"/>
              <a:t>‹#›</a:t>
            </a:fld>
            <a:endParaRPr lang="zh-CN" altLang="en-US"/>
          </a:p>
        </p:txBody>
      </p:sp>
    </p:spTree>
    <p:extLst>
      <p:ext uri="{BB962C8B-B14F-4D97-AF65-F5344CB8AC3E}">
        <p14:creationId xmlns:p14="http://schemas.microsoft.com/office/powerpoint/2010/main" val="2457432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1D1FE4-3964-402A-BAAF-052E050D7287}"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1D1FE4-3964-402A-BAAF-052E050D7287}"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32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14284A92-F04F-4D84-82E7-1ACD4F1ECAE0}"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684E7E-0A27-4F05-8826-DD2044049FEB}"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4A0DE028-9781-4BA1-AF0C-E5C27DE4639A}"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FC06F69-FF07-471A-940B-D750D92F94D7}"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A95B1DA8-995C-4113-BC4D-8297BFD1A1C6}"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1DB5B7-3AFE-4D24-889C-56BABEFE7CB4}"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147043CF-B718-4538-8AA8-4779E4061541}" type="datetimeFigureOut">
              <a:rPr lang="zh-CN" altLang="en-US"/>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7C23BC5-BB13-4779-B040-0784C7D6D229}"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8CE5EADC-B061-4326-B340-27E351B04102}" type="datetimeFigureOut">
              <a:rPr lang="zh-CN" altLang="en-US"/>
              <a:t>2018/2/9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D8ED4AF-7D5C-4A75-96CE-58487546C4E7}"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0461AF51-DFD5-4D64-906E-8DAFDA23F675}" type="datetimeFigureOut">
              <a:rPr lang="zh-CN" altLang="en-US"/>
              <a:t>2018/2/9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B227A9E9-591F-432F-90A2-50AE1A7C3455}"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t>‹#›</a:t>
            </a:fld>
            <a:endParaRPr lang="zh-CN" altLang="en-US"/>
          </a:p>
        </p:txBody>
      </p:sp>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l="5349" r="5643"/>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22" name="图片 21"/>
          <p:cNvPicPr>
            <a:picLocks noChangeAspect="1"/>
          </p:cNvPicPr>
          <p:nvPr userDrawn="1"/>
        </p:nvPicPr>
        <p:blipFill rotWithShape="1">
          <a:blip r:embed="rId2" cstate="print">
            <a:extLst>
              <a:ext uri="{28A0092B-C50C-407E-A947-70E740481C1C}">
                <a14:useLocalDpi xmlns:a14="http://schemas.microsoft.com/office/drawing/2010/main" val="0"/>
              </a:ext>
            </a:extLst>
          </a:blip>
          <a:srcRect l="5349" r="5643"/>
          <a:stretch>
            <a:fillRect/>
          </a:stretch>
        </p:blipFill>
        <p:spPr>
          <a:xfrm>
            <a:off x="0" y="0"/>
            <a:ext cx="12192000" cy="6858000"/>
          </a:xfrm>
          <a:prstGeom prst="rect">
            <a:avLst/>
          </a:prstGeom>
        </p:spPr>
      </p:pic>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t>‹#›</a:t>
            </a:fld>
            <a:endParaRPr lang="zh-CN" altLang="en-US"/>
          </a:p>
        </p:txBody>
      </p:sp>
      <p:pic>
        <p:nvPicPr>
          <p:cNvPr id="15" name="图片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66550" y="-4298"/>
            <a:ext cx="4336737" cy="2800661"/>
          </a:xfrm>
          <a:prstGeom prst="rect">
            <a:avLst/>
          </a:prstGeom>
        </p:spPr>
      </p:pic>
      <p:pic>
        <p:nvPicPr>
          <p:cNvPr id="16" name="图片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061" y="4842434"/>
            <a:ext cx="9643730" cy="1732508"/>
          </a:xfrm>
          <a:prstGeom prst="rect">
            <a:avLst/>
          </a:prstGeom>
        </p:spPr>
      </p:pic>
      <p:pic>
        <p:nvPicPr>
          <p:cNvPr id="17" name="图片 16"/>
          <p:cNvPicPr>
            <a:picLocks noChangeAspect="1"/>
          </p:cNvPicPr>
          <p:nvPr userDrawn="1"/>
        </p:nvPicPr>
        <p:blipFill rotWithShape="1">
          <a:blip r:embed="rId5" cstate="print">
            <a:extLst>
              <a:ext uri="{28A0092B-C50C-407E-A947-70E740481C1C}">
                <a14:useLocalDpi xmlns:a14="http://schemas.microsoft.com/office/drawing/2010/main" val="0"/>
              </a:ext>
            </a:extLst>
          </a:blip>
          <a:srcRect b="19390"/>
          <a:stretch>
            <a:fillRect/>
          </a:stretch>
        </p:blipFill>
        <p:spPr>
          <a:xfrm>
            <a:off x="-1" y="5995438"/>
            <a:ext cx="12214579" cy="884054"/>
          </a:xfrm>
          <a:prstGeom prst="rect">
            <a:avLst/>
          </a:prstGeom>
        </p:spPr>
      </p:pic>
      <p:pic>
        <p:nvPicPr>
          <p:cNvPr id="18" name="图片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836735" y="4482442"/>
            <a:ext cx="4959277" cy="2140820"/>
          </a:xfrm>
          <a:prstGeom prst="rect">
            <a:avLst/>
          </a:prstGeom>
        </p:spPr>
      </p:pic>
      <p:pic>
        <p:nvPicPr>
          <p:cNvPr id="19" name="图片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34790" y="5331308"/>
            <a:ext cx="2142400" cy="1526692"/>
          </a:xfrm>
          <a:prstGeom prst="rect">
            <a:avLst/>
          </a:prstGeom>
        </p:spPr>
      </p:pic>
      <p:pic>
        <p:nvPicPr>
          <p:cNvPr id="20" name="图片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5265878" y="5195344"/>
            <a:ext cx="1349317" cy="1484890"/>
          </a:xfrm>
          <a:prstGeom prst="rect">
            <a:avLst/>
          </a:prstGeom>
        </p:spPr>
      </p:pic>
      <p:pic>
        <p:nvPicPr>
          <p:cNvPr id="21" name="图片 2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8610600" y="4032343"/>
            <a:ext cx="911979" cy="761771"/>
          </a:xfrm>
          <a:prstGeom prst="rect">
            <a:avLst/>
          </a:prstGeom>
        </p:spPr>
      </p:pic>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74A5DD2-2E6F-4A18-9EBD-389E7E517F1F}" type="datetimeFigureOut">
              <a:rPr lang="zh-CN" altLang="en-US"/>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F5B0D03-5702-469C-A908-65EFB0536DE0}"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5E2B396-E338-4FE9-9D8E-63D70186E0D0}" type="datetimeFigureOut">
              <a:rPr lang="zh-CN" altLang="en-US"/>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07AADE8-68A1-49A1-B03E-90A323104684}" type="slidenum">
              <a:rPr lang="zh-CN" altLang="en-US"/>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F2EB5190-8F47-418B-88B3-BBEDD50AB807}"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AB460DC-8828-4D4C-8814-0900C6119373}" type="slidenum">
              <a:rPr lang="zh-CN" altLang="en-US"/>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74E46B85-D53E-42BC-BF5E-50196DC226A8}"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B5CC86D-13E2-4D11-AD6D-6201EBC85F43}" type="slidenum">
              <a:rPr lang="zh-CN" altLang="en-US"/>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ransition spd="med">
    <p:push dir="u"/>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空白页">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6858000"/>
          </a:xfrm>
          <a:prstGeom prst="rect">
            <a:avLst/>
          </a:prstGeom>
        </p:spPr>
      </p:pic>
      <p:sp>
        <p:nvSpPr>
          <p:cNvPr id="3" name="矩形 2"/>
          <p:cNvSpPr/>
          <p:nvPr userDrawn="1"/>
        </p:nvSpPr>
        <p:spPr>
          <a:xfrm>
            <a:off x="816936" y="519065"/>
            <a:ext cx="51303" cy="567350"/>
          </a:xfrm>
          <a:prstGeom prst="rect">
            <a:avLst/>
          </a:prstGeom>
          <a:gradFill>
            <a:gsLst>
              <a:gs pos="0">
                <a:srgbClr val="4D995A"/>
              </a:gs>
              <a:gs pos="100000">
                <a:srgbClr val="1A6C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553118" y="519065"/>
            <a:ext cx="228798" cy="567350"/>
          </a:xfrm>
          <a:prstGeom prst="rect">
            <a:avLst/>
          </a:prstGeom>
          <a:gradFill>
            <a:gsLst>
              <a:gs pos="0">
                <a:srgbClr val="4D995A"/>
              </a:gs>
              <a:gs pos="100000">
                <a:srgbClr val="1A6C3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gs>
          </a:gsLst>
          <a:lin ang="5400000" scaled="1"/>
        </a:gradFill>
        <a:effectLst/>
      </p:bgPr>
    </p:bg>
    <p:spTree>
      <p:nvGrpSpPr>
        <p:cNvPr id="1" name=""/>
        <p:cNvGrpSpPr/>
        <p:nvPr/>
      </p:nvGrpSpPr>
      <p:grpSpPr>
        <a:xfrm>
          <a:off x="0" y="0"/>
          <a:ext cx="0" cy="0"/>
          <a:chOff x="0" y="0"/>
          <a:chExt cx="0" cy="0"/>
        </a:xfrm>
      </p:grpSpPr>
      <p:sp>
        <p:nvSpPr>
          <p:cNvPr id="1027"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8"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60DE1F74-48D3-4D8C-BE92-9EE7EDC79A58}" type="datetimeFigureOut">
              <a:rPr lang="zh-CN" altLang="en-US"/>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8B22DED8-F6EA-4A0E-AFB2-B752FE5EF67C}"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slideLayout" Target="../slideLayouts/slideLayout8.xml"/><Relationship Id="rId7" Type="http://schemas.openxmlformats.org/officeDocument/2006/relationships/image" Target="../media/image4.png"/><Relationship Id="rId12" Type="http://schemas.openxmlformats.org/officeDocument/2006/relationships/image" Target="../media/image1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png"/><Relationship Id="rId4" Type="http://schemas.openxmlformats.org/officeDocument/2006/relationships/notesSlide" Target="../notesSlides/notesSlide1.xml"/><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30.jpeg"/></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12.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4179" y="-4298"/>
            <a:ext cx="5749109" cy="3712769"/>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6958" y="4640991"/>
            <a:ext cx="9941442" cy="1785992"/>
          </a:xfrm>
          <a:prstGeom prst="rect">
            <a:avLst/>
          </a:prstGeom>
        </p:spPr>
      </p:pic>
      <p:pic>
        <p:nvPicPr>
          <p:cNvPr id="3" name="图片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 y="5761295"/>
            <a:ext cx="12214579" cy="1096705"/>
          </a:xfrm>
          <a:prstGeom prst="rect">
            <a:avLst/>
          </a:prstGeom>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52787" y="3951980"/>
            <a:ext cx="6013248" cy="2595798"/>
          </a:xfrm>
          <a:prstGeom prst="rect">
            <a:avLst/>
          </a:prstGeom>
        </p:spPr>
      </p:pic>
      <p:pic>
        <p:nvPicPr>
          <p:cNvPr id="7" name="图片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6420" y="3995576"/>
            <a:ext cx="3958288" cy="2820709"/>
          </a:xfrm>
          <a:prstGeom prst="rect">
            <a:avLst/>
          </a:prstGeom>
        </p:spPr>
      </p:pic>
      <p:pic>
        <p:nvPicPr>
          <p:cNvPr id="8" name="图片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096287" y="4170620"/>
            <a:ext cx="2027527" cy="2231244"/>
          </a:xfrm>
          <a:prstGeom prst="rect">
            <a:avLst/>
          </a:prstGeom>
        </p:spPr>
      </p:pic>
      <p:pic>
        <p:nvPicPr>
          <p:cNvPr id="13" name="图片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322706" y="2914791"/>
            <a:ext cx="1393925" cy="1164338"/>
          </a:xfrm>
          <a:prstGeom prst="rect">
            <a:avLst/>
          </a:prstGeom>
        </p:spPr>
      </p:pic>
      <p:sp>
        <p:nvSpPr>
          <p:cNvPr id="2" name="文本框 1"/>
          <p:cNvSpPr txBox="1"/>
          <p:nvPr/>
        </p:nvSpPr>
        <p:spPr>
          <a:xfrm>
            <a:off x="-729421" y="1151637"/>
            <a:ext cx="9861285" cy="1198880"/>
          </a:xfrm>
          <a:prstGeom prst="rect">
            <a:avLst/>
          </a:prstGeom>
          <a:noFill/>
        </p:spPr>
        <p:txBody>
          <a:bodyPr wrap="square" rtlCol="0">
            <a:spAutoFit/>
          </a:bodyPr>
          <a:lstStyle/>
          <a:p>
            <a:pPr algn="ctr"/>
            <a:r>
              <a:rPr lang="zh-CN" altLang="en-US" sz="7200" dirty="0" smtClean="0">
                <a:gradFill>
                  <a:gsLst>
                    <a:gs pos="0">
                      <a:srgbClr val="1A6C37"/>
                    </a:gs>
                    <a:gs pos="100000">
                      <a:srgbClr val="4D995A"/>
                    </a:gs>
                  </a:gsLst>
                  <a:lin ang="5400000" scaled="1"/>
                </a:gradFill>
                <a:latin typeface="造字工房俊雅（非商用）常规体" pitchFamily="50" charset="-122"/>
                <a:ea typeface="造字工房俊雅（非商用）常规体" pitchFamily="50" charset="-122"/>
              </a:rPr>
              <a:t>保护自然 万物共存</a:t>
            </a:r>
          </a:p>
        </p:txBody>
      </p:sp>
      <p:sp>
        <p:nvSpPr>
          <p:cNvPr id="15" name="Content Placeholder 2"/>
          <p:cNvSpPr txBox="1"/>
          <p:nvPr/>
        </p:nvSpPr>
        <p:spPr>
          <a:xfrm>
            <a:off x="388049" y="3215593"/>
            <a:ext cx="6882580" cy="4682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30000"/>
              </a:lnSpc>
              <a:buNone/>
            </a:pPr>
            <a:r>
              <a:rPr lang="en-US" sz="1000" dirty="0">
                <a:solidFill>
                  <a:srgbClr val="07502B"/>
                </a:solidFill>
              </a:rPr>
              <a:t>Lorem ipsum dolor sit amet, consectetur adipiscing elit. Curabitur elementum posuere pretium. Quisque nibh dolor, dignissim ac dignissim ut, luctus ac urna. Aliquam aliquet non massa quis tincidunt. </a:t>
            </a:r>
          </a:p>
        </p:txBody>
      </p:sp>
      <p:pic>
        <p:nvPicPr>
          <p:cNvPr id="10" name="dubuque精美钢琴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34221" y="6584366"/>
            <a:ext cx="609600" cy="609600"/>
          </a:xfrm>
          <a:prstGeom prst="rect">
            <a:avLst/>
          </a:prstGeom>
        </p:spPr>
      </p:pic>
      <p:pic>
        <p:nvPicPr>
          <p:cNvPr id="5" name="图片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25547" y="2842084"/>
            <a:ext cx="5657390" cy="312466"/>
          </a:xfrm>
          <a:prstGeom prst="rect">
            <a:avLst/>
          </a:prstGeom>
        </p:spPr>
      </p:pic>
      <p:sp>
        <p:nvSpPr>
          <p:cNvPr id="16" name="Content Placeholder 2"/>
          <p:cNvSpPr txBox="1"/>
          <p:nvPr/>
        </p:nvSpPr>
        <p:spPr>
          <a:xfrm>
            <a:off x="2855946" y="3716755"/>
            <a:ext cx="1946786" cy="3183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050" dirty="0" smtClean="0">
                <a:solidFill>
                  <a:srgbClr val="07502B"/>
                </a:solidFill>
              </a:rPr>
              <a:t>汇报</a:t>
            </a:r>
            <a:r>
              <a:rPr lang="zh-CN" altLang="en-US" sz="1050" dirty="0" smtClean="0">
                <a:solidFill>
                  <a:srgbClr val="07502B"/>
                </a:solidFill>
              </a:rPr>
              <a:t>：</a:t>
            </a:r>
            <a:r>
              <a:rPr lang="en-US" altLang="zh-CN" sz="1050" dirty="0" smtClean="0">
                <a:solidFill>
                  <a:srgbClr val="07502B"/>
                </a:solidFill>
              </a:rPr>
              <a:t>xxx</a:t>
            </a:r>
            <a:endParaRPr lang="zh-CN" altLang="en-US" sz="1050" dirty="0" smtClean="0">
              <a:solidFill>
                <a:srgbClr val="07502B"/>
              </a:solidFill>
            </a:endParaRP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22" presetClass="entr" presetSubtype="8"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ipe(left)">
                                      <p:cBhvr>
                                        <p:cTn id="9" dur="500"/>
                                        <p:tgtEl>
                                          <p:spTgt spid="3"/>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47"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2"/>
                                        </p:tgtEl>
                                        <p:attrNameLst>
                                          <p:attrName>style.visibility</p:attrName>
                                        </p:attrNameLst>
                                      </p:cBhvr>
                                      <p:to>
                                        <p:strVal val="visible"/>
                                      </p:to>
                                    </p:set>
                                    <p:anim by="(-#ppt_w*2)" calcmode="lin" valueType="num">
                                      <p:cBhvr rctx="PPT">
                                        <p:cTn id="36" dur="500" autoRev="1" fill="hold">
                                          <p:stCondLst>
                                            <p:cond delay="0"/>
                                          </p:stCondLst>
                                        </p:cTn>
                                        <p:tgtEl>
                                          <p:spTgt spid="2"/>
                                        </p:tgtEl>
                                        <p:attrNameLst>
                                          <p:attrName>ppt_w</p:attrName>
                                        </p:attrNameLst>
                                      </p:cBhvr>
                                    </p:anim>
                                    <p:anim by="(#ppt_w*0.50)" calcmode="lin" valueType="num">
                                      <p:cBhvr>
                                        <p:cTn id="37" dur="500" decel="50000" autoRev="1" fill="hold">
                                          <p:stCondLst>
                                            <p:cond delay="0"/>
                                          </p:stCondLst>
                                        </p:cTn>
                                        <p:tgtEl>
                                          <p:spTgt spid="2"/>
                                        </p:tgtEl>
                                        <p:attrNameLst>
                                          <p:attrName>ppt_x</p:attrName>
                                        </p:attrNameLst>
                                      </p:cBhvr>
                                    </p:anim>
                                    <p:anim from="(-#ppt_h/2)" to="(#ppt_y)" calcmode="lin" valueType="num">
                                      <p:cBhvr>
                                        <p:cTn id="38" dur="1000" fill="hold">
                                          <p:stCondLst>
                                            <p:cond delay="0"/>
                                          </p:stCondLst>
                                        </p:cTn>
                                        <p:tgtEl>
                                          <p:spTgt spid="2"/>
                                        </p:tgtEl>
                                        <p:attrNameLst>
                                          <p:attrName>ppt_y</p:attrName>
                                        </p:attrNameLst>
                                      </p:cBhvr>
                                    </p:anim>
                                    <p:animRot by="21600000">
                                      <p:cBhvr>
                                        <p:cTn id="39" dur="1000" fill="hold">
                                          <p:stCondLst>
                                            <p:cond delay="0"/>
                                          </p:stCondLst>
                                        </p:cTn>
                                        <p:tgtEl>
                                          <p:spTgt spid="2"/>
                                        </p:tgtEl>
                                        <p:attrNameLst>
                                          <p:attrName>r</p:attrName>
                                        </p:attrNameLst>
                                      </p:cBhvr>
                                    </p:animRot>
                                  </p:childTnLst>
                                </p:cTn>
                              </p:par>
                            </p:childTnLst>
                          </p:cTn>
                        </p:par>
                        <p:par>
                          <p:cTn id="40" fill="hold">
                            <p:stCondLst>
                              <p:cond delay="2200"/>
                            </p:stCondLst>
                            <p:childTnLst>
                              <p:par>
                                <p:cTn id="41" presetID="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2700"/>
                            </p:stCondLst>
                            <p:childTnLst>
                              <p:par>
                                <p:cTn id="46" presetID="10" presetClass="entr" presetSubtype="0" fill="hold" grpId="0" nodeType="afterEffect">
                                  <p:stCondLst>
                                    <p:cond delay="0"/>
                                  </p:stCondLst>
                                  <p:iterate type="wd">
                                    <p:tmPct val="10000"/>
                                  </p:iterate>
                                  <p:childTnLst>
                                    <p:set>
                                      <p:cBhvr>
                                        <p:cTn id="47" dur="1" fill="hold">
                                          <p:stCondLst>
                                            <p:cond delay="0"/>
                                          </p:stCondLst>
                                        </p:cTn>
                                        <p:tgtEl>
                                          <p:spTgt spid="15"/>
                                        </p:tgtEl>
                                        <p:attrNameLst>
                                          <p:attrName>style.visibility</p:attrName>
                                        </p:attrNameLst>
                                      </p:cBhvr>
                                      <p:to>
                                        <p:strVal val="visible"/>
                                      </p:to>
                                    </p:set>
                                    <p:animEffect transition="in" filter="fade">
                                      <p:cBhvr>
                                        <p:cTn id="48" dur="500"/>
                                        <p:tgtEl>
                                          <p:spTgt spid="15"/>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par>
                                <p:cTn id="54" presetID="14" presetClass="entr" presetSubtype="1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randombar(horizontal)">
                                      <p:cBhvr>
                                        <p:cTn id="5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7" repeatCount="indefinite" fill="hold" display="0">
                  <p:stCondLst>
                    <p:cond delay="indefinite"/>
                  </p:stCondLst>
                  <p:endCondLst>
                    <p:cond evt="onStopAudio" delay="0">
                      <p:tgtEl>
                        <p:sldTgt/>
                      </p:tgtEl>
                    </p:cond>
                  </p:endCondLst>
                </p:cTn>
                <p:tgtEl>
                  <p:spTgt spid="10"/>
                </p:tgtEl>
              </p:cMediaNode>
            </p:audio>
          </p:childTnLst>
        </p:cTn>
      </p:par>
    </p:tnLst>
    <p:bldLst>
      <p:bldP spid="2"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5"/>
        </a:solidFill>
        <a:effectLst/>
      </p:bgPr>
    </p:bg>
    <p:spTree>
      <p:nvGrpSpPr>
        <p:cNvPr id="1" name=""/>
        <p:cNvGrpSpPr/>
        <p:nvPr/>
      </p:nvGrpSpPr>
      <p:grpSpPr>
        <a:xfrm>
          <a:off x="0" y="0"/>
          <a:ext cx="0" cy="0"/>
          <a:chOff x="0" y="0"/>
          <a:chExt cx="0" cy="0"/>
        </a:xfrm>
      </p:grpSpPr>
      <p:grpSp>
        <p:nvGrpSpPr>
          <p:cNvPr id="50" name="组合 49"/>
          <p:cNvGrpSpPr/>
          <p:nvPr/>
        </p:nvGrpSpPr>
        <p:grpSpPr>
          <a:xfrm>
            <a:off x="2565829" y="1676078"/>
            <a:ext cx="5995555" cy="521330"/>
            <a:chOff x="2565829" y="1676078"/>
            <a:chExt cx="5995555" cy="521330"/>
          </a:xfrm>
        </p:grpSpPr>
        <p:sp>
          <p:nvSpPr>
            <p:cNvPr id="13" name="圆角矩形 12"/>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10" name="矩形 9"/>
            <p:cNvSpPr/>
            <p:nvPr/>
          </p:nvSpPr>
          <p:spPr>
            <a:xfrm>
              <a:off x="3893390" y="1748354"/>
              <a:ext cx="3776118" cy="400110"/>
            </a:xfrm>
            <a:prstGeom prst="rect">
              <a:avLst/>
            </a:prstGeom>
          </p:spPr>
          <p:txBody>
            <a:bodyPr wrap="square">
              <a:spAutoFit/>
            </a:bodyPr>
            <a:lstStyle/>
            <a:p>
              <a:pPr algn="just"/>
              <a:r>
                <a:rPr lang="zh-CN" altLang="en-US" sz="20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000" b="1" spc="300" dirty="0" smtClean="0">
                  <a:solidFill>
                    <a:schemeClr val="bg1"/>
                  </a:solidFill>
                  <a:latin typeface="+mj-ea"/>
                  <a:ea typeface="+mj-ea"/>
                </a:rPr>
                <a:t>段落标题</a:t>
              </a:r>
              <a:endParaRPr lang="zh-CN" altLang="en-US" b="1" spc="300" dirty="0">
                <a:solidFill>
                  <a:schemeClr val="bg1"/>
                </a:solidFill>
                <a:latin typeface="+mj-ea"/>
                <a:ea typeface="+mj-ea"/>
              </a:endParaRPr>
            </a:p>
          </p:txBody>
        </p:sp>
      </p:grpSp>
      <p:grpSp>
        <p:nvGrpSpPr>
          <p:cNvPr id="51" name="组合 50"/>
          <p:cNvGrpSpPr/>
          <p:nvPr/>
        </p:nvGrpSpPr>
        <p:grpSpPr>
          <a:xfrm>
            <a:off x="2565829" y="2462727"/>
            <a:ext cx="5995555" cy="521330"/>
            <a:chOff x="2565829" y="2476178"/>
            <a:chExt cx="5995555" cy="521330"/>
          </a:xfrm>
        </p:grpSpPr>
        <p:sp>
          <p:nvSpPr>
            <p:cNvPr id="33" name="圆角矩形 32"/>
            <p:cNvSpPr/>
            <p:nvPr/>
          </p:nvSpPr>
          <p:spPr>
            <a:xfrm>
              <a:off x="2565829" y="24761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36" name="矩形 35"/>
            <p:cNvSpPr/>
            <p:nvPr/>
          </p:nvSpPr>
          <p:spPr>
            <a:xfrm>
              <a:off x="3893390" y="2548454"/>
              <a:ext cx="3776118" cy="400110"/>
            </a:xfrm>
            <a:prstGeom prst="rect">
              <a:avLst/>
            </a:prstGeom>
          </p:spPr>
          <p:txBody>
            <a:bodyPr wrap="square">
              <a:spAutoFit/>
            </a:bodyPr>
            <a:lstStyle/>
            <a:p>
              <a:pPr algn="just"/>
              <a:r>
                <a:rPr lang="zh-CN" altLang="en-US" sz="20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000" b="1" spc="300" dirty="0" smtClean="0">
                  <a:solidFill>
                    <a:schemeClr val="bg1"/>
                  </a:solidFill>
                  <a:latin typeface="+mj-ea"/>
                  <a:ea typeface="+mj-ea"/>
                </a:rPr>
                <a:t>段落标题</a:t>
              </a:r>
              <a:endParaRPr lang="zh-CN" altLang="en-US" b="1" spc="300" dirty="0">
                <a:solidFill>
                  <a:schemeClr val="bg1"/>
                </a:solidFill>
                <a:latin typeface="+mj-ea"/>
                <a:ea typeface="+mj-ea"/>
              </a:endParaRPr>
            </a:p>
          </p:txBody>
        </p:sp>
      </p:grpSp>
      <p:grpSp>
        <p:nvGrpSpPr>
          <p:cNvPr id="52" name="组合 51"/>
          <p:cNvGrpSpPr/>
          <p:nvPr/>
        </p:nvGrpSpPr>
        <p:grpSpPr>
          <a:xfrm>
            <a:off x="2565829" y="3249376"/>
            <a:ext cx="5995555" cy="521330"/>
            <a:chOff x="2565829" y="3265887"/>
            <a:chExt cx="5995555" cy="521330"/>
          </a:xfrm>
        </p:grpSpPr>
        <p:sp>
          <p:nvSpPr>
            <p:cNvPr id="37" name="圆角矩形 36"/>
            <p:cNvSpPr/>
            <p:nvPr/>
          </p:nvSpPr>
          <p:spPr>
            <a:xfrm>
              <a:off x="2565829" y="3265887"/>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0" name="矩形 39"/>
            <p:cNvSpPr/>
            <p:nvPr/>
          </p:nvSpPr>
          <p:spPr>
            <a:xfrm>
              <a:off x="3893390" y="3338163"/>
              <a:ext cx="3776118" cy="400110"/>
            </a:xfrm>
            <a:prstGeom prst="rect">
              <a:avLst/>
            </a:prstGeom>
          </p:spPr>
          <p:txBody>
            <a:bodyPr wrap="square">
              <a:spAutoFit/>
            </a:bodyPr>
            <a:lstStyle/>
            <a:p>
              <a:pPr algn="just"/>
              <a:r>
                <a:rPr lang="zh-CN" altLang="en-US" sz="20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000" b="1" spc="300" dirty="0" smtClean="0">
                  <a:solidFill>
                    <a:schemeClr val="bg1"/>
                  </a:solidFill>
                  <a:latin typeface="+mj-ea"/>
                  <a:ea typeface="+mj-ea"/>
                </a:rPr>
                <a:t>段落标题</a:t>
              </a:r>
              <a:endParaRPr lang="zh-CN" altLang="en-US" b="1" spc="300" dirty="0">
                <a:solidFill>
                  <a:schemeClr val="bg1"/>
                </a:solidFill>
                <a:latin typeface="+mj-ea"/>
                <a:ea typeface="+mj-ea"/>
              </a:endParaRPr>
            </a:p>
          </p:txBody>
        </p:sp>
      </p:grpSp>
      <p:grpSp>
        <p:nvGrpSpPr>
          <p:cNvPr id="53" name="组合 52"/>
          <p:cNvGrpSpPr/>
          <p:nvPr/>
        </p:nvGrpSpPr>
        <p:grpSpPr>
          <a:xfrm>
            <a:off x="2565829" y="4036025"/>
            <a:ext cx="5995555" cy="521330"/>
            <a:chOff x="2565829" y="4036025"/>
            <a:chExt cx="5995555" cy="521330"/>
          </a:xfrm>
        </p:grpSpPr>
        <p:sp>
          <p:nvSpPr>
            <p:cNvPr id="41" name="圆角矩形 40"/>
            <p:cNvSpPr/>
            <p:nvPr/>
          </p:nvSpPr>
          <p:spPr>
            <a:xfrm>
              <a:off x="2565829" y="4036025"/>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44" name="矩形 43"/>
            <p:cNvSpPr/>
            <p:nvPr/>
          </p:nvSpPr>
          <p:spPr>
            <a:xfrm>
              <a:off x="3893390" y="4108301"/>
              <a:ext cx="3776118" cy="400110"/>
            </a:xfrm>
            <a:prstGeom prst="rect">
              <a:avLst/>
            </a:prstGeom>
          </p:spPr>
          <p:txBody>
            <a:bodyPr wrap="square">
              <a:spAutoFit/>
            </a:bodyPr>
            <a:lstStyle/>
            <a:p>
              <a:pPr algn="just"/>
              <a:r>
                <a:rPr lang="zh-CN" altLang="en-US" sz="20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000" b="1" spc="300" dirty="0" smtClean="0">
                  <a:solidFill>
                    <a:schemeClr val="bg1"/>
                  </a:solidFill>
                  <a:latin typeface="+mj-ea"/>
                  <a:ea typeface="+mj-ea"/>
                </a:rPr>
                <a:t>段落标题</a:t>
              </a:r>
              <a:endParaRPr lang="zh-CN" altLang="en-US" b="1" spc="300" dirty="0">
                <a:solidFill>
                  <a:schemeClr val="bg1"/>
                </a:solidFill>
                <a:latin typeface="+mj-ea"/>
                <a:ea typeface="+mj-ea"/>
              </a:endParaRPr>
            </a:p>
          </p:txBody>
        </p:sp>
      </p:grpSp>
      <p:grpSp>
        <p:nvGrpSpPr>
          <p:cNvPr id="2" name="组合 1"/>
          <p:cNvGrpSpPr/>
          <p:nvPr/>
        </p:nvGrpSpPr>
        <p:grpSpPr>
          <a:xfrm>
            <a:off x="2830894" y="1474056"/>
            <a:ext cx="927106" cy="925374"/>
            <a:chOff x="2830894" y="1474056"/>
            <a:chExt cx="927106" cy="925374"/>
          </a:xfrm>
        </p:grpSpPr>
        <p:sp>
          <p:nvSpPr>
            <p:cNvPr id="15"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100" kern="0">
                <a:solidFill>
                  <a:schemeClr val="bg1"/>
                </a:solidFill>
                <a:latin typeface="Calibri" panose="020F0502020204030204"/>
                <a:ea typeface="宋体" panose="02010600030101010101" pitchFamily="2" charset="-122"/>
              </a:endParaRPr>
            </a:p>
          </p:txBody>
        </p:sp>
        <p:sp>
          <p:nvSpPr>
            <p:cNvPr id="12" name="标题层"/>
            <p:cNvSpPr txBox="1"/>
            <p:nvPr/>
          </p:nvSpPr>
          <p:spPr bwMode="auto">
            <a:xfrm>
              <a:off x="2882635" y="1628965"/>
              <a:ext cx="823624" cy="523220"/>
            </a:xfrm>
            <a:prstGeom prst="rect">
              <a:avLst/>
            </a:prstGeom>
            <a:noFill/>
            <a:effectLst/>
          </p:spPr>
          <p:txBody>
            <a:bodyPr wrap="square">
              <a:spAutoFit/>
            </a:bodyPr>
            <a:lstStyle/>
            <a:p>
              <a:pPr algn="ctr" defTabSz="1218565" fontAlgn="auto">
                <a:spcBef>
                  <a:spcPts val="0"/>
                </a:spcBef>
                <a:spcAft>
                  <a:spcPts val="0"/>
                </a:spcAft>
                <a:defRPr/>
              </a:pPr>
              <a:r>
                <a:rPr lang="en-US" altLang="zh-CN" sz="28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01</a:t>
              </a:r>
              <a:endParaRPr lang="zh-CN" altLang="en-US" sz="28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3" name="组合 2"/>
          <p:cNvGrpSpPr/>
          <p:nvPr/>
        </p:nvGrpSpPr>
        <p:grpSpPr>
          <a:xfrm>
            <a:off x="2830894" y="2260705"/>
            <a:ext cx="927106" cy="925374"/>
            <a:chOff x="2830894" y="2274156"/>
            <a:chExt cx="927106" cy="925374"/>
          </a:xfrm>
        </p:grpSpPr>
        <p:sp>
          <p:nvSpPr>
            <p:cNvPr id="34" name="Freeform 8"/>
            <p:cNvSpPr/>
            <p:nvPr/>
          </p:nvSpPr>
          <p:spPr bwMode="auto">
            <a:xfrm>
              <a:off x="2830894" y="22741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100" kern="0">
                <a:solidFill>
                  <a:schemeClr val="bg1"/>
                </a:solidFill>
                <a:latin typeface="Calibri" panose="020F0502020204030204"/>
                <a:ea typeface="宋体" panose="02010600030101010101" pitchFamily="2" charset="-122"/>
              </a:endParaRPr>
            </a:p>
          </p:txBody>
        </p:sp>
        <p:sp>
          <p:nvSpPr>
            <p:cNvPr id="35" name="标题层"/>
            <p:cNvSpPr txBox="1"/>
            <p:nvPr/>
          </p:nvSpPr>
          <p:spPr bwMode="auto">
            <a:xfrm>
              <a:off x="2882635" y="2429065"/>
              <a:ext cx="823624" cy="523220"/>
            </a:xfrm>
            <a:prstGeom prst="rect">
              <a:avLst/>
            </a:prstGeom>
            <a:noFill/>
            <a:effectLst/>
          </p:spPr>
          <p:txBody>
            <a:bodyPr wrap="square">
              <a:spAutoFit/>
            </a:bodyPr>
            <a:lstStyle/>
            <a:p>
              <a:pPr algn="ctr" defTabSz="1218565" fontAlgn="auto">
                <a:spcBef>
                  <a:spcPts val="0"/>
                </a:spcBef>
                <a:spcAft>
                  <a:spcPts val="0"/>
                </a:spcAft>
                <a:defRPr/>
              </a:pPr>
              <a:r>
                <a:rPr lang="en-US" altLang="zh-CN" sz="28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02</a:t>
              </a:r>
              <a:endParaRPr lang="zh-CN" altLang="en-US" sz="28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48" name="组合 47"/>
          <p:cNvGrpSpPr/>
          <p:nvPr/>
        </p:nvGrpSpPr>
        <p:grpSpPr>
          <a:xfrm>
            <a:off x="2830894" y="3047354"/>
            <a:ext cx="927106" cy="925374"/>
            <a:chOff x="2830894" y="3063865"/>
            <a:chExt cx="927106" cy="925374"/>
          </a:xfrm>
        </p:grpSpPr>
        <p:sp>
          <p:nvSpPr>
            <p:cNvPr id="38" name="Freeform 8"/>
            <p:cNvSpPr/>
            <p:nvPr/>
          </p:nvSpPr>
          <p:spPr bwMode="auto">
            <a:xfrm>
              <a:off x="2830894" y="3063865"/>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100" kern="0">
                <a:solidFill>
                  <a:schemeClr val="bg1"/>
                </a:solidFill>
                <a:latin typeface="Calibri" panose="020F0502020204030204"/>
                <a:ea typeface="宋体" panose="02010600030101010101" pitchFamily="2" charset="-122"/>
              </a:endParaRPr>
            </a:p>
          </p:txBody>
        </p:sp>
        <p:sp>
          <p:nvSpPr>
            <p:cNvPr id="39" name="标题层"/>
            <p:cNvSpPr txBox="1"/>
            <p:nvPr/>
          </p:nvSpPr>
          <p:spPr bwMode="auto">
            <a:xfrm>
              <a:off x="2882635" y="3218774"/>
              <a:ext cx="823624" cy="523220"/>
            </a:xfrm>
            <a:prstGeom prst="rect">
              <a:avLst/>
            </a:prstGeom>
            <a:noFill/>
            <a:effectLst/>
          </p:spPr>
          <p:txBody>
            <a:bodyPr wrap="square">
              <a:spAutoFit/>
            </a:bodyPr>
            <a:lstStyle/>
            <a:p>
              <a:pPr algn="ctr" defTabSz="1218565" fontAlgn="auto">
                <a:spcBef>
                  <a:spcPts val="0"/>
                </a:spcBef>
                <a:spcAft>
                  <a:spcPts val="0"/>
                </a:spcAft>
                <a:defRPr/>
              </a:pPr>
              <a:r>
                <a:rPr lang="en-US" altLang="zh-CN" sz="28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03</a:t>
              </a:r>
              <a:endParaRPr lang="zh-CN" altLang="en-US" sz="28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49" name="组合 48"/>
          <p:cNvGrpSpPr/>
          <p:nvPr/>
        </p:nvGrpSpPr>
        <p:grpSpPr>
          <a:xfrm>
            <a:off x="2830894" y="3834003"/>
            <a:ext cx="927106" cy="925374"/>
            <a:chOff x="2830894" y="3834003"/>
            <a:chExt cx="927106" cy="925374"/>
          </a:xfrm>
        </p:grpSpPr>
        <p:sp>
          <p:nvSpPr>
            <p:cNvPr id="42" name="Freeform 8"/>
            <p:cNvSpPr/>
            <p:nvPr/>
          </p:nvSpPr>
          <p:spPr bwMode="auto">
            <a:xfrm>
              <a:off x="2830894" y="3834003"/>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100" kern="0">
                <a:solidFill>
                  <a:schemeClr val="bg1"/>
                </a:solidFill>
                <a:latin typeface="Calibri" panose="020F0502020204030204"/>
                <a:ea typeface="宋体" panose="02010600030101010101" pitchFamily="2" charset="-122"/>
              </a:endParaRPr>
            </a:p>
          </p:txBody>
        </p:sp>
        <p:sp>
          <p:nvSpPr>
            <p:cNvPr id="43" name="标题层"/>
            <p:cNvSpPr txBox="1"/>
            <p:nvPr/>
          </p:nvSpPr>
          <p:spPr bwMode="auto">
            <a:xfrm>
              <a:off x="2882635" y="3988912"/>
              <a:ext cx="823624" cy="523220"/>
            </a:xfrm>
            <a:prstGeom prst="rect">
              <a:avLst/>
            </a:prstGeom>
            <a:noFill/>
            <a:effectLst/>
          </p:spPr>
          <p:txBody>
            <a:bodyPr wrap="square">
              <a:spAutoFit/>
            </a:bodyPr>
            <a:lstStyle/>
            <a:p>
              <a:pPr algn="ctr" defTabSz="1218565" fontAlgn="auto">
                <a:spcBef>
                  <a:spcPts val="0"/>
                </a:spcBef>
                <a:spcAft>
                  <a:spcPts val="0"/>
                </a:spcAft>
                <a:defRPr/>
              </a:pPr>
              <a:r>
                <a:rPr lang="en-US" altLang="zh-CN" sz="28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04</a:t>
              </a:r>
              <a:endParaRPr lang="zh-CN" altLang="en-US" sz="28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45" name="组合 44"/>
          <p:cNvGrpSpPr/>
          <p:nvPr/>
        </p:nvGrpSpPr>
        <p:grpSpPr>
          <a:xfrm>
            <a:off x="1028235" y="2569950"/>
            <a:ext cx="1291436" cy="987830"/>
            <a:chOff x="2648045" y="3003026"/>
            <a:chExt cx="1291436" cy="987830"/>
          </a:xfrm>
        </p:grpSpPr>
        <p:sp>
          <p:nvSpPr>
            <p:cNvPr id="46" name="TextBox 56"/>
            <p:cNvSpPr txBox="1"/>
            <p:nvPr/>
          </p:nvSpPr>
          <p:spPr>
            <a:xfrm>
              <a:off x="2671642" y="3590746"/>
              <a:ext cx="1267839" cy="400110"/>
            </a:xfrm>
            <a:prstGeom prst="rect">
              <a:avLst/>
            </a:prstGeom>
            <a:noFill/>
          </p:spPr>
          <p:txBody>
            <a:bodyPr wrap="square" rtlCol="0">
              <a:spAutoFit/>
            </a:bodyPr>
            <a:lstStyle/>
            <a:p>
              <a:r>
                <a:rPr lang="en-US" altLang="zh-CN" sz="2000" dirty="0">
                  <a:solidFill>
                    <a:srgbClr val="4D995A"/>
                  </a:solidFill>
                  <a:latin typeface="+mn-lt"/>
                  <a:ea typeface="+mn-ea"/>
                  <a:cs typeface="+mn-ea"/>
                  <a:sym typeface="+mn-lt"/>
                </a:rPr>
                <a:t>Contents</a:t>
              </a:r>
              <a:endParaRPr lang="zh-CN" altLang="en-US" sz="2000" dirty="0">
                <a:solidFill>
                  <a:srgbClr val="4D995A"/>
                </a:solidFill>
                <a:latin typeface="+mn-lt"/>
                <a:ea typeface="+mn-ea"/>
                <a:cs typeface="+mn-ea"/>
                <a:sym typeface="+mn-lt"/>
              </a:endParaRPr>
            </a:p>
          </p:txBody>
        </p:sp>
        <p:sp>
          <p:nvSpPr>
            <p:cNvPr id="47" name="TextBox 57"/>
            <p:cNvSpPr txBox="1"/>
            <p:nvPr/>
          </p:nvSpPr>
          <p:spPr>
            <a:xfrm>
              <a:off x="2648045" y="3003026"/>
              <a:ext cx="1209623" cy="707886"/>
            </a:xfrm>
            <a:prstGeom prst="rect">
              <a:avLst/>
            </a:prstGeom>
            <a:noFill/>
          </p:spPr>
          <p:txBody>
            <a:bodyPr wrap="square" rtlCol="0">
              <a:spAutoFit/>
            </a:bodyPr>
            <a:lstStyle/>
            <a:p>
              <a:r>
                <a:rPr lang="zh-CN" altLang="en-US" sz="4000" b="1" dirty="0">
                  <a:solidFill>
                    <a:srgbClr val="4D995A"/>
                  </a:solidFill>
                  <a:latin typeface="+mn-lt"/>
                  <a:ea typeface="+mn-ea"/>
                  <a:cs typeface="+mn-ea"/>
                  <a:sym typeface="+mn-lt"/>
                </a:rPr>
                <a:t>目录</a:t>
              </a: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nodeType="withEffect">
                                  <p:stCondLst>
                                    <p:cond delay="10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par>
                                <p:cTn id="21" presetID="53" presetClass="entr" presetSubtype="16" fill="hold" nodeType="withEffect">
                                  <p:stCondLst>
                                    <p:cond delay="200"/>
                                  </p:stCondLst>
                                  <p:childTnLst>
                                    <p:set>
                                      <p:cBhvr>
                                        <p:cTn id="22" dur="1" fill="hold">
                                          <p:stCondLst>
                                            <p:cond delay="0"/>
                                          </p:stCondLst>
                                        </p:cTn>
                                        <p:tgtEl>
                                          <p:spTgt spid="48"/>
                                        </p:tgtEl>
                                        <p:attrNameLst>
                                          <p:attrName>style.visibility</p:attrName>
                                        </p:attrNameLst>
                                      </p:cBhvr>
                                      <p:to>
                                        <p:strVal val="visible"/>
                                      </p:to>
                                    </p:set>
                                    <p:anim calcmode="lin" valueType="num">
                                      <p:cBhvr>
                                        <p:cTn id="23" dur="500" fill="hold"/>
                                        <p:tgtEl>
                                          <p:spTgt spid="48"/>
                                        </p:tgtEl>
                                        <p:attrNameLst>
                                          <p:attrName>ppt_w</p:attrName>
                                        </p:attrNameLst>
                                      </p:cBhvr>
                                      <p:tavLst>
                                        <p:tav tm="0">
                                          <p:val>
                                            <p:fltVal val="0"/>
                                          </p:val>
                                        </p:tav>
                                        <p:tav tm="100000">
                                          <p:val>
                                            <p:strVal val="#ppt_w"/>
                                          </p:val>
                                        </p:tav>
                                      </p:tavLst>
                                    </p:anim>
                                    <p:anim calcmode="lin" valueType="num">
                                      <p:cBhvr>
                                        <p:cTn id="24" dur="500" fill="hold"/>
                                        <p:tgtEl>
                                          <p:spTgt spid="48"/>
                                        </p:tgtEl>
                                        <p:attrNameLst>
                                          <p:attrName>ppt_h</p:attrName>
                                        </p:attrNameLst>
                                      </p:cBhvr>
                                      <p:tavLst>
                                        <p:tav tm="0">
                                          <p:val>
                                            <p:fltVal val="0"/>
                                          </p:val>
                                        </p:tav>
                                        <p:tav tm="100000">
                                          <p:val>
                                            <p:strVal val="#ppt_h"/>
                                          </p:val>
                                        </p:tav>
                                      </p:tavLst>
                                    </p:anim>
                                    <p:animEffect transition="in" filter="fade">
                                      <p:cBhvr>
                                        <p:cTn id="25" dur="500"/>
                                        <p:tgtEl>
                                          <p:spTgt spid="48"/>
                                        </p:tgtEl>
                                      </p:cBhvr>
                                    </p:animEffect>
                                  </p:childTnLst>
                                </p:cTn>
                              </p:par>
                              <p:par>
                                <p:cTn id="26" presetID="53" presetClass="entr" presetSubtype="16" fill="hold" nodeType="withEffect">
                                  <p:stCondLst>
                                    <p:cond delay="30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childTnLst>
                          </p:cTn>
                        </p:par>
                        <p:par>
                          <p:cTn id="31" fill="hold">
                            <p:stCondLst>
                              <p:cond delay="1500"/>
                            </p:stCondLst>
                            <p:childTnLst>
                              <p:par>
                                <p:cTn id="32" presetID="2" presetClass="entr" presetSubtype="2"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1+#ppt_w/2"/>
                                          </p:val>
                                        </p:tav>
                                        <p:tav tm="100000">
                                          <p:val>
                                            <p:strVal val="#ppt_x"/>
                                          </p:val>
                                        </p:tav>
                                      </p:tavLst>
                                    </p:anim>
                                    <p:anim calcmode="lin" valueType="num">
                                      <p:cBhvr additive="base">
                                        <p:cTn id="35" dur="500" fill="hold"/>
                                        <p:tgtEl>
                                          <p:spTgt spid="50"/>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1+#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additive="base">
                                        <p:cTn id="42" dur="500" fill="hold"/>
                                        <p:tgtEl>
                                          <p:spTgt spid="52"/>
                                        </p:tgtEl>
                                        <p:attrNameLst>
                                          <p:attrName>ppt_x</p:attrName>
                                        </p:attrNameLst>
                                      </p:cBhvr>
                                      <p:tavLst>
                                        <p:tav tm="0">
                                          <p:val>
                                            <p:strVal val="1+#ppt_w/2"/>
                                          </p:val>
                                        </p:tav>
                                        <p:tav tm="100000">
                                          <p:val>
                                            <p:strVal val="#ppt_x"/>
                                          </p:val>
                                        </p:tav>
                                      </p:tavLst>
                                    </p:anim>
                                    <p:anim calcmode="lin" valueType="num">
                                      <p:cBhvr additive="base">
                                        <p:cTn id="43" dur="500" fill="hold"/>
                                        <p:tgtEl>
                                          <p:spTgt spid="52"/>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1+#ppt_w/2"/>
                                          </p:val>
                                        </p:tav>
                                        <p:tav tm="100000">
                                          <p:val>
                                            <p:strVal val="#ppt_x"/>
                                          </p:val>
                                        </p:tav>
                                      </p:tavLst>
                                    </p:anim>
                                    <p:anim calcmode="lin" valueType="num">
                                      <p:cBhvr additive="base">
                                        <p:cTn id="47"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4380" y="1860221"/>
            <a:ext cx="1708888" cy="609519"/>
          </a:xfrm>
          <a:prstGeom prst="rect">
            <a:avLst/>
          </a:prstGeom>
        </p:spPr>
      </p:pic>
      <p:sp>
        <p:nvSpPr>
          <p:cNvPr id="14" name="Content Placeholder 2"/>
          <p:cNvSpPr txBox="1"/>
          <p:nvPr/>
        </p:nvSpPr>
        <p:spPr>
          <a:xfrm>
            <a:off x="3489353" y="3265368"/>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6" name="组合 5"/>
          <p:cNvGrpSpPr/>
          <p:nvPr/>
        </p:nvGrpSpPr>
        <p:grpSpPr>
          <a:xfrm>
            <a:off x="1855623" y="2645140"/>
            <a:ext cx="6607894" cy="574574"/>
            <a:chOff x="2565829" y="1676078"/>
            <a:chExt cx="5995555" cy="521330"/>
          </a:xfrm>
        </p:grpSpPr>
        <p:sp>
          <p:nvSpPr>
            <p:cNvPr id="7" name="圆角矩形 6"/>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矩形 7"/>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9" name="组合 8"/>
          <p:cNvGrpSpPr/>
          <p:nvPr/>
        </p:nvGrpSpPr>
        <p:grpSpPr>
          <a:xfrm>
            <a:off x="2296977" y="2422484"/>
            <a:ext cx="1021794" cy="1019886"/>
            <a:chOff x="2830894" y="1474056"/>
            <a:chExt cx="927106" cy="925374"/>
          </a:xfrm>
        </p:grpSpPr>
        <p:sp>
          <p:nvSpPr>
            <p:cNvPr id="10"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2" name="标题层"/>
            <p:cNvSpPr txBox="1"/>
            <p:nvPr/>
          </p:nvSpPr>
          <p:spPr bwMode="auto">
            <a:xfrm>
              <a:off x="2882635" y="1628965"/>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01</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6"/>
          <p:cNvGrpSpPr/>
          <p:nvPr/>
        </p:nvGrpSpPr>
        <p:grpSpPr>
          <a:xfrm>
            <a:off x="1026499" y="2027719"/>
            <a:ext cx="776973" cy="776973"/>
            <a:chOff x="817364" y="1776265"/>
            <a:chExt cx="826181" cy="826181"/>
          </a:xfrm>
        </p:grpSpPr>
        <p:sp>
          <p:nvSpPr>
            <p:cNvPr id="55" name="Oval 5"/>
            <p:cNvSpPr/>
            <p:nvPr/>
          </p:nvSpPr>
          <p:spPr>
            <a:xfrm>
              <a:off x="817364"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6"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57" name="Group 7"/>
          <p:cNvGrpSpPr/>
          <p:nvPr/>
        </p:nvGrpSpPr>
        <p:grpSpPr>
          <a:xfrm>
            <a:off x="1026499" y="3380698"/>
            <a:ext cx="776973" cy="776973"/>
            <a:chOff x="2496183" y="1776265"/>
            <a:chExt cx="826181" cy="826181"/>
          </a:xfrm>
        </p:grpSpPr>
        <p:sp>
          <p:nvSpPr>
            <p:cNvPr id="58" name="Oval 21"/>
            <p:cNvSpPr/>
            <p:nvPr/>
          </p:nvSpPr>
          <p:spPr>
            <a:xfrm>
              <a:off x="2496183"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9" name="Freeform 12"/>
            <p:cNvSpPr>
              <a:spLocks noEditPoints="1"/>
            </p:cNvSpPr>
            <p:nvPr/>
          </p:nvSpPr>
          <p:spPr bwMode="auto">
            <a:xfrm>
              <a:off x="2630264" y="2024210"/>
              <a:ext cx="563673" cy="343936"/>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0" name="Group 9"/>
          <p:cNvGrpSpPr/>
          <p:nvPr/>
        </p:nvGrpSpPr>
        <p:grpSpPr>
          <a:xfrm>
            <a:off x="1026499" y="4733676"/>
            <a:ext cx="776973" cy="776973"/>
            <a:chOff x="4111152" y="1776265"/>
            <a:chExt cx="826181" cy="826181"/>
          </a:xfrm>
        </p:grpSpPr>
        <p:sp>
          <p:nvSpPr>
            <p:cNvPr id="61" name="Oval 22"/>
            <p:cNvSpPr/>
            <p:nvPr/>
          </p:nvSpPr>
          <p:spPr>
            <a:xfrm>
              <a:off x="411115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2" name="Freeform 17"/>
            <p:cNvSpPr>
              <a:spLocks noEditPoints="1"/>
            </p:cNvSpPr>
            <p:nvPr/>
          </p:nvSpPr>
          <p:spPr bwMode="auto">
            <a:xfrm>
              <a:off x="4287456" y="2000127"/>
              <a:ext cx="473571" cy="378456"/>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3" name="Group 10"/>
          <p:cNvGrpSpPr/>
          <p:nvPr/>
        </p:nvGrpSpPr>
        <p:grpSpPr>
          <a:xfrm>
            <a:off x="6270568" y="3380698"/>
            <a:ext cx="776973" cy="776973"/>
            <a:chOff x="5773542" y="1776265"/>
            <a:chExt cx="826181" cy="826181"/>
          </a:xfrm>
        </p:grpSpPr>
        <p:sp>
          <p:nvSpPr>
            <p:cNvPr id="64" name="Oval 24"/>
            <p:cNvSpPr/>
            <p:nvPr/>
          </p:nvSpPr>
          <p:spPr>
            <a:xfrm>
              <a:off x="577354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5"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6" name="Group 14"/>
          <p:cNvGrpSpPr/>
          <p:nvPr/>
        </p:nvGrpSpPr>
        <p:grpSpPr>
          <a:xfrm>
            <a:off x="6276391" y="4726930"/>
            <a:ext cx="776973" cy="776973"/>
            <a:chOff x="7440115" y="1776265"/>
            <a:chExt cx="826181" cy="826181"/>
          </a:xfrm>
        </p:grpSpPr>
        <p:sp>
          <p:nvSpPr>
            <p:cNvPr id="67" name="Oval 25"/>
            <p:cNvSpPr/>
            <p:nvPr/>
          </p:nvSpPr>
          <p:spPr>
            <a:xfrm>
              <a:off x="7440115"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8" name="Freeform 27"/>
            <p:cNvSpPr>
              <a:spLocks noEditPoints="1"/>
            </p:cNvSpPr>
            <p:nvPr/>
          </p:nvSpPr>
          <p:spPr bwMode="auto">
            <a:xfrm>
              <a:off x="7625358" y="2033360"/>
              <a:ext cx="455693" cy="325635"/>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9" name="Group 15"/>
          <p:cNvGrpSpPr/>
          <p:nvPr/>
        </p:nvGrpSpPr>
        <p:grpSpPr>
          <a:xfrm>
            <a:off x="6270568" y="2027719"/>
            <a:ext cx="776973" cy="776973"/>
            <a:chOff x="6740410" y="578561"/>
            <a:chExt cx="826181" cy="826181"/>
          </a:xfrm>
        </p:grpSpPr>
        <p:sp>
          <p:nvSpPr>
            <p:cNvPr id="70" name="Oval 26"/>
            <p:cNvSpPr/>
            <p:nvPr/>
          </p:nvSpPr>
          <p:spPr>
            <a:xfrm>
              <a:off x="6740410" y="578561"/>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1"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sp>
        <p:nvSpPr>
          <p:cNvPr id="72" name="Content Placeholder 2"/>
          <p:cNvSpPr txBox="1"/>
          <p:nvPr/>
        </p:nvSpPr>
        <p:spPr>
          <a:xfrm>
            <a:off x="1905183"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Social Media</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3" name="Content Placeholder 2"/>
          <p:cNvSpPr txBox="1"/>
          <p:nvPr/>
        </p:nvSpPr>
        <p:spPr>
          <a:xfrm>
            <a:off x="1905183"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Code</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4" name="Content Placeholder 2"/>
          <p:cNvSpPr txBox="1"/>
          <p:nvPr/>
        </p:nvSpPr>
        <p:spPr>
          <a:xfrm>
            <a:off x="1905183"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Photography</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5" name="Content Placeholder 2"/>
          <p:cNvSpPr txBox="1"/>
          <p:nvPr/>
        </p:nvSpPr>
        <p:spPr>
          <a:xfrm>
            <a:off x="7344139"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Audio Productions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6" name="Content Placeholder 2"/>
          <p:cNvSpPr txBox="1"/>
          <p:nvPr/>
        </p:nvSpPr>
        <p:spPr>
          <a:xfrm>
            <a:off x="7344139"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Copywriting</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7" name="Content Placeholder 2"/>
          <p:cNvSpPr txBox="1"/>
          <p:nvPr/>
        </p:nvSpPr>
        <p:spPr>
          <a:xfrm>
            <a:off x="7344139"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Films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30" name="文本框 29"/>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1"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animEffect transition="in" filter="fade">
                                      <p:cBhvr>
                                        <p:cTn id="18" dur="500"/>
                                        <p:tgtEl>
                                          <p:spTgt spid="54"/>
                                        </p:tgtEl>
                                      </p:cBhvr>
                                    </p:animEffect>
                                  </p:childTnLst>
                                </p:cTn>
                              </p:par>
                            </p:childTnLst>
                          </p:cTn>
                        </p:par>
                        <p:par>
                          <p:cTn id="19" fill="hold">
                            <p:stCondLst>
                              <p:cond delay="2750"/>
                            </p:stCondLst>
                            <p:childTnLst>
                              <p:par>
                                <p:cTn id="20" presetID="10" presetClass="entr" presetSubtype="0"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childTnLst>
                                </p:cTn>
                              </p:par>
                            </p:childTnLst>
                          </p:cTn>
                        </p:par>
                        <p:par>
                          <p:cTn id="29" fill="hold">
                            <p:stCondLst>
                              <p:cond delay="3750"/>
                            </p:stCondLst>
                            <p:childTnLst>
                              <p:par>
                                <p:cTn id="30" presetID="10" presetClass="entr" presetSubtype="0"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par>
                          <p:cTn id="33" fill="hold">
                            <p:stCondLst>
                              <p:cond delay="425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5250"/>
                            </p:stCondLst>
                            <p:childTnLst>
                              <p:par>
                                <p:cTn id="44" presetID="53" presetClass="entr" presetSubtype="16" fill="hold"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childTnLst>
                          </p:cTn>
                        </p:par>
                        <p:par>
                          <p:cTn id="49" fill="hold">
                            <p:stCondLst>
                              <p:cond delay="5750"/>
                            </p:stCondLst>
                            <p:childTnLst>
                              <p:par>
                                <p:cTn id="50" presetID="10" presetClass="entr" presetSubtype="0"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childTnLst>
                                </p:cTn>
                              </p:par>
                            </p:childTnLst>
                          </p:cTn>
                        </p:par>
                        <p:par>
                          <p:cTn id="53" fill="hold">
                            <p:stCondLst>
                              <p:cond delay="6250"/>
                            </p:stCondLst>
                            <p:childTnLst>
                              <p:par>
                                <p:cTn id="54" presetID="53" presetClass="entr" presetSubtype="16"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fltVal val="0"/>
                                          </p:val>
                                        </p:tav>
                                        <p:tav tm="100000">
                                          <p:val>
                                            <p:strVal val="#ppt_w"/>
                                          </p:val>
                                        </p:tav>
                                      </p:tavLst>
                                    </p:anim>
                                    <p:anim calcmode="lin" valueType="num">
                                      <p:cBhvr>
                                        <p:cTn id="57" dur="500" fill="hold"/>
                                        <p:tgtEl>
                                          <p:spTgt spid="60"/>
                                        </p:tgtEl>
                                        <p:attrNameLst>
                                          <p:attrName>ppt_h</p:attrName>
                                        </p:attrNameLst>
                                      </p:cBhvr>
                                      <p:tavLst>
                                        <p:tav tm="0">
                                          <p:val>
                                            <p:fltVal val="0"/>
                                          </p:val>
                                        </p:tav>
                                        <p:tav tm="100000">
                                          <p:val>
                                            <p:strVal val="#ppt_h"/>
                                          </p:val>
                                        </p:tav>
                                      </p:tavLst>
                                    </p:anim>
                                    <p:animEffect transition="in" filter="fade">
                                      <p:cBhvr>
                                        <p:cTn id="58" dur="500"/>
                                        <p:tgtEl>
                                          <p:spTgt spid="60"/>
                                        </p:tgtEl>
                                      </p:cBhvr>
                                    </p:animEffect>
                                  </p:childTnLst>
                                </p:cTn>
                              </p:par>
                            </p:childTnLst>
                          </p:cTn>
                        </p:par>
                        <p:par>
                          <p:cTn id="59" fill="hold">
                            <p:stCondLst>
                              <p:cond delay="6750"/>
                            </p:stCondLst>
                            <p:childTnLst>
                              <p:par>
                                <p:cTn id="60" presetID="10" presetClass="entr" presetSubtype="0"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childTnLst>
                          </p:cTn>
                        </p:par>
                        <p:par>
                          <p:cTn id="63" fill="hold">
                            <p:stCondLst>
                              <p:cond delay="7250"/>
                            </p:stCondLst>
                            <p:childTnLst>
                              <p:par>
                                <p:cTn id="64" presetID="53" presetClass="entr" presetSubtype="16" fill="hold" nodeType="after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p:cTn id="66" dur="500" fill="hold"/>
                                        <p:tgtEl>
                                          <p:spTgt spid="66"/>
                                        </p:tgtEl>
                                        <p:attrNameLst>
                                          <p:attrName>ppt_w</p:attrName>
                                        </p:attrNameLst>
                                      </p:cBhvr>
                                      <p:tavLst>
                                        <p:tav tm="0">
                                          <p:val>
                                            <p:fltVal val="0"/>
                                          </p:val>
                                        </p:tav>
                                        <p:tav tm="100000">
                                          <p:val>
                                            <p:strVal val="#ppt_w"/>
                                          </p:val>
                                        </p:tav>
                                      </p:tavLst>
                                    </p:anim>
                                    <p:anim calcmode="lin" valueType="num">
                                      <p:cBhvr>
                                        <p:cTn id="67" dur="500" fill="hold"/>
                                        <p:tgtEl>
                                          <p:spTgt spid="66"/>
                                        </p:tgtEl>
                                        <p:attrNameLst>
                                          <p:attrName>ppt_h</p:attrName>
                                        </p:attrNameLst>
                                      </p:cBhvr>
                                      <p:tavLst>
                                        <p:tav tm="0">
                                          <p:val>
                                            <p:fltVal val="0"/>
                                          </p:val>
                                        </p:tav>
                                        <p:tav tm="100000">
                                          <p:val>
                                            <p:strVal val="#ppt_h"/>
                                          </p:val>
                                        </p:tav>
                                      </p:tavLst>
                                    </p:anim>
                                    <p:animEffect transition="in" filter="fade">
                                      <p:cBhvr>
                                        <p:cTn id="68" dur="500"/>
                                        <p:tgtEl>
                                          <p:spTgt spid="66"/>
                                        </p:tgtEl>
                                      </p:cBhvr>
                                    </p:animEffect>
                                  </p:childTnLst>
                                </p:cTn>
                              </p:par>
                            </p:childTnLst>
                          </p:cTn>
                        </p:par>
                        <p:par>
                          <p:cTn id="69" fill="hold">
                            <p:stCondLst>
                              <p:cond delay="7750"/>
                            </p:stCondLst>
                            <p:childTnLst>
                              <p:par>
                                <p:cTn id="70" presetID="10" presetClass="entr" presetSubtype="0" fill="hold" grpId="0"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168382"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1168382"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7546" y="1578438"/>
            <a:ext cx="2281237" cy="2019960"/>
          </a:xfrm>
          <a:prstGeom prst="rect">
            <a:avLst/>
          </a:prstGeom>
        </p:spPr>
      </p:pic>
      <p:sp>
        <p:nvSpPr>
          <p:cNvPr id="5" name="矩形 4"/>
          <p:cNvSpPr/>
          <p:nvPr/>
        </p:nvSpPr>
        <p:spPr>
          <a:xfrm>
            <a:off x="2309582" y="2369218"/>
            <a:ext cx="877163" cy="523220"/>
          </a:xfrm>
          <a:prstGeom prst="rect">
            <a:avLst/>
          </a:prstGeom>
        </p:spPr>
        <p:txBody>
          <a:bodyPr wrap="none">
            <a:spAutoFit/>
          </a:bodyPr>
          <a:lstStyle/>
          <a:p>
            <a:pPr algn="ctr"/>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关键词</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0870" y="1578438"/>
            <a:ext cx="2281237" cy="2019960"/>
          </a:xfrm>
          <a:prstGeom prst="rect">
            <a:avLst/>
          </a:prstGeom>
        </p:spPr>
      </p:pic>
      <p:sp>
        <p:nvSpPr>
          <p:cNvPr id="7" name="矩形 6"/>
          <p:cNvSpPr/>
          <p:nvPr/>
        </p:nvSpPr>
        <p:spPr>
          <a:xfrm>
            <a:off x="8602906" y="2411074"/>
            <a:ext cx="877163" cy="523220"/>
          </a:xfrm>
          <a:prstGeom prst="rect">
            <a:avLst/>
          </a:prstGeom>
        </p:spPr>
        <p:txBody>
          <a:bodyPr wrap="none">
            <a:spAutoFit/>
          </a:bodyPr>
          <a:lstStyle/>
          <a:p>
            <a:pPr algn="ctr"/>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关键词</a:t>
            </a:r>
            <a:endParaRPr lang="en-US" altLang="zh-CN" sz="2800" spc="-300" dirty="0">
              <a:solidFill>
                <a:schemeClr val="tx1">
                  <a:lumMod val="65000"/>
                  <a:lumOff val="35000"/>
                </a:schemeClr>
              </a:solidFill>
              <a:latin typeface="造字工房俊雅（非商用）常规体" pitchFamily="50" charset="-122"/>
              <a:ea typeface="造字工房俊雅（非商用）常规体" pitchFamily="50"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7125" y="1827039"/>
            <a:ext cx="3559451" cy="4826448"/>
          </a:xfrm>
          <a:prstGeom prst="rect">
            <a:avLst/>
          </a:prstGeom>
        </p:spPr>
      </p:pic>
      <p:grpSp>
        <p:nvGrpSpPr>
          <p:cNvPr id="11" name="组合 10"/>
          <p:cNvGrpSpPr/>
          <p:nvPr/>
        </p:nvGrpSpPr>
        <p:grpSpPr>
          <a:xfrm>
            <a:off x="7900870" y="4240263"/>
            <a:ext cx="2493490" cy="1323310"/>
            <a:chOff x="2938788" y="2190735"/>
            <a:chExt cx="3056793" cy="1323310"/>
          </a:xfrm>
        </p:grpSpPr>
        <p:sp>
          <p:nvSpPr>
            <p:cNvPr id="12" name="矩形 13"/>
            <p:cNvSpPr>
              <a:spLocks noChangeArrowheads="1"/>
            </p:cNvSpPr>
            <p:nvPr/>
          </p:nvSpPr>
          <p:spPr bwMode="auto">
            <a:xfrm>
              <a:off x="2938788" y="2452216"/>
              <a:ext cx="305679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13" name="文本框 83"/>
            <p:cNvSpPr txBox="1">
              <a:spLocks noChangeArrowheads="1"/>
            </p:cNvSpPr>
            <p:nvPr/>
          </p:nvSpPr>
          <p:spPr bwMode="auto">
            <a:xfrm>
              <a:off x="4235158" y="2190735"/>
              <a:ext cx="17604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14" name="组合 13"/>
          <p:cNvGrpSpPr/>
          <p:nvPr/>
        </p:nvGrpSpPr>
        <p:grpSpPr>
          <a:xfrm>
            <a:off x="1610529" y="4240263"/>
            <a:ext cx="2497448" cy="1323310"/>
            <a:chOff x="2938789" y="2190735"/>
            <a:chExt cx="3009615" cy="1323310"/>
          </a:xfrm>
        </p:grpSpPr>
        <p:sp>
          <p:nvSpPr>
            <p:cNvPr id="15" name="矩形 13"/>
            <p:cNvSpPr>
              <a:spLocks noChangeArrowheads="1"/>
            </p:cNvSpPr>
            <p:nvPr/>
          </p:nvSpPr>
          <p:spPr bwMode="auto">
            <a:xfrm>
              <a:off x="2938789" y="2452216"/>
              <a:ext cx="300961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16" name="文本框 83"/>
            <p:cNvSpPr txBox="1">
              <a:spLocks noChangeArrowheads="1"/>
            </p:cNvSpPr>
            <p:nvPr/>
          </p:nvSpPr>
          <p:spPr bwMode="auto">
            <a:xfrm>
              <a:off x="3098184" y="2190735"/>
              <a:ext cx="17604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42"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325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750"/>
                            </p:stCondLst>
                            <p:childTnLst>
                              <p:par>
                                <p:cTn id="41" presetID="22" presetClass="entr" presetSubtype="1"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par>
                                <p:cTn id="44" presetID="22" presetClass="entr" presetSubtype="1"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up)">
                                      <p:cBhvr>
                                        <p:cTn id="4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168382"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1168382"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grpSp>
        <p:nvGrpSpPr>
          <p:cNvPr id="27" name="组合 26"/>
          <p:cNvGrpSpPr/>
          <p:nvPr/>
        </p:nvGrpSpPr>
        <p:grpSpPr>
          <a:xfrm>
            <a:off x="1216736" y="2491409"/>
            <a:ext cx="4158864" cy="3395904"/>
            <a:chOff x="-7831588" y="789385"/>
            <a:chExt cx="6178550" cy="5045075"/>
          </a:xfrm>
        </p:grpSpPr>
        <p:sp>
          <p:nvSpPr>
            <p:cNvPr id="28" name="Freeform 7"/>
            <p:cNvSpPr/>
            <p:nvPr/>
          </p:nvSpPr>
          <p:spPr bwMode="auto">
            <a:xfrm>
              <a:off x="-7831588" y="2942035"/>
              <a:ext cx="1657350" cy="2892425"/>
            </a:xfrm>
            <a:custGeom>
              <a:avLst/>
              <a:gdLst>
                <a:gd name="T0" fmla="*/ 262 w 1044"/>
                <a:gd name="T1" fmla="*/ 924 h 1822"/>
                <a:gd name="T2" fmla="*/ 254 w 1044"/>
                <a:gd name="T3" fmla="*/ 924 h 1822"/>
                <a:gd name="T4" fmla="*/ 236 w 1044"/>
                <a:gd name="T5" fmla="*/ 916 h 1822"/>
                <a:gd name="T6" fmla="*/ 224 w 1044"/>
                <a:gd name="T7" fmla="*/ 904 h 1822"/>
                <a:gd name="T8" fmla="*/ 218 w 1044"/>
                <a:gd name="T9" fmla="*/ 888 h 1822"/>
                <a:gd name="T10" fmla="*/ 216 w 1044"/>
                <a:gd name="T11" fmla="*/ 114 h 1822"/>
                <a:gd name="T12" fmla="*/ 214 w 1044"/>
                <a:gd name="T13" fmla="*/ 92 h 1822"/>
                <a:gd name="T14" fmla="*/ 200 w 1044"/>
                <a:gd name="T15" fmla="*/ 52 h 1822"/>
                <a:gd name="T16" fmla="*/ 172 w 1044"/>
                <a:gd name="T17" fmla="*/ 22 h 1822"/>
                <a:gd name="T18" fmla="*/ 134 w 1044"/>
                <a:gd name="T19" fmla="*/ 4 h 1822"/>
                <a:gd name="T20" fmla="*/ 112 w 1044"/>
                <a:gd name="T21" fmla="*/ 0 h 1822"/>
                <a:gd name="T22" fmla="*/ 68 w 1044"/>
                <a:gd name="T23" fmla="*/ 8 h 1822"/>
                <a:gd name="T24" fmla="*/ 34 w 1044"/>
                <a:gd name="T25" fmla="*/ 32 h 1822"/>
                <a:gd name="T26" fmla="*/ 10 w 1044"/>
                <a:gd name="T27" fmla="*/ 66 h 1822"/>
                <a:gd name="T28" fmla="*/ 0 w 1044"/>
                <a:gd name="T29" fmla="*/ 108 h 1822"/>
                <a:gd name="T30" fmla="*/ 0 w 1044"/>
                <a:gd name="T31" fmla="*/ 1050 h 1822"/>
                <a:gd name="T32" fmla="*/ 10 w 1044"/>
                <a:gd name="T33" fmla="*/ 1092 h 1822"/>
                <a:gd name="T34" fmla="*/ 32 w 1044"/>
                <a:gd name="T35" fmla="*/ 1128 h 1822"/>
                <a:gd name="T36" fmla="*/ 68 w 1044"/>
                <a:gd name="T37" fmla="*/ 1152 h 1822"/>
                <a:gd name="T38" fmla="*/ 110 w 1044"/>
                <a:gd name="T39" fmla="*/ 1160 h 1822"/>
                <a:gd name="T40" fmla="*/ 482 w 1044"/>
                <a:gd name="T41" fmla="*/ 1744 h 1822"/>
                <a:gd name="T42" fmla="*/ 230 w 1044"/>
                <a:gd name="T43" fmla="*/ 1744 h 1822"/>
                <a:gd name="T44" fmla="*/ 214 w 1044"/>
                <a:gd name="T45" fmla="*/ 1746 h 1822"/>
                <a:gd name="T46" fmla="*/ 202 w 1044"/>
                <a:gd name="T47" fmla="*/ 1756 h 1822"/>
                <a:gd name="T48" fmla="*/ 194 w 1044"/>
                <a:gd name="T49" fmla="*/ 1768 h 1822"/>
                <a:gd name="T50" fmla="*/ 190 w 1044"/>
                <a:gd name="T51" fmla="*/ 1784 h 1822"/>
                <a:gd name="T52" fmla="*/ 190 w 1044"/>
                <a:gd name="T53" fmla="*/ 1784 h 1822"/>
                <a:gd name="T54" fmla="*/ 194 w 1044"/>
                <a:gd name="T55" fmla="*/ 1798 h 1822"/>
                <a:gd name="T56" fmla="*/ 202 w 1044"/>
                <a:gd name="T57" fmla="*/ 1812 h 1822"/>
                <a:gd name="T58" fmla="*/ 214 w 1044"/>
                <a:gd name="T59" fmla="*/ 1820 h 1822"/>
                <a:gd name="T60" fmla="*/ 230 w 1044"/>
                <a:gd name="T61" fmla="*/ 1822 h 1822"/>
                <a:gd name="T62" fmla="*/ 814 w 1044"/>
                <a:gd name="T63" fmla="*/ 1822 h 1822"/>
                <a:gd name="T64" fmla="*/ 830 w 1044"/>
                <a:gd name="T65" fmla="*/ 1820 h 1822"/>
                <a:gd name="T66" fmla="*/ 842 w 1044"/>
                <a:gd name="T67" fmla="*/ 1812 h 1822"/>
                <a:gd name="T68" fmla="*/ 850 w 1044"/>
                <a:gd name="T69" fmla="*/ 1798 h 1822"/>
                <a:gd name="T70" fmla="*/ 854 w 1044"/>
                <a:gd name="T71" fmla="*/ 1784 h 1822"/>
                <a:gd name="T72" fmla="*/ 854 w 1044"/>
                <a:gd name="T73" fmla="*/ 1784 h 1822"/>
                <a:gd name="T74" fmla="*/ 850 w 1044"/>
                <a:gd name="T75" fmla="*/ 1768 h 1822"/>
                <a:gd name="T76" fmla="*/ 842 w 1044"/>
                <a:gd name="T77" fmla="*/ 1756 h 1822"/>
                <a:gd name="T78" fmla="*/ 830 w 1044"/>
                <a:gd name="T79" fmla="*/ 1746 h 1822"/>
                <a:gd name="T80" fmla="*/ 814 w 1044"/>
                <a:gd name="T81" fmla="*/ 1744 h 1822"/>
                <a:gd name="T82" fmla="*/ 562 w 1044"/>
                <a:gd name="T83" fmla="*/ 1160 h 1822"/>
                <a:gd name="T84" fmla="*/ 922 w 1044"/>
                <a:gd name="T85" fmla="*/ 1160 h 1822"/>
                <a:gd name="T86" fmla="*/ 968 w 1044"/>
                <a:gd name="T87" fmla="*/ 1152 h 1822"/>
                <a:gd name="T88" fmla="*/ 1006 w 1044"/>
                <a:gd name="T89" fmla="*/ 1128 h 1822"/>
                <a:gd name="T90" fmla="*/ 1032 w 1044"/>
                <a:gd name="T91" fmla="*/ 1094 h 1822"/>
                <a:gd name="T92" fmla="*/ 1044 w 1044"/>
                <a:gd name="T93" fmla="*/ 1050 h 1822"/>
                <a:gd name="T94" fmla="*/ 1044 w 1044"/>
                <a:gd name="T95" fmla="*/ 1038 h 1822"/>
                <a:gd name="T96" fmla="*/ 1040 w 1044"/>
                <a:gd name="T97" fmla="*/ 1012 h 1822"/>
                <a:gd name="T98" fmla="*/ 1032 w 1044"/>
                <a:gd name="T99" fmla="*/ 990 h 1822"/>
                <a:gd name="T100" fmla="*/ 1012 w 1044"/>
                <a:gd name="T101" fmla="*/ 962 h 1822"/>
                <a:gd name="T102" fmla="*/ 984 w 1044"/>
                <a:gd name="T103" fmla="*/ 940 h 1822"/>
                <a:gd name="T104" fmla="*/ 962 w 1044"/>
                <a:gd name="T105" fmla="*/ 930 h 1822"/>
                <a:gd name="T106" fmla="*/ 940 w 1044"/>
                <a:gd name="T107" fmla="*/ 924 h 1822"/>
                <a:gd name="T108" fmla="*/ 926 w 1044"/>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4" h="1822">
                  <a:moveTo>
                    <a:pt x="926" y="924"/>
                  </a:moveTo>
                  <a:lnTo>
                    <a:pt x="262" y="924"/>
                  </a:lnTo>
                  <a:lnTo>
                    <a:pt x="262" y="924"/>
                  </a:lnTo>
                  <a:lnTo>
                    <a:pt x="254" y="924"/>
                  </a:lnTo>
                  <a:lnTo>
                    <a:pt x="244" y="920"/>
                  </a:lnTo>
                  <a:lnTo>
                    <a:pt x="236" y="916"/>
                  </a:lnTo>
                  <a:lnTo>
                    <a:pt x="230" y="910"/>
                  </a:lnTo>
                  <a:lnTo>
                    <a:pt x="224" y="904"/>
                  </a:lnTo>
                  <a:lnTo>
                    <a:pt x="220" y="896"/>
                  </a:lnTo>
                  <a:lnTo>
                    <a:pt x="218" y="888"/>
                  </a:lnTo>
                  <a:lnTo>
                    <a:pt x="216" y="878"/>
                  </a:lnTo>
                  <a:lnTo>
                    <a:pt x="216" y="114"/>
                  </a:lnTo>
                  <a:lnTo>
                    <a:pt x="216" y="114"/>
                  </a:lnTo>
                  <a:lnTo>
                    <a:pt x="214" y="92"/>
                  </a:lnTo>
                  <a:lnTo>
                    <a:pt x="208" y="70"/>
                  </a:lnTo>
                  <a:lnTo>
                    <a:pt x="200" y="52"/>
                  </a:lnTo>
                  <a:lnTo>
                    <a:pt x="186" y="36"/>
                  </a:lnTo>
                  <a:lnTo>
                    <a:pt x="172" y="22"/>
                  </a:lnTo>
                  <a:lnTo>
                    <a:pt x="154" y="10"/>
                  </a:lnTo>
                  <a:lnTo>
                    <a:pt x="134" y="4"/>
                  </a:lnTo>
                  <a:lnTo>
                    <a:pt x="112" y="0"/>
                  </a:lnTo>
                  <a:lnTo>
                    <a:pt x="112" y="0"/>
                  </a:lnTo>
                  <a:lnTo>
                    <a:pt x="90" y="2"/>
                  </a:lnTo>
                  <a:lnTo>
                    <a:pt x="68" y="8"/>
                  </a:lnTo>
                  <a:lnTo>
                    <a:pt x="50" y="18"/>
                  </a:lnTo>
                  <a:lnTo>
                    <a:pt x="34" y="32"/>
                  </a:lnTo>
                  <a:lnTo>
                    <a:pt x="20" y="48"/>
                  </a:lnTo>
                  <a:lnTo>
                    <a:pt x="10" y="66"/>
                  </a:lnTo>
                  <a:lnTo>
                    <a:pt x="2" y="86"/>
                  </a:lnTo>
                  <a:lnTo>
                    <a:pt x="0" y="108"/>
                  </a:lnTo>
                  <a:lnTo>
                    <a:pt x="0" y="1050"/>
                  </a:lnTo>
                  <a:lnTo>
                    <a:pt x="0" y="1050"/>
                  </a:lnTo>
                  <a:lnTo>
                    <a:pt x="2" y="1072"/>
                  </a:lnTo>
                  <a:lnTo>
                    <a:pt x="10" y="1092"/>
                  </a:lnTo>
                  <a:lnTo>
                    <a:pt x="20" y="1112"/>
                  </a:lnTo>
                  <a:lnTo>
                    <a:pt x="32" y="1128"/>
                  </a:lnTo>
                  <a:lnTo>
                    <a:pt x="50" y="1142"/>
                  </a:lnTo>
                  <a:lnTo>
                    <a:pt x="68" y="1152"/>
                  </a:lnTo>
                  <a:lnTo>
                    <a:pt x="88" y="1158"/>
                  </a:lnTo>
                  <a:lnTo>
                    <a:pt x="110" y="1160"/>
                  </a:lnTo>
                  <a:lnTo>
                    <a:pt x="482" y="1160"/>
                  </a:lnTo>
                  <a:lnTo>
                    <a:pt x="482" y="1744"/>
                  </a:lnTo>
                  <a:lnTo>
                    <a:pt x="230" y="1744"/>
                  </a:lnTo>
                  <a:lnTo>
                    <a:pt x="230" y="1744"/>
                  </a:lnTo>
                  <a:lnTo>
                    <a:pt x="222" y="1744"/>
                  </a:lnTo>
                  <a:lnTo>
                    <a:pt x="214" y="1746"/>
                  </a:lnTo>
                  <a:lnTo>
                    <a:pt x="208" y="1750"/>
                  </a:lnTo>
                  <a:lnTo>
                    <a:pt x="202" y="1756"/>
                  </a:lnTo>
                  <a:lnTo>
                    <a:pt x="196" y="1760"/>
                  </a:lnTo>
                  <a:lnTo>
                    <a:pt x="194" y="1768"/>
                  </a:lnTo>
                  <a:lnTo>
                    <a:pt x="190" y="1776"/>
                  </a:lnTo>
                  <a:lnTo>
                    <a:pt x="190" y="1784"/>
                  </a:lnTo>
                  <a:lnTo>
                    <a:pt x="190" y="1784"/>
                  </a:lnTo>
                  <a:lnTo>
                    <a:pt x="190" y="1784"/>
                  </a:lnTo>
                  <a:lnTo>
                    <a:pt x="190" y="1792"/>
                  </a:lnTo>
                  <a:lnTo>
                    <a:pt x="194" y="1798"/>
                  </a:lnTo>
                  <a:lnTo>
                    <a:pt x="196" y="1806"/>
                  </a:lnTo>
                  <a:lnTo>
                    <a:pt x="202" y="1812"/>
                  </a:lnTo>
                  <a:lnTo>
                    <a:pt x="208" y="1816"/>
                  </a:lnTo>
                  <a:lnTo>
                    <a:pt x="214" y="1820"/>
                  </a:lnTo>
                  <a:lnTo>
                    <a:pt x="222" y="1822"/>
                  </a:lnTo>
                  <a:lnTo>
                    <a:pt x="230" y="1822"/>
                  </a:lnTo>
                  <a:lnTo>
                    <a:pt x="814" y="1822"/>
                  </a:lnTo>
                  <a:lnTo>
                    <a:pt x="814" y="1822"/>
                  </a:lnTo>
                  <a:lnTo>
                    <a:pt x="822" y="1822"/>
                  </a:lnTo>
                  <a:lnTo>
                    <a:pt x="830" y="1820"/>
                  </a:lnTo>
                  <a:lnTo>
                    <a:pt x="836" y="1816"/>
                  </a:lnTo>
                  <a:lnTo>
                    <a:pt x="842" y="1812"/>
                  </a:lnTo>
                  <a:lnTo>
                    <a:pt x="846" y="1806"/>
                  </a:lnTo>
                  <a:lnTo>
                    <a:pt x="850" y="1798"/>
                  </a:lnTo>
                  <a:lnTo>
                    <a:pt x="852" y="1792"/>
                  </a:lnTo>
                  <a:lnTo>
                    <a:pt x="854" y="1784"/>
                  </a:lnTo>
                  <a:lnTo>
                    <a:pt x="854" y="1784"/>
                  </a:lnTo>
                  <a:lnTo>
                    <a:pt x="854" y="1784"/>
                  </a:lnTo>
                  <a:lnTo>
                    <a:pt x="852" y="1776"/>
                  </a:lnTo>
                  <a:lnTo>
                    <a:pt x="850" y="1768"/>
                  </a:lnTo>
                  <a:lnTo>
                    <a:pt x="846" y="1760"/>
                  </a:lnTo>
                  <a:lnTo>
                    <a:pt x="842" y="1756"/>
                  </a:lnTo>
                  <a:lnTo>
                    <a:pt x="836" y="1750"/>
                  </a:lnTo>
                  <a:lnTo>
                    <a:pt x="830" y="1746"/>
                  </a:lnTo>
                  <a:lnTo>
                    <a:pt x="822" y="1744"/>
                  </a:lnTo>
                  <a:lnTo>
                    <a:pt x="814" y="1744"/>
                  </a:lnTo>
                  <a:lnTo>
                    <a:pt x="562" y="1744"/>
                  </a:lnTo>
                  <a:lnTo>
                    <a:pt x="562" y="1160"/>
                  </a:lnTo>
                  <a:lnTo>
                    <a:pt x="922" y="1160"/>
                  </a:lnTo>
                  <a:lnTo>
                    <a:pt x="922" y="1160"/>
                  </a:lnTo>
                  <a:lnTo>
                    <a:pt x="946" y="1158"/>
                  </a:lnTo>
                  <a:lnTo>
                    <a:pt x="968" y="1152"/>
                  </a:lnTo>
                  <a:lnTo>
                    <a:pt x="988" y="1142"/>
                  </a:lnTo>
                  <a:lnTo>
                    <a:pt x="1006" y="1128"/>
                  </a:lnTo>
                  <a:lnTo>
                    <a:pt x="1020" y="1112"/>
                  </a:lnTo>
                  <a:lnTo>
                    <a:pt x="1032" y="1094"/>
                  </a:lnTo>
                  <a:lnTo>
                    <a:pt x="1040" y="1072"/>
                  </a:lnTo>
                  <a:lnTo>
                    <a:pt x="1044" y="1050"/>
                  </a:lnTo>
                  <a:lnTo>
                    <a:pt x="1044" y="1050"/>
                  </a:lnTo>
                  <a:lnTo>
                    <a:pt x="1044" y="1038"/>
                  </a:lnTo>
                  <a:lnTo>
                    <a:pt x="1044" y="1024"/>
                  </a:lnTo>
                  <a:lnTo>
                    <a:pt x="1040" y="1012"/>
                  </a:lnTo>
                  <a:lnTo>
                    <a:pt x="1038" y="1002"/>
                  </a:lnTo>
                  <a:lnTo>
                    <a:pt x="1032" y="990"/>
                  </a:lnTo>
                  <a:lnTo>
                    <a:pt x="1026" y="980"/>
                  </a:lnTo>
                  <a:lnTo>
                    <a:pt x="1012" y="962"/>
                  </a:lnTo>
                  <a:lnTo>
                    <a:pt x="994" y="946"/>
                  </a:lnTo>
                  <a:lnTo>
                    <a:pt x="984" y="940"/>
                  </a:lnTo>
                  <a:lnTo>
                    <a:pt x="974" y="934"/>
                  </a:lnTo>
                  <a:lnTo>
                    <a:pt x="962" y="930"/>
                  </a:lnTo>
                  <a:lnTo>
                    <a:pt x="952" y="926"/>
                  </a:lnTo>
                  <a:lnTo>
                    <a:pt x="940" y="924"/>
                  </a:lnTo>
                  <a:lnTo>
                    <a:pt x="926" y="924"/>
                  </a:lnTo>
                  <a:lnTo>
                    <a:pt x="92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29" name="Freeform 10"/>
            <p:cNvSpPr/>
            <p:nvPr/>
          </p:nvSpPr>
          <p:spPr bwMode="auto">
            <a:xfrm>
              <a:off x="-3307213" y="2942035"/>
              <a:ext cx="1654175" cy="2892425"/>
            </a:xfrm>
            <a:custGeom>
              <a:avLst/>
              <a:gdLst>
                <a:gd name="T0" fmla="*/ 782 w 1042"/>
                <a:gd name="T1" fmla="*/ 924 h 1822"/>
                <a:gd name="T2" fmla="*/ 790 w 1042"/>
                <a:gd name="T3" fmla="*/ 924 h 1822"/>
                <a:gd name="T4" fmla="*/ 806 w 1042"/>
                <a:gd name="T5" fmla="*/ 916 h 1822"/>
                <a:gd name="T6" fmla="*/ 820 w 1042"/>
                <a:gd name="T7" fmla="*/ 904 h 1822"/>
                <a:gd name="T8" fmla="*/ 826 w 1042"/>
                <a:gd name="T9" fmla="*/ 888 h 1822"/>
                <a:gd name="T10" fmla="*/ 826 w 1042"/>
                <a:gd name="T11" fmla="*/ 114 h 1822"/>
                <a:gd name="T12" fmla="*/ 828 w 1042"/>
                <a:gd name="T13" fmla="*/ 92 h 1822"/>
                <a:gd name="T14" fmla="*/ 844 w 1042"/>
                <a:gd name="T15" fmla="*/ 52 h 1822"/>
                <a:gd name="T16" fmla="*/ 872 w 1042"/>
                <a:gd name="T17" fmla="*/ 22 h 1822"/>
                <a:gd name="T18" fmla="*/ 910 w 1042"/>
                <a:gd name="T19" fmla="*/ 4 h 1822"/>
                <a:gd name="T20" fmla="*/ 932 w 1042"/>
                <a:gd name="T21" fmla="*/ 0 h 1822"/>
                <a:gd name="T22" fmla="*/ 974 w 1042"/>
                <a:gd name="T23" fmla="*/ 8 h 1822"/>
                <a:gd name="T24" fmla="*/ 1010 w 1042"/>
                <a:gd name="T25" fmla="*/ 32 h 1822"/>
                <a:gd name="T26" fmla="*/ 1034 w 1042"/>
                <a:gd name="T27" fmla="*/ 66 h 1822"/>
                <a:gd name="T28" fmla="*/ 1042 w 1042"/>
                <a:gd name="T29" fmla="*/ 108 h 1822"/>
                <a:gd name="T30" fmla="*/ 1042 w 1042"/>
                <a:gd name="T31" fmla="*/ 1050 h 1822"/>
                <a:gd name="T32" fmla="*/ 1034 w 1042"/>
                <a:gd name="T33" fmla="*/ 1092 h 1822"/>
                <a:gd name="T34" fmla="*/ 1010 w 1042"/>
                <a:gd name="T35" fmla="*/ 1128 h 1822"/>
                <a:gd name="T36" fmla="*/ 976 w 1042"/>
                <a:gd name="T37" fmla="*/ 1152 h 1822"/>
                <a:gd name="T38" fmla="*/ 932 w 1042"/>
                <a:gd name="T39" fmla="*/ 1160 h 1822"/>
                <a:gd name="T40" fmla="*/ 562 w 1042"/>
                <a:gd name="T41" fmla="*/ 1744 h 1822"/>
                <a:gd name="T42" fmla="*/ 814 w 1042"/>
                <a:gd name="T43" fmla="*/ 1744 h 1822"/>
                <a:gd name="T44" fmla="*/ 830 w 1042"/>
                <a:gd name="T45" fmla="*/ 1746 h 1822"/>
                <a:gd name="T46" fmla="*/ 842 w 1042"/>
                <a:gd name="T47" fmla="*/ 1756 h 1822"/>
                <a:gd name="T48" fmla="*/ 850 w 1042"/>
                <a:gd name="T49" fmla="*/ 1768 h 1822"/>
                <a:gd name="T50" fmla="*/ 854 w 1042"/>
                <a:gd name="T51" fmla="*/ 1784 h 1822"/>
                <a:gd name="T52" fmla="*/ 854 w 1042"/>
                <a:gd name="T53" fmla="*/ 1784 h 1822"/>
                <a:gd name="T54" fmla="*/ 850 w 1042"/>
                <a:gd name="T55" fmla="*/ 1798 h 1822"/>
                <a:gd name="T56" fmla="*/ 842 w 1042"/>
                <a:gd name="T57" fmla="*/ 1812 h 1822"/>
                <a:gd name="T58" fmla="*/ 830 w 1042"/>
                <a:gd name="T59" fmla="*/ 1820 h 1822"/>
                <a:gd name="T60" fmla="*/ 814 w 1042"/>
                <a:gd name="T61" fmla="*/ 1822 h 1822"/>
                <a:gd name="T62" fmla="*/ 230 w 1042"/>
                <a:gd name="T63" fmla="*/ 1822 h 1822"/>
                <a:gd name="T64" fmla="*/ 214 w 1042"/>
                <a:gd name="T65" fmla="*/ 1820 h 1822"/>
                <a:gd name="T66" fmla="*/ 202 w 1042"/>
                <a:gd name="T67" fmla="*/ 1812 h 1822"/>
                <a:gd name="T68" fmla="*/ 194 w 1042"/>
                <a:gd name="T69" fmla="*/ 1798 h 1822"/>
                <a:gd name="T70" fmla="*/ 190 w 1042"/>
                <a:gd name="T71" fmla="*/ 1784 h 1822"/>
                <a:gd name="T72" fmla="*/ 190 w 1042"/>
                <a:gd name="T73" fmla="*/ 1784 h 1822"/>
                <a:gd name="T74" fmla="*/ 194 w 1042"/>
                <a:gd name="T75" fmla="*/ 1768 h 1822"/>
                <a:gd name="T76" fmla="*/ 202 w 1042"/>
                <a:gd name="T77" fmla="*/ 1756 h 1822"/>
                <a:gd name="T78" fmla="*/ 214 w 1042"/>
                <a:gd name="T79" fmla="*/ 1746 h 1822"/>
                <a:gd name="T80" fmla="*/ 230 w 1042"/>
                <a:gd name="T81" fmla="*/ 1744 h 1822"/>
                <a:gd name="T82" fmla="*/ 482 w 1042"/>
                <a:gd name="T83" fmla="*/ 1160 h 1822"/>
                <a:gd name="T84" fmla="*/ 122 w 1042"/>
                <a:gd name="T85" fmla="*/ 1160 h 1822"/>
                <a:gd name="T86" fmla="*/ 76 w 1042"/>
                <a:gd name="T87" fmla="*/ 1152 h 1822"/>
                <a:gd name="T88" fmla="*/ 38 w 1042"/>
                <a:gd name="T89" fmla="*/ 1128 h 1822"/>
                <a:gd name="T90" fmla="*/ 12 w 1042"/>
                <a:gd name="T91" fmla="*/ 1094 h 1822"/>
                <a:gd name="T92" fmla="*/ 0 w 1042"/>
                <a:gd name="T93" fmla="*/ 1050 h 1822"/>
                <a:gd name="T94" fmla="*/ 0 w 1042"/>
                <a:gd name="T95" fmla="*/ 1038 h 1822"/>
                <a:gd name="T96" fmla="*/ 2 w 1042"/>
                <a:gd name="T97" fmla="*/ 1012 h 1822"/>
                <a:gd name="T98" fmla="*/ 12 w 1042"/>
                <a:gd name="T99" fmla="*/ 990 h 1822"/>
                <a:gd name="T100" fmla="*/ 32 w 1042"/>
                <a:gd name="T101" fmla="*/ 962 h 1822"/>
                <a:gd name="T102" fmla="*/ 58 w 1042"/>
                <a:gd name="T103" fmla="*/ 940 h 1822"/>
                <a:gd name="T104" fmla="*/ 80 w 1042"/>
                <a:gd name="T105" fmla="*/ 930 h 1822"/>
                <a:gd name="T106" fmla="*/ 104 w 1042"/>
                <a:gd name="T107" fmla="*/ 924 h 1822"/>
                <a:gd name="T108" fmla="*/ 116 w 1042"/>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2" h="1822">
                  <a:moveTo>
                    <a:pt x="116" y="924"/>
                  </a:moveTo>
                  <a:lnTo>
                    <a:pt x="782" y="924"/>
                  </a:lnTo>
                  <a:lnTo>
                    <a:pt x="782" y="924"/>
                  </a:lnTo>
                  <a:lnTo>
                    <a:pt x="790" y="924"/>
                  </a:lnTo>
                  <a:lnTo>
                    <a:pt x="800" y="920"/>
                  </a:lnTo>
                  <a:lnTo>
                    <a:pt x="806" y="916"/>
                  </a:lnTo>
                  <a:lnTo>
                    <a:pt x="814" y="910"/>
                  </a:lnTo>
                  <a:lnTo>
                    <a:pt x="820" y="904"/>
                  </a:lnTo>
                  <a:lnTo>
                    <a:pt x="824" y="896"/>
                  </a:lnTo>
                  <a:lnTo>
                    <a:pt x="826" y="888"/>
                  </a:lnTo>
                  <a:lnTo>
                    <a:pt x="826" y="878"/>
                  </a:lnTo>
                  <a:lnTo>
                    <a:pt x="826" y="114"/>
                  </a:lnTo>
                  <a:lnTo>
                    <a:pt x="826" y="114"/>
                  </a:lnTo>
                  <a:lnTo>
                    <a:pt x="828" y="92"/>
                  </a:lnTo>
                  <a:lnTo>
                    <a:pt x="834" y="70"/>
                  </a:lnTo>
                  <a:lnTo>
                    <a:pt x="844" y="52"/>
                  </a:lnTo>
                  <a:lnTo>
                    <a:pt x="856" y="36"/>
                  </a:lnTo>
                  <a:lnTo>
                    <a:pt x="872" y="22"/>
                  </a:lnTo>
                  <a:lnTo>
                    <a:pt x="890" y="10"/>
                  </a:lnTo>
                  <a:lnTo>
                    <a:pt x="910" y="4"/>
                  </a:lnTo>
                  <a:lnTo>
                    <a:pt x="932" y="0"/>
                  </a:lnTo>
                  <a:lnTo>
                    <a:pt x="932" y="0"/>
                  </a:lnTo>
                  <a:lnTo>
                    <a:pt x="954" y="2"/>
                  </a:lnTo>
                  <a:lnTo>
                    <a:pt x="974" y="8"/>
                  </a:lnTo>
                  <a:lnTo>
                    <a:pt x="994" y="18"/>
                  </a:lnTo>
                  <a:lnTo>
                    <a:pt x="1010" y="32"/>
                  </a:lnTo>
                  <a:lnTo>
                    <a:pt x="1024" y="48"/>
                  </a:lnTo>
                  <a:lnTo>
                    <a:pt x="1034" y="66"/>
                  </a:lnTo>
                  <a:lnTo>
                    <a:pt x="1040" y="86"/>
                  </a:lnTo>
                  <a:lnTo>
                    <a:pt x="1042" y="108"/>
                  </a:lnTo>
                  <a:lnTo>
                    <a:pt x="1042" y="1050"/>
                  </a:lnTo>
                  <a:lnTo>
                    <a:pt x="1042" y="1050"/>
                  </a:lnTo>
                  <a:lnTo>
                    <a:pt x="1040" y="1072"/>
                  </a:lnTo>
                  <a:lnTo>
                    <a:pt x="1034" y="1092"/>
                  </a:lnTo>
                  <a:lnTo>
                    <a:pt x="1024" y="1112"/>
                  </a:lnTo>
                  <a:lnTo>
                    <a:pt x="1010" y="1128"/>
                  </a:lnTo>
                  <a:lnTo>
                    <a:pt x="994" y="1142"/>
                  </a:lnTo>
                  <a:lnTo>
                    <a:pt x="976" y="1152"/>
                  </a:lnTo>
                  <a:lnTo>
                    <a:pt x="956" y="1158"/>
                  </a:lnTo>
                  <a:lnTo>
                    <a:pt x="932" y="1160"/>
                  </a:lnTo>
                  <a:lnTo>
                    <a:pt x="562" y="1160"/>
                  </a:lnTo>
                  <a:lnTo>
                    <a:pt x="562" y="1744"/>
                  </a:lnTo>
                  <a:lnTo>
                    <a:pt x="814" y="1744"/>
                  </a:lnTo>
                  <a:lnTo>
                    <a:pt x="814" y="1744"/>
                  </a:lnTo>
                  <a:lnTo>
                    <a:pt x="822" y="1744"/>
                  </a:lnTo>
                  <a:lnTo>
                    <a:pt x="830" y="1746"/>
                  </a:lnTo>
                  <a:lnTo>
                    <a:pt x="836" y="1750"/>
                  </a:lnTo>
                  <a:lnTo>
                    <a:pt x="842" y="1756"/>
                  </a:lnTo>
                  <a:lnTo>
                    <a:pt x="846" y="1760"/>
                  </a:lnTo>
                  <a:lnTo>
                    <a:pt x="850" y="1768"/>
                  </a:lnTo>
                  <a:lnTo>
                    <a:pt x="852" y="1776"/>
                  </a:lnTo>
                  <a:lnTo>
                    <a:pt x="854" y="1784"/>
                  </a:lnTo>
                  <a:lnTo>
                    <a:pt x="854" y="1784"/>
                  </a:lnTo>
                  <a:lnTo>
                    <a:pt x="854" y="1784"/>
                  </a:lnTo>
                  <a:lnTo>
                    <a:pt x="852" y="1792"/>
                  </a:lnTo>
                  <a:lnTo>
                    <a:pt x="850" y="1798"/>
                  </a:lnTo>
                  <a:lnTo>
                    <a:pt x="846" y="1806"/>
                  </a:lnTo>
                  <a:lnTo>
                    <a:pt x="842" y="1812"/>
                  </a:lnTo>
                  <a:lnTo>
                    <a:pt x="836" y="1816"/>
                  </a:lnTo>
                  <a:lnTo>
                    <a:pt x="830" y="1820"/>
                  </a:lnTo>
                  <a:lnTo>
                    <a:pt x="822" y="1822"/>
                  </a:lnTo>
                  <a:lnTo>
                    <a:pt x="814" y="1822"/>
                  </a:lnTo>
                  <a:lnTo>
                    <a:pt x="230" y="1822"/>
                  </a:lnTo>
                  <a:lnTo>
                    <a:pt x="230" y="1822"/>
                  </a:lnTo>
                  <a:lnTo>
                    <a:pt x="222" y="1822"/>
                  </a:lnTo>
                  <a:lnTo>
                    <a:pt x="214" y="1820"/>
                  </a:lnTo>
                  <a:lnTo>
                    <a:pt x="208" y="1816"/>
                  </a:lnTo>
                  <a:lnTo>
                    <a:pt x="202" y="1812"/>
                  </a:lnTo>
                  <a:lnTo>
                    <a:pt x="198" y="1806"/>
                  </a:lnTo>
                  <a:lnTo>
                    <a:pt x="194" y="1798"/>
                  </a:lnTo>
                  <a:lnTo>
                    <a:pt x="192" y="1792"/>
                  </a:lnTo>
                  <a:lnTo>
                    <a:pt x="190" y="1784"/>
                  </a:lnTo>
                  <a:lnTo>
                    <a:pt x="190" y="1784"/>
                  </a:lnTo>
                  <a:lnTo>
                    <a:pt x="190" y="1784"/>
                  </a:lnTo>
                  <a:lnTo>
                    <a:pt x="192" y="1776"/>
                  </a:lnTo>
                  <a:lnTo>
                    <a:pt x="194" y="1768"/>
                  </a:lnTo>
                  <a:lnTo>
                    <a:pt x="198" y="1760"/>
                  </a:lnTo>
                  <a:lnTo>
                    <a:pt x="202" y="1756"/>
                  </a:lnTo>
                  <a:lnTo>
                    <a:pt x="208" y="1750"/>
                  </a:lnTo>
                  <a:lnTo>
                    <a:pt x="214" y="1746"/>
                  </a:lnTo>
                  <a:lnTo>
                    <a:pt x="222" y="1744"/>
                  </a:lnTo>
                  <a:lnTo>
                    <a:pt x="230" y="1744"/>
                  </a:lnTo>
                  <a:lnTo>
                    <a:pt x="482" y="1744"/>
                  </a:lnTo>
                  <a:lnTo>
                    <a:pt x="482" y="1160"/>
                  </a:lnTo>
                  <a:lnTo>
                    <a:pt x="122" y="1160"/>
                  </a:lnTo>
                  <a:lnTo>
                    <a:pt x="122" y="1160"/>
                  </a:lnTo>
                  <a:lnTo>
                    <a:pt x="98" y="1158"/>
                  </a:lnTo>
                  <a:lnTo>
                    <a:pt x="76" y="1152"/>
                  </a:lnTo>
                  <a:lnTo>
                    <a:pt x="56" y="1142"/>
                  </a:lnTo>
                  <a:lnTo>
                    <a:pt x="38" y="1128"/>
                  </a:lnTo>
                  <a:lnTo>
                    <a:pt x="24" y="1112"/>
                  </a:lnTo>
                  <a:lnTo>
                    <a:pt x="12" y="1094"/>
                  </a:lnTo>
                  <a:lnTo>
                    <a:pt x="4" y="1072"/>
                  </a:lnTo>
                  <a:lnTo>
                    <a:pt x="0" y="1050"/>
                  </a:lnTo>
                  <a:lnTo>
                    <a:pt x="0" y="1050"/>
                  </a:lnTo>
                  <a:lnTo>
                    <a:pt x="0" y="1038"/>
                  </a:lnTo>
                  <a:lnTo>
                    <a:pt x="0" y="1024"/>
                  </a:lnTo>
                  <a:lnTo>
                    <a:pt x="2" y="1012"/>
                  </a:lnTo>
                  <a:lnTo>
                    <a:pt x="6" y="1002"/>
                  </a:lnTo>
                  <a:lnTo>
                    <a:pt x="12" y="990"/>
                  </a:lnTo>
                  <a:lnTo>
                    <a:pt x="16" y="980"/>
                  </a:lnTo>
                  <a:lnTo>
                    <a:pt x="32" y="962"/>
                  </a:lnTo>
                  <a:lnTo>
                    <a:pt x="48" y="946"/>
                  </a:lnTo>
                  <a:lnTo>
                    <a:pt x="58" y="940"/>
                  </a:lnTo>
                  <a:lnTo>
                    <a:pt x="70" y="934"/>
                  </a:lnTo>
                  <a:lnTo>
                    <a:pt x="80" y="930"/>
                  </a:lnTo>
                  <a:lnTo>
                    <a:pt x="92" y="926"/>
                  </a:lnTo>
                  <a:lnTo>
                    <a:pt x="104" y="924"/>
                  </a:lnTo>
                  <a:lnTo>
                    <a:pt x="116" y="924"/>
                  </a:lnTo>
                  <a:lnTo>
                    <a:pt x="11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374388" y="849710"/>
              <a:ext cx="5267325" cy="4768850"/>
              <a:chOff x="-7374388" y="849710"/>
              <a:chExt cx="5267325" cy="4768850"/>
            </a:xfrm>
            <a:solidFill>
              <a:schemeClr val="accent3"/>
            </a:solidFill>
          </p:grpSpPr>
          <p:sp>
            <p:nvSpPr>
              <p:cNvPr id="34" name="Freeform 5"/>
              <p:cNvSpPr/>
              <p:nvPr/>
            </p:nvSpPr>
            <p:spPr bwMode="auto">
              <a:xfrm>
                <a:off x="-7374388" y="1932385"/>
                <a:ext cx="669925" cy="669925"/>
              </a:xfrm>
              <a:custGeom>
                <a:avLst/>
                <a:gdLst>
                  <a:gd name="T0" fmla="*/ 422 w 422"/>
                  <a:gd name="T1" fmla="*/ 212 h 422"/>
                  <a:gd name="T2" fmla="*/ 418 w 422"/>
                  <a:gd name="T3" fmla="*/ 254 h 422"/>
                  <a:gd name="T4" fmla="*/ 406 w 422"/>
                  <a:gd name="T5" fmla="*/ 294 h 422"/>
                  <a:gd name="T6" fmla="*/ 386 w 422"/>
                  <a:gd name="T7" fmla="*/ 330 h 422"/>
                  <a:gd name="T8" fmla="*/ 360 w 422"/>
                  <a:gd name="T9" fmla="*/ 362 h 422"/>
                  <a:gd name="T10" fmla="*/ 330 w 422"/>
                  <a:gd name="T11" fmla="*/ 386 h 422"/>
                  <a:gd name="T12" fmla="*/ 294 w 422"/>
                  <a:gd name="T13" fmla="*/ 406 h 422"/>
                  <a:gd name="T14" fmla="*/ 254 w 422"/>
                  <a:gd name="T15" fmla="*/ 418 h 422"/>
                  <a:gd name="T16" fmla="*/ 212 w 422"/>
                  <a:gd name="T17" fmla="*/ 422 h 422"/>
                  <a:gd name="T18" fmla="*/ 190 w 422"/>
                  <a:gd name="T19" fmla="*/ 422 h 422"/>
                  <a:gd name="T20" fmla="*/ 148 w 422"/>
                  <a:gd name="T21" fmla="*/ 414 h 422"/>
                  <a:gd name="T22" fmla="*/ 110 w 422"/>
                  <a:gd name="T23" fmla="*/ 398 h 422"/>
                  <a:gd name="T24" fmla="*/ 76 w 422"/>
                  <a:gd name="T25" fmla="*/ 374 h 422"/>
                  <a:gd name="T26" fmla="*/ 48 w 422"/>
                  <a:gd name="T27" fmla="*/ 346 h 422"/>
                  <a:gd name="T28" fmla="*/ 26 w 422"/>
                  <a:gd name="T29" fmla="*/ 312 h 422"/>
                  <a:gd name="T30" fmla="*/ 10 w 422"/>
                  <a:gd name="T31" fmla="*/ 274 h 422"/>
                  <a:gd name="T32" fmla="*/ 2 w 422"/>
                  <a:gd name="T33" fmla="*/ 234 h 422"/>
                  <a:gd name="T34" fmla="*/ 0 w 422"/>
                  <a:gd name="T35" fmla="*/ 212 h 422"/>
                  <a:gd name="T36" fmla="*/ 4 w 422"/>
                  <a:gd name="T37" fmla="*/ 170 h 422"/>
                  <a:gd name="T38" fmla="*/ 16 w 422"/>
                  <a:gd name="T39" fmla="*/ 130 h 422"/>
                  <a:gd name="T40" fmla="*/ 36 w 422"/>
                  <a:gd name="T41" fmla="*/ 94 h 422"/>
                  <a:gd name="T42" fmla="*/ 62 w 422"/>
                  <a:gd name="T43" fmla="*/ 62 h 422"/>
                  <a:gd name="T44" fmla="*/ 94 w 422"/>
                  <a:gd name="T45" fmla="*/ 36 h 422"/>
                  <a:gd name="T46" fmla="*/ 130 w 422"/>
                  <a:gd name="T47" fmla="*/ 18 h 422"/>
                  <a:gd name="T48" fmla="*/ 168 w 422"/>
                  <a:gd name="T49" fmla="*/ 4 h 422"/>
                  <a:gd name="T50" fmla="*/ 212 w 422"/>
                  <a:gd name="T51" fmla="*/ 0 h 422"/>
                  <a:gd name="T52" fmla="*/ 232 w 422"/>
                  <a:gd name="T53" fmla="*/ 2 h 422"/>
                  <a:gd name="T54" fmla="*/ 274 w 422"/>
                  <a:gd name="T55" fmla="*/ 10 h 422"/>
                  <a:gd name="T56" fmla="*/ 312 w 422"/>
                  <a:gd name="T57" fmla="*/ 26 h 422"/>
                  <a:gd name="T58" fmla="*/ 346 w 422"/>
                  <a:gd name="T59" fmla="*/ 48 h 422"/>
                  <a:gd name="T60" fmla="*/ 374 w 422"/>
                  <a:gd name="T61" fmla="*/ 78 h 422"/>
                  <a:gd name="T62" fmla="*/ 396 w 422"/>
                  <a:gd name="T63" fmla="*/ 112 h 422"/>
                  <a:gd name="T64" fmla="*/ 412 w 422"/>
                  <a:gd name="T65" fmla="*/ 148 h 422"/>
                  <a:gd name="T66" fmla="*/ 422 w 422"/>
                  <a:gd name="T67" fmla="*/ 190 h 422"/>
                  <a:gd name="T68" fmla="*/ 422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422" y="212"/>
                    </a:moveTo>
                    <a:lnTo>
                      <a:pt x="422" y="212"/>
                    </a:lnTo>
                    <a:lnTo>
                      <a:pt x="422" y="234"/>
                    </a:lnTo>
                    <a:lnTo>
                      <a:pt x="418" y="254"/>
                    </a:lnTo>
                    <a:lnTo>
                      <a:pt x="412" y="274"/>
                    </a:lnTo>
                    <a:lnTo>
                      <a:pt x="406" y="294"/>
                    </a:lnTo>
                    <a:lnTo>
                      <a:pt x="396" y="312"/>
                    </a:lnTo>
                    <a:lnTo>
                      <a:pt x="386" y="330"/>
                    </a:lnTo>
                    <a:lnTo>
                      <a:pt x="374" y="346"/>
                    </a:lnTo>
                    <a:lnTo>
                      <a:pt x="360" y="362"/>
                    </a:lnTo>
                    <a:lnTo>
                      <a:pt x="346" y="374"/>
                    </a:lnTo>
                    <a:lnTo>
                      <a:pt x="330" y="386"/>
                    </a:lnTo>
                    <a:lnTo>
                      <a:pt x="312" y="398"/>
                    </a:lnTo>
                    <a:lnTo>
                      <a:pt x="294" y="406"/>
                    </a:lnTo>
                    <a:lnTo>
                      <a:pt x="274" y="414"/>
                    </a:lnTo>
                    <a:lnTo>
                      <a:pt x="254" y="418"/>
                    </a:lnTo>
                    <a:lnTo>
                      <a:pt x="232" y="422"/>
                    </a:lnTo>
                    <a:lnTo>
                      <a:pt x="212" y="422"/>
                    </a:lnTo>
                    <a:lnTo>
                      <a:pt x="212" y="422"/>
                    </a:lnTo>
                    <a:lnTo>
                      <a:pt x="190" y="422"/>
                    </a:lnTo>
                    <a:lnTo>
                      <a:pt x="168" y="418"/>
                    </a:lnTo>
                    <a:lnTo>
                      <a:pt x="148" y="414"/>
                    </a:lnTo>
                    <a:lnTo>
                      <a:pt x="130" y="406"/>
                    </a:lnTo>
                    <a:lnTo>
                      <a:pt x="110" y="398"/>
                    </a:lnTo>
                    <a:lnTo>
                      <a:pt x="94" y="386"/>
                    </a:lnTo>
                    <a:lnTo>
                      <a:pt x="76" y="374"/>
                    </a:lnTo>
                    <a:lnTo>
                      <a:pt x="62" y="362"/>
                    </a:lnTo>
                    <a:lnTo>
                      <a:pt x="48" y="346"/>
                    </a:lnTo>
                    <a:lnTo>
                      <a:pt x="36" y="330"/>
                    </a:lnTo>
                    <a:lnTo>
                      <a:pt x="26" y="312"/>
                    </a:lnTo>
                    <a:lnTo>
                      <a:pt x="16" y="294"/>
                    </a:lnTo>
                    <a:lnTo>
                      <a:pt x="10" y="274"/>
                    </a:lnTo>
                    <a:lnTo>
                      <a:pt x="4" y="254"/>
                    </a:lnTo>
                    <a:lnTo>
                      <a:pt x="2" y="234"/>
                    </a:lnTo>
                    <a:lnTo>
                      <a:pt x="0" y="212"/>
                    </a:lnTo>
                    <a:lnTo>
                      <a:pt x="0" y="212"/>
                    </a:lnTo>
                    <a:lnTo>
                      <a:pt x="2" y="190"/>
                    </a:lnTo>
                    <a:lnTo>
                      <a:pt x="4" y="170"/>
                    </a:lnTo>
                    <a:lnTo>
                      <a:pt x="10" y="148"/>
                    </a:lnTo>
                    <a:lnTo>
                      <a:pt x="16" y="130"/>
                    </a:lnTo>
                    <a:lnTo>
                      <a:pt x="26" y="112"/>
                    </a:lnTo>
                    <a:lnTo>
                      <a:pt x="36" y="94"/>
                    </a:lnTo>
                    <a:lnTo>
                      <a:pt x="48" y="78"/>
                    </a:lnTo>
                    <a:lnTo>
                      <a:pt x="62" y="62"/>
                    </a:lnTo>
                    <a:lnTo>
                      <a:pt x="76" y="48"/>
                    </a:lnTo>
                    <a:lnTo>
                      <a:pt x="94" y="36"/>
                    </a:lnTo>
                    <a:lnTo>
                      <a:pt x="110" y="26"/>
                    </a:lnTo>
                    <a:lnTo>
                      <a:pt x="130" y="18"/>
                    </a:lnTo>
                    <a:lnTo>
                      <a:pt x="148" y="10"/>
                    </a:lnTo>
                    <a:lnTo>
                      <a:pt x="168" y="4"/>
                    </a:lnTo>
                    <a:lnTo>
                      <a:pt x="190" y="2"/>
                    </a:lnTo>
                    <a:lnTo>
                      <a:pt x="212" y="0"/>
                    </a:lnTo>
                    <a:lnTo>
                      <a:pt x="212" y="0"/>
                    </a:lnTo>
                    <a:lnTo>
                      <a:pt x="232" y="2"/>
                    </a:lnTo>
                    <a:lnTo>
                      <a:pt x="254" y="4"/>
                    </a:lnTo>
                    <a:lnTo>
                      <a:pt x="274" y="10"/>
                    </a:lnTo>
                    <a:lnTo>
                      <a:pt x="294" y="18"/>
                    </a:lnTo>
                    <a:lnTo>
                      <a:pt x="312" y="26"/>
                    </a:lnTo>
                    <a:lnTo>
                      <a:pt x="330" y="36"/>
                    </a:lnTo>
                    <a:lnTo>
                      <a:pt x="346" y="48"/>
                    </a:lnTo>
                    <a:lnTo>
                      <a:pt x="360" y="62"/>
                    </a:lnTo>
                    <a:lnTo>
                      <a:pt x="374" y="78"/>
                    </a:lnTo>
                    <a:lnTo>
                      <a:pt x="386" y="94"/>
                    </a:lnTo>
                    <a:lnTo>
                      <a:pt x="396" y="112"/>
                    </a:lnTo>
                    <a:lnTo>
                      <a:pt x="406" y="130"/>
                    </a:lnTo>
                    <a:lnTo>
                      <a:pt x="412" y="148"/>
                    </a:lnTo>
                    <a:lnTo>
                      <a:pt x="418" y="170"/>
                    </a:lnTo>
                    <a:lnTo>
                      <a:pt x="422" y="190"/>
                    </a:lnTo>
                    <a:lnTo>
                      <a:pt x="422" y="212"/>
                    </a:lnTo>
                    <a:lnTo>
                      <a:pt x="422" y="212"/>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5" name="Freeform 6"/>
              <p:cNvSpPr/>
              <p:nvPr/>
            </p:nvSpPr>
            <p:spPr bwMode="auto">
              <a:xfrm>
                <a:off x="-7374388" y="2691210"/>
                <a:ext cx="1622425" cy="2927350"/>
              </a:xfrm>
              <a:custGeom>
                <a:avLst/>
                <a:gdLst>
                  <a:gd name="T0" fmla="*/ 508 w 1022"/>
                  <a:gd name="T1" fmla="*/ 430 h 1844"/>
                  <a:gd name="T2" fmla="*/ 546 w 1022"/>
                  <a:gd name="T3" fmla="*/ 456 h 1844"/>
                  <a:gd name="T4" fmla="*/ 590 w 1022"/>
                  <a:gd name="T5" fmla="*/ 466 h 1844"/>
                  <a:gd name="T6" fmla="*/ 946 w 1022"/>
                  <a:gd name="T7" fmla="*/ 466 h 1844"/>
                  <a:gd name="T8" fmla="*/ 976 w 1022"/>
                  <a:gd name="T9" fmla="*/ 460 h 1844"/>
                  <a:gd name="T10" fmla="*/ 1000 w 1022"/>
                  <a:gd name="T11" fmla="*/ 444 h 1844"/>
                  <a:gd name="T12" fmla="*/ 1016 w 1022"/>
                  <a:gd name="T13" fmla="*/ 420 h 1844"/>
                  <a:gd name="T14" fmla="*/ 1022 w 1022"/>
                  <a:gd name="T15" fmla="*/ 392 h 1844"/>
                  <a:gd name="T16" fmla="*/ 1022 w 1022"/>
                  <a:gd name="T17" fmla="*/ 392 h 1844"/>
                  <a:gd name="T18" fmla="*/ 1016 w 1022"/>
                  <a:gd name="T19" fmla="*/ 362 h 1844"/>
                  <a:gd name="T20" fmla="*/ 1000 w 1022"/>
                  <a:gd name="T21" fmla="*/ 338 h 1844"/>
                  <a:gd name="T22" fmla="*/ 976 w 1022"/>
                  <a:gd name="T23" fmla="*/ 322 h 1844"/>
                  <a:gd name="T24" fmla="*/ 946 w 1022"/>
                  <a:gd name="T25" fmla="*/ 316 h 1844"/>
                  <a:gd name="T26" fmla="*/ 640 w 1022"/>
                  <a:gd name="T27" fmla="*/ 316 h 1844"/>
                  <a:gd name="T28" fmla="*/ 596 w 1022"/>
                  <a:gd name="T29" fmla="*/ 308 h 1844"/>
                  <a:gd name="T30" fmla="*/ 558 w 1022"/>
                  <a:gd name="T31" fmla="*/ 282 h 1844"/>
                  <a:gd name="T32" fmla="*/ 344 w 1022"/>
                  <a:gd name="T33" fmla="*/ 60 h 1844"/>
                  <a:gd name="T34" fmla="*/ 312 w 1022"/>
                  <a:gd name="T35" fmla="*/ 34 h 1844"/>
                  <a:gd name="T36" fmla="*/ 276 w 1022"/>
                  <a:gd name="T37" fmla="*/ 14 h 1844"/>
                  <a:gd name="T38" fmla="*/ 234 w 1022"/>
                  <a:gd name="T39" fmla="*/ 2 h 1844"/>
                  <a:gd name="T40" fmla="*/ 188 w 1022"/>
                  <a:gd name="T41" fmla="*/ 0 h 1844"/>
                  <a:gd name="T42" fmla="*/ 168 w 1022"/>
                  <a:gd name="T43" fmla="*/ 2 h 1844"/>
                  <a:gd name="T44" fmla="*/ 132 w 1022"/>
                  <a:gd name="T45" fmla="*/ 12 h 1844"/>
                  <a:gd name="T46" fmla="*/ 98 w 1022"/>
                  <a:gd name="T47" fmla="*/ 28 h 1844"/>
                  <a:gd name="T48" fmla="*/ 68 w 1022"/>
                  <a:gd name="T49" fmla="*/ 50 h 1844"/>
                  <a:gd name="T50" fmla="*/ 42 w 1022"/>
                  <a:gd name="T51" fmla="*/ 78 h 1844"/>
                  <a:gd name="T52" fmla="*/ 22 w 1022"/>
                  <a:gd name="T53" fmla="*/ 110 h 1844"/>
                  <a:gd name="T54" fmla="*/ 8 w 1022"/>
                  <a:gd name="T55" fmla="*/ 146 h 1844"/>
                  <a:gd name="T56" fmla="*/ 0 w 1022"/>
                  <a:gd name="T57" fmla="*/ 184 h 1844"/>
                  <a:gd name="T58" fmla="*/ 0 w 1022"/>
                  <a:gd name="T59" fmla="*/ 966 h 1844"/>
                  <a:gd name="T60" fmla="*/ 2 w 1022"/>
                  <a:gd name="T61" fmla="*/ 984 h 1844"/>
                  <a:gd name="T62" fmla="*/ 14 w 1022"/>
                  <a:gd name="T63" fmla="*/ 1014 h 1844"/>
                  <a:gd name="T64" fmla="*/ 36 w 1022"/>
                  <a:gd name="T65" fmla="*/ 1036 h 1844"/>
                  <a:gd name="T66" fmla="*/ 66 w 1022"/>
                  <a:gd name="T67" fmla="*/ 1048 h 1844"/>
                  <a:gd name="T68" fmla="*/ 336 w 1022"/>
                  <a:gd name="T69" fmla="*/ 1050 h 1844"/>
                  <a:gd name="T70" fmla="*/ 732 w 1022"/>
                  <a:gd name="T71" fmla="*/ 1050 h 1844"/>
                  <a:gd name="T72" fmla="*/ 744 w 1022"/>
                  <a:gd name="T73" fmla="*/ 1052 h 1844"/>
                  <a:gd name="T74" fmla="*/ 762 w 1022"/>
                  <a:gd name="T75" fmla="*/ 1060 h 1844"/>
                  <a:gd name="T76" fmla="*/ 776 w 1022"/>
                  <a:gd name="T77" fmla="*/ 1074 h 1844"/>
                  <a:gd name="T78" fmla="*/ 784 w 1022"/>
                  <a:gd name="T79" fmla="*/ 1092 h 1844"/>
                  <a:gd name="T80" fmla="*/ 786 w 1022"/>
                  <a:gd name="T81" fmla="*/ 1726 h 1844"/>
                  <a:gd name="T82" fmla="*/ 788 w 1022"/>
                  <a:gd name="T83" fmla="*/ 1750 h 1844"/>
                  <a:gd name="T84" fmla="*/ 804 w 1022"/>
                  <a:gd name="T85" fmla="*/ 1790 h 1844"/>
                  <a:gd name="T86" fmla="*/ 834 w 1022"/>
                  <a:gd name="T87" fmla="*/ 1822 h 1844"/>
                  <a:gd name="T88" fmla="*/ 872 w 1022"/>
                  <a:gd name="T89" fmla="*/ 1840 h 1844"/>
                  <a:gd name="T90" fmla="*/ 894 w 1022"/>
                  <a:gd name="T91" fmla="*/ 1844 h 1844"/>
                  <a:gd name="T92" fmla="*/ 906 w 1022"/>
                  <a:gd name="T93" fmla="*/ 1844 h 1844"/>
                  <a:gd name="T94" fmla="*/ 938 w 1022"/>
                  <a:gd name="T95" fmla="*/ 1836 h 1844"/>
                  <a:gd name="T96" fmla="*/ 976 w 1022"/>
                  <a:gd name="T97" fmla="*/ 1812 h 1844"/>
                  <a:gd name="T98" fmla="*/ 1000 w 1022"/>
                  <a:gd name="T99" fmla="*/ 1776 h 1844"/>
                  <a:gd name="T100" fmla="*/ 1008 w 1022"/>
                  <a:gd name="T101" fmla="*/ 1744 h 1844"/>
                  <a:gd name="T102" fmla="*/ 1010 w 1022"/>
                  <a:gd name="T103" fmla="*/ 1050 h 1844"/>
                  <a:gd name="T104" fmla="*/ 1010 w 1022"/>
                  <a:gd name="T105" fmla="*/ 906 h 1844"/>
                  <a:gd name="T106" fmla="*/ 1002 w 1022"/>
                  <a:gd name="T107" fmla="*/ 866 h 1844"/>
                  <a:gd name="T108" fmla="*/ 980 w 1022"/>
                  <a:gd name="T109" fmla="*/ 834 h 1844"/>
                  <a:gd name="T110" fmla="*/ 948 w 1022"/>
                  <a:gd name="T111" fmla="*/ 812 h 1844"/>
                  <a:gd name="T112" fmla="*/ 908 w 1022"/>
                  <a:gd name="T113" fmla="*/ 804 h 1844"/>
                  <a:gd name="T114" fmla="*/ 400 w 1022"/>
                  <a:gd name="T115" fmla="*/ 804 h 1844"/>
                  <a:gd name="T116" fmla="*/ 508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08" y="430"/>
                    </a:moveTo>
                    <a:lnTo>
                      <a:pt x="508" y="430"/>
                    </a:lnTo>
                    <a:lnTo>
                      <a:pt x="526" y="446"/>
                    </a:lnTo>
                    <a:lnTo>
                      <a:pt x="546" y="456"/>
                    </a:lnTo>
                    <a:lnTo>
                      <a:pt x="568" y="462"/>
                    </a:lnTo>
                    <a:lnTo>
                      <a:pt x="590" y="466"/>
                    </a:lnTo>
                    <a:lnTo>
                      <a:pt x="946" y="466"/>
                    </a:lnTo>
                    <a:lnTo>
                      <a:pt x="946" y="466"/>
                    </a:lnTo>
                    <a:lnTo>
                      <a:pt x="962" y="464"/>
                    </a:lnTo>
                    <a:lnTo>
                      <a:pt x="976" y="460"/>
                    </a:lnTo>
                    <a:lnTo>
                      <a:pt x="988" y="452"/>
                    </a:lnTo>
                    <a:lnTo>
                      <a:pt x="1000" y="444"/>
                    </a:lnTo>
                    <a:lnTo>
                      <a:pt x="1008" y="432"/>
                    </a:lnTo>
                    <a:lnTo>
                      <a:pt x="1016" y="420"/>
                    </a:lnTo>
                    <a:lnTo>
                      <a:pt x="1020" y="406"/>
                    </a:lnTo>
                    <a:lnTo>
                      <a:pt x="1022" y="392"/>
                    </a:lnTo>
                    <a:lnTo>
                      <a:pt x="1022" y="392"/>
                    </a:lnTo>
                    <a:lnTo>
                      <a:pt x="1022" y="392"/>
                    </a:lnTo>
                    <a:lnTo>
                      <a:pt x="1020" y="376"/>
                    </a:lnTo>
                    <a:lnTo>
                      <a:pt x="1016" y="362"/>
                    </a:lnTo>
                    <a:lnTo>
                      <a:pt x="1008" y="350"/>
                    </a:lnTo>
                    <a:lnTo>
                      <a:pt x="1000" y="338"/>
                    </a:lnTo>
                    <a:lnTo>
                      <a:pt x="988" y="330"/>
                    </a:lnTo>
                    <a:lnTo>
                      <a:pt x="976" y="322"/>
                    </a:lnTo>
                    <a:lnTo>
                      <a:pt x="962" y="318"/>
                    </a:lnTo>
                    <a:lnTo>
                      <a:pt x="946" y="316"/>
                    </a:lnTo>
                    <a:lnTo>
                      <a:pt x="640" y="316"/>
                    </a:lnTo>
                    <a:lnTo>
                      <a:pt x="640" y="316"/>
                    </a:lnTo>
                    <a:lnTo>
                      <a:pt x="618" y="314"/>
                    </a:lnTo>
                    <a:lnTo>
                      <a:pt x="596" y="308"/>
                    </a:lnTo>
                    <a:lnTo>
                      <a:pt x="576" y="296"/>
                    </a:lnTo>
                    <a:lnTo>
                      <a:pt x="558" y="282"/>
                    </a:lnTo>
                    <a:lnTo>
                      <a:pt x="344" y="60"/>
                    </a:lnTo>
                    <a:lnTo>
                      <a:pt x="344" y="60"/>
                    </a:lnTo>
                    <a:lnTo>
                      <a:pt x="330" y="46"/>
                    </a:lnTo>
                    <a:lnTo>
                      <a:pt x="312" y="34"/>
                    </a:lnTo>
                    <a:lnTo>
                      <a:pt x="294" y="22"/>
                    </a:lnTo>
                    <a:lnTo>
                      <a:pt x="276" y="14"/>
                    </a:lnTo>
                    <a:lnTo>
                      <a:pt x="254" y="6"/>
                    </a:lnTo>
                    <a:lnTo>
                      <a:pt x="234" y="2"/>
                    </a:lnTo>
                    <a:lnTo>
                      <a:pt x="212" y="0"/>
                    </a:lnTo>
                    <a:lnTo>
                      <a:pt x="188" y="0"/>
                    </a:lnTo>
                    <a:lnTo>
                      <a:pt x="188" y="0"/>
                    </a:lnTo>
                    <a:lnTo>
                      <a:pt x="168" y="2"/>
                    </a:lnTo>
                    <a:lnTo>
                      <a:pt x="150" y="6"/>
                    </a:lnTo>
                    <a:lnTo>
                      <a:pt x="132" y="12"/>
                    </a:lnTo>
                    <a:lnTo>
                      <a:pt x="114" y="18"/>
                    </a:lnTo>
                    <a:lnTo>
                      <a:pt x="98" y="28"/>
                    </a:lnTo>
                    <a:lnTo>
                      <a:pt x="82" y="38"/>
                    </a:lnTo>
                    <a:lnTo>
                      <a:pt x="68" y="50"/>
                    </a:lnTo>
                    <a:lnTo>
                      <a:pt x="54" y="64"/>
                    </a:lnTo>
                    <a:lnTo>
                      <a:pt x="42" y="78"/>
                    </a:lnTo>
                    <a:lnTo>
                      <a:pt x="32" y="94"/>
                    </a:lnTo>
                    <a:lnTo>
                      <a:pt x="22" y="110"/>
                    </a:lnTo>
                    <a:lnTo>
                      <a:pt x="14" y="128"/>
                    </a:lnTo>
                    <a:lnTo>
                      <a:pt x="8" y="146"/>
                    </a:lnTo>
                    <a:lnTo>
                      <a:pt x="4" y="166"/>
                    </a:lnTo>
                    <a:lnTo>
                      <a:pt x="0" y="184"/>
                    </a:lnTo>
                    <a:lnTo>
                      <a:pt x="0" y="204"/>
                    </a:lnTo>
                    <a:lnTo>
                      <a:pt x="0" y="966"/>
                    </a:lnTo>
                    <a:lnTo>
                      <a:pt x="0" y="966"/>
                    </a:lnTo>
                    <a:lnTo>
                      <a:pt x="2" y="984"/>
                    </a:lnTo>
                    <a:lnTo>
                      <a:pt x="6" y="1000"/>
                    </a:lnTo>
                    <a:lnTo>
                      <a:pt x="14" y="1014"/>
                    </a:lnTo>
                    <a:lnTo>
                      <a:pt x="24" y="1026"/>
                    </a:lnTo>
                    <a:lnTo>
                      <a:pt x="36" y="1036"/>
                    </a:lnTo>
                    <a:lnTo>
                      <a:pt x="52" y="1044"/>
                    </a:lnTo>
                    <a:lnTo>
                      <a:pt x="66" y="1048"/>
                    </a:lnTo>
                    <a:lnTo>
                      <a:pt x="84" y="1050"/>
                    </a:lnTo>
                    <a:lnTo>
                      <a:pt x="336" y="1050"/>
                    </a:lnTo>
                    <a:lnTo>
                      <a:pt x="400" y="1050"/>
                    </a:lnTo>
                    <a:lnTo>
                      <a:pt x="732" y="1050"/>
                    </a:lnTo>
                    <a:lnTo>
                      <a:pt x="732" y="1050"/>
                    </a:lnTo>
                    <a:lnTo>
                      <a:pt x="744" y="1052"/>
                    </a:lnTo>
                    <a:lnTo>
                      <a:pt x="754" y="1054"/>
                    </a:lnTo>
                    <a:lnTo>
                      <a:pt x="762" y="1060"/>
                    </a:lnTo>
                    <a:lnTo>
                      <a:pt x="770" y="1066"/>
                    </a:lnTo>
                    <a:lnTo>
                      <a:pt x="776" y="1074"/>
                    </a:lnTo>
                    <a:lnTo>
                      <a:pt x="782" y="1082"/>
                    </a:lnTo>
                    <a:lnTo>
                      <a:pt x="784" y="1092"/>
                    </a:lnTo>
                    <a:lnTo>
                      <a:pt x="786" y="1104"/>
                    </a:lnTo>
                    <a:lnTo>
                      <a:pt x="786" y="1726"/>
                    </a:lnTo>
                    <a:lnTo>
                      <a:pt x="786" y="1726"/>
                    </a:lnTo>
                    <a:lnTo>
                      <a:pt x="788" y="1750"/>
                    </a:lnTo>
                    <a:lnTo>
                      <a:pt x="794" y="1770"/>
                    </a:lnTo>
                    <a:lnTo>
                      <a:pt x="804" y="1790"/>
                    </a:lnTo>
                    <a:lnTo>
                      <a:pt x="818" y="1808"/>
                    </a:lnTo>
                    <a:lnTo>
                      <a:pt x="834" y="1822"/>
                    </a:lnTo>
                    <a:lnTo>
                      <a:pt x="852" y="1834"/>
                    </a:lnTo>
                    <a:lnTo>
                      <a:pt x="872" y="1840"/>
                    </a:lnTo>
                    <a:lnTo>
                      <a:pt x="882" y="1842"/>
                    </a:lnTo>
                    <a:lnTo>
                      <a:pt x="894" y="1844"/>
                    </a:lnTo>
                    <a:lnTo>
                      <a:pt x="894" y="1844"/>
                    </a:lnTo>
                    <a:lnTo>
                      <a:pt x="906" y="1844"/>
                    </a:lnTo>
                    <a:lnTo>
                      <a:pt x="918" y="1842"/>
                    </a:lnTo>
                    <a:lnTo>
                      <a:pt x="938" y="1836"/>
                    </a:lnTo>
                    <a:lnTo>
                      <a:pt x="958" y="1826"/>
                    </a:lnTo>
                    <a:lnTo>
                      <a:pt x="976" y="1812"/>
                    </a:lnTo>
                    <a:lnTo>
                      <a:pt x="990" y="1796"/>
                    </a:lnTo>
                    <a:lnTo>
                      <a:pt x="1000" y="1776"/>
                    </a:lnTo>
                    <a:lnTo>
                      <a:pt x="1008" y="1754"/>
                    </a:lnTo>
                    <a:lnTo>
                      <a:pt x="1008" y="1744"/>
                    </a:lnTo>
                    <a:lnTo>
                      <a:pt x="1010" y="1732"/>
                    </a:lnTo>
                    <a:lnTo>
                      <a:pt x="1010" y="1050"/>
                    </a:lnTo>
                    <a:lnTo>
                      <a:pt x="1010" y="906"/>
                    </a:lnTo>
                    <a:lnTo>
                      <a:pt x="1010" y="906"/>
                    </a:lnTo>
                    <a:lnTo>
                      <a:pt x="1008" y="884"/>
                    </a:lnTo>
                    <a:lnTo>
                      <a:pt x="1002" y="866"/>
                    </a:lnTo>
                    <a:lnTo>
                      <a:pt x="992" y="848"/>
                    </a:lnTo>
                    <a:lnTo>
                      <a:pt x="980" y="834"/>
                    </a:lnTo>
                    <a:lnTo>
                      <a:pt x="966" y="822"/>
                    </a:lnTo>
                    <a:lnTo>
                      <a:pt x="948" y="812"/>
                    </a:lnTo>
                    <a:lnTo>
                      <a:pt x="930" y="806"/>
                    </a:lnTo>
                    <a:lnTo>
                      <a:pt x="908" y="804"/>
                    </a:lnTo>
                    <a:lnTo>
                      <a:pt x="786" y="804"/>
                    </a:lnTo>
                    <a:lnTo>
                      <a:pt x="400" y="804"/>
                    </a:lnTo>
                    <a:lnTo>
                      <a:pt x="400" y="320"/>
                    </a:lnTo>
                    <a:lnTo>
                      <a:pt x="508" y="43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6" name="Freeform 8"/>
              <p:cNvSpPr/>
              <p:nvPr/>
            </p:nvSpPr>
            <p:spPr bwMode="auto">
              <a:xfrm>
                <a:off x="-2776988" y="1932385"/>
                <a:ext cx="669925" cy="669925"/>
              </a:xfrm>
              <a:custGeom>
                <a:avLst/>
                <a:gdLst>
                  <a:gd name="T0" fmla="*/ 0 w 422"/>
                  <a:gd name="T1" fmla="*/ 212 h 422"/>
                  <a:gd name="T2" fmla="*/ 4 w 422"/>
                  <a:gd name="T3" fmla="*/ 254 h 422"/>
                  <a:gd name="T4" fmla="*/ 16 w 422"/>
                  <a:gd name="T5" fmla="*/ 294 h 422"/>
                  <a:gd name="T6" fmla="*/ 36 w 422"/>
                  <a:gd name="T7" fmla="*/ 330 h 422"/>
                  <a:gd name="T8" fmla="*/ 60 w 422"/>
                  <a:gd name="T9" fmla="*/ 362 h 422"/>
                  <a:gd name="T10" fmla="*/ 92 w 422"/>
                  <a:gd name="T11" fmla="*/ 386 h 422"/>
                  <a:gd name="T12" fmla="*/ 128 w 422"/>
                  <a:gd name="T13" fmla="*/ 406 h 422"/>
                  <a:gd name="T14" fmla="*/ 168 w 422"/>
                  <a:gd name="T15" fmla="*/ 418 h 422"/>
                  <a:gd name="T16" fmla="*/ 210 w 422"/>
                  <a:gd name="T17" fmla="*/ 422 h 422"/>
                  <a:gd name="T18" fmla="*/ 232 w 422"/>
                  <a:gd name="T19" fmla="*/ 422 h 422"/>
                  <a:gd name="T20" fmla="*/ 274 w 422"/>
                  <a:gd name="T21" fmla="*/ 414 h 422"/>
                  <a:gd name="T22" fmla="*/ 310 w 422"/>
                  <a:gd name="T23" fmla="*/ 398 h 422"/>
                  <a:gd name="T24" fmla="*/ 344 w 422"/>
                  <a:gd name="T25" fmla="*/ 374 h 422"/>
                  <a:gd name="T26" fmla="*/ 374 w 422"/>
                  <a:gd name="T27" fmla="*/ 346 h 422"/>
                  <a:gd name="T28" fmla="*/ 396 w 422"/>
                  <a:gd name="T29" fmla="*/ 312 h 422"/>
                  <a:gd name="T30" fmla="*/ 412 w 422"/>
                  <a:gd name="T31" fmla="*/ 274 h 422"/>
                  <a:gd name="T32" fmla="*/ 420 w 422"/>
                  <a:gd name="T33" fmla="*/ 234 h 422"/>
                  <a:gd name="T34" fmla="*/ 422 w 422"/>
                  <a:gd name="T35" fmla="*/ 212 h 422"/>
                  <a:gd name="T36" fmla="*/ 418 w 422"/>
                  <a:gd name="T37" fmla="*/ 170 h 422"/>
                  <a:gd name="T38" fmla="*/ 404 w 422"/>
                  <a:gd name="T39" fmla="*/ 130 h 422"/>
                  <a:gd name="T40" fmla="*/ 386 w 422"/>
                  <a:gd name="T41" fmla="*/ 94 h 422"/>
                  <a:gd name="T42" fmla="*/ 360 w 422"/>
                  <a:gd name="T43" fmla="*/ 62 h 422"/>
                  <a:gd name="T44" fmla="*/ 328 w 422"/>
                  <a:gd name="T45" fmla="*/ 36 h 422"/>
                  <a:gd name="T46" fmla="*/ 292 w 422"/>
                  <a:gd name="T47" fmla="*/ 18 h 422"/>
                  <a:gd name="T48" fmla="*/ 252 w 422"/>
                  <a:gd name="T49" fmla="*/ 4 h 422"/>
                  <a:gd name="T50" fmla="*/ 210 w 422"/>
                  <a:gd name="T51" fmla="*/ 0 h 422"/>
                  <a:gd name="T52" fmla="*/ 188 w 422"/>
                  <a:gd name="T53" fmla="*/ 2 h 422"/>
                  <a:gd name="T54" fmla="*/ 148 w 422"/>
                  <a:gd name="T55" fmla="*/ 10 h 422"/>
                  <a:gd name="T56" fmla="*/ 110 w 422"/>
                  <a:gd name="T57" fmla="*/ 26 h 422"/>
                  <a:gd name="T58" fmla="*/ 76 w 422"/>
                  <a:gd name="T59" fmla="*/ 48 h 422"/>
                  <a:gd name="T60" fmla="*/ 48 w 422"/>
                  <a:gd name="T61" fmla="*/ 78 h 422"/>
                  <a:gd name="T62" fmla="*/ 24 w 422"/>
                  <a:gd name="T63" fmla="*/ 112 h 422"/>
                  <a:gd name="T64" fmla="*/ 8 w 422"/>
                  <a:gd name="T65" fmla="*/ 148 h 422"/>
                  <a:gd name="T66" fmla="*/ 0 w 422"/>
                  <a:gd name="T67" fmla="*/ 190 h 422"/>
                  <a:gd name="T68" fmla="*/ 0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0" y="212"/>
                    </a:moveTo>
                    <a:lnTo>
                      <a:pt x="0" y="212"/>
                    </a:lnTo>
                    <a:lnTo>
                      <a:pt x="0" y="234"/>
                    </a:lnTo>
                    <a:lnTo>
                      <a:pt x="4" y="254"/>
                    </a:lnTo>
                    <a:lnTo>
                      <a:pt x="8" y="274"/>
                    </a:lnTo>
                    <a:lnTo>
                      <a:pt x="16" y="294"/>
                    </a:lnTo>
                    <a:lnTo>
                      <a:pt x="24" y="312"/>
                    </a:lnTo>
                    <a:lnTo>
                      <a:pt x="36" y="330"/>
                    </a:lnTo>
                    <a:lnTo>
                      <a:pt x="48" y="346"/>
                    </a:lnTo>
                    <a:lnTo>
                      <a:pt x="60" y="362"/>
                    </a:lnTo>
                    <a:lnTo>
                      <a:pt x="76" y="374"/>
                    </a:lnTo>
                    <a:lnTo>
                      <a:pt x="92" y="386"/>
                    </a:lnTo>
                    <a:lnTo>
                      <a:pt x="110" y="398"/>
                    </a:lnTo>
                    <a:lnTo>
                      <a:pt x="128" y="406"/>
                    </a:lnTo>
                    <a:lnTo>
                      <a:pt x="148" y="414"/>
                    </a:lnTo>
                    <a:lnTo>
                      <a:pt x="168" y="418"/>
                    </a:lnTo>
                    <a:lnTo>
                      <a:pt x="188" y="422"/>
                    </a:lnTo>
                    <a:lnTo>
                      <a:pt x="210" y="422"/>
                    </a:lnTo>
                    <a:lnTo>
                      <a:pt x="210" y="422"/>
                    </a:lnTo>
                    <a:lnTo>
                      <a:pt x="232" y="422"/>
                    </a:lnTo>
                    <a:lnTo>
                      <a:pt x="252" y="418"/>
                    </a:lnTo>
                    <a:lnTo>
                      <a:pt x="274" y="414"/>
                    </a:lnTo>
                    <a:lnTo>
                      <a:pt x="292" y="406"/>
                    </a:lnTo>
                    <a:lnTo>
                      <a:pt x="310" y="398"/>
                    </a:lnTo>
                    <a:lnTo>
                      <a:pt x="328" y="386"/>
                    </a:lnTo>
                    <a:lnTo>
                      <a:pt x="344" y="374"/>
                    </a:lnTo>
                    <a:lnTo>
                      <a:pt x="360" y="362"/>
                    </a:lnTo>
                    <a:lnTo>
                      <a:pt x="374" y="346"/>
                    </a:lnTo>
                    <a:lnTo>
                      <a:pt x="386" y="330"/>
                    </a:lnTo>
                    <a:lnTo>
                      <a:pt x="396" y="312"/>
                    </a:lnTo>
                    <a:lnTo>
                      <a:pt x="404" y="294"/>
                    </a:lnTo>
                    <a:lnTo>
                      <a:pt x="412" y="274"/>
                    </a:lnTo>
                    <a:lnTo>
                      <a:pt x="418" y="254"/>
                    </a:lnTo>
                    <a:lnTo>
                      <a:pt x="420" y="234"/>
                    </a:lnTo>
                    <a:lnTo>
                      <a:pt x="422" y="212"/>
                    </a:lnTo>
                    <a:lnTo>
                      <a:pt x="422" y="212"/>
                    </a:lnTo>
                    <a:lnTo>
                      <a:pt x="420" y="190"/>
                    </a:lnTo>
                    <a:lnTo>
                      <a:pt x="418" y="170"/>
                    </a:lnTo>
                    <a:lnTo>
                      <a:pt x="412" y="148"/>
                    </a:lnTo>
                    <a:lnTo>
                      <a:pt x="404" y="130"/>
                    </a:lnTo>
                    <a:lnTo>
                      <a:pt x="396" y="112"/>
                    </a:lnTo>
                    <a:lnTo>
                      <a:pt x="386" y="94"/>
                    </a:lnTo>
                    <a:lnTo>
                      <a:pt x="374" y="78"/>
                    </a:lnTo>
                    <a:lnTo>
                      <a:pt x="360" y="62"/>
                    </a:lnTo>
                    <a:lnTo>
                      <a:pt x="344" y="48"/>
                    </a:lnTo>
                    <a:lnTo>
                      <a:pt x="328" y="36"/>
                    </a:lnTo>
                    <a:lnTo>
                      <a:pt x="310" y="26"/>
                    </a:lnTo>
                    <a:lnTo>
                      <a:pt x="292" y="18"/>
                    </a:lnTo>
                    <a:lnTo>
                      <a:pt x="274" y="10"/>
                    </a:lnTo>
                    <a:lnTo>
                      <a:pt x="252" y="4"/>
                    </a:lnTo>
                    <a:lnTo>
                      <a:pt x="232" y="2"/>
                    </a:lnTo>
                    <a:lnTo>
                      <a:pt x="210" y="0"/>
                    </a:lnTo>
                    <a:lnTo>
                      <a:pt x="210" y="0"/>
                    </a:lnTo>
                    <a:lnTo>
                      <a:pt x="188" y="2"/>
                    </a:lnTo>
                    <a:lnTo>
                      <a:pt x="168" y="4"/>
                    </a:lnTo>
                    <a:lnTo>
                      <a:pt x="148" y="10"/>
                    </a:lnTo>
                    <a:lnTo>
                      <a:pt x="128" y="18"/>
                    </a:lnTo>
                    <a:lnTo>
                      <a:pt x="110" y="26"/>
                    </a:lnTo>
                    <a:lnTo>
                      <a:pt x="92" y="36"/>
                    </a:lnTo>
                    <a:lnTo>
                      <a:pt x="76" y="48"/>
                    </a:lnTo>
                    <a:lnTo>
                      <a:pt x="60" y="62"/>
                    </a:lnTo>
                    <a:lnTo>
                      <a:pt x="48" y="78"/>
                    </a:lnTo>
                    <a:lnTo>
                      <a:pt x="36" y="94"/>
                    </a:lnTo>
                    <a:lnTo>
                      <a:pt x="24" y="112"/>
                    </a:lnTo>
                    <a:lnTo>
                      <a:pt x="16" y="130"/>
                    </a:lnTo>
                    <a:lnTo>
                      <a:pt x="8" y="148"/>
                    </a:lnTo>
                    <a:lnTo>
                      <a:pt x="4" y="170"/>
                    </a:lnTo>
                    <a:lnTo>
                      <a:pt x="0" y="190"/>
                    </a:lnTo>
                    <a:lnTo>
                      <a:pt x="0" y="212"/>
                    </a:lnTo>
                    <a:lnTo>
                      <a:pt x="0" y="212"/>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7" name="Freeform 9"/>
              <p:cNvSpPr/>
              <p:nvPr/>
            </p:nvSpPr>
            <p:spPr bwMode="auto">
              <a:xfrm>
                <a:off x="-3729488" y="2691210"/>
                <a:ext cx="1622425" cy="2927350"/>
              </a:xfrm>
              <a:custGeom>
                <a:avLst/>
                <a:gdLst>
                  <a:gd name="T0" fmla="*/ 514 w 1022"/>
                  <a:gd name="T1" fmla="*/ 430 h 1844"/>
                  <a:gd name="T2" fmla="*/ 476 w 1022"/>
                  <a:gd name="T3" fmla="*/ 456 h 1844"/>
                  <a:gd name="T4" fmla="*/ 430 w 1022"/>
                  <a:gd name="T5" fmla="*/ 466 h 1844"/>
                  <a:gd name="T6" fmla="*/ 74 w 1022"/>
                  <a:gd name="T7" fmla="*/ 466 h 1844"/>
                  <a:gd name="T8" fmla="*/ 46 w 1022"/>
                  <a:gd name="T9" fmla="*/ 460 h 1844"/>
                  <a:gd name="T10" fmla="*/ 22 w 1022"/>
                  <a:gd name="T11" fmla="*/ 444 h 1844"/>
                  <a:gd name="T12" fmla="*/ 6 w 1022"/>
                  <a:gd name="T13" fmla="*/ 420 h 1844"/>
                  <a:gd name="T14" fmla="*/ 0 w 1022"/>
                  <a:gd name="T15" fmla="*/ 392 h 1844"/>
                  <a:gd name="T16" fmla="*/ 0 w 1022"/>
                  <a:gd name="T17" fmla="*/ 392 h 1844"/>
                  <a:gd name="T18" fmla="*/ 6 w 1022"/>
                  <a:gd name="T19" fmla="*/ 362 h 1844"/>
                  <a:gd name="T20" fmla="*/ 22 w 1022"/>
                  <a:gd name="T21" fmla="*/ 338 h 1844"/>
                  <a:gd name="T22" fmla="*/ 46 w 1022"/>
                  <a:gd name="T23" fmla="*/ 322 h 1844"/>
                  <a:gd name="T24" fmla="*/ 74 w 1022"/>
                  <a:gd name="T25" fmla="*/ 316 h 1844"/>
                  <a:gd name="T26" fmla="*/ 380 w 1022"/>
                  <a:gd name="T27" fmla="*/ 316 h 1844"/>
                  <a:gd name="T28" fmla="*/ 426 w 1022"/>
                  <a:gd name="T29" fmla="*/ 308 h 1844"/>
                  <a:gd name="T30" fmla="*/ 464 w 1022"/>
                  <a:gd name="T31" fmla="*/ 282 h 1844"/>
                  <a:gd name="T32" fmla="*/ 676 w 1022"/>
                  <a:gd name="T33" fmla="*/ 60 h 1844"/>
                  <a:gd name="T34" fmla="*/ 708 w 1022"/>
                  <a:gd name="T35" fmla="*/ 34 h 1844"/>
                  <a:gd name="T36" fmla="*/ 746 w 1022"/>
                  <a:gd name="T37" fmla="*/ 14 h 1844"/>
                  <a:gd name="T38" fmla="*/ 788 w 1022"/>
                  <a:gd name="T39" fmla="*/ 2 h 1844"/>
                  <a:gd name="T40" fmla="*/ 834 w 1022"/>
                  <a:gd name="T41" fmla="*/ 0 h 1844"/>
                  <a:gd name="T42" fmla="*/ 852 w 1022"/>
                  <a:gd name="T43" fmla="*/ 2 h 1844"/>
                  <a:gd name="T44" fmla="*/ 890 w 1022"/>
                  <a:gd name="T45" fmla="*/ 12 h 1844"/>
                  <a:gd name="T46" fmla="*/ 924 w 1022"/>
                  <a:gd name="T47" fmla="*/ 28 h 1844"/>
                  <a:gd name="T48" fmla="*/ 954 w 1022"/>
                  <a:gd name="T49" fmla="*/ 50 h 1844"/>
                  <a:gd name="T50" fmla="*/ 980 w 1022"/>
                  <a:gd name="T51" fmla="*/ 78 h 1844"/>
                  <a:gd name="T52" fmla="*/ 1000 w 1022"/>
                  <a:gd name="T53" fmla="*/ 110 h 1844"/>
                  <a:gd name="T54" fmla="*/ 1014 w 1022"/>
                  <a:gd name="T55" fmla="*/ 146 h 1844"/>
                  <a:gd name="T56" fmla="*/ 1020 w 1022"/>
                  <a:gd name="T57" fmla="*/ 184 h 1844"/>
                  <a:gd name="T58" fmla="*/ 1022 w 1022"/>
                  <a:gd name="T59" fmla="*/ 966 h 1844"/>
                  <a:gd name="T60" fmla="*/ 1020 w 1022"/>
                  <a:gd name="T61" fmla="*/ 984 h 1844"/>
                  <a:gd name="T62" fmla="*/ 1008 w 1022"/>
                  <a:gd name="T63" fmla="*/ 1014 h 1844"/>
                  <a:gd name="T64" fmla="*/ 984 w 1022"/>
                  <a:gd name="T65" fmla="*/ 1036 h 1844"/>
                  <a:gd name="T66" fmla="*/ 954 w 1022"/>
                  <a:gd name="T67" fmla="*/ 1048 h 1844"/>
                  <a:gd name="T68" fmla="*/ 686 w 1022"/>
                  <a:gd name="T69" fmla="*/ 1050 h 1844"/>
                  <a:gd name="T70" fmla="*/ 290 w 1022"/>
                  <a:gd name="T71" fmla="*/ 1050 h 1844"/>
                  <a:gd name="T72" fmla="*/ 278 w 1022"/>
                  <a:gd name="T73" fmla="*/ 1052 h 1844"/>
                  <a:gd name="T74" fmla="*/ 260 w 1022"/>
                  <a:gd name="T75" fmla="*/ 1060 h 1844"/>
                  <a:gd name="T76" fmla="*/ 244 w 1022"/>
                  <a:gd name="T77" fmla="*/ 1074 h 1844"/>
                  <a:gd name="T78" fmla="*/ 236 w 1022"/>
                  <a:gd name="T79" fmla="*/ 1092 h 1844"/>
                  <a:gd name="T80" fmla="*/ 236 w 1022"/>
                  <a:gd name="T81" fmla="*/ 1726 h 1844"/>
                  <a:gd name="T82" fmla="*/ 234 w 1022"/>
                  <a:gd name="T83" fmla="*/ 1750 h 1844"/>
                  <a:gd name="T84" fmla="*/ 218 w 1022"/>
                  <a:gd name="T85" fmla="*/ 1790 h 1844"/>
                  <a:gd name="T86" fmla="*/ 188 w 1022"/>
                  <a:gd name="T87" fmla="*/ 1822 h 1844"/>
                  <a:gd name="T88" fmla="*/ 150 w 1022"/>
                  <a:gd name="T89" fmla="*/ 1840 h 1844"/>
                  <a:gd name="T90" fmla="*/ 128 w 1022"/>
                  <a:gd name="T91" fmla="*/ 1844 h 1844"/>
                  <a:gd name="T92" fmla="*/ 116 w 1022"/>
                  <a:gd name="T93" fmla="*/ 1844 h 1844"/>
                  <a:gd name="T94" fmla="*/ 82 w 1022"/>
                  <a:gd name="T95" fmla="*/ 1836 h 1844"/>
                  <a:gd name="T96" fmla="*/ 46 w 1022"/>
                  <a:gd name="T97" fmla="*/ 1812 h 1844"/>
                  <a:gd name="T98" fmla="*/ 22 w 1022"/>
                  <a:gd name="T99" fmla="*/ 1776 h 1844"/>
                  <a:gd name="T100" fmla="*/ 12 w 1022"/>
                  <a:gd name="T101" fmla="*/ 1744 h 1844"/>
                  <a:gd name="T102" fmla="*/ 12 w 1022"/>
                  <a:gd name="T103" fmla="*/ 1050 h 1844"/>
                  <a:gd name="T104" fmla="*/ 12 w 1022"/>
                  <a:gd name="T105" fmla="*/ 906 h 1844"/>
                  <a:gd name="T106" fmla="*/ 20 w 1022"/>
                  <a:gd name="T107" fmla="*/ 866 h 1844"/>
                  <a:gd name="T108" fmla="*/ 42 w 1022"/>
                  <a:gd name="T109" fmla="*/ 834 h 1844"/>
                  <a:gd name="T110" fmla="*/ 74 w 1022"/>
                  <a:gd name="T111" fmla="*/ 812 h 1844"/>
                  <a:gd name="T112" fmla="*/ 112 w 1022"/>
                  <a:gd name="T113" fmla="*/ 804 h 1844"/>
                  <a:gd name="T114" fmla="*/ 622 w 1022"/>
                  <a:gd name="T115" fmla="*/ 804 h 1844"/>
                  <a:gd name="T116" fmla="*/ 514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14" y="430"/>
                    </a:moveTo>
                    <a:lnTo>
                      <a:pt x="514" y="430"/>
                    </a:lnTo>
                    <a:lnTo>
                      <a:pt x="496" y="446"/>
                    </a:lnTo>
                    <a:lnTo>
                      <a:pt x="476" y="456"/>
                    </a:lnTo>
                    <a:lnTo>
                      <a:pt x="454" y="462"/>
                    </a:lnTo>
                    <a:lnTo>
                      <a:pt x="430" y="466"/>
                    </a:lnTo>
                    <a:lnTo>
                      <a:pt x="74" y="466"/>
                    </a:lnTo>
                    <a:lnTo>
                      <a:pt x="74" y="466"/>
                    </a:lnTo>
                    <a:lnTo>
                      <a:pt x="60" y="464"/>
                    </a:lnTo>
                    <a:lnTo>
                      <a:pt x="46" y="460"/>
                    </a:lnTo>
                    <a:lnTo>
                      <a:pt x="34" y="452"/>
                    </a:lnTo>
                    <a:lnTo>
                      <a:pt x="22" y="444"/>
                    </a:lnTo>
                    <a:lnTo>
                      <a:pt x="14" y="432"/>
                    </a:lnTo>
                    <a:lnTo>
                      <a:pt x="6" y="420"/>
                    </a:lnTo>
                    <a:lnTo>
                      <a:pt x="2" y="406"/>
                    </a:lnTo>
                    <a:lnTo>
                      <a:pt x="0" y="392"/>
                    </a:lnTo>
                    <a:lnTo>
                      <a:pt x="0" y="392"/>
                    </a:lnTo>
                    <a:lnTo>
                      <a:pt x="0" y="392"/>
                    </a:lnTo>
                    <a:lnTo>
                      <a:pt x="2" y="376"/>
                    </a:lnTo>
                    <a:lnTo>
                      <a:pt x="6" y="362"/>
                    </a:lnTo>
                    <a:lnTo>
                      <a:pt x="14" y="350"/>
                    </a:lnTo>
                    <a:lnTo>
                      <a:pt x="22" y="338"/>
                    </a:lnTo>
                    <a:lnTo>
                      <a:pt x="34" y="330"/>
                    </a:lnTo>
                    <a:lnTo>
                      <a:pt x="46" y="322"/>
                    </a:lnTo>
                    <a:lnTo>
                      <a:pt x="60" y="318"/>
                    </a:lnTo>
                    <a:lnTo>
                      <a:pt x="74" y="316"/>
                    </a:lnTo>
                    <a:lnTo>
                      <a:pt x="380" y="316"/>
                    </a:lnTo>
                    <a:lnTo>
                      <a:pt x="380" y="316"/>
                    </a:lnTo>
                    <a:lnTo>
                      <a:pt x="404" y="314"/>
                    </a:lnTo>
                    <a:lnTo>
                      <a:pt x="426" y="308"/>
                    </a:lnTo>
                    <a:lnTo>
                      <a:pt x="446" y="296"/>
                    </a:lnTo>
                    <a:lnTo>
                      <a:pt x="464" y="282"/>
                    </a:lnTo>
                    <a:lnTo>
                      <a:pt x="676" y="60"/>
                    </a:lnTo>
                    <a:lnTo>
                      <a:pt x="676" y="60"/>
                    </a:lnTo>
                    <a:lnTo>
                      <a:pt x="692" y="46"/>
                    </a:lnTo>
                    <a:lnTo>
                      <a:pt x="708" y="34"/>
                    </a:lnTo>
                    <a:lnTo>
                      <a:pt x="728" y="22"/>
                    </a:lnTo>
                    <a:lnTo>
                      <a:pt x="746" y="14"/>
                    </a:lnTo>
                    <a:lnTo>
                      <a:pt x="766" y="6"/>
                    </a:lnTo>
                    <a:lnTo>
                      <a:pt x="788" y="2"/>
                    </a:lnTo>
                    <a:lnTo>
                      <a:pt x="810" y="0"/>
                    </a:lnTo>
                    <a:lnTo>
                      <a:pt x="834" y="0"/>
                    </a:lnTo>
                    <a:lnTo>
                      <a:pt x="834" y="0"/>
                    </a:lnTo>
                    <a:lnTo>
                      <a:pt x="852" y="2"/>
                    </a:lnTo>
                    <a:lnTo>
                      <a:pt x="872" y="6"/>
                    </a:lnTo>
                    <a:lnTo>
                      <a:pt x="890" y="12"/>
                    </a:lnTo>
                    <a:lnTo>
                      <a:pt x="908" y="18"/>
                    </a:lnTo>
                    <a:lnTo>
                      <a:pt x="924" y="28"/>
                    </a:lnTo>
                    <a:lnTo>
                      <a:pt x="940" y="38"/>
                    </a:lnTo>
                    <a:lnTo>
                      <a:pt x="954" y="50"/>
                    </a:lnTo>
                    <a:lnTo>
                      <a:pt x="968" y="64"/>
                    </a:lnTo>
                    <a:lnTo>
                      <a:pt x="980" y="78"/>
                    </a:lnTo>
                    <a:lnTo>
                      <a:pt x="990" y="94"/>
                    </a:lnTo>
                    <a:lnTo>
                      <a:pt x="1000" y="110"/>
                    </a:lnTo>
                    <a:lnTo>
                      <a:pt x="1008" y="128"/>
                    </a:lnTo>
                    <a:lnTo>
                      <a:pt x="1014" y="146"/>
                    </a:lnTo>
                    <a:lnTo>
                      <a:pt x="1018" y="166"/>
                    </a:lnTo>
                    <a:lnTo>
                      <a:pt x="1020" y="184"/>
                    </a:lnTo>
                    <a:lnTo>
                      <a:pt x="1022" y="204"/>
                    </a:lnTo>
                    <a:lnTo>
                      <a:pt x="1022" y="966"/>
                    </a:lnTo>
                    <a:lnTo>
                      <a:pt x="1022" y="966"/>
                    </a:lnTo>
                    <a:lnTo>
                      <a:pt x="1020" y="984"/>
                    </a:lnTo>
                    <a:lnTo>
                      <a:pt x="1014" y="1000"/>
                    </a:lnTo>
                    <a:lnTo>
                      <a:pt x="1008" y="1014"/>
                    </a:lnTo>
                    <a:lnTo>
                      <a:pt x="998" y="1026"/>
                    </a:lnTo>
                    <a:lnTo>
                      <a:pt x="984" y="1036"/>
                    </a:lnTo>
                    <a:lnTo>
                      <a:pt x="970" y="1044"/>
                    </a:lnTo>
                    <a:lnTo>
                      <a:pt x="954" y="1048"/>
                    </a:lnTo>
                    <a:lnTo>
                      <a:pt x="938" y="1050"/>
                    </a:lnTo>
                    <a:lnTo>
                      <a:pt x="686" y="1050"/>
                    </a:lnTo>
                    <a:lnTo>
                      <a:pt x="622" y="1050"/>
                    </a:lnTo>
                    <a:lnTo>
                      <a:pt x="290" y="1050"/>
                    </a:lnTo>
                    <a:lnTo>
                      <a:pt x="290" y="1050"/>
                    </a:lnTo>
                    <a:lnTo>
                      <a:pt x="278" y="1052"/>
                    </a:lnTo>
                    <a:lnTo>
                      <a:pt x="268" y="1054"/>
                    </a:lnTo>
                    <a:lnTo>
                      <a:pt x="260" y="1060"/>
                    </a:lnTo>
                    <a:lnTo>
                      <a:pt x="252" y="1066"/>
                    </a:lnTo>
                    <a:lnTo>
                      <a:pt x="244" y="1074"/>
                    </a:lnTo>
                    <a:lnTo>
                      <a:pt x="240" y="1082"/>
                    </a:lnTo>
                    <a:lnTo>
                      <a:pt x="236" y="1092"/>
                    </a:lnTo>
                    <a:lnTo>
                      <a:pt x="236" y="1104"/>
                    </a:lnTo>
                    <a:lnTo>
                      <a:pt x="236" y="1726"/>
                    </a:lnTo>
                    <a:lnTo>
                      <a:pt x="236" y="1726"/>
                    </a:lnTo>
                    <a:lnTo>
                      <a:pt x="234" y="1750"/>
                    </a:lnTo>
                    <a:lnTo>
                      <a:pt x="228" y="1770"/>
                    </a:lnTo>
                    <a:lnTo>
                      <a:pt x="218" y="1790"/>
                    </a:lnTo>
                    <a:lnTo>
                      <a:pt x="204" y="1808"/>
                    </a:lnTo>
                    <a:lnTo>
                      <a:pt x="188" y="1822"/>
                    </a:lnTo>
                    <a:lnTo>
                      <a:pt x="170" y="1834"/>
                    </a:lnTo>
                    <a:lnTo>
                      <a:pt x="150" y="1840"/>
                    </a:lnTo>
                    <a:lnTo>
                      <a:pt x="138" y="1842"/>
                    </a:lnTo>
                    <a:lnTo>
                      <a:pt x="128" y="1844"/>
                    </a:lnTo>
                    <a:lnTo>
                      <a:pt x="128" y="1844"/>
                    </a:lnTo>
                    <a:lnTo>
                      <a:pt x="116" y="1844"/>
                    </a:lnTo>
                    <a:lnTo>
                      <a:pt x="104" y="1842"/>
                    </a:lnTo>
                    <a:lnTo>
                      <a:pt x="82" y="1836"/>
                    </a:lnTo>
                    <a:lnTo>
                      <a:pt x="64" y="1826"/>
                    </a:lnTo>
                    <a:lnTo>
                      <a:pt x="46" y="1812"/>
                    </a:lnTo>
                    <a:lnTo>
                      <a:pt x="32" y="1796"/>
                    </a:lnTo>
                    <a:lnTo>
                      <a:pt x="22" y="1776"/>
                    </a:lnTo>
                    <a:lnTo>
                      <a:pt x="14" y="1754"/>
                    </a:lnTo>
                    <a:lnTo>
                      <a:pt x="12" y="1744"/>
                    </a:lnTo>
                    <a:lnTo>
                      <a:pt x="12" y="1732"/>
                    </a:lnTo>
                    <a:lnTo>
                      <a:pt x="12" y="1050"/>
                    </a:lnTo>
                    <a:lnTo>
                      <a:pt x="12" y="906"/>
                    </a:lnTo>
                    <a:lnTo>
                      <a:pt x="12" y="906"/>
                    </a:lnTo>
                    <a:lnTo>
                      <a:pt x="14" y="884"/>
                    </a:lnTo>
                    <a:lnTo>
                      <a:pt x="20" y="866"/>
                    </a:lnTo>
                    <a:lnTo>
                      <a:pt x="30" y="848"/>
                    </a:lnTo>
                    <a:lnTo>
                      <a:pt x="42" y="834"/>
                    </a:lnTo>
                    <a:lnTo>
                      <a:pt x="56" y="822"/>
                    </a:lnTo>
                    <a:lnTo>
                      <a:pt x="74" y="812"/>
                    </a:lnTo>
                    <a:lnTo>
                      <a:pt x="92" y="806"/>
                    </a:lnTo>
                    <a:lnTo>
                      <a:pt x="112" y="804"/>
                    </a:lnTo>
                    <a:lnTo>
                      <a:pt x="236" y="804"/>
                    </a:lnTo>
                    <a:lnTo>
                      <a:pt x="622" y="804"/>
                    </a:lnTo>
                    <a:lnTo>
                      <a:pt x="622" y="320"/>
                    </a:lnTo>
                    <a:lnTo>
                      <a:pt x="514" y="43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8" name="Freeform 11"/>
              <p:cNvSpPr/>
              <p:nvPr/>
            </p:nvSpPr>
            <p:spPr bwMode="auto">
              <a:xfrm>
                <a:off x="-5069338" y="849710"/>
                <a:ext cx="650875" cy="650875"/>
              </a:xfrm>
              <a:custGeom>
                <a:avLst/>
                <a:gdLst>
                  <a:gd name="T0" fmla="*/ 410 w 410"/>
                  <a:gd name="T1" fmla="*/ 204 h 410"/>
                  <a:gd name="T2" fmla="*/ 406 w 410"/>
                  <a:gd name="T3" fmla="*/ 246 h 410"/>
                  <a:gd name="T4" fmla="*/ 394 w 410"/>
                  <a:gd name="T5" fmla="*/ 284 h 410"/>
                  <a:gd name="T6" fmla="*/ 374 w 410"/>
                  <a:gd name="T7" fmla="*/ 320 h 410"/>
                  <a:gd name="T8" fmla="*/ 350 w 410"/>
                  <a:gd name="T9" fmla="*/ 350 h 410"/>
                  <a:gd name="T10" fmla="*/ 320 w 410"/>
                  <a:gd name="T11" fmla="*/ 374 h 410"/>
                  <a:gd name="T12" fmla="*/ 284 w 410"/>
                  <a:gd name="T13" fmla="*/ 394 h 410"/>
                  <a:gd name="T14" fmla="*/ 246 w 410"/>
                  <a:gd name="T15" fmla="*/ 406 h 410"/>
                  <a:gd name="T16" fmla="*/ 204 w 410"/>
                  <a:gd name="T17" fmla="*/ 410 h 410"/>
                  <a:gd name="T18" fmla="*/ 184 w 410"/>
                  <a:gd name="T19" fmla="*/ 408 h 410"/>
                  <a:gd name="T20" fmla="*/ 144 w 410"/>
                  <a:gd name="T21" fmla="*/ 400 h 410"/>
                  <a:gd name="T22" fmla="*/ 106 w 410"/>
                  <a:gd name="T23" fmla="*/ 386 h 410"/>
                  <a:gd name="T24" fmla="*/ 74 w 410"/>
                  <a:gd name="T25" fmla="*/ 364 h 410"/>
                  <a:gd name="T26" fmla="*/ 46 w 410"/>
                  <a:gd name="T27" fmla="*/ 336 h 410"/>
                  <a:gd name="T28" fmla="*/ 24 w 410"/>
                  <a:gd name="T29" fmla="*/ 302 h 410"/>
                  <a:gd name="T30" fmla="*/ 8 w 410"/>
                  <a:gd name="T31" fmla="*/ 266 h 410"/>
                  <a:gd name="T32" fmla="*/ 0 w 410"/>
                  <a:gd name="T33" fmla="*/ 226 h 410"/>
                  <a:gd name="T34" fmla="*/ 0 w 410"/>
                  <a:gd name="T35" fmla="*/ 204 h 410"/>
                  <a:gd name="T36" fmla="*/ 4 w 410"/>
                  <a:gd name="T37" fmla="*/ 164 h 410"/>
                  <a:gd name="T38" fmla="*/ 16 w 410"/>
                  <a:gd name="T39" fmla="*/ 124 h 410"/>
                  <a:gd name="T40" fmla="*/ 34 w 410"/>
                  <a:gd name="T41" fmla="*/ 90 h 410"/>
                  <a:gd name="T42" fmla="*/ 60 w 410"/>
                  <a:gd name="T43" fmla="*/ 60 h 410"/>
                  <a:gd name="T44" fmla="*/ 90 w 410"/>
                  <a:gd name="T45" fmla="*/ 34 h 410"/>
                  <a:gd name="T46" fmla="*/ 124 w 410"/>
                  <a:gd name="T47" fmla="*/ 16 h 410"/>
                  <a:gd name="T48" fmla="*/ 164 w 410"/>
                  <a:gd name="T49" fmla="*/ 4 h 410"/>
                  <a:gd name="T50" fmla="*/ 204 w 410"/>
                  <a:gd name="T51" fmla="*/ 0 h 410"/>
                  <a:gd name="T52" fmla="*/ 226 w 410"/>
                  <a:gd name="T53" fmla="*/ 0 h 410"/>
                  <a:gd name="T54" fmla="*/ 266 w 410"/>
                  <a:gd name="T55" fmla="*/ 8 h 410"/>
                  <a:gd name="T56" fmla="*/ 302 w 410"/>
                  <a:gd name="T57" fmla="*/ 24 h 410"/>
                  <a:gd name="T58" fmla="*/ 336 w 410"/>
                  <a:gd name="T59" fmla="*/ 46 h 410"/>
                  <a:gd name="T60" fmla="*/ 362 w 410"/>
                  <a:gd name="T61" fmla="*/ 74 h 410"/>
                  <a:gd name="T62" fmla="*/ 384 w 410"/>
                  <a:gd name="T63" fmla="*/ 108 h 410"/>
                  <a:gd name="T64" fmla="*/ 400 w 410"/>
                  <a:gd name="T65" fmla="*/ 144 h 410"/>
                  <a:gd name="T66" fmla="*/ 408 w 410"/>
                  <a:gd name="T67" fmla="*/ 184 h 410"/>
                  <a:gd name="T68" fmla="*/ 410 w 410"/>
                  <a:gd name="T69" fmla="*/ 20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0" h="410">
                    <a:moveTo>
                      <a:pt x="410" y="204"/>
                    </a:moveTo>
                    <a:lnTo>
                      <a:pt x="410" y="204"/>
                    </a:lnTo>
                    <a:lnTo>
                      <a:pt x="408" y="226"/>
                    </a:lnTo>
                    <a:lnTo>
                      <a:pt x="406" y="246"/>
                    </a:lnTo>
                    <a:lnTo>
                      <a:pt x="400" y="266"/>
                    </a:lnTo>
                    <a:lnTo>
                      <a:pt x="394" y="284"/>
                    </a:lnTo>
                    <a:lnTo>
                      <a:pt x="384" y="302"/>
                    </a:lnTo>
                    <a:lnTo>
                      <a:pt x="374" y="320"/>
                    </a:lnTo>
                    <a:lnTo>
                      <a:pt x="362" y="336"/>
                    </a:lnTo>
                    <a:lnTo>
                      <a:pt x="350" y="350"/>
                    </a:lnTo>
                    <a:lnTo>
                      <a:pt x="336" y="364"/>
                    </a:lnTo>
                    <a:lnTo>
                      <a:pt x="320" y="374"/>
                    </a:lnTo>
                    <a:lnTo>
                      <a:pt x="302" y="386"/>
                    </a:lnTo>
                    <a:lnTo>
                      <a:pt x="284" y="394"/>
                    </a:lnTo>
                    <a:lnTo>
                      <a:pt x="266" y="400"/>
                    </a:lnTo>
                    <a:lnTo>
                      <a:pt x="246" y="406"/>
                    </a:lnTo>
                    <a:lnTo>
                      <a:pt x="226" y="408"/>
                    </a:lnTo>
                    <a:lnTo>
                      <a:pt x="204" y="410"/>
                    </a:lnTo>
                    <a:lnTo>
                      <a:pt x="204" y="410"/>
                    </a:lnTo>
                    <a:lnTo>
                      <a:pt x="184" y="408"/>
                    </a:lnTo>
                    <a:lnTo>
                      <a:pt x="164" y="406"/>
                    </a:lnTo>
                    <a:lnTo>
                      <a:pt x="144" y="400"/>
                    </a:lnTo>
                    <a:lnTo>
                      <a:pt x="124" y="394"/>
                    </a:lnTo>
                    <a:lnTo>
                      <a:pt x="106" y="386"/>
                    </a:lnTo>
                    <a:lnTo>
                      <a:pt x="90" y="374"/>
                    </a:lnTo>
                    <a:lnTo>
                      <a:pt x="74" y="364"/>
                    </a:lnTo>
                    <a:lnTo>
                      <a:pt x="60" y="350"/>
                    </a:lnTo>
                    <a:lnTo>
                      <a:pt x="46" y="336"/>
                    </a:lnTo>
                    <a:lnTo>
                      <a:pt x="34" y="320"/>
                    </a:lnTo>
                    <a:lnTo>
                      <a:pt x="24" y="302"/>
                    </a:lnTo>
                    <a:lnTo>
                      <a:pt x="16" y="284"/>
                    </a:lnTo>
                    <a:lnTo>
                      <a:pt x="8" y="266"/>
                    </a:lnTo>
                    <a:lnTo>
                      <a:pt x="4" y="246"/>
                    </a:lnTo>
                    <a:lnTo>
                      <a:pt x="0" y="226"/>
                    </a:lnTo>
                    <a:lnTo>
                      <a:pt x="0" y="204"/>
                    </a:lnTo>
                    <a:lnTo>
                      <a:pt x="0" y="204"/>
                    </a:lnTo>
                    <a:lnTo>
                      <a:pt x="0" y="184"/>
                    </a:lnTo>
                    <a:lnTo>
                      <a:pt x="4" y="164"/>
                    </a:lnTo>
                    <a:lnTo>
                      <a:pt x="8" y="144"/>
                    </a:lnTo>
                    <a:lnTo>
                      <a:pt x="16" y="124"/>
                    </a:lnTo>
                    <a:lnTo>
                      <a:pt x="24" y="108"/>
                    </a:lnTo>
                    <a:lnTo>
                      <a:pt x="34" y="90"/>
                    </a:lnTo>
                    <a:lnTo>
                      <a:pt x="46" y="74"/>
                    </a:lnTo>
                    <a:lnTo>
                      <a:pt x="60" y="60"/>
                    </a:lnTo>
                    <a:lnTo>
                      <a:pt x="74" y="46"/>
                    </a:lnTo>
                    <a:lnTo>
                      <a:pt x="90" y="34"/>
                    </a:lnTo>
                    <a:lnTo>
                      <a:pt x="106" y="24"/>
                    </a:lnTo>
                    <a:lnTo>
                      <a:pt x="124" y="16"/>
                    </a:lnTo>
                    <a:lnTo>
                      <a:pt x="144" y="8"/>
                    </a:lnTo>
                    <a:lnTo>
                      <a:pt x="164" y="4"/>
                    </a:lnTo>
                    <a:lnTo>
                      <a:pt x="184" y="0"/>
                    </a:lnTo>
                    <a:lnTo>
                      <a:pt x="204" y="0"/>
                    </a:lnTo>
                    <a:lnTo>
                      <a:pt x="204" y="0"/>
                    </a:lnTo>
                    <a:lnTo>
                      <a:pt x="226" y="0"/>
                    </a:lnTo>
                    <a:lnTo>
                      <a:pt x="246" y="4"/>
                    </a:lnTo>
                    <a:lnTo>
                      <a:pt x="266" y="8"/>
                    </a:lnTo>
                    <a:lnTo>
                      <a:pt x="284" y="16"/>
                    </a:lnTo>
                    <a:lnTo>
                      <a:pt x="302" y="24"/>
                    </a:lnTo>
                    <a:lnTo>
                      <a:pt x="320" y="34"/>
                    </a:lnTo>
                    <a:lnTo>
                      <a:pt x="336" y="46"/>
                    </a:lnTo>
                    <a:lnTo>
                      <a:pt x="350" y="60"/>
                    </a:lnTo>
                    <a:lnTo>
                      <a:pt x="362" y="74"/>
                    </a:lnTo>
                    <a:lnTo>
                      <a:pt x="374" y="90"/>
                    </a:lnTo>
                    <a:lnTo>
                      <a:pt x="384" y="108"/>
                    </a:lnTo>
                    <a:lnTo>
                      <a:pt x="394" y="124"/>
                    </a:lnTo>
                    <a:lnTo>
                      <a:pt x="400" y="144"/>
                    </a:lnTo>
                    <a:lnTo>
                      <a:pt x="406" y="164"/>
                    </a:lnTo>
                    <a:lnTo>
                      <a:pt x="408" y="184"/>
                    </a:lnTo>
                    <a:lnTo>
                      <a:pt x="410" y="204"/>
                    </a:lnTo>
                    <a:lnTo>
                      <a:pt x="410" y="204"/>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9" name="Freeform 12"/>
              <p:cNvSpPr/>
              <p:nvPr/>
            </p:nvSpPr>
            <p:spPr bwMode="auto">
              <a:xfrm>
                <a:off x="-5567813" y="1554560"/>
                <a:ext cx="1663700" cy="2174875"/>
              </a:xfrm>
              <a:custGeom>
                <a:avLst/>
                <a:gdLst>
                  <a:gd name="T0" fmla="*/ 678 w 1048"/>
                  <a:gd name="T1" fmla="*/ 0 h 1370"/>
                  <a:gd name="T2" fmla="*/ 676 w 1048"/>
                  <a:gd name="T3" fmla="*/ 32 h 1370"/>
                  <a:gd name="T4" fmla="*/ 670 w 1048"/>
                  <a:gd name="T5" fmla="*/ 112 h 1370"/>
                  <a:gd name="T6" fmla="*/ 648 w 1048"/>
                  <a:gd name="T7" fmla="*/ 222 h 1370"/>
                  <a:gd name="T8" fmla="*/ 630 w 1048"/>
                  <a:gd name="T9" fmla="*/ 284 h 1370"/>
                  <a:gd name="T10" fmla="*/ 604 w 1048"/>
                  <a:gd name="T11" fmla="*/ 346 h 1370"/>
                  <a:gd name="T12" fmla="*/ 584 w 1048"/>
                  <a:gd name="T13" fmla="*/ 278 h 1370"/>
                  <a:gd name="T14" fmla="*/ 552 w 1048"/>
                  <a:gd name="T15" fmla="*/ 188 h 1370"/>
                  <a:gd name="T16" fmla="*/ 580 w 1048"/>
                  <a:gd name="T17" fmla="*/ 128 h 1370"/>
                  <a:gd name="T18" fmla="*/ 468 w 1048"/>
                  <a:gd name="T19" fmla="*/ 128 h 1370"/>
                  <a:gd name="T20" fmla="*/ 504 w 1048"/>
                  <a:gd name="T21" fmla="*/ 166 h 1370"/>
                  <a:gd name="T22" fmla="*/ 480 w 1048"/>
                  <a:gd name="T23" fmla="*/ 224 h 1370"/>
                  <a:gd name="T24" fmla="*/ 444 w 1048"/>
                  <a:gd name="T25" fmla="*/ 346 h 1370"/>
                  <a:gd name="T26" fmla="*/ 430 w 1048"/>
                  <a:gd name="T27" fmla="*/ 314 h 1370"/>
                  <a:gd name="T28" fmla="*/ 408 w 1048"/>
                  <a:gd name="T29" fmla="*/ 252 h 1370"/>
                  <a:gd name="T30" fmla="*/ 386 w 1048"/>
                  <a:gd name="T31" fmla="*/ 164 h 1370"/>
                  <a:gd name="T32" fmla="*/ 372 w 1048"/>
                  <a:gd name="T33" fmla="*/ 66 h 1370"/>
                  <a:gd name="T34" fmla="*/ 370 w 1048"/>
                  <a:gd name="T35" fmla="*/ 0 h 1370"/>
                  <a:gd name="T36" fmla="*/ 218 w 1048"/>
                  <a:gd name="T37" fmla="*/ 0 h 1370"/>
                  <a:gd name="T38" fmla="*/ 174 w 1048"/>
                  <a:gd name="T39" fmla="*/ 4 h 1370"/>
                  <a:gd name="T40" fmla="*/ 132 w 1048"/>
                  <a:gd name="T41" fmla="*/ 18 h 1370"/>
                  <a:gd name="T42" fmla="*/ 96 w 1048"/>
                  <a:gd name="T43" fmla="*/ 38 h 1370"/>
                  <a:gd name="T44" fmla="*/ 64 w 1048"/>
                  <a:gd name="T45" fmla="*/ 64 h 1370"/>
                  <a:gd name="T46" fmla="*/ 36 w 1048"/>
                  <a:gd name="T47" fmla="*/ 96 h 1370"/>
                  <a:gd name="T48" fmla="*/ 16 w 1048"/>
                  <a:gd name="T49" fmla="*/ 134 h 1370"/>
                  <a:gd name="T50" fmla="*/ 4 w 1048"/>
                  <a:gd name="T51" fmla="*/ 174 h 1370"/>
                  <a:gd name="T52" fmla="*/ 0 w 1048"/>
                  <a:gd name="T53" fmla="*/ 218 h 1370"/>
                  <a:gd name="T54" fmla="*/ 0 w 1048"/>
                  <a:gd name="T55" fmla="*/ 1020 h 1370"/>
                  <a:gd name="T56" fmla="*/ 6 w 1048"/>
                  <a:gd name="T57" fmla="*/ 1052 h 1370"/>
                  <a:gd name="T58" fmla="*/ 22 w 1048"/>
                  <a:gd name="T59" fmla="*/ 1076 h 1370"/>
                  <a:gd name="T60" fmla="*/ 48 w 1048"/>
                  <a:gd name="T61" fmla="*/ 1094 h 1370"/>
                  <a:gd name="T62" fmla="*/ 80 w 1048"/>
                  <a:gd name="T63" fmla="*/ 1100 h 1370"/>
                  <a:gd name="T64" fmla="*/ 96 w 1048"/>
                  <a:gd name="T65" fmla="*/ 1098 h 1370"/>
                  <a:gd name="T66" fmla="*/ 126 w 1048"/>
                  <a:gd name="T67" fmla="*/ 1086 h 1370"/>
                  <a:gd name="T68" fmla="*/ 148 w 1048"/>
                  <a:gd name="T69" fmla="*/ 1064 h 1370"/>
                  <a:gd name="T70" fmla="*/ 160 w 1048"/>
                  <a:gd name="T71" fmla="*/ 1036 h 1370"/>
                  <a:gd name="T72" fmla="*/ 162 w 1048"/>
                  <a:gd name="T73" fmla="*/ 354 h 1370"/>
                  <a:gd name="T74" fmla="*/ 250 w 1048"/>
                  <a:gd name="T75" fmla="*/ 1370 h 1370"/>
                  <a:gd name="T76" fmla="*/ 478 w 1048"/>
                  <a:gd name="T77" fmla="*/ 1068 h 1370"/>
                  <a:gd name="T78" fmla="*/ 562 w 1048"/>
                  <a:gd name="T79" fmla="*/ 1370 h 1370"/>
                  <a:gd name="T80" fmla="*/ 790 w 1048"/>
                  <a:gd name="T81" fmla="*/ 354 h 1370"/>
                  <a:gd name="T82" fmla="*/ 878 w 1048"/>
                  <a:gd name="T83" fmla="*/ 1020 h 1370"/>
                  <a:gd name="T84" fmla="*/ 880 w 1048"/>
                  <a:gd name="T85" fmla="*/ 1036 h 1370"/>
                  <a:gd name="T86" fmla="*/ 892 w 1048"/>
                  <a:gd name="T87" fmla="*/ 1064 h 1370"/>
                  <a:gd name="T88" fmla="*/ 914 w 1048"/>
                  <a:gd name="T89" fmla="*/ 1086 h 1370"/>
                  <a:gd name="T90" fmla="*/ 944 w 1048"/>
                  <a:gd name="T91" fmla="*/ 1098 h 1370"/>
                  <a:gd name="T92" fmla="*/ 966 w 1048"/>
                  <a:gd name="T93" fmla="*/ 1100 h 1370"/>
                  <a:gd name="T94" fmla="*/ 984 w 1048"/>
                  <a:gd name="T95" fmla="*/ 1098 h 1370"/>
                  <a:gd name="T96" fmla="*/ 1012 w 1048"/>
                  <a:gd name="T97" fmla="*/ 1086 h 1370"/>
                  <a:gd name="T98" fmla="*/ 1034 w 1048"/>
                  <a:gd name="T99" fmla="*/ 1064 h 1370"/>
                  <a:gd name="T100" fmla="*/ 1046 w 1048"/>
                  <a:gd name="T101" fmla="*/ 1036 h 1370"/>
                  <a:gd name="T102" fmla="*/ 1048 w 1048"/>
                  <a:gd name="T103" fmla="*/ 218 h 1370"/>
                  <a:gd name="T104" fmla="*/ 1046 w 1048"/>
                  <a:gd name="T105" fmla="*/ 196 h 1370"/>
                  <a:gd name="T106" fmla="*/ 1038 w 1048"/>
                  <a:gd name="T107" fmla="*/ 154 h 1370"/>
                  <a:gd name="T108" fmla="*/ 1022 w 1048"/>
                  <a:gd name="T109" fmla="*/ 114 h 1370"/>
                  <a:gd name="T110" fmla="*/ 998 w 1048"/>
                  <a:gd name="T111" fmla="*/ 80 h 1370"/>
                  <a:gd name="T112" fmla="*/ 968 w 1048"/>
                  <a:gd name="T113" fmla="*/ 50 h 1370"/>
                  <a:gd name="T114" fmla="*/ 934 w 1048"/>
                  <a:gd name="T115" fmla="*/ 26 h 1370"/>
                  <a:gd name="T116" fmla="*/ 894 w 1048"/>
                  <a:gd name="T117" fmla="*/ 10 h 1370"/>
                  <a:gd name="T118" fmla="*/ 852 w 1048"/>
                  <a:gd name="T119" fmla="*/ 2 h 1370"/>
                  <a:gd name="T120" fmla="*/ 830 w 1048"/>
                  <a:gd name="T121" fmla="*/ 0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8" h="1370">
                    <a:moveTo>
                      <a:pt x="830" y="0"/>
                    </a:moveTo>
                    <a:lnTo>
                      <a:pt x="678" y="0"/>
                    </a:lnTo>
                    <a:lnTo>
                      <a:pt x="678" y="0"/>
                    </a:lnTo>
                    <a:lnTo>
                      <a:pt x="676" y="32"/>
                    </a:lnTo>
                    <a:lnTo>
                      <a:pt x="674" y="66"/>
                    </a:lnTo>
                    <a:lnTo>
                      <a:pt x="670" y="112"/>
                    </a:lnTo>
                    <a:lnTo>
                      <a:pt x="662" y="164"/>
                    </a:lnTo>
                    <a:lnTo>
                      <a:pt x="648" y="222"/>
                    </a:lnTo>
                    <a:lnTo>
                      <a:pt x="640" y="252"/>
                    </a:lnTo>
                    <a:lnTo>
                      <a:pt x="630" y="284"/>
                    </a:lnTo>
                    <a:lnTo>
                      <a:pt x="618" y="314"/>
                    </a:lnTo>
                    <a:lnTo>
                      <a:pt x="604" y="346"/>
                    </a:lnTo>
                    <a:lnTo>
                      <a:pt x="604" y="346"/>
                    </a:lnTo>
                    <a:lnTo>
                      <a:pt x="584" y="278"/>
                    </a:lnTo>
                    <a:lnTo>
                      <a:pt x="568" y="224"/>
                    </a:lnTo>
                    <a:lnTo>
                      <a:pt x="552" y="188"/>
                    </a:lnTo>
                    <a:lnTo>
                      <a:pt x="544" y="166"/>
                    </a:lnTo>
                    <a:lnTo>
                      <a:pt x="580" y="128"/>
                    </a:lnTo>
                    <a:lnTo>
                      <a:pt x="524" y="72"/>
                    </a:lnTo>
                    <a:lnTo>
                      <a:pt x="468" y="128"/>
                    </a:lnTo>
                    <a:lnTo>
                      <a:pt x="504" y="166"/>
                    </a:lnTo>
                    <a:lnTo>
                      <a:pt x="504" y="166"/>
                    </a:lnTo>
                    <a:lnTo>
                      <a:pt x="494" y="188"/>
                    </a:lnTo>
                    <a:lnTo>
                      <a:pt x="480" y="224"/>
                    </a:lnTo>
                    <a:lnTo>
                      <a:pt x="462" y="278"/>
                    </a:lnTo>
                    <a:lnTo>
                      <a:pt x="444" y="346"/>
                    </a:lnTo>
                    <a:lnTo>
                      <a:pt x="444" y="346"/>
                    </a:lnTo>
                    <a:lnTo>
                      <a:pt x="430" y="314"/>
                    </a:lnTo>
                    <a:lnTo>
                      <a:pt x="418" y="284"/>
                    </a:lnTo>
                    <a:lnTo>
                      <a:pt x="408" y="252"/>
                    </a:lnTo>
                    <a:lnTo>
                      <a:pt x="398" y="222"/>
                    </a:lnTo>
                    <a:lnTo>
                      <a:pt x="386" y="164"/>
                    </a:lnTo>
                    <a:lnTo>
                      <a:pt x="376" y="112"/>
                    </a:lnTo>
                    <a:lnTo>
                      <a:pt x="372" y="66"/>
                    </a:lnTo>
                    <a:lnTo>
                      <a:pt x="370" y="32"/>
                    </a:lnTo>
                    <a:lnTo>
                      <a:pt x="370" y="0"/>
                    </a:lnTo>
                    <a:lnTo>
                      <a:pt x="218" y="0"/>
                    </a:lnTo>
                    <a:lnTo>
                      <a:pt x="218" y="0"/>
                    </a:lnTo>
                    <a:lnTo>
                      <a:pt x="196" y="2"/>
                    </a:lnTo>
                    <a:lnTo>
                      <a:pt x="174" y="4"/>
                    </a:lnTo>
                    <a:lnTo>
                      <a:pt x="152" y="10"/>
                    </a:lnTo>
                    <a:lnTo>
                      <a:pt x="132" y="18"/>
                    </a:lnTo>
                    <a:lnTo>
                      <a:pt x="114" y="26"/>
                    </a:lnTo>
                    <a:lnTo>
                      <a:pt x="96" y="38"/>
                    </a:lnTo>
                    <a:lnTo>
                      <a:pt x="78" y="50"/>
                    </a:lnTo>
                    <a:lnTo>
                      <a:pt x="64" y="64"/>
                    </a:lnTo>
                    <a:lnTo>
                      <a:pt x="50" y="80"/>
                    </a:lnTo>
                    <a:lnTo>
                      <a:pt x="36" y="96"/>
                    </a:lnTo>
                    <a:lnTo>
                      <a:pt x="26" y="114"/>
                    </a:lnTo>
                    <a:lnTo>
                      <a:pt x="16" y="134"/>
                    </a:lnTo>
                    <a:lnTo>
                      <a:pt x="10" y="154"/>
                    </a:lnTo>
                    <a:lnTo>
                      <a:pt x="4" y="174"/>
                    </a:lnTo>
                    <a:lnTo>
                      <a:pt x="0" y="196"/>
                    </a:lnTo>
                    <a:lnTo>
                      <a:pt x="0" y="218"/>
                    </a:lnTo>
                    <a:lnTo>
                      <a:pt x="0" y="1020"/>
                    </a:lnTo>
                    <a:lnTo>
                      <a:pt x="0" y="1020"/>
                    </a:lnTo>
                    <a:lnTo>
                      <a:pt x="0" y="1036"/>
                    </a:lnTo>
                    <a:lnTo>
                      <a:pt x="6" y="1052"/>
                    </a:lnTo>
                    <a:lnTo>
                      <a:pt x="14" y="1064"/>
                    </a:lnTo>
                    <a:lnTo>
                      <a:pt x="22" y="1076"/>
                    </a:lnTo>
                    <a:lnTo>
                      <a:pt x="34" y="1086"/>
                    </a:lnTo>
                    <a:lnTo>
                      <a:pt x="48" y="1094"/>
                    </a:lnTo>
                    <a:lnTo>
                      <a:pt x="64" y="1098"/>
                    </a:lnTo>
                    <a:lnTo>
                      <a:pt x="80" y="1100"/>
                    </a:lnTo>
                    <a:lnTo>
                      <a:pt x="80" y="1100"/>
                    </a:lnTo>
                    <a:lnTo>
                      <a:pt x="96" y="1098"/>
                    </a:lnTo>
                    <a:lnTo>
                      <a:pt x="112" y="1094"/>
                    </a:lnTo>
                    <a:lnTo>
                      <a:pt x="126" y="1086"/>
                    </a:lnTo>
                    <a:lnTo>
                      <a:pt x="138" y="1076"/>
                    </a:lnTo>
                    <a:lnTo>
                      <a:pt x="148" y="1064"/>
                    </a:lnTo>
                    <a:lnTo>
                      <a:pt x="154" y="1052"/>
                    </a:lnTo>
                    <a:lnTo>
                      <a:pt x="160" y="1036"/>
                    </a:lnTo>
                    <a:lnTo>
                      <a:pt x="162" y="1020"/>
                    </a:lnTo>
                    <a:lnTo>
                      <a:pt x="162" y="354"/>
                    </a:lnTo>
                    <a:lnTo>
                      <a:pt x="250" y="354"/>
                    </a:lnTo>
                    <a:lnTo>
                      <a:pt x="250" y="1370"/>
                    </a:lnTo>
                    <a:lnTo>
                      <a:pt x="478" y="1370"/>
                    </a:lnTo>
                    <a:lnTo>
                      <a:pt x="478" y="1068"/>
                    </a:lnTo>
                    <a:lnTo>
                      <a:pt x="562" y="1068"/>
                    </a:lnTo>
                    <a:lnTo>
                      <a:pt x="562" y="1370"/>
                    </a:lnTo>
                    <a:lnTo>
                      <a:pt x="790" y="1370"/>
                    </a:lnTo>
                    <a:lnTo>
                      <a:pt x="790" y="354"/>
                    </a:lnTo>
                    <a:lnTo>
                      <a:pt x="878" y="354"/>
                    </a:lnTo>
                    <a:lnTo>
                      <a:pt x="878" y="1020"/>
                    </a:lnTo>
                    <a:lnTo>
                      <a:pt x="878" y="1020"/>
                    </a:lnTo>
                    <a:lnTo>
                      <a:pt x="880" y="1036"/>
                    </a:lnTo>
                    <a:lnTo>
                      <a:pt x="884" y="1052"/>
                    </a:lnTo>
                    <a:lnTo>
                      <a:pt x="892" y="1064"/>
                    </a:lnTo>
                    <a:lnTo>
                      <a:pt x="902" y="1076"/>
                    </a:lnTo>
                    <a:lnTo>
                      <a:pt x="914" y="1086"/>
                    </a:lnTo>
                    <a:lnTo>
                      <a:pt x="928" y="1094"/>
                    </a:lnTo>
                    <a:lnTo>
                      <a:pt x="944" y="1098"/>
                    </a:lnTo>
                    <a:lnTo>
                      <a:pt x="960" y="1100"/>
                    </a:lnTo>
                    <a:lnTo>
                      <a:pt x="966" y="1100"/>
                    </a:lnTo>
                    <a:lnTo>
                      <a:pt x="966" y="1100"/>
                    </a:lnTo>
                    <a:lnTo>
                      <a:pt x="984" y="1098"/>
                    </a:lnTo>
                    <a:lnTo>
                      <a:pt x="998" y="1094"/>
                    </a:lnTo>
                    <a:lnTo>
                      <a:pt x="1012" y="1086"/>
                    </a:lnTo>
                    <a:lnTo>
                      <a:pt x="1024" y="1076"/>
                    </a:lnTo>
                    <a:lnTo>
                      <a:pt x="1034" y="1064"/>
                    </a:lnTo>
                    <a:lnTo>
                      <a:pt x="1042" y="1052"/>
                    </a:lnTo>
                    <a:lnTo>
                      <a:pt x="1046" y="1036"/>
                    </a:lnTo>
                    <a:lnTo>
                      <a:pt x="1048" y="1020"/>
                    </a:lnTo>
                    <a:lnTo>
                      <a:pt x="1048" y="218"/>
                    </a:lnTo>
                    <a:lnTo>
                      <a:pt x="1048" y="218"/>
                    </a:lnTo>
                    <a:lnTo>
                      <a:pt x="1046" y="196"/>
                    </a:lnTo>
                    <a:lnTo>
                      <a:pt x="1044" y="174"/>
                    </a:lnTo>
                    <a:lnTo>
                      <a:pt x="1038" y="154"/>
                    </a:lnTo>
                    <a:lnTo>
                      <a:pt x="1030" y="134"/>
                    </a:lnTo>
                    <a:lnTo>
                      <a:pt x="1022" y="114"/>
                    </a:lnTo>
                    <a:lnTo>
                      <a:pt x="1010" y="96"/>
                    </a:lnTo>
                    <a:lnTo>
                      <a:pt x="998" y="80"/>
                    </a:lnTo>
                    <a:lnTo>
                      <a:pt x="984" y="64"/>
                    </a:lnTo>
                    <a:lnTo>
                      <a:pt x="968" y="50"/>
                    </a:lnTo>
                    <a:lnTo>
                      <a:pt x="952" y="38"/>
                    </a:lnTo>
                    <a:lnTo>
                      <a:pt x="934" y="26"/>
                    </a:lnTo>
                    <a:lnTo>
                      <a:pt x="914" y="18"/>
                    </a:lnTo>
                    <a:lnTo>
                      <a:pt x="894" y="10"/>
                    </a:lnTo>
                    <a:lnTo>
                      <a:pt x="874" y="4"/>
                    </a:lnTo>
                    <a:lnTo>
                      <a:pt x="852" y="2"/>
                    </a:lnTo>
                    <a:lnTo>
                      <a:pt x="830" y="0"/>
                    </a:lnTo>
                    <a:lnTo>
                      <a:pt x="830" y="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31" name="Freeform 13"/>
            <p:cNvSpPr/>
            <p:nvPr/>
          </p:nvSpPr>
          <p:spPr bwMode="auto">
            <a:xfrm>
              <a:off x="-7745863" y="789385"/>
              <a:ext cx="1216025" cy="1143000"/>
            </a:xfrm>
            <a:custGeom>
              <a:avLst/>
              <a:gdLst>
                <a:gd name="T0" fmla="*/ 766 w 766"/>
                <a:gd name="T1" fmla="*/ 304 h 720"/>
                <a:gd name="T2" fmla="*/ 760 w 766"/>
                <a:gd name="T3" fmla="*/ 244 h 720"/>
                <a:gd name="T4" fmla="*/ 736 w 766"/>
                <a:gd name="T5" fmla="*/ 186 h 720"/>
                <a:gd name="T6" fmla="*/ 702 w 766"/>
                <a:gd name="T7" fmla="*/ 134 h 720"/>
                <a:gd name="T8" fmla="*/ 654 w 766"/>
                <a:gd name="T9" fmla="*/ 90 h 720"/>
                <a:gd name="T10" fmla="*/ 598 w 766"/>
                <a:gd name="T11" fmla="*/ 52 h 720"/>
                <a:gd name="T12" fmla="*/ 532 w 766"/>
                <a:gd name="T13" fmla="*/ 24 h 720"/>
                <a:gd name="T14" fmla="*/ 462 w 766"/>
                <a:gd name="T15" fmla="*/ 8 h 720"/>
                <a:gd name="T16" fmla="*/ 384 w 766"/>
                <a:gd name="T17" fmla="*/ 0 h 720"/>
                <a:gd name="T18" fmla="*/ 344 w 766"/>
                <a:gd name="T19" fmla="*/ 2 h 720"/>
                <a:gd name="T20" fmla="*/ 270 w 766"/>
                <a:gd name="T21" fmla="*/ 14 h 720"/>
                <a:gd name="T22" fmla="*/ 202 w 766"/>
                <a:gd name="T23" fmla="*/ 38 h 720"/>
                <a:gd name="T24" fmla="*/ 140 w 766"/>
                <a:gd name="T25" fmla="*/ 70 h 720"/>
                <a:gd name="T26" fmla="*/ 88 w 766"/>
                <a:gd name="T27" fmla="*/ 112 h 720"/>
                <a:gd name="T28" fmla="*/ 46 w 766"/>
                <a:gd name="T29" fmla="*/ 160 h 720"/>
                <a:gd name="T30" fmla="*/ 18 w 766"/>
                <a:gd name="T31" fmla="*/ 214 h 720"/>
                <a:gd name="T32" fmla="*/ 2 w 766"/>
                <a:gd name="T33" fmla="*/ 274 h 720"/>
                <a:gd name="T34" fmla="*/ 0 w 766"/>
                <a:gd name="T35" fmla="*/ 304 h 720"/>
                <a:gd name="T36" fmla="*/ 8 w 766"/>
                <a:gd name="T37" fmla="*/ 366 h 720"/>
                <a:gd name="T38" fmla="*/ 30 w 766"/>
                <a:gd name="T39" fmla="*/ 422 h 720"/>
                <a:gd name="T40" fmla="*/ 66 w 766"/>
                <a:gd name="T41" fmla="*/ 474 h 720"/>
                <a:gd name="T42" fmla="*/ 112 w 766"/>
                <a:gd name="T43" fmla="*/ 518 h 720"/>
                <a:gd name="T44" fmla="*/ 170 w 766"/>
                <a:gd name="T45" fmla="*/ 556 h 720"/>
                <a:gd name="T46" fmla="*/ 234 w 766"/>
                <a:gd name="T47" fmla="*/ 584 h 720"/>
                <a:gd name="T48" fmla="*/ 306 w 766"/>
                <a:gd name="T49" fmla="*/ 602 h 720"/>
                <a:gd name="T50" fmla="*/ 384 w 766"/>
                <a:gd name="T51" fmla="*/ 608 h 720"/>
                <a:gd name="T52" fmla="*/ 414 w 766"/>
                <a:gd name="T53" fmla="*/ 606 h 720"/>
                <a:gd name="T54" fmla="*/ 568 w 766"/>
                <a:gd name="T55" fmla="*/ 720 h 720"/>
                <a:gd name="T56" fmla="*/ 568 w 766"/>
                <a:gd name="T57" fmla="*/ 570 h 720"/>
                <a:gd name="T58" fmla="*/ 610 w 766"/>
                <a:gd name="T59" fmla="*/ 548 h 720"/>
                <a:gd name="T60" fmla="*/ 650 w 766"/>
                <a:gd name="T61" fmla="*/ 522 h 720"/>
                <a:gd name="T62" fmla="*/ 684 w 766"/>
                <a:gd name="T63" fmla="*/ 494 h 720"/>
                <a:gd name="T64" fmla="*/ 712 w 766"/>
                <a:gd name="T65" fmla="*/ 460 h 720"/>
                <a:gd name="T66" fmla="*/ 736 w 766"/>
                <a:gd name="T67" fmla="*/ 426 h 720"/>
                <a:gd name="T68" fmla="*/ 752 w 766"/>
                <a:gd name="T69" fmla="*/ 386 h 720"/>
                <a:gd name="T70" fmla="*/ 764 w 766"/>
                <a:gd name="T71" fmla="*/ 346 h 720"/>
                <a:gd name="T72" fmla="*/ 766 w 766"/>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6" h="720">
                  <a:moveTo>
                    <a:pt x="766" y="304"/>
                  </a:moveTo>
                  <a:lnTo>
                    <a:pt x="766" y="304"/>
                  </a:lnTo>
                  <a:lnTo>
                    <a:pt x="766" y="274"/>
                  </a:lnTo>
                  <a:lnTo>
                    <a:pt x="760" y="244"/>
                  </a:lnTo>
                  <a:lnTo>
                    <a:pt x="750" y="214"/>
                  </a:lnTo>
                  <a:lnTo>
                    <a:pt x="736" y="186"/>
                  </a:lnTo>
                  <a:lnTo>
                    <a:pt x="720" y="160"/>
                  </a:lnTo>
                  <a:lnTo>
                    <a:pt x="702" y="134"/>
                  </a:lnTo>
                  <a:lnTo>
                    <a:pt x="680" y="112"/>
                  </a:lnTo>
                  <a:lnTo>
                    <a:pt x="654" y="90"/>
                  </a:lnTo>
                  <a:lnTo>
                    <a:pt x="628" y="70"/>
                  </a:lnTo>
                  <a:lnTo>
                    <a:pt x="598" y="52"/>
                  </a:lnTo>
                  <a:lnTo>
                    <a:pt x="566" y="38"/>
                  </a:lnTo>
                  <a:lnTo>
                    <a:pt x="532" y="24"/>
                  </a:lnTo>
                  <a:lnTo>
                    <a:pt x="498" y="14"/>
                  </a:lnTo>
                  <a:lnTo>
                    <a:pt x="462" y="8"/>
                  </a:lnTo>
                  <a:lnTo>
                    <a:pt x="424" y="2"/>
                  </a:lnTo>
                  <a:lnTo>
                    <a:pt x="384" y="0"/>
                  </a:lnTo>
                  <a:lnTo>
                    <a:pt x="384" y="0"/>
                  </a:lnTo>
                  <a:lnTo>
                    <a:pt x="344" y="2"/>
                  </a:lnTo>
                  <a:lnTo>
                    <a:pt x="306" y="8"/>
                  </a:lnTo>
                  <a:lnTo>
                    <a:pt x="270" y="14"/>
                  </a:lnTo>
                  <a:lnTo>
                    <a:pt x="234" y="24"/>
                  </a:lnTo>
                  <a:lnTo>
                    <a:pt x="202" y="38"/>
                  </a:lnTo>
                  <a:lnTo>
                    <a:pt x="170" y="52"/>
                  </a:lnTo>
                  <a:lnTo>
                    <a:pt x="140" y="70"/>
                  </a:lnTo>
                  <a:lnTo>
                    <a:pt x="112" y="90"/>
                  </a:lnTo>
                  <a:lnTo>
                    <a:pt x="88" y="112"/>
                  </a:lnTo>
                  <a:lnTo>
                    <a:pt x="66" y="134"/>
                  </a:lnTo>
                  <a:lnTo>
                    <a:pt x="46" y="160"/>
                  </a:lnTo>
                  <a:lnTo>
                    <a:pt x="30" y="186"/>
                  </a:lnTo>
                  <a:lnTo>
                    <a:pt x="18" y="214"/>
                  </a:lnTo>
                  <a:lnTo>
                    <a:pt x="8" y="244"/>
                  </a:lnTo>
                  <a:lnTo>
                    <a:pt x="2" y="274"/>
                  </a:lnTo>
                  <a:lnTo>
                    <a:pt x="0" y="304"/>
                  </a:lnTo>
                  <a:lnTo>
                    <a:pt x="0" y="304"/>
                  </a:lnTo>
                  <a:lnTo>
                    <a:pt x="2" y="336"/>
                  </a:lnTo>
                  <a:lnTo>
                    <a:pt x="8" y="366"/>
                  </a:lnTo>
                  <a:lnTo>
                    <a:pt x="18" y="394"/>
                  </a:lnTo>
                  <a:lnTo>
                    <a:pt x="30" y="422"/>
                  </a:lnTo>
                  <a:lnTo>
                    <a:pt x="46" y="448"/>
                  </a:lnTo>
                  <a:lnTo>
                    <a:pt x="66" y="474"/>
                  </a:lnTo>
                  <a:lnTo>
                    <a:pt x="88" y="498"/>
                  </a:lnTo>
                  <a:lnTo>
                    <a:pt x="112" y="518"/>
                  </a:lnTo>
                  <a:lnTo>
                    <a:pt x="140" y="538"/>
                  </a:lnTo>
                  <a:lnTo>
                    <a:pt x="170" y="556"/>
                  </a:lnTo>
                  <a:lnTo>
                    <a:pt x="202" y="570"/>
                  </a:lnTo>
                  <a:lnTo>
                    <a:pt x="234" y="584"/>
                  </a:lnTo>
                  <a:lnTo>
                    <a:pt x="270" y="594"/>
                  </a:lnTo>
                  <a:lnTo>
                    <a:pt x="306" y="602"/>
                  </a:lnTo>
                  <a:lnTo>
                    <a:pt x="344" y="606"/>
                  </a:lnTo>
                  <a:lnTo>
                    <a:pt x="384" y="608"/>
                  </a:lnTo>
                  <a:lnTo>
                    <a:pt x="384" y="608"/>
                  </a:lnTo>
                  <a:lnTo>
                    <a:pt x="414" y="606"/>
                  </a:lnTo>
                  <a:lnTo>
                    <a:pt x="444" y="604"/>
                  </a:lnTo>
                  <a:lnTo>
                    <a:pt x="568" y="720"/>
                  </a:lnTo>
                  <a:lnTo>
                    <a:pt x="568" y="570"/>
                  </a:lnTo>
                  <a:lnTo>
                    <a:pt x="568" y="570"/>
                  </a:lnTo>
                  <a:lnTo>
                    <a:pt x="590" y="560"/>
                  </a:lnTo>
                  <a:lnTo>
                    <a:pt x="610" y="548"/>
                  </a:lnTo>
                  <a:lnTo>
                    <a:pt x="630" y="536"/>
                  </a:lnTo>
                  <a:lnTo>
                    <a:pt x="650" y="522"/>
                  </a:lnTo>
                  <a:lnTo>
                    <a:pt x="666" y="508"/>
                  </a:lnTo>
                  <a:lnTo>
                    <a:pt x="684" y="494"/>
                  </a:lnTo>
                  <a:lnTo>
                    <a:pt x="698" y="478"/>
                  </a:lnTo>
                  <a:lnTo>
                    <a:pt x="712" y="460"/>
                  </a:lnTo>
                  <a:lnTo>
                    <a:pt x="724" y="444"/>
                  </a:lnTo>
                  <a:lnTo>
                    <a:pt x="736" y="426"/>
                  </a:lnTo>
                  <a:lnTo>
                    <a:pt x="744" y="406"/>
                  </a:lnTo>
                  <a:lnTo>
                    <a:pt x="752" y="386"/>
                  </a:lnTo>
                  <a:lnTo>
                    <a:pt x="758" y="366"/>
                  </a:lnTo>
                  <a:lnTo>
                    <a:pt x="764" y="346"/>
                  </a:lnTo>
                  <a:lnTo>
                    <a:pt x="766" y="326"/>
                  </a:lnTo>
                  <a:lnTo>
                    <a:pt x="766" y="304"/>
                  </a:lnTo>
                  <a:lnTo>
                    <a:pt x="766" y="304"/>
                  </a:lnTo>
                  <a:close/>
                </a:path>
              </a:pathLst>
            </a:custGeom>
            <a:solidFill>
              <a:srgbClr val="4D995A"/>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2" name="Freeform 14"/>
            <p:cNvSpPr/>
            <p:nvPr/>
          </p:nvSpPr>
          <p:spPr bwMode="auto">
            <a:xfrm>
              <a:off x="-2919863" y="789385"/>
              <a:ext cx="1219200" cy="1143000"/>
            </a:xfrm>
            <a:custGeom>
              <a:avLst/>
              <a:gdLst>
                <a:gd name="T0" fmla="*/ 0 w 768"/>
                <a:gd name="T1" fmla="*/ 304 h 720"/>
                <a:gd name="T2" fmla="*/ 8 w 768"/>
                <a:gd name="T3" fmla="*/ 244 h 720"/>
                <a:gd name="T4" fmla="*/ 32 w 768"/>
                <a:gd name="T5" fmla="*/ 186 h 720"/>
                <a:gd name="T6" fmla="*/ 66 w 768"/>
                <a:gd name="T7" fmla="*/ 134 h 720"/>
                <a:gd name="T8" fmla="*/ 114 w 768"/>
                <a:gd name="T9" fmla="*/ 90 h 720"/>
                <a:gd name="T10" fmla="*/ 170 w 768"/>
                <a:gd name="T11" fmla="*/ 52 h 720"/>
                <a:gd name="T12" fmla="*/ 234 w 768"/>
                <a:gd name="T13" fmla="*/ 24 h 720"/>
                <a:gd name="T14" fmla="*/ 306 w 768"/>
                <a:gd name="T15" fmla="*/ 8 h 720"/>
                <a:gd name="T16" fmla="*/ 384 w 768"/>
                <a:gd name="T17" fmla="*/ 0 h 720"/>
                <a:gd name="T18" fmla="*/ 424 w 768"/>
                <a:gd name="T19" fmla="*/ 2 h 720"/>
                <a:gd name="T20" fmla="*/ 498 w 768"/>
                <a:gd name="T21" fmla="*/ 14 h 720"/>
                <a:gd name="T22" fmla="*/ 566 w 768"/>
                <a:gd name="T23" fmla="*/ 38 h 720"/>
                <a:gd name="T24" fmla="*/ 628 w 768"/>
                <a:gd name="T25" fmla="*/ 70 h 720"/>
                <a:gd name="T26" fmla="*/ 680 w 768"/>
                <a:gd name="T27" fmla="*/ 112 h 720"/>
                <a:gd name="T28" fmla="*/ 722 w 768"/>
                <a:gd name="T29" fmla="*/ 160 h 720"/>
                <a:gd name="T30" fmla="*/ 750 w 768"/>
                <a:gd name="T31" fmla="*/ 214 h 720"/>
                <a:gd name="T32" fmla="*/ 766 w 768"/>
                <a:gd name="T33" fmla="*/ 274 h 720"/>
                <a:gd name="T34" fmla="*/ 768 w 768"/>
                <a:gd name="T35" fmla="*/ 304 h 720"/>
                <a:gd name="T36" fmla="*/ 760 w 768"/>
                <a:gd name="T37" fmla="*/ 366 h 720"/>
                <a:gd name="T38" fmla="*/ 738 w 768"/>
                <a:gd name="T39" fmla="*/ 422 h 720"/>
                <a:gd name="T40" fmla="*/ 702 w 768"/>
                <a:gd name="T41" fmla="*/ 474 h 720"/>
                <a:gd name="T42" fmla="*/ 656 w 768"/>
                <a:gd name="T43" fmla="*/ 518 h 720"/>
                <a:gd name="T44" fmla="*/ 598 w 768"/>
                <a:gd name="T45" fmla="*/ 556 h 720"/>
                <a:gd name="T46" fmla="*/ 534 w 768"/>
                <a:gd name="T47" fmla="*/ 584 h 720"/>
                <a:gd name="T48" fmla="*/ 462 w 768"/>
                <a:gd name="T49" fmla="*/ 602 h 720"/>
                <a:gd name="T50" fmla="*/ 384 w 768"/>
                <a:gd name="T51" fmla="*/ 608 h 720"/>
                <a:gd name="T52" fmla="*/ 354 w 768"/>
                <a:gd name="T53" fmla="*/ 606 h 720"/>
                <a:gd name="T54" fmla="*/ 200 w 768"/>
                <a:gd name="T55" fmla="*/ 720 h 720"/>
                <a:gd name="T56" fmla="*/ 200 w 768"/>
                <a:gd name="T57" fmla="*/ 570 h 720"/>
                <a:gd name="T58" fmla="*/ 158 w 768"/>
                <a:gd name="T59" fmla="*/ 548 h 720"/>
                <a:gd name="T60" fmla="*/ 118 w 768"/>
                <a:gd name="T61" fmla="*/ 522 h 720"/>
                <a:gd name="T62" fmla="*/ 84 w 768"/>
                <a:gd name="T63" fmla="*/ 494 h 720"/>
                <a:gd name="T64" fmla="*/ 56 w 768"/>
                <a:gd name="T65" fmla="*/ 460 h 720"/>
                <a:gd name="T66" fmla="*/ 32 w 768"/>
                <a:gd name="T67" fmla="*/ 426 h 720"/>
                <a:gd name="T68" fmla="*/ 16 w 768"/>
                <a:gd name="T69" fmla="*/ 386 h 720"/>
                <a:gd name="T70" fmla="*/ 4 w 768"/>
                <a:gd name="T71" fmla="*/ 346 h 720"/>
                <a:gd name="T72" fmla="*/ 0 w 768"/>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720">
                  <a:moveTo>
                    <a:pt x="0" y="304"/>
                  </a:moveTo>
                  <a:lnTo>
                    <a:pt x="0" y="304"/>
                  </a:lnTo>
                  <a:lnTo>
                    <a:pt x="2" y="274"/>
                  </a:lnTo>
                  <a:lnTo>
                    <a:pt x="8" y="244"/>
                  </a:lnTo>
                  <a:lnTo>
                    <a:pt x="18" y="214"/>
                  </a:lnTo>
                  <a:lnTo>
                    <a:pt x="32" y="186"/>
                  </a:lnTo>
                  <a:lnTo>
                    <a:pt x="48" y="160"/>
                  </a:lnTo>
                  <a:lnTo>
                    <a:pt x="66" y="134"/>
                  </a:lnTo>
                  <a:lnTo>
                    <a:pt x="88" y="112"/>
                  </a:lnTo>
                  <a:lnTo>
                    <a:pt x="114" y="90"/>
                  </a:lnTo>
                  <a:lnTo>
                    <a:pt x="140" y="70"/>
                  </a:lnTo>
                  <a:lnTo>
                    <a:pt x="170" y="52"/>
                  </a:lnTo>
                  <a:lnTo>
                    <a:pt x="202" y="38"/>
                  </a:lnTo>
                  <a:lnTo>
                    <a:pt x="234" y="24"/>
                  </a:lnTo>
                  <a:lnTo>
                    <a:pt x="270" y="14"/>
                  </a:lnTo>
                  <a:lnTo>
                    <a:pt x="306" y="8"/>
                  </a:lnTo>
                  <a:lnTo>
                    <a:pt x="344" y="2"/>
                  </a:lnTo>
                  <a:lnTo>
                    <a:pt x="384" y="0"/>
                  </a:lnTo>
                  <a:lnTo>
                    <a:pt x="384" y="0"/>
                  </a:lnTo>
                  <a:lnTo>
                    <a:pt x="424" y="2"/>
                  </a:lnTo>
                  <a:lnTo>
                    <a:pt x="462" y="8"/>
                  </a:lnTo>
                  <a:lnTo>
                    <a:pt x="498" y="14"/>
                  </a:lnTo>
                  <a:lnTo>
                    <a:pt x="534" y="24"/>
                  </a:lnTo>
                  <a:lnTo>
                    <a:pt x="566" y="38"/>
                  </a:lnTo>
                  <a:lnTo>
                    <a:pt x="598" y="52"/>
                  </a:lnTo>
                  <a:lnTo>
                    <a:pt x="628" y="70"/>
                  </a:lnTo>
                  <a:lnTo>
                    <a:pt x="656" y="90"/>
                  </a:lnTo>
                  <a:lnTo>
                    <a:pt x="680" y="112"/>
                  </a:lnTo>
                  <a:lnTo>
                    <a:pt x="702" y="134"/>
                  </a:lnTo>
                  <a:lnTo>
                    <a:pt x="722" y="160"/>
                  </a:lnTo>
                  <a:lnTo>
                    <a:pt x="738" y="186"/>
                  </a:lnTo>
                  <a:lnTo>
                    <a:pt x="750" y="214"/>
                  </a:lnTo>
                  <a:lnTo>
                    <a:pt x="760" y="244"/>
                  </a:lnTo>
                  <a:lnTo>
                    <a:pt x="766" y="274"/>
                  </a:lnTo>
                  <a:lnTo>
                    <a:pt x="768" y="304"/>
                  </a:lnTo>
                  <a:lnTo>
                    <a:pt x="768" y="304"/>
                  </a:lnTo>
                  <a:lnTo>
                    <a:pt x="766" y="336"/>
                  </a:lnTo>
                  <a:lnTo>
                    <a:pt x="760" y="366"/>
                  </a:lnTo>
                  <a:lnTo>
                    <a:pt x="750" y="394"/>
                  </a:lnTo>
                  <a:lnTo>
                    <a:pt x="738" y="422"/>
                  </a:lnTo>
                  <a:lnTo>
                    <a:pt x="722" y="448"/>
                  </a:lnTo>
                  <a:lnTo>
                    <a:pt x="702" y="474"/>
                  </a:lnTo>
                  <a:lnTo>
                    <a:pt x="680" y="498"/>
                  </a:lnTo>
                  <a:lnTo>
                    <a:pt x="656" y="518"/>
                  </a:lnTo>
                  <a:lnTo>
                    <a:pt x="628" y="538"/>
                  </a:lnTo>
                  <a:lnTo>
                    <a:pt x="598" y="556"/>
                  </a:lnTo>
                  <a:lnTo>
                    <a:pt x="566" y="570"/>
                  </a:lnTo>
                  <a:lnTo>
                    <a:pt x="534" y="584"/>
                  </a:lnTo>
                  <a:lnTo>
                    <a:pt x="498" y="594"/>
                  </a:lnTo>
                  <a:lnTo>
                    <a:pt x="462" y="602"/>
                  </a:lnTo>
                  <a:lnTo>
                    <a:pt x="424" y="606"/>
                  </a:lnTo>
                  <a:lnTo>
                    <a:pt x="384" y="608"/>
                  </a:lnTo>
                  <a:lnTo>
                    <a:pt x="384" y="608"/>
                  </a:lnTo>
                  <a:lnTo>
                    <a:pt x="354" y="606"/>
                  </a:lnTo>
                  <a:lnTo>
                    <a:pt x="324" y="604"/>
                  </a:lnTo>
                  <a:lnTo>
                    <a:pt x="200" y="720"/>
                  </a:lnTo>
                  <a:lnTo>
                    <a:pt x="200" y="570"/>
                  </a:lnTo>
                  <a:lnTo>
                    <a:pt x="200" y="570"/>
                  </a:lnTo>
                  <a:lnTo>
                    <a:pt x="178" y="560"/>
                  </a:lnTo>
                  <a:lnTo>
                    <a:pt x="158" y="548"/>
                  </a:lnTo>
                  <a:lnTo>
                    <a:pt x="138" y="536"/>
                  </a:lnTo>
                  <a:lnTo>
                    <a:pt x="118" y="522"/>
                  </a:lnTo>
                  <a:lnTo>
                    <a:pt x="102" y="508"/>
                  </a:lnTo>
                  <a:lnTo>
                    <a:pt x="84" y="494"/>
                  </a:lnTo>
                  <a:lnTo>
                    <a:pt x="70" y="478"/>
                  </a:lnTo>
                  <a:lnTo>
                    <a:pt x="56" y="460"/>
                  </a:lnTo>
                  <a:lnTo>
                    <a:pt x="44" y="444"/>
                  </a:lnTo>
                  <a:lnTo>
                    <a:pt x="32" y="426"/>
                  </a:lnTo>
                  <a:lnTo>
                    <a:pt x="24" y="406"/>
                  </a:lnTo>
                  <a:lnTo>
                    <a:pt x="16" y="386"/>
                  </a:lnTo>
                  <a:lnTo>
                    <a:pt x="10" y="366"/>
                  </a:lnTo>
                  <a:lnTo>
                    <a:pt x="4" y="346"/>
                  </a:lnTo>
                  <a:lnTo>
                    <a:pt x="2" y="326"/>
                  </a:lnTo>
                  <a:lnTo>
                    <a:pt x="0" y="304"/>
                  </a:lnTo>
                  <a:lnTo>
                    <a:pt x="0" y="304"/>
                  </a:lnTo>
                  <a:close/>
                </a:path>
              </a:pathLst>
            </a:custGeom>
            <a:solidFill>
              <a:srgbClr val="4D995A"/>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sp>
          <p:nvSpPr>
            <p:cNvPr id="33" name="Freeform 15"/>
            <p:cNvSpPr/>
            <p:nvPr/>
          </p:nvSpPr>
          <p:spPr bwMode="auto">
            <a:xfrm>
              <a:off x="-6488563" y="3542110"/>
              <a:ext cx="3470275" cy="2292350"/>
            </a:xfrm>
            <a:custGeom>
              <a:avLst/>
              <a:gdLst>
                <a:gd name="T0" fmla="*/ 84 w 2186"/>
                <a:gd name="T1" fmla="*/ 0 h 1444"/>
                <a:gd name="T2" fmla="*/ 66 w 2186"/>
                <a:gd name="T3" fmla="*/ 2 h 1444"/>
                <a:gd name="T4" fmla="*/ 38 w 2186"/>
                <a:gd name="T5" fmla="*/ 14 h 1444"/>
                <a:gd name="T6" fmla="*/ 14 w 2186"/>
                <a:gd name="T7" fmla="*/ 36 h 1444"/>
                <a:gd name="T8" fmla="*/ 2 w 2186"/>
                <a:gd name="T9" fmla="*/ 66 h 1444"/>
                <a:gd name="T10" fmla="*/ 0 w 2186"/>
                <a:gd name="T11" fmla="*/ 82 h 1444"/>
                <a:gd name="T12" fmla="*/ 8 w 2186"/>
                <a:gd name="T13" fmla="*/ 114 h 1444"/>
                <a:gd name="T14" fmla="*/ 26 w 2186"/>
                <a:gd name="T15" fmla="*/ 142 h 1444"/>
                <a:gd name="T16" fmla="*/ 52 w 2186"/>
                <a:gd name="T17" fmla="*/ 158 h 1444"/>
                <a:gd name="T18" fmla="*/ 84 w 2186"/>
                <a:gd name="T19" fmla="*/ 166 h 1444"/>
                <a:gd name="T20" fmla="*/ 616 w 2186"/>
                <a:gd name="T21" fmla="*/ 1340 h 1444"/>
                <a:gd name="T22" fmla="*/ 502 w 2186"/>
                <a:gd name="T23" fmla="*/ 1340 h 1444"/>
                <a:gd name="T24" fmla="*/ 482 w 2186"/>
                <a:gd name="T25" fmla="*/ 1344 h 1444"/>
                <a:gd name="T26" fmla="*/ 466 w 2186"/>
                <a:gd name="T27" fmla="*/ 1356 h 1444"/>
                <a:gd name="T28" fmla="*/ 454 w 2186"/>
                <a:gd name="T29" fmla="*/ 1372 h 1444"/>
                <a:gd name="T30" fmla="*/ 450 w 2186"/>
                <a:gd name="T31" fmla="*/ 1392 h 1444"/>
                <a:gd name="T32" fmla="*/ 452 w 2186"/>
                <a:gd name="T33" fmla="*/ 1404 h 1444"/>
                <a:gd name="T34" fmla="*/ 460 w 2186"/>
                <a:gd name="T35" fmla="*/ 1422 h 1444"/>
                <a:gd name="T36" fmla="*/ 474 w 2186"/>
                <a:gd name="T37" fmla="*/ 1436 h 1444"/>
                <a:gd name="T38" fmla="*/ 492 w 2186"/>
                <a:gd name="T39" fmla="*/ 1444 h 1444"/>
                <a:gd name="T40" fmla="*/ 1684 w 2186"/>
                <a:gd name="T41" fmla="*/ 1444 h 1444"/>
                <a:gd name="T42" fmla="*/ 1694 w 2186"/>
                <a:gd name="T43" fmla="*/ 1444 h 1444"/>
                <a:gd name="T44" fmla="*/ 1714 w 2186"/>
                <a:gd name="T45" fmla="*/ 1436 h 1444"/>
                <a:gd name="T46" fmla="*/ 1728 w 2186"/>
                <a:gd name="T47" fmla="*/ 1422 h 1444"/>
                <a:gd name="T48" fmla="*/ 1734 w 2186"/>
                <a:gd name="T49" fmla="*/ 1404 h 1444"/>
                <a:gd name="T50" fmla="*/ 1736 w 2186"/>
                <a:gd name="T51" fmla="*/ 1392 h 1444"/>
                <a:gd name="T52" fmla="*/ 1732 w 2186"/>
                <a:gd name="T53" fmla="*/ 1372 h 1444"/>
                <a:gd name="T54" fmla="*/ 1720 w 2186"/>
                <a:gd name="T55" fmla="*/ 1356 h 1444"/>
                <a:gd name="T56" fmla="*/ 1704 w 2186"/>
                <a:gd name="T57" fmla="*/ 1344 h 1444"/>
                <a:gd name="T58" fmla="*/ 1684 w 2186"/>
                <a:gd name="T59" fmla="*/ 1340 h 1444"/>
                <a:gd name="T60" fmla="*/ 1570 w 2186"/>
                <a:gd name="T61" fmla="*/ 166 h 1444"/>
                <a:gd name="T62" fmla="*/ 2102 w 2186"/>
                <a:gd name="T63" fmla="*/ 166 h 1444"/>
                <a:gd name="T64" fmla="*/ 2134 w 2186"/>
                <a:gd name="T65" fmla="*/ 158 h 1444"/>
                <a:gd name="T66" fmla="*/ 2162 w 2186"/>
                <a:gd name="T67" fmla="*/ 142 h 1444"/>
                <a:gd name="T68" fmla="*/ 2178 w 2186"/>
                <a:gd name="T69" fmla="*/ 114 h 1444"/>
                <a:gd name="T70" fmla="*/ 2186 w 2186"/>
                <a:gd name="T71" fmla="*/ 82 h 1444"/>
                <a:gd name="T72" fmla="*/ 2184 w 2186"/>
                <a:gd name="T73" fmla="*/ 66 h 1444"/>
                <a:gd name="T74" fmla="*/ 2172 w 2186"/>
                <a:gd name="T75" fmla="*/ 36 h 1444"/>
                <a:gd name="T76" fmla="*/ 2148 w 2186"/>
                <a:gd name="T77" fmla="*/ 14 h 1444"/>
                <a:gd name="T78" fmla="*/ 2120 w 2186"/>
                <a:gd name="T79" fmla="*/ 2 h 1444"/>
                <a:gd name="T80" fmla="*/ 2102 w 2186"/>
                <a:gd name="T81"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6" h="1444">
                  <a:moveTo>
                    <a:pt x="2102" y="0"/>
                  </a:moveTo>
                  <a:lnTo>
                    <a:pt x="84" y="0"/>
                  </a:lnTo>
                  <a:lnTo>
                    <a:pt x="84" y="0"/>
                  </a:lnTo>
                  <a:lnTo>
                    <a:pt x="66" y="2"/>
                  </a:lnTo>
                  <a:lnTo>
                    <a:pt x="52" y="6"/>
                  </a:lnTo>
                  <a:lnTo>
                    <a:pt x="38" y="14"/>
                  </a:lnTo>
                  <a:lnTo>
                    <a:pt x="26" y="24"/>
                  </a:lnTo>
                  <a:lnTo>
                    <a:pt x="14" y="36"/>
                  </a:lnTo>
                  <a:lnTo>
                    <a:pt x="8" y="50"/>
                  </a:lnTo>
                  <a:lnTo>
                    <a:pt x="2" y="66"/>
                  </a:lnTo>
                  <a:lnTo>
                    <a:pt x="0" y="82"/>
                  </a:lnTo>
                  <a:lnTo>
                    <a:pt x="0" y="82"/>
                  </a:lnTo>
                  <a:lnTo>
                    <a:pt x="2" y="100"/>
                  </a:lnTo>
                  <a:lnTo>
                    <a:pt x="8" y="114"/>
                  </a:lnTo>
                  <a:lnTo>
                    <a:pt x="14" y="128"/>
                  </a:lnTo>
                  <a:lnTo>
                    <a:pt x="26" y="142"/>
                  </a:lnTo>
                  <a:lnTo>
                    <a:pt x="38" y="152"/>
                  </a:lnTo>
                  <a:lnTo>
                    <a:pt x="52" y="158"/>
                  </a:lnTo>
                  <a:lnTo>
                    <a:pt x="66" y="164"/>
                  </a:lnTo>
                  <a:lnTo>
                    <a:pt x="84" y="166"/>
                  </a:lnTo>
                  <a:lnTo>
                    <a:pt x="616" y="166"/>
                  </a:lnTo>
                  <a:lnTo>
                    <a:pt x="616" y="1340"/>
                  </a:lnTo>
                  <a:lnTo>
                    <a:pt x="502" y="1340"/>
                  </a:lnTo>
                  <a:lnTo>
                    <a:pt x="502" y="1340"/>
                  </a:lnTo>
                  <a:lnTo>
                    <a:pt x="492" y="1342"/>
                  </a:lnTo>
                  <a:lnTo>
                    <a:pt x="482" y="1344"/>
                  </a:lnTo>
                  <a:lnTo>
                    <a:pt x="474" y="1350"/>
                  </a:lnTo>
                  <a:lnTo>
                    <a:pt x="466" y="1356"/>
                  </a:lnTo>
                  <a:lnTo>
                    <a:pt x="460" y="1364"/>
                  </a:lnTo>
                  <a:lnTo>
                    <a:pt x="454" y="1372"/>
                  </a:lnTo>
                  <a:lnTo>
                    <a:pt x="452" y="1382"/>
                  </a:lnTo>
                  <a:lnTo>
                    <a:pt x="450" y="1392"/>
                  </a:lnTo>
                  <a:lnTo>
                    <a:pt x="450" y="1392"/>
                  </a:lnTo>
                  <a:lnTo>
                    <a:pt x="452" y="1404"/>
                  </a:lnTo>
                  <a:lnTo>
                    <a:pt x="454" y="1412"/>
                  </a:lnTo>
                  <a:lnTo>
                    <a:pt x="460" y="1422"/>
                  </a:lnTo>
                  <a:lnTo>
                    <a:pt x="466" y="1430"/>
                  </a:lnTo>
                  <a:lnTo>
                    <a:pt x="474" y="1436"/>
                  </a:lnTo>
                  <a:lnTo>
                    <a:pt x="482" y="1440"/>
                  </a:lnTo>
                  <a:lnTo>
                    <a:pt x="492" y="1444"/>
                  </a:lnTo>
                  <a:lnTo>
                    <a:pt x="502" y="1444"/>
                  </a:lnTo>
                  <a:lnTo>
                    <a:pt x="1684" y="1444"/>
                  </a:lnTo>
                  <a:lnTo>
                    <a:pt x="1684" y="1444"/>
                  </a:lnTo>
                  <a:lnTo>
                    <a:pt x="1694" y="1444"/>
                  </a:lnTo>
                  <a:lnTo>
                    <a:pt x="1704" y="1440"/>
                  </a:lnTo>
                  <a:lnTo>
                    <a:pt x="1714" y="1436"/>
                  </a:lnTo>
                  <a:lnTo>
                    <a:pt x="1720" y="1430"/>
                  </a:lnTo>
                  <a:lnTo>
                    <a:pt x="1728" y="1422"/>
                  </a:lnTo>
                  <a:lnTo>
                    <a:pt x="1732" y="1412"/>
                  </a:lnTo>
                  <a:lnTo>
                    <a:pt x="1734" y="1404"/>
                  </a:lnTo>
                  <a:lnTo>
                    <a:pt x="1736" y="1392"/>
                  </a:lnTo>
                  <a:lnTo>
                    <a:pt x="1736" y="1392"/>
                  </a:lnTo>
                  <a:lnTo>
                    <a:pt x="1734" y="1382"/>
                  </a:lnTo>
                  <a:lnTo>
                    <a:pt x="1732" y="1372"/>
                  </a:lnTo>
                  <a:lnTo>
                    <a:pt x="1728" y="1364"/>
                  </a:lnTo>
                  <a:lnTo>
                    <a:pt x="1720" y="1356"/>
                  </a:lnTo>
                  <a:lnTo>
                    <a:pt x="1714" y="1350"/>
                  </a:lnTo>
                  <a:lnTo>
                    <a:pt x="1704" y="1344"/>
                  </a:lnTo>
                  <a:lnTo>
                    <a:pt x="1694" y="1342"/>
                  </a:lnTo>
                  <a:lnTo>
                    <a:pt x="1684" y="1340"/>
                  </a:lnTo>
                  <a:lnTo>
                    <a:pt x="1570" y="1340"/>
                  </a:lnTo>
                  <a:lnTo>
                    <a:pt x="1570" y="166"/>
                  </a:lnTo>
                  <a:lnTo>
                    <a:pt x="2102" y="166"/>
                  </a:lnTo>
                  <a:lnTo>
                    <a:pt x="2102" y="166"/>
                  </a:lnTo>
                  <a:lnTo>
                    <a:pt x="2120" y="164"/>
                  </a:lnTo>
                  <a:lnTo>
                    <a:pt x="2134" y="158"/>
                  </a:lnTo>
                  <a:lnTo>
                    <a:pt x="2148" y="152"/>
                  </a:lnTo>
                  <a:lnTo>
                    <a:pt x="2162" y="142"/>
                  </a:lnTo>
                  <a:lnTo>
                    <a:pt x="2172" y="128"/>
                  </a:lnTo>
                  <a:lnTo>
                    <a:pt x="2178" y="114"/>
                  </a:lnTo>
                  <a:lnTo>
                    <a:pt x="2184" y="100"/>
                  </a:lnTo>
                  <a:lnTo>
                    <a:pt x="2186" y="82"/>
                  </a:lnTo>
                  <a:lnTo>
                    <a:pt x="2186" y="82"/>
                  </a:lnTo>
                  <a:lnTo>
                    <a:pt x="2184" y="66"/>
                  </a:lnTo>
                  <a:lnTo>
                    <a:pt x="2178" y="50"/>
                  </a:lnTo>
                  <a:lnTo>
                    <a:pt x="2172" y="36"/>
                  </a:lnTo>
                  <a:lnTo>
                    <a:pt x="2162" y="24"/>
                  </a:lnTo>
                  <a:lnTo>
                    <a:pt x="2148" y="14"/>
                  </a:lnTo>
                  <a:lnTo>
                    <a:pt x="2134" y="6"/>
                  </a:lnTo>
                  <a:lnTo>
                    <a:pt x="2120" y="2"/>
                  </a:lnTo>
                  <a:lnTo>
                    <a:pt x="2102" y="0"/>
                  </a:lnTo>
                  <a:lnTo>
                    <a:pt x="2102" y="0"/>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pitchFamily="34" charset="-122"/>
                <a:ea typeface="微软雅黑" panose="020B0503020204020204" pitchFamily="34" charset="-122"/>
              </a:endParaRPr>
            </a:p>
          </p:txBody>
        </p:sp>
      </p:grpSp>
      <p:sp>
        <p:nvSpPr>
          <p:cNvPr id="41" name="矩形 40"/>
          <p:cNvSpPr/>
          <p:nvPr/>
        </p:nvSpPr>
        <p:spPr>
          <a:xfrm>
            <a:off x="1216736" y="1232655"/>
            <a:ext cx="10206440" cy="556050"/>
          </a:xfrm>
          <a:prstGeom prst="rect">
            <a:avLst/>
          </a:prstGeom>
        </p:spPr>
        <p:txBody>
          <a:bodyPr wrap="square">
            <a:spAutoFit/>
          </a:bodyPr>
          <a:lstStyle/>
          <a:p>
            <a:pPr algn="just">
              <a:lnSpc>
                <a:spcPct val="150000"/>
              </a:lnSpc>
              <a:spcAft>
                <a:spcPts val="1600"/>
              </a:spcAft>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请在此外输入您的文字，请在此外输入您的文字，请在此外输入您的文字，请在此外输入您的文字，请在此外输入您的文字，请在此外输入您的文字，请在此外输入您的文字，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椭圆 45"/>
          <p:cNvSpPr/>
          <p:nvPr/>
        </p:nvSpPr>
        <p:spPr>
          <a:xfrm>
            <a:off x="6459428" y="2258575"/>
            <a:ext cx="465667" cy="465667"/>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A</a:t>
            </a:r>
            <a:endParaRPr lang="zh-CN" altLang="en-US" sz="2400" dirty="0">
              <a:latin typeface="微软雅黑" panose="020B0503020204020204" pitchFamily="34" charset="-122"/>
              <a:ea typeface="微软雅黑" panose="020B0503020204020204" pitchFamily="34" charset="-122"/>
            </a:endParaRPr>
          </a:p>
        </p:txBody>
      </p:sp>
      <p:sp>
        <p:nvSpPr>
          <p:cNvPr id="47" name="椭圆 46"/>
          <p:cNvSpPr/>
          <p:nvPr/>
        </p:nvSpPr>
        <p:spPr>
          <a:xfrm>
            <a:off x="6459428" y="3271204"/>
            <a:ext cx="465667" cy="465667"/>
          </a:xfrm>
          <a:prstGeom prst="ellips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49" name="椭圆 48"/>
          <p:cNvSpPr/>
          <p:nvPr/>
        </p:nvSpPr>
        <p:spPr>
          <a:xfrm>
            <a:off x="6459428" y="4351655"/>
            <a:ext cx="465667" cy="465667"/>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sp>
        <p:nvSpPr>
          <p:cNvPr id="51" name="椭圆 50"/>
          <p:cNvSpPr/>
          <p:nvPr/>
        </p:nvSpPr>
        <p:spPr>
          <a:xfrm>
            <a:off x="6459428" y="5528677"/>
            <a:ext cx="465667" cy="465667"/>
          </a:xfrm>
          <a:prstGeom prst="ellips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pitchFamily="34" charset="-122"/>
                <a:ea typeface="微软雅黑" panose="020B0503020204020204" pitchFamily="34" charset="-122"/>
              </a:rPr>
              <a:t>B</a:t>
            </a:r>
            <a:endParaRPr lang="zh-CN" altLang="en-US" sz="2400" dirty="0">
              <a:latin typeface="微软雅黑" panose="020B0503020204020204" pitchFamily="34" charset="-122"/>
              <a:ea typeface="微软雅黑" panose="020B0503020204020204" pitchFamily="34" charset="-122"/>
            </a:endParaRPr>
          </a:p>
        </p:txBody>
      </p:sp>
      <p:grpSp>
        <p:nvGrpSpPr>
          <p:cNvPr id="52" name="组合 51"/>
          <p:cNvGrpSpPr/>
          <p:nvPr/>
        </p:nvGrpSpPr>
        <p:grpSpPr>
          <a:xfrm>
            <a:off x="7192989" y="2110621"/>
            <a:ext cx="4098572" cy="753924"/>
            <a:chOff x="2938788" y="2190735"/>
            <a:chExt cx="4098572" cy="753924"/>
          </a:xfrm>
        </p:grpSpPr>
        <p:sp>
          <p:nvSpPr>
            <p:cNvPr id="53"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5"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57" name="组合 56"/>
          <p:cNvGrpSpPr/>
          <p:nvPr/>
        </p:nvGrpSpPr>
        <p:grpSpPr>
          <a:xfrm>
            <a:off x="7192989" y="3096060"/>
            <a:ext cx="4098572" cy="753924"/>
            <a:chOff x="2938788" y="2190735"/>
            <a:chExt cx="4098572" cy="753924"/>
          </a:xfrm>
        </p:grpSpPr>
        <p:sp>
          <p:nvSpPr>
            <p:cNvPr id="58"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9"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60" name="组合 59"/>
          <p:cNvGrpSpPr/>
          <p:nvPr/>
        </p:nvGrpSpPr>
        <p:grpSpPr>
          <a:xfrm>
            <a:off x="7192989" y="4192182"/>
            <a:ext cx="4098572" cy="753924"/>
            <a:chOff x="2938788" y="2190735"/>
            <a:chExt cx="4098572" cy="753924"/>
          </a:xfrm>
        </p:grpSpPr>
        <p:sp>
          <p:nvSpPr>
            <p:cNvPr id="61"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2"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63" name="组合 62"/>
          <p:cNvGrpSpPr/>
          <p:nvPr/>
        </p:nvGrpSpPr>
        <p:grpSpPr>
          <a:xfrm>
            <a:off x="7192989" y="5413379"/>
            <a:ext cx="4098572" cy="753924"/>
            <a:chOff x="2938788" y="2190735"/>
            <a:chExt cx="4098572" cy="753924"/>
          </a:xfrm>
        </p:grpSpPr>
        <p:sp>
          <p:nvSpPr>
            <p:cNvPr id="64"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5"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2750"/>
                            </p:stCondLst>
                            <p:childTnLst>
                              <p:par>
                                <p:cTn id="21" presetID="53" presetClass="entr" presetSubtype="16"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ppt_w</p:attrName>
                                        </p:attrNameLst>
                                      </p:cBhvr>
                                      <p:tavLst>
                                        <p:tav tm="0">
                                          <p:val>
                                            <p:fltVal val="0"/>
                                          </p:val>
                                        </p:tav>
                                        <p:tav tm="100000">
                                          <p:val>
                                            <p:strVal val="#ppt_w"/>
                                          </p:val>
                                        </p:tav>
                                      </p:tavLst>
                                    </p:anim>
                                    <p:anim calcmode="lin" valueType="num">
                                      <p:cBhvr>
                                        <p:cTn id="24" dur="500" fill="hold"/>
                                        <p:tgtEl>
                                          <p:spTgt spid="46"/>
                                        </p:tgtEl>
                                        <p:attrNameLst>
                                          <p:attrName>ppt_h</p:attrName>
                                        </p:attrNameLst>
                                      </p:cBhvr>
                                      <p:tavLst>
                                        <p:tav tm="0">
                                          <p:val>
                                            <p:fltVal val="0"/>
                                          </p:val>
                                        </p:tav>
                                        <p:tav tm="100000">
                                          <p:val>
                                            <p:strVal val="#ppt_h"/>
                                          </p:val>
                                        </p:tav>
                                      </p:tavLst>
                                    </p:anim>
                                    <p:animEffect transition="in" filter="fade">
                                      <p:cBhvr>
                                        <p:cTn id="25" dur="500"/>
                                        <p:tgtEl>
                                          <p:spTgt spid="4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500" fill="hold"/>
                                        <p:tgtEl>
                                          <p:spTgt spid="49"/>
                                        </p:tgtEl>
                                        <p:attrNameLst>
                                          <p:attrName>ppt_w</p:attrName>
                                        </p:attrNameLst>
                                      </p:cBhvr>
                                      <p:tavLst>
                                        <p:tav tm="0">
                                          <p:val>
                                            <p:fltVal val="0"/>
                                          </p:val>
                                        </p:tav>
                                        <p:tav tm="100000">
                                          <p:val>
                                            <p:strVal val="#ppt_w"/>
                                          </p:val>
                                        </p:tav>
                                      </p:tavLst>
                                    </p:anim>
                                    <p:anim calcmode="lin" valueType="num">
                                      <p:cBhvr>
                                        <p:cTn id="34" dur="500" fill="hold"/>
                                        <p:tgtEl>
                                          <p:spTgt spid="49"/>
                                        </p:tgtEl>
                                        <p:attrNameLst>
                                          <p:attrName>ppt_h</p:attrName>
                                        </p:attrNameLst>
                                      </p:cBhvr>
                                      <p:tavLst>
                                        <p:tav tm="0">
                                          <p:val>
                                            <p:fltVal val="0"/>
                                          </p:val>
                                        </p:tav>
                                        <p:tav tm="100000">
                                          <p:val>
                                            <p:strVal val="#ppt_h"/>
                                          </p:val>
                                        </p:tav>
                                      </p:tavLst>
                                    </p:anim>
                                    <p:animEffect transition="in" filter="fade">
                                      <p:cBhvr>
                                        <p:cTn id="35" dur="500"/>
                                        <p:tgtEl>
                                          <p:spTgt spid="4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p:cTn id="38" dur="500" fill="hold"/>
                                        <p:tgtEl>
                                          <p:spTgt spid="51"/>
                                        </p:tgtEl>
                                        <p:attrNameLst>
                                          <p:attrName>ppt_w</p:attrName>
                                        </p:attrNameLst>
                                      </p:cBhvr>
                                      <p:tavLst>
                                        <p:tav tm="0">
                                          <p:val>
                                            <p:fltVal val="0"/>
                                          </p:val>
                                        </p:tav>
                                        <p:tav tm="100000">
                                          <p:val>
                                            <p:strVal val="#ppt_w"/>
                                          </p:val>
                                        </p:tav>
                                      </p:tavLst>
                                    </p:anim>
                                    <p:anim calcmode="lin" valueType="num">
                                      <p:cBhvr>
                                        <p:cTn id="39" dur="500" fill="hold"/>
                                        <p:tgtEl>
                                          <p:spTgt spid="51"/>
                                        </p:tgtEl>
                                        <p:attrNameLst>
                                          <p:attrName>ppt_h</p:attrName>
                                        </p:attrNameLst>
                                      </p:cBhvr>
                                      <p:tavLst>
                                        <p:tav tm="0">
                                          <p:val>
                                            <p:fltVal val="0"/>
                                          </p:val>
                                        </p:tav>
                                        <p:tav tm="100000">
                                          <p:val>
                                            <p:strVal val="#ppt_h"/>
                                          </p:val>
                                        </p:tav>
                                      </p:tavLst>
                                    </p:anim>
                                    <p:animEffect transition="in" filter="fade">
                                      <p:cBhvr>
                                        <p:cTn id="40" dur="500"/>
                                        <p:tgtEl>
                                          <p:spTgt spid="51"/>
                                        </p:tgtEl>
                                      </p:cBhvr>
                                    </p:animEffect>
                                  </p:childTnLst>
                                </p:cTn>
                              </p:par>
                              <p:par>
                                <p:cTn id="41" presetID="22" presetClass="entr" presetSubtype="1"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up)">
                                      <p:cBhvr>
                                        <p:cTn id="43" dur="500"/>
                                        <p:tgtEl>
                                          <p:spTgt spid="52"/>
                                        </p:tgtEl>
                                      </p:cBhvr>
                                    </p:animEffect>
                                  </p:childTnLst>
                                </p:cTn>
                              </p:par>
                              <p:par>
                                <p:cTn id="44" presetID="22" presetClass="entr" presetSubtype="1"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up)">
                                      <p:cBhvr>
                                        <p:cTn id="46" dur="500"/>
                                        <p:tgtEl>
                                          <p:spTgt spid="57"/>
                                        </p:tgtEl>
                                      </p:cBhvr>
                                    </p:animEffect>
                                  </p:childTnLst>
                                </p:cTn>
                              </p:par>
                              <p:par>
                                <p:cTn id="47" presetID="22" presetClass="entr" presetSubtype="1"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up)">
                                      <p:cBhvr>
                                        <p:cTn id="49" dur="500"/>
                                        <p:tgtEl>
                                          <p:spTgt spid="60"/>
                                        </p:tgtEl>
                                      </p:cBhvr>
                                    </p:animEffect>
                                  </p:childTnLst>
                                </p:cTn>
                              </p:par>
                              <p:par>
                                <p:cTn id="50" presetID="22" presetClass="entr" presetSubtype="1" fill="hold" nodeType="withEffect">
                                  <p:stCondLst>
                                    <p:cond delay="0"/>
                                  </p:stCondLst>
                                  <p:childTnLst>
                                    <p:set>
                                      <p:cBhvr>
                                        <p:cTn id="51" dur="1" fill="hold">
                                          <p:stCondLst>
                                            <p:cond delay="0"/>
                                          </p:stCondLst>
                                        </p:cTn>
                                        <p:tgtEl>
                                          <p:spTgt spid="63"/>
                                        </p:tgtEl>
                                        <p:attrNameLst>
                                          <p:attrName>style.visibility</p:attrName>
                                        </p:attrNameLst>
                                      </p:cBhvr>
                                      <p:to>
                                        <p:strVal val="visible"/>
                                      </p:to>
                                    </p:set>
                                    <p:animEffect transition="in" filter="wipe(up)">
                                      <p:cBhvr>
                                        <p:cTn id="5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41" grpId="0"/>
      <p:bldP spid="46" grpId="0" animBg="1"/>
      <p:bldP spid="47" grpId="0" animBg="1"/>
      <p:bldP spid="49" grpId="0" animBg="1"/>
      <p:bldP spid="5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392072" y="2038871"/>
            <a:ext cx="2749408" cy="3457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7"/>
          <p:cNvCxnSpPr>
            <a:cxnSpLocks noChangeShapeType="1"/>
          </p:cNvCxnSpPr>
          <p:nvPr/>
        </p:nvCxnSpPr>
        <p:spPr bwMode="auto">
          <a:xfrm>
            <a:off x="4455804" y="2038871"/>
            <a:ext cx="0" cy="3457372"/>
          </a:xfrm>
          <a:prstGeom prst="line">
            <a:avLst/>
          </a:prstGeom>
          <a:noFill/>
          <a:ln w="57150">
            <a:solidFill>
              <a:srgbClr val="1C2E48"/>
            </a:solidFill>
            <a:round/>
          </a:ln>
          <a:extLst>
            <a:ext uri="{909E8E84-426E-40DD-AFC4-6F175D3DCCD1}">
              <a14:hiddenFill xmlns:a14="http://schemas.microsoft.com/office/drawing/2010/main">
                <a:noFill/>
              </a14:hiddenFill>
            </a:ext>
          </a:extLst>
        </p:spPr>
      </p:cxnSp>
      <p:grpSp>
        <p:nvGrpSpPr>
          <p:cNvPr id="6" name="组合 17"/>
          <p:cNvGrpSpPr/>
          <p:nvPr/>
        </p:nvGrpSpPr>
        <p:grpSpPr bwMode="auto">
          <a:xfrm>
            <a:off x="4770129" y="2038871"/>
            <a:ext cx="3046413" cy="1027113"/>
            <a:chOff x="0" y="0"/>
            <a:chExt cx="3046360" cy="1027618"/>
          </a:xfrm>
        </p:grpSpPr>
        <p:sp>
          <p:nvSpPr>
            <p:cNvPr id="7"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83"/>
            <p:cNvSpPr txBox="1">
              <a:spLocks noChangeArrowheads="1"/>
            </p:cNvSpPr>
            <p:nvPr/>
          </p:nvSpPr>
          <p:spPr bwMode="auto">
            <a:xfrm>
              <a:off x="103604" y="0"/>
              <a:ext cx="10917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9"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10" name="组合 22"/>
          <p:cNvGrpSpPr/>
          <p:nvPr/>
        </p:nvGrpSpPr>
        <p:grpSpPr bwMode="auto">
          <a:xfrm>
            <a:off x="4768542" y="3227799"/>
            <a:ext cx="3044825" cy="1028700"/>
            <a:chOff x="0" y="0"/>
            <a:chExt cx="3046360" cy="1027618"/>
          </a:xfrm>
        </p:grpSpPr>
        <p:sp>
          <p:nvSpPr>
            <p:cNvPr id="11"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13"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14" name="组合 26"/>
          <p:cNvGrpSpPr/>
          <p:nvPr/>
        </p:nvGrpSpPr>
        <p:grpSpPr bwMode="auto">
          <a:xfrm>
            <a:off x="4768542" y="4499026"/>
            <a:ext cx="3044825" cy="1027112"/>
            <a:chOff x="0" y="0"/>
            <a:chExt cx="3046360" cy="1027618"/>
          </a:xfrm>
        </p:grpSpPr>
        <p:sp>
          <p:nvSpPr>
            <p:cNvPr id="15" name="矩形 14"/>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A6C37"/>
                  </a:solidFill>
                </a:rPr>
                <a:t>TEXT HERE</a:t>
              </a:r>
              <a:endParaRPr lang="zh-CN" altLang="en-US" sz="1100" b="1">
                <a:solidFill>
                  <a:srgbClr val="1A6C37"/>
                </a:solidFill>
              </a:endParaRPr>
            </a:p>
          </p:txBody>
        </p:sp>
        <p:cxnSp>
          <p:nvCxnSpPr>
            <p:cNvPr id="17"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18" name="组合 30"/>
          <p:cNvGrpSpPr/>
          <p:nvPr/>
        </p:nvGrpSpPr>
        <p:grpSpPr bwMode="auto">
          <a:xfrm>
            <a:off x="7841942" y="2038871"/>
            <a:ext cx="3046412" cy="1027113"/>
            <a:chOff x="0" y="0"/>
            <a:chExt cx="3046360" cy="1027618"/>
          </a:xfrm>
        </p:grpSpPr>
        <p:sp>
          <p:nvSpPr>
            <p:cNvPr id="19"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83"/>
            <p:cNvSpPr txBox="1">
              <a:spLocks noChangeArrowheads="1"/>
            </p:cNvSpPr>
            <p:nvPr/>
          </p:nvSpPr>
          <p:spPr bwMode="auto">
            <a:xfrm>
              <a:off x="103604" y="0"/>
              <a:ext cx="11901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21"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22" name="组合 34"/>
          <p:cNvGrpSpPr/>
          <p:nvPr/>
        </p:nvGrpSpPr>
        <p:grpSpPr bwMode="auto">
          <a:xfrm>
            <a:off x="7840354" y="3227799"/>
            <a:ext cx="3046413" cy="1028700"/>
            <a:chOff x="0" y="0"/>
            <a:chExt cx="3046360" cy="1027618"/>
          </a:xfrm>
        </p:grpSpPr>
        <p:sp>
          <p:nvSpPr>
            <p:cNvPr id="23"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25"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26" name="组合 38"/>
          <p:cNvGrpSpPr/>
          <p:nvPr/>
        </p:nvGrpSpPr>
        <p:grpSpPr bwMode="auto">
          <a:xfrm>
            <a:off x="7840354" y="4499026"/>
            <a:ext cx="3046413" cy="1027112"/>
            <a:chOff x="0" y="0"/>
            <a:chExt cx="3046360" cy="1027618"/>
          </a:xfrm>
        </p:grpSpPr>
        <p:sp>
          <p:nvSpPr>
            <p:cNvPr id="27"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29"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sp>
        <p:nvSpPr>
          <p:cNvPr id="30" name="文本框 29"/>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1"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75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nodeType="withEffect">
                                  <p:stCondLst>
                                    <p:cond delay="3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nodeType="withEffect">
                                  <p:stCondLst>
                                    <p:cond delay="4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nodeType="withEffect">
                                  <p:stCondLst>
                                    <p:cond delay="50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6068427" y="3915754"/>
            <a:ext cx="2534452" cy="1277273"/>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dirty="0">
                <a:solidFill>
                  <a:srgbClr val="07502B"/>
                </a:solidFill>
                <a:latin typeface="微软雅黑" panose="020B0503020204020204" pitchFamily="34" charset="-122"/>
                <a:ea typeface="微软雅黑" panose="020B0503020204020204" pitchFamily="34" charset="-122"/>
              </a:rPr>
              <a:t>回报</a:t>
            </a:r>
            <a:r>
              <a:rPr lang="zh-CN" altLang="en-US" dirty="0" smtClean="0">
                <a:solidFill>
                  <a:srgbClr val="07502B"/>
                </a:solidFill>
                <a:latin typeface="微软雅黑" panose="020B0503020204020204" pitchFamily="34" charset="-122"/>
                <a:ea typeface="微软雅黑" panose="020B0503020204020204" pitchFamily="34" charset="-122"/>
              </a:rPr>
              <a:t>社会</a:t>
            </a:r>
            <a:endParaRPr lang="en-US" altLang="zh-CN" dirty="0" smtClean="0">
              <a:solidFill>
                <a:srgbClr val="07502B"/>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600"/>
              </a:spcAft>
              <a:buClr>
                <a:srgbClr val="202F3D"/>
              </a:buClr>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6484042" y="2064873"/>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07502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grpSp>
        <p:nvGrpSpPr>
          <p:cNvPr id="29" name="组合 28"/>
          <p:cNvGrpSpPr/>
          <p:nvPr/>
        </p:nvGrpSpPr>
        <p:grpSpPr>
          <a:xfrm>
            <a:off x="6892392" y="2473226"/>
            <a:ext cx="886516" cy="886516"/>
            <a:chOff x="6892392" y="2413068"/>
            <a:chExt cx="886516" cy="886516"/>
          </a:xfrm>
        </p:grpSpPr>
        <p:sp>
          <p:nvSpPr>
            <p:cNvPr id="30" name="椭圆 29"/>
            <p:cNvSpPr/>
            <p:nvPr/>
          </p:nvSpPr>
          <p:spPr>
            <a:xfrm>
              <a:off x="6892392"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31" name="Freeform 10"/>
            <p:cNvSpPr>
              <a:spLocks noEditPoints="1"/>
            </p:cNvSpPr>
            <p:nvPr/>
          </p:nvSpPr>
          <p:spPr bwMode="auto">
            <a:xfrm>
              <a:off x="7136610" y="2656303"/>
              <a:ext cx="398086" cy="400044"/>
            </a:xfrm>
            <a:custGeom>
              <a:avLst/>
              <a:gdLst>
                <a:gd name="T0" fmla="*/ 992 w 1018"/>
                <a:gd name="T1" fmla="*/ 413 h 1018"/>
                <a:gd name="T2" fmla="*/ 904 w 1018"/>
                <a:gd name="T3" fmla="*/ 252 h 1018"/>
                <a:gd name="T4" fmla="*/ 764 w 1018"/>
                <a:gd name="T5" fmla="*/ 133 h 1018"/>
                <a:gd name="T6" fmla="*/ 589 w 1018"/>
                <a:gd name="T7" fmla="*/ 71 h 1018"/>
                <a:gd name="T8" fmla="*/ 532 w 1018"/>
                <a:gd name="T9" fmla="*/ 10 h 1018"/>
                <a:gd name="T10" fmla="*/ 492 w 1018"/>
                <a:gd name="T11" fmla="*/ 6 h 1018"/>
                <a:gd name="T12" fmla="*/ 453 w 1018"/>
                <a:gd name="T13" fmla="*/ 68 h 1018"/>
                <a:gd name="T14" fmla="*/ 275 w 1018"/>
                <a:gd name="T15" fmla="*/ 123 h 1018"/>
                <a:gd name="T16" fmla="*/ 130 w 1018"/>
                <a:gd name="T17" fmla="*/ 235 h 1018"/>
                <a:gd name="T18" fmla="*/ 35 w 1018"/>
                <a:gd name="T19" fmla="*/ 391 h 1018"/>
                <a:gd name="T20" fmla="*/ 1 w 1018"/>
                <a:gd name="T21" fmla="*/ 554 h 1018"/>
                <a:gd name="T22" fmla="*/ 20 w 1018"/>
                <a:gd name="T23" fmla="*/ 602 h 1018"/>
                <a:gd name="T24" fmla="*/ 59 w 1018"/>
                <a:gd name="T25" fmla="*/ 591 h 1018"/>
                <a:gd name="T26" fmla="*/ 74 w 1018"/>
                <a:gd name="T27" fmla="*/ 524 h 1018"/>
                <a:gd name="T28" fmla="*/ 142 w 1018"/>
                <a:gd name="T29" fmla="*/ 456 h 1018"/>
                <a:gd name="T30" fmla="*/ 229 w 1018"/>
                <a:gd name="T31" fmla="*/ 452 h 1018"/>
                <a:gd name="T32" fmla="*/ 303 w 1018"/>
                <a:gd name="T33" fmla="*/ 513 h 1018"/>
                <a:gd name="T34" fmla="*/ 321 w 1018"/>
                <a:gd name="T35" fmla="*/ 586 h 1018"/>
                <a:gd name="T36" fmla="*/ 356 w 1018"/>
                <a:gd name="T37" fmla="*/ 604 h 1018"/>
                <a:gd name="T38" fmla="*/ 382 w 1018"/>
                <a:gd name="T39" fmla="*/ 573 h 1018"/>
                <a:gd name="T40" fmla="*/ 409 w 1018"/>
                <a:gd name="T41" fmla="*/ 495 h 1018"/>
                <a:gd name="T42" fmla="*/ 478 w 1018"/>
                <a:gd name="T43" fmla="*/ 451 h 1018"/>
                <a:gd name="T44" fmla="*/ 462 w 1018"/>
                <a:gd name="T45" fmla="*/ 912 h 1018"/>
                <a:gd name="T46" fmla="*/ 402 w 1018"/>
                <a:gd name="T47" fmla="*/ 953 h 1018"/>
                <a:gd name="T48" fmla="*/ 337 w 1018"/>
                <a:gd name="T49" fmla="*/ 943 h 1018"/>
                <a:gd name="T50" fmla="*/ 291 w 1018"/>
                <a:gd name="T51" fmla="*/ 888 h 1018"/>
                <a:gd name="T52" fmla="*/ 277 w 1018"/>
                <a:gd name="T53" fmla="*/ 837 h 1018"/>
                <a:gd name="T54" fmla="*/ 237 w 1018"/>
                <a:gd name="T55" fmla="*/ 833 h 1018"/>
                <a:gd name="T56" fmla="*/ 227 w 1018"/>
                <a:gd name="T57" fmla="*/ 892 h 1018"/>
                <a:gd name="T58" fmla="*/ 293 w 1018"/>
                <a:gd name="T59" fmla="*/ 992 h 1018"/>
                <a:gd name="T60" fmla="*/ 398 w 1018"/>
                <a:gd name="T61" fmla="*/ 1017 h 1018"/>
                <a:gd name="T62" fmla="*/ 505 w 1018"/>
                <a:gd name="T63" fmla="*/ 960 h 1018"/>
                <a:gd name="T64" fmla="*/ 541 w 1018"/>
                <a:gd name="T65" fmla="*/ 451 h 1018"/>
                <a:gd name="T66" fmla="*/ 603 w 1018"/>
                <a:gd name="T67" fmla="*/ 487 h 1018"/>
                <a:gd name="T68" fmla="*/ 636 w 1018"/>
                <a:gd name="T69" fmla="*/ 562 h 1018"/>
                <a:gd name="T70" fmla="*/ 656 w 1018"/>
                <a:gd name="T71" fmla="*/ 602 h 1018"/>
                <a:gd name="T72" fmla="*/ 694 w 1018"/>
                <a:gd name="T73" fmla="*/ 591 h 1018"/>
                <a:gd name="T74" fmla="*/ 711 w 1018"/>
                <a:gd name="T75" fmla="*/ 524 h 1018"/>
                <a:gd name="T76" fmla="*/ 778 w 1018"/>
                <a:gd name="T77" fmla="*/ 456 h 1018"/>
                <a:gd name="T78" fmla="*/ 865 w 1018"/>
                <a:gd name="T79" fmla="*/ 452 h 1018"/>
                <a:gd name="T80" fmla="*/ 939 w 1018"/>
                <a:gd name="T81" fmla="*/ 513 h 1018"/>
                <a:gd name="T82" fmla="*/ 957 w 1018"/>
                <a:gd name="T83" fmla="*/ 586 h 1018"/>
                <a:gd name="T84" fmla="*/ 993 w 1018"/>
                <a:gd name="T85" fmla="*/ 604 h 1018"/>
                <a:gd name="T86" fmla="*/ 1018 w 1018"/>
                <a:gd name="T87" fmla="*/ 573 h 1018"/>
                <a:gd name="T88" fmla="*/ 779 w 1018"/>
                <a:gd name="T89" fmla="*/ 389 h 1018"/>
                <a:gd name="T90" fmla="*/ 699 w 1018"/>
                <a:gd name="T91" fmla="*/ 433 h 1018"/>
                <a:gd name="T92" fmla="*/ 647 w 1018"/>
                <a:gd name="T93" fmla="*/ 441 h 1018"/>
                <a:gd name="T94" fmla="*/ 569 w 1018"/>
                <a:gd name="T95" fmla="*/ 392 h 1018"/>
                <a:gd name="T96" fmla="*/ 485 w 1018"/>
                <a:gd name="T97" fmla="*/ 384 h 1018"/>
                <a:gd name="T98" fmla="*/ 398 w 1018"/>
                <a:gd name="T99" fmla="*/ 419 h 1018"/>
                <a:gd name="T100" fmla="*/ 344 w 1018"/>
                <a:gd name="T101" fmla="*/ 458 h 1018"/>
                <a:gd name="T102" fmla="*/ 273 w 1018"/>
                <a:gd name="T103" fmla="*/ 400 h 1018"/>
                <a:gd name="T104" fmla="*/ 191 w 1018"/>
                <a:gd name="T105" fmla="*/ 382 h 1018"/>
                <a:gd name="T106" fmla="*/ 97 w 1018"/>
                <a:gd name="T107" fmla="*/ 408 h 1018"/>
                <a:gd name="T108" fmla="*/ 231 w 1018"/>
                <a:gd name="T109" fmla="*/ 226 h 1018"/>
                <a:gd name="T110" fmla="*/ 441 w 1018"/>
                <a:gd name="T111" fmla="*/ 133 h 1018"/>
                <a:gd name="T112" fmla="*/ 561 w 1018"/>
                <a:gd name="T113" fmla="*/ 131 h 1018"/>
                <a:gd name="T114" fmla="*/ 762 w 1018"/>
                <a:gd name="T115" fmla="*/ 206 h 1018"/>
                <a:gd name="T116" fmla="*/ 923 w 1018"/>
                <a:gd name="T117" fmla="*/ 408 h 1018"/>
                <a:gd name="T118" fmla="*/ 840 w 1018"/>
                <a:gd name="T119" fmla="*/ 383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8" h="1018">
                  <a:moveTo>
                    <a:pt x="1017" y="554"/>
                  </a:moveTo>
                  <a:lnTo>
                    <a:pt x="1017" y="554"/>
                  </a:lnTo>
                  <a:lnTo>
                    <a:pt x="1016" y="529"/>
                  </a:lnTo>
                  <a:lnTo>
                    <a:pt x="1013" y="506"/>
                  </a:lnTo>
                  <a:lnTo>
                    <a:pt x="1010" y="482"/>
                  </a:lnTo>
                  <a:lnTo>
                    <a:pt x="1005" y="458"/>
                  </a:lnTo>
                  <a:lnTo>
                    <a:pt x="999" y="436"/>
                  </a:lnTo>
                  <a:lnTo>
                    <a:pt x="992" y="413"/>
                  </a:lnTo>
                  <a:lnTo>
                    <a:pt x="984" y="391"/>
                  </a:lnTo>
                  <a:lnTo>
                    <a:pt x="976" y="369"/>
                  </a:lnTo>
                  <a:lnTo>
                    <a:pt x="966" y="349"/>
                  </a:lnTo>
                  <a:lnTo>
                    <a:pt x="955" y="329"/>
                  </a:lnTo>
                  <a:lnTo>
                    <a:pt x="943" y="308"/>
                  </a:lnTo>
                  <a:lnTo>
                    <a:pt x="930" y="289"/>
                  </a:lnTo>
                  <a:lnTo>
                    <a:pt x="918" y="271"/>
                  </a:lnTo>
                  <a:lnTo>
                    <a:pt x="904" y="252"/>
                  </a:lnTo>
                  <a:lnTo>
                    <a:pt x="889" y="235"/>
                  </a:lnTo>
                  <a:lnTo>
                    <a:pt x="873" y="218"/>
                  </a:lnTo>
                  <a:lnTo>
                    <a:pt x="856" y="202"/>
                  </a:lnTo>
                  <a:lnTo>
                    <a:pt x="839" y="187"/>
                  </a:lnTo>
                  <a:lnTo>
                    <a:pt x="822" y="172"/>
                  </a:lnTo>
                  <a:lnTo>
                    <a:pt x="803" y="159"/>
                  </a:lnTo>
                  <a:lnTo>
                    <a:pt x="785" y="146"/>
                  </a:lnTo>
                  <a:lnTo>
                    <a:pt x="764" y="133"/>
                  </a:lnTo>
                  <a:lnTo>
                    <a:pt x="745" y="123"/>
                  </a:lnTo>
                  <a:lnTo>
                    <a:pt x="723" y="112"/>
                  </a:lnTo>
                  <a:lnTo>
                    <a:pt x="702" y="103"/>
                  </a:lnTo>
                  <a:lnTo>
                    <a:pt x="680" y="95"/>
                  </a:lnTo>
                  <a:lnTo>
                    <a:pt x="658" y="87"/>
                  </a:lnTo>
                  <a:lnTo>
                    <a:pt x="635" y="81"/>
                  </a:lnTo>
                  <a:lnTo>
                    <a:pt x="613" y="75"/>
                  </a:lnTo>
                  <a:lnTo>
                    <a:pt x="589" y="71"/>
                  </a:lnTo>
                  <a:lnTo>
                    <a:pt x="566" y="68"/>
                  </a:lnTo>
                  <a:lnTo>
                    <a:pt x="541" y="66"/>
                  </a:lnTo>
                  <a:lnTo>
                    <a:pt x="541" y="32"/>
                  </a:lnTo>
                  <a:lnTo>
                    <a:pt x="541" y="32"/>
                  </a:lnTo>
                  <a:lnTo>
                    <a:pt x="541" y="26"/>
                  </a:lnTo>
                  <a:lnTo>
                    <a:pt x="539" y="21"/>
                  </a:lnTo>
                  <a:lnTo>
                    <a:pt x="536" y="14"/>
                  </a:lnTo>
                  <a:lnTo>
                    <a:pt x="532" y="10"/>
                  </a:lnTo>
                  <a:lnTo>
                    <a:pt x="527" y="6"/>
                  </a:lnTo>
                  <a:lnTo>
                    <a:pt x="522" y="3"/>
                  </a:lnTo>
                  <a:lnTo>
                    <a:pt x="516" y="1"/>
                  </a:lnTo>
                  <a:lnTo>
                    <a:pt x="510" y="0"/>
                  </a:lnTo>
                  <a:lnTo>
                    <a:pt x="510" y="0"/>
                  </a:lnTo>
                  <a:lnTo>
                    <a:pt x="503" y="1"/>
                  </a:lnTo>
                  <a:lnTo>
                    <a:pt x="497" y="3"/>
                  </a:lnTo>
                  <a:lnTo>
                    <a:pt x="492" y="6"/>
                  </a:lnTo>
                  <a:lnTo>
                    <a:pt x="487" y="10"/>
                  </a:lnTo>
                  <a:lnTo>
                    <a:pt x="483" y="14"/>
                  </a:lnTo>
                  <a:lnTo>
                    <a:pt x="480" y="21"/>
                  </a:lnTo>
                  <a:lnTo>
                    <a:pt x="479" y="26"/>
                  </a:lnTo>
                  <a:lnTo>
                    <a:pt x="478" y="32"/>
                  </a:lnTo>
                  <a:lnTo>
                    <a:pt x="478" y="66"/>
                  </a:lnTo>
                  <a:lnTo>
                    <a:pt x="478" y="66"/>
                  </a:lnTo>
                  <a:lnTo>
                    <a:pt x="453" y="68"/>
                  </a:lnTo>
                  <a:lnTo>
                    <a:pt x="429" y="71"/>
                  </a:lnTo>
                  <a:lnTo>
                    <a:pt x="406" y="75"/>
                  </a:lnTo>
                  <a:lnTo>
                    <a:pt x="383" y="81"/>
                  </a:lnTo>
                  <a:lnTo>
                    <a:pt x="361" y="87"/>
                  </a:lnTo>
                  <a:lnTo>
                    <a:pt x="338" y="95"/>
                  </a:lnTo>
                  <a:lnTo>
                    <a:pt x="317" y="103"/>
                  </a:lnTo>
                  <a:lnTo>
                    <a:pt x="295" y="112"/>
                  </a:lnTo>
                  <a:lnTo>
                    <a:pt x="275" y="123"/>
                  </a:lnTo>
                  <a:lnTo>
                    <a:pt x="255" y="133"/>
                  </a:lnTo>
                  <a:lnTo>
                    <a:pt x="235" y="146"/>
                  </a:lnTo>
                  <a:lnTo>
                    <a:pt x="216" y="159"/>
                  </a:lnTo>
                  <a:lnTo>
                    <a:pt x="198" y="172"/>
                  </a:lnTo>
                  <a:lnTo>
                    <a:pt x="179" y="187"/>
                  </a:lnTo>
                  <a:lnTo>
                    <a:pt x="162" y="202"/>
                  </a:lnTo>
                  <a:lnTo>
                    <a:pt x="146" y="218"/>
                  </a:lnTo>
                  <a:lnTo>
                    <a:pt x="130" y="235"/>
                  </a:lnTo>
                  <a:lnTo>
                    <a:pt x="116" y="252"/>
                  </a:lnTo>
                  <a:lnTo>
                    <a:pt x="101" y="271"/>
                  </a:lnTo>
                  <a:lnTo>
                    <a:pt x="88" y="289"/>
                  </a:lnTo>
                  <a:lnTo>
                    <a:pt x="75" y="308"/>
                  </a:lnTo>
                  <a:lnTo>
                    <a:pt x="65" y="329"/>
                  </a:lnTo>
                  <a:lnTo>
                    <a:pt x="54" y="349"/>
                  </a:lnTo>
                  <a:lnTo>
                    <a:pt x="44" y="369"/>
                  </a:lnTo>
                  <a:lnTo>
                    <a:pt x="35" y="391"/>
                  </a:lnTo>
                  <a:lnTo>
                    <a:pt x="27" y="413"/>
                  </a:lnTo>
                  <a:lnTo>
                    <a:pt x="21" y="436"/>
                  </a:lnTo>
                  <a:lnTo>
                    <a:pt x="14" y="458"/>
                  </a:lnTo>
                  <a:lnTo>
                    <a:pt x="10" y="482"/>
                  </a:lnTo>
                  <a:lnTo>
                    <a:pt x="6" y="506"/>
                  </a:lnTo>
                  <a:lnTo>
                    <a:pt x="3" y="529"/>
                  </a:lnTo>
                  <a:lnTo>
                    <a:pt x="1" y="554"/>
                  </a:lnTo>
                  <a:lnTo>
                    <a:pt x="1" y="554"/>
                  </a:lnTo>
                  <a:lnTo>
                    <a:pt x="0" y="573"/>
                  </a:lnTo>
                  <a:lnTo>
                    <a:pt x="0" y="573"/>
                  </a:lnTo>
                  <a:lnTo>
                    <a:pt x="1" y="580"/>
                  </a:lnTo>
                  <a:lnTo>
                    <a:pt x="3" y="586"/>
                  </a:lnTo>
                  <a:lnTo>
                    <a:pt x="6" y="591"/>
                  </a:lnTo>
                  <a:lnTo>
                    <a:pt x="10" y="596"/>
                  </a:lnTo>
                  <a:lnTo>
                    <a:pt x="14" y="600"/>
                  </a:lnTo>
                  <a:lnTo>
                    <a:pt x="20" y="602"/>
                  </a:lnTo>
                  <a:lnTo>
                    <a:pt x="26" y="604"/>
                  </a:lnTo>
                  <a:lnTo>
                    <a:pt x="32" y="605"/>
                  </a:lnTo>
                  <a:lnTo>
                    <a:pt x="32" y="605"/>
                  </a:lnTo>
                  <a:lnTo>
                    <a:pt x="39" y="604"/>
                  </a:lnTo>
                  <a:lnTo>
                    <a:pt x="45" y="602"/>
                  </a:lnTo>
                  <a:lnTo>
                    <a:pt x="51" y="600"/>
                  </a:lnTo>
                  <a:lnTo>
                    <a:pt x="55" y="596"/>
                  </a:lnTo>
                  <a:lnTo>
                    <a:pt x="59" y="591"/>
                  </a:lnTo>
                  <a:lnTo>
                    <a:pt x="61" y="586"/>
                  </a:lnTo>
                  <a:lnTo>
                    <a:pt x="64" y="580"/>
                  </a:lnTo>
                  <a:lnTo>
                    <a:pt x="65" y="573"/>
                  </a:lnTo>
                  <a:lnTo>
                    <a:pt x="65" y="573"/>
                  </a:lnTo>
                  <a:lnTo>
                    <a:pt x="65" y="560"/>
                  </a:lnTo>
                  <a:lnTo>
                    <a:pt x="67" y="547"/>
                  </a:lnTo>
                  <a:lnTo>
                    <a:pt x="70" y="536"/>
                  </a:lnTo>
                  <a:lnTo>
                    <a:pt x="74" y="524"/>
                  </a:lnTo>
                  <a:lnTo>
                    <a:pt x="80" y="513"/>
                  </a:lnTo>
                  <a:lnTo>
                    <a:pt x="86" y="502"/>
                  </a:lnTo>
                  <a:lnTo>
                    <a:pt x="94" y="493"/>
                  </a:lnTo>
                  <a:lnTo>
                    <a:pt x="101" y="483"/>
                  </a:lnTo>
                  <a:lnTo>
                    <a:pt x="111" y="476"/>
                  </a:lnTo>
                  <a:lnTo>
                    <a:pt x="120" y="468"/>
                  </a:lnTo>
                  <a:lnTo>
                    <a:pt x="131" y="462"/>
                  </a:lnTo>
                  <a:lnTo>
                    <a:pt x="142" y="456"/>
                  </a:lnTo>
                  <a:lnTo>
                    <a:pt x="154" y="452"/>
                  </a:lnTo>
                  <a:lnTo>
                    <a:pt x="165" y="449"/>
                  </a:lnTo>
                  <a:lnTo>
                    <a:pt x="178" y="447"/>
                  </a:lnTo>
                  <a:lnTo>
                    <a:pt x="191" y="445"/>
                  </a:lnTo>
                  <a:lnTo>
                    <a:pt x="191" y="445"/>
                  </a:lnTo>
                  <a:lnTo>
                    <a:pt x="204" y="447"/>
                  </a:lnTo>
                  <a:lnTo>
                    <a:pt x="217" y="449"/>
                  </a:lnTo>
                  <a:lnTo>
                    <a:pt x="229" y="452"/>
                  </a:lnTo>
                  <a:lnTo>
                    <a:pt x="241" y="456"/>
                  </a:lnTo>
                  <a:lnTo>
                    <a:pt x="252" y="462"/>
                  </a:lnTo>
                  <a:lnTo>
                    <a:pt x="262" y="468"/>
                  </a:lnTo>
                  <a:lnTo>
                    <a:pt x="273" y="476"/>
                  </a:lnTo>
                  <a:lnTo>
                    <a:pt x="281" y="483"/>
                  </a:lnTo>
                  <a:lnTo>
                    <a:pt x="290" y="493"/>
                  </a:lnTo>
                  <a:lnTo>
                    <a:pt x="296" y="502"/>
                  </a:lnTo>
                  <a:lnTo>
                    <a:pt x="303" y="513"/>
                  </a:lnTo>
                  <a:lnTo>
                    <a:pt x="308" y="524"/>
                  </a:lnTo>
                  <a:lnTo>
                    <a:pt x="312" y="536"/>
                  </a:lnTo>
                  <a:lnTo>
                    <a:pt x="316" y="547"/>
                  </a:lnTo>
                  <a:lnTo>
                    <a:pt x="318" y="560"/>
                  </a:lnTo>
                  <a:lnTo>
                    <a:pt x="319" y="573"/>
                  </a:lnTo>
                  <a:lnTo>
                    <a:pt x="319" y="573"/>
                  </a:lnTo>
                  <a:lnTo>
                    <a:pt x="319" y="580"/>
                  </a:lnTo>
                  <a:lnTo>
                    <a:pt x="321" y="586"/>
                  </a:lnTo>
                  <a:lnTo>
                    <a:pt x="324" y="591"/>
                  </a:lnTo>
                  <a:lnTo>
                    <a:pt x="327" y="596"/>
                  </a:lnTo>
                  <a:lnTo>
                    <a:pt x="333" y="600"/>
                  </a:lnTo>
                  <a:lnTo>
                    <a:pt x="338" y="602"/>
                  </a:lnTo>
                  <a:lnTo>
                    <a:pt x="344" y="604"/>
                  </a:lnTo>
                  <a:lnTo>
                    <a:pt x="350" y="605"/>
                  </a:lnTo>
                  <a:lnTo>
                    <a:pt x="350" y="605"/>
                  </a:lnTo>
                  <a:lnTo>
                    <a:pt x="356" y="604"/>
                  </a:lnTo>
                  <a:lnTo>
                    <a:pt x="363" y="602"/>
                  </a:lnTo>
                  <a:lnTo>
                    <a:pt x="368" y="600"/>
                  </a:lnTo>
                  <a:lnTo>
                    <a:pt x="373" y="596"/>
                  </a:lnTo>
                  <a:lnTo>
                    <a:pt x="377" y="591"/>
                  </a:lnTo>
                  <a:lnTo>
                    <a:pt x="380" y="586"/>
                  </a:lnTo>
                  <a:lnTo>
                    <a:pt x="381" y="580"/>
                  </a:lnTo>
                  <a:lnTo>
                    <a:pt x="382" y="573"/>
                  </a:lnTo>
                  <a:lnTo>
                    <a:pt x="382" y="573"/>
                  </a:lnTo>
                  <a:lnTo>
                    <a:pt x="382" y="562"/>
                  </a:lnTo>
                  <a:lnTo>
                    <a:pt x="384" y="552"/>
                  </a:lnTo>
                  <a:lnTo>
                    <a:pt x="386" y="541"/>
                  </a:lnTo>
                  <a:lnTo>
                    <a:pt x="390" y="531"/>
                  </a:lnTo>
                  <a:lnTo>
                    <a:pt x="393" y="522"/>
                  </a:lnTo>
                  <a:lnTo>
                    <a:pt x="398" y="512"/>
                  </a:lnTo>
                  <a:lnTo>
                    <a:pt x="404" y="503"/>
                  </a:lnTo>
                  <a:lnTo>
                    <a:pt x="409" y="495"/>
                  </a:lnTo>
                  <a:lnTo>
                    <a:pt x="417" y="487"/>
                  </a:lnTo>
                  <a:lnTo>
                    <a:pt x="423" y="480"/>
                  </a:lnTo>
                  <a:lnTo>
                    <a:pt x="432" y="473"/>
                  </a:lnTo>
                  <a:lnTo>
                    <a:pt x="440" y="467"/>
                  </a:lnTo>
                  <a:lnTo>
                    <a:pt x="449" y="462"/>
                  </a:lnTo>
                  <a:lnTo>
                    <a:pt x="458" y="457"/>
                  </a:lnTo>
                  <a:lnTo>
                    <a:pt x="468" y="453"/>
                  </a:lnTo>
                  <a:lnTo>
                    <a:pt x="478" y="451"/>
                  </a:lnTo>
                  <a:lnTo>
                    <a:pt x="478" y="860"/>
                  </a:lnTo>
                  <a:lnTo>
                    <a:pt x="478" y="860"/>
                  </a:lnTo>
                  <a:lnTo>
                    <a:pt x="478" y="869"/>
                  </a:lnTo>
                  <a:lnTo>
                    <a:pt x="476" y="879"/>
                  </a:lnTo>
                  <a:lnTo>
                    <a:pt x="473" y="888"/>
                  </a:lnTo>
                  <a:lnTo>
                    <a:pt x="470" y="896"/>
                  </a:lnTo>
                  <a:lnTo>
                    <a:pt x="466" y="905"/>
                  </a:lnTo>
                  <a:lnTo>
                    <a:pt x="462" y="912"/>
                  </a:lnTo>
                  <a:lnTo>
                    <a:pt x="456" y="920"/>
                  </a:lnTo>
                  <a:lnTo>
                    <a:pt x="450" y="927"/>
                  </a:lnTo>
                  <a:lnTo>
                    <a:pt x="443" y="933"/>
                  </a:lnTo>
                  <a:lnTo>
                    <a:pt x="436" y="938"/>
                  </a:lnTo>
                  <a:lnTo>
                    <a:pt x="427" y="943"/>
                  </a:lnTo>
                  <a:lnTo>
                    <a:pt x="420" y="948"/>
                  </a:lnTo>
                  <a:lnTo>
                    <a:pt x="410" y="951"/>
                  </a:lnTo>
                  <a:lnTo>
                    <a:pt x="402" y="953"/>
                  </a:lnTo>
                  <a:lnTo>
                    <a:pt x="392" y="954"/>
                  </a:lnTo>
                  <a:lnTo>
                    <a:pt x="382" y="955"/>
                  </a:lnTo>
                  <a:lnTo>
                    <a:pt x="382" y="955"/>
                  </a:lnTo>
                  <a:lnTo>
                    <a:pt x="373" y="954"/>
                  </a:lnTo>
                  <a:lnTo>
                    <a:pt x="363" y="953"/>
                  </a:lnTo>
                  <a:lnTo>
                    <a:pt x="354" y="951"/>
                  </a:lnTo>
                  <a:lnTo>
                    <a:pt x="345" y="948"/>
                  </a:lnTo>
                  <a:lnTo>
                    <a:pt x="337" y="943"/>
                  </a:lnTo>
                  <a:lnTo>
                    <a:pt x="329" y="938"/>
                  </a:lnTo>
                  <a:lnTo>
                    <a:pt x="322" y="933"/>
                  </a:lnTo>
                  <a:lnTo>
                    <a:pt x="315" y="927"/>
                  </a:lnTo>
                  <a:lnTo>
                    <a:pt x="308" y="920"/>
                  </a:lnTo>
                  <a:lnTo>
                    <a:pt x="303" y="912"/>
                  </a:lnTo>
                  <a:lnTo>
                    <a:pt x="299" y="905"/>
                  </a:lnTo>
                  <a:lnTo>
                    <a:pt x="294" y="896"/>
                  </a:lnTo>
                  <a:lnTo>
                    <a:pt x="291" y="888"/>
                  </a:lnTo>
                  <a:lnTo>
                    <a:pt x="289" y="879"/>
                  </a:lnTo>
                  <a:lnTo>
                    <a:pt x="288" y="869"/>
                  </a:lnTo>
                  <a:lnTo>
                    <a:pt x="287" y="860"/>
                  </a:lnTo>
                  <a:lnTo>
                    <a:pt x="287" y="860"/>
                  </a:lnTo>
                  <a:lnTo>
                    <a:pt x="287" y="853"/>
                  </a:lnTo>
                  <a:lnTo>
                    <a:pt x="285" y="847"/>
                  </a:lnTo>
                  <a:lnTo>
                    <a:pt x="281" y="841"/>
                  </a:lnTo>
                  <a:lnTo>
                    <a:pt x="277" y="837"/>
                  </a:lnTo>
                  <a:lnTo>
                    <a:pt x="273" y="833"/>
                  </a:lnTo>
                  <a:lnTo>
                    <a:pt x="267" y="830"/>
                  </a:lnTo>
                  <a:lnTo>
                    <a:pt x="261" y="828"/>
                  </a:lnTo>
                  <a:lnTo>
                    <a:pt x="255" y="827"/>
                  </a:lnTo>
                  <a:lnTo>
                    <a:pt x="255" y="827"/>
                  </a:lnTo>
                  <a:lnTo>
                    <a:pt x="249" y="828"/>
                  </a:lnTo>
                  <a:lnTo>
                    <a:pt x="243" y="830"/>
                  </a:lnTo>
                  <a:lnTo>
                    <a:pt x="237" y="833"/>
                  </a:lnTo>
                  <a:lnTo>
                    <a:pt x="233" y="837"/>
                  </a:lnTo>
                  <a:lnTo>
                    <a:pt x="229" y="841"/>
                  </a:lnTo>
                  <a:lnTo>
                    <a:pt x="226" y="847"/>
                  </a:lnTo>
                  <a:lnTo>
                    <a:pt x="223" y="853"/>
                  </a:lnTo>
                  <a:lnTo>
                    <a:pt x="223" y="860"/>
                  </a:lnTo>
                  <a:lnTo>
                    <a:pt x="223" y="860"/>
                  </a:lnTo>
                  <a:lnTo>
                    <a:pt x="224" y="876"/>
                  </a:lnTo>
                  <a:lnTo>
                    <a:pt x="227" y="892"/>
                  </a:lnTo>
                  <a:lnTo>
                    <a:pt x="231" y="907"/>
                  </a:lnTo>
                  <a:lnTo>
                    <a:pt x="236" y="921"/>
                  </a:lnTo>
                  <a:lnTo>
                    <a:pt x="243" y="935"/>
                  </a:lnTo>
                  <a:lnTo>
                    <a:pt x="250" y="949"/>
                  </a:lnTo>
                  <a:lnTo>
                    <a:pt x="260" y="960"/>
                  </a:lnTo>
                  <a:lnTo>
                    <a:pt x="270" y="972"/>
                  </a:lnTo>
                  <a:lnTo>
                    <a:pt x="281" y="982"/>
                  </a:lnTo>
                  <a:lnTo>
                    <a:pt x="293" y="992"/>
                  </a:lnTo>
                  <a:lnTo>
                    <a:pt x="306" y="999"/>
                  </a:lnTo>
                  <a:lnTo>
                    <a:pt x="320" y="1006"/>
                  </a:lnTo>
                  <a:lnTo>
                    <a:pt x="335" y="1011"/>
                  </a:lnTo>
                  <a:lnTo>
                    <a:pt x="350" y="1015"/>
                  </a:lnTo>
                  <a:lnTo>
                    <a:pt x="366" y="1017"/>
                  </a:lnTo>
                  <a:lnTo>
                    <a:pt x="382" y="1018"/>
                  </a:lnTo>
                  <a:lnTo>
                    <a:pt x="382" y="1018"/>
                  </a:lnTo>
                  <a:lnTo>
                    <a:pt x="398" y="1017"/>
                  </a:lnTo>
                  <a:lnTo>
                    <a:pt x="414" y="1015"/>
                  </a:lnTo>
                  <a:lnTo>
                    <a:pt x="429" y="1011"/>
                  </a:lnTo>
                  <a:lnTo>
                    <a:pt x="444" y="1006"/>
                  </a:lnTo>
                  <a:lnTo>
                    <a:pt x="458" y="999"/>
                  </a:lnTo>
                  <a:lnTo>
                    <a:pt x="471" y="992"/>
                  </a:lnTo>
                  <a:lnTo>
                    <a:pt x="483" y="982"/>
                  </a:lnTo>
                  <a:lnTo>
                    <a:pt x="495" y="972"/>
                  </a:lnTo>
                  <a:lnTo>
                    <a:pt x="505" y="960"/>
                  </a:lnTo>
                  <a:lnTo>
                    <a:pt x="514" y="949"/>
                  </a:lnTo>
                  <a:lnTo>
                    <a:pt x="522" y="935"/>
                  </a:lnTo>
                  <a:lnTo>
                    <a:pt x="529" y="921"/>
                  </a:lnTo>
                  <a:lnTo>
                    <a:pt x="535" y="907"/>
                  </a:lnTo>
                  <a:lnTo>
                    <a:pt x="538" y="892"/>
                  </a:lnTo>
                  <a:lnTo>
                    <a:pt x="540" y="876"/>
                  </a:lnTo>
                  <a:lnTo>
                    <a:pt x="541" y="860"/>
                  </a:lnTo>
                  <a:lnTo>
                    <a:pt x="541" y="451"/>
                  </a:lnTo>
                  <a:lnTo>
                    <a:pt x="541" y="451"/>
                  </a:lnTo>
                  <a:lnTo>
                    <a:pt x="552" y="453"/>
                  </a:lnTo>
                  <a:lnTo>
                    <a:pt x="561" y="457"/>
                  </a:lnTo>
                  <a:lnTo>
                    <a:pt x="570" y="462"/>
                  </a:lnTo>
                  <a:lnTo>
                    <a:pt x="580" y="467"/>
                  </a:lnTo>
                  <a:lnTo>
                    <a:pt x="587" y="473"/>
                  </a:lnTo>
                  <a:lnTo>
                    <a:pt x="596" y="480"/>
                  </a:lnTo>
                  <a:lnTo>
                    <a:pt x="603" y="487"/>
                  </a:lnTo>
                  <a:lnTo>
                    <a:pt x="610" y="495"/>
                  </a:lnTo>
                  <a:lnTo>
                    <a:pt x="615" y="503"/>
                  </a:lnTo>
                  <a:lnTo>
                    <a:pt x="621" y="512"/>
                  </a:lnTo>
                  <a:lnTo>
                    <a:pt x="626" y="522"/>
                  </a:lnTo>
                  <a:lnTo>
                    <a:pt x="629" y="531"/>
                  </a:lnTo>
                  <a:lnTo>
                    <a:pt x="632" y="541"/>
                  </a:lnTo>
                  <a:lnTo>
                    <a:pt x="634" y="552"/>
                  </a:lnTo>
                  <a:lnTo>
                    <a:pt x="636" y="562"/>
                  </a:lnTo>
                  <a:lnTo>
                    <a:pt x="636" y="573"/>
                  </a:lnTo>
                  <a:lnTo>
                    <a:pt x="636" y="573"/>
                  </a:lnTo>
                  <a:lnTo>
                    <a:pt x="638" y="580"/>
                  </a:lnTo>
                  <a:lnTo>
                    <a:pt x="640" y="586"/>
                  </a:lnTo>
                  <a:lnTo>
                    <a:pt x="642" y="591"/>
                  </a:lnTo>
                  <a:lnTo>
                    <a:pt x="646" y="596"/>
                  </a:lnTo>
                  <a:lnTo>
                    <a:pt x="650" y="600"/>
                  </a:lnTo>
                  <a:lnTo>
                    <a:pt x="656" y="602"/>
                  </a:lnTo>
                  <a:lnTo>
                    <a:pt x="662" y="604"/>
                  </a:lnTo>
                  <a:lnTo>
                    <a:pt x="669" y="605"/>
                  </a:lnTo>
                  <a:lnTo>
                    <a:pt x="669" y="605"/>
                  </a:lnTo>
                  <a:lnTo>
                    <a:pt x="675" y="604"/>
                  </a:lnTo>
                  <a:lnTo>
                    <a:pt x="680" y="602"/>
                  </a:lnTo>
                  <a:lnTo>
                    <a:pt x="686" y="600"/>
                  </a:lnTo>
                  <a:lnTo>
                    <a:pt x="691" y="596"/>
                  </a:lnTo>
                  <a:lnTo>
                    <a:pt x="694" y="591"/>
                  </a:lnTo>
                  <a:lnTo>
                    <a:pt x="698" y="586"/>
                  </a:lnTo>
                  <a:lnTo>
                    <a:pt x="700" y="580"/>
                  </a:lnTo>
                  <a:lnTo>
                    <a:pt x="700" y="573"/>
                  </a:lnTo>
                  <a:lnTo>
                    <a:pt x="700" y="573"/>
                  </a:lnTo>
                  <a:lnTo>
                    <a:pt x="701" y="560"/>
                  </a:lnTo>
                  <a:lnTo>
                    <a:pt x="703" y="547"/>
                  </a:lnTo>
                  <a:lnTo>
                    <a:pt x="706" y="536"/>
                  </a:lnTo>
                  <a:lnTo>
                    <a:pt x="711" y="524"/>
                  </a:lnTo>
                  <a:lnTo>
                    <a:pt x="716" y="513"/>
                  </a:lnTo>
                  <a:lnTo>
                    <a:pt x="722" y="502"/>
                  </a:lnTo>
                  <a:lnTo>
                    <a:pt x="730" y="493"/>
                  </a:lnTo>
                  <a:lnTo>
                    <a:pt x="737" y="483"/>
                  </a:lnTo>
                  <a:lnTo>
                    <a:pt x="747" y="476"/>
                  </a:lnTo>
                  <a:lnTo>
                    <a:pt x="757" y="468"/>
                  </a:lnTo>
                  <a:lnTo>
                    <a:pt x="767" y="462"/>
                  </a:lnTo>
                  <a:lnTo>
                    <a:pt x="778" y="456"/>
                  </a:lnTo>
                  <a:lnTo>
                    <a:pt x="790" y="452"/>
                  </a:lnTo>
                  <a:lnTo>
                    <a:pt x="802" y="449"/>
                  </a:lnTo>
                  <a:lnTo>
                    <a:pt x="815" y="447"/>
                  </a:lnTo>
                  <a:lnTo>
                    <a:pt x="827" y="445"/>
                  </a:lnTo>
                  <a:lnTo>
                    <a:pt x="827" y="445"/>
                  </a:lnTo>
                  <a:lnTo>
                    <a:pt x="840" y="447"/>
                  </a:lnTo>
                  <a:lnTo>
                    <a:pt x="853" y="449"/>
                  </a:lnTo>
                  <a:lnTo>
                    <a:pt x="865" y="452"/>
                  </a:lnTo>
                  <a:lnTo>
                    <a:pt x="877" y="456"/>
                  </a:lnTo>
                  <a:lnTo>
                    <a:pt x="889" y="462"/>
                  </a:lnTo>
                  <a:lnTo>
                    <a:pt x="898" y="468"/>
                  </a:lnTo>
                  <a:lnTo>
                    <a:pt x="908" y="476"/>
                  </a:lnTo>
                  <a:lnTo>
                    <a:pt x="918" y="483"/>
                  </a:lnTo>
                  <a:lnTo>
                    <a:pt x="926" y="493"/>
                  </a:lnTo>
                  <a:lnTo>
                    <a:pt x="933" y="502"/>
                  </a:lnTo>
                  <a:lnTo>
                    <a:pt x="939" y="513"/>
                  </a:lnTo>
                  <a:lnTo>
                    <a:pt x="944" y="524"/>
                  </a:lnTo>
                  <a:lnTo>
                    <a:pt x="949" y="536"/>
                  </a:lnTo>
                  <a:lnTo>
                    <a:pt x="952" y="547"/>
                  </a:lnTo>
                  <a:lnTo>
                    <a:pt x="954" y="560"/>
                  </a:lnTo>
                  <a:lnTo>
                    <a:pt x="955" y="573"/>
                  </a:lnTo>
                  <a:lnTo>
                    <a:pt x="955" y="573"/>
                  </a:lnTo>
                  <a:lnTo>
                    <a:pt x="955" y="580"/>
                  </a:lnTo>
                  <a:lnTo>
                    <a:pt x="957" y="586"/>
                  </a:lnTo>
                  <a:lnTo>
                    <a:pt x="961" y="591"/>
                  </a:lnTo>
                  <a:lnTo>
                    <a:pt x="964" y="596"/>
                  </a:lnTo>
                  <a:lnTo>
                    <a:pt x="969" y="600"/>
                  </a:lnTo>
                  <a:lnTo>
                    <a:pt x="974" y="602"/>
                  </a:lnTo>
                  <a:lnTo>
                    <a:pt x="980" y="604"/>
                  </a:lnTo>
                  <a:lnTo>
                    <a:pt x="986" y="605"/>
                  </a:lnTo>
                  <a:lnTo>
                    <a:pt x="986" y="605"/>
                  </a:lnTo>
                  <a:lnTo>
                    <a:pt x="993" y="604"/>
                  </a:lnTo>
                  <a:lnTo>
                    <a:pt x="999" y="602"/>
                  </a:lnTo>
                  <a:lnTo>
                    <a:pt x="1005" y="600"/>
                  </a:lnTo>
                  <a:lnTo>
                    <a:pt x="1009" y="596"/>
                  </a:lnTo>
                  <a:lnTo>
                    <a:pt x="1013" y="591"/>
                  </a:lnTo>
                  <a:lnTo>
                    <a:pt x="1016" y="586"/>
                  </a:lnTo>
                  <a:lnTo>
                    <a:pt x="1017" y="580"/>
                  </a:lnTo>
                  <a:lnTo>
                    <a:pt x="1018" y="573"/>
                  </a:lnTo>
                  <a:lnTo>
                    <a:pt x="1018" y="573"/>
                  </a:lnTo>
                  <a:lnTo>
                    <a:pt x="1017" y="554"/>
                  </a:lnTo>
                  <a:lnTo>
                    <a:pt x="1017" y="554"/>
                  </a:lnTo>
                  <a:close/>
                  <a:moveTo>
                    <a:pt x="827" y="382"/>
                  </a:moveTo>
                  <a:lnTo>
                    <a:pt x="827" y="382"/>
                  </a:lnTo>
                  <a:lnTo>
                    <a:pt x="816" y="383"/>
                  </a:lnTo>
                  <a:lnTo>
                    <a:pt x="803" y="384"/>
                  </a:lnTo>
                  <a:lnTo>
                    <a:pt x="791" y="385"/>
                  </a:lnTo>
                  <a:lnTo>
                    <a:pt x="779" y="389"/>
                  </a:lnTo>
                  <a:lnTo>
                    <a:pt x="768" y="392"/>
                  </a:lnTo>
                  <a:lnTo>
                    <a:pt x="757" y="396"/>
                  </a:lnTo>
                  <a:lnTo>
                    <a:pt x="746" y="400"/>
                  </a:lnTo>
                  <a:lnTo>
                    <a:pt x="736" y="406"/>
                  </a:lnTo>
                  <a:lnTo>
                    <a:pt x="726" y="412"/>
                  </a:lnTo>
                  <a:lnTo>
                    <a:pt x="716" y="419"/>
                  </a:lnTo>
                  <a:lnTo>
                    <a:pt x="707" y="425"/>
                  </a:lnTo>
                  <a:lnTo>
                    <a:pt x="699" y="433"/>
                  </a:lnTo>
                  <a:lnTo>
                    <a:pt x="690" y="441"/>
                  </a:lnTo>
                  <a:lnTo>
                    <a:pt x="683" y="450"/>
                  </a:lnTo>
                  <a:lnTo>
                    <a:pt x="675" y="458"/>
                  </a:lnTo>
                  <a:lnTo>
                    <a:pt x="669" y="468"/>
                  </a:lnTo>
                  <a:lnTo>
                    <a:pt x="669" y="468"/>
                  </a:lnTo>
                  <a:lnTo>
                    <a:pt x="662" y="458"/>
                  </a:lnTo>
                  <a:lnTo>
                    <a:pt x="655" y="450"/>
                  </a:lnTo>
                  <a:lnTo>
                    <a:pt x="647" y="441"/>
                  </a:lnTo>
                  <a:lnTo>
                    <a:pt x="639" y="433"/>
                  </a:lnTo>
                  <a:lnTo>
                    <a:pt x="630" y="425"/>
                  </a:lnTo>
                  <a:lnTo>
                    <a:pt x="620" y="419"/>
                  </a:lnTo>
                  <a:lnTo>
                    <a:pt x="611" y="412"/>
                  </a:lnTo>
                  <a:lnTo>
                    <a:pt x="601" y="406"/>
                  </a:lnTo>
                  <a:lnTo>
                    <a:pt x="590" y="400"/>
                  </a:lnTo>
                  <a:lnTo>
                    <a:pt x="580" y="396"/>
                  </a:lnTo>
                  <a:lnTo>
                    <a:pt x="569" y="392"/>
                  </a:lnTo>
                  <a:lnTo>
                    <a:pt x="557" y="389"/>
                  </a:lnTo>
                  <a:lnTo>
                    <a:pt x="546" y="385"/>
                  </a:lnTo>
                  <a:lnTo>
                    <a:pt x="533" y="384"/>
                  </a:lnTo>
                  <a:lnTo>
                    <a:pt x="522" y="383"/>
                  </a:lnTo>
                  <a:lnTo>
                    <a:pt x="510" y="382"/>
                  </a:lnTo>
                  <a:lnTo>
                    <a:pt x="510" y="382"/>
                  </a:lnTo>
                  <a:lnTo>
                    <a:pt x="497" y="383"/>
                  </a:lnTo>
                  <a:lnTo>
                    <a:pt x="485" y="384"/>
                  </a:lnTo>
                  <a:lnTo>
                    <a:pt x="473" y="385"/>
                  </a:lnTo>
                  <a:lnTo>
                    <a:pt x="462" y="389"/>
                  </a:lnTo>
                  <a:lnTo>
                    <a:pt x="450" y="392"/>
                  </a:lnTo>
                  <a:lnTo>
                    <a:pt x="439" y="396"/>
                  </a:lnTo>
                  <a:lnTo>
                    <a:pt x="428" y="400"/>
                  </a:lnTo>
                  <a:lnTo>
                    <a:pt x="418" y="406"/>
                  </a:lnTo>
                  <a:lnTo>
                    <a:pt x="408" y="412"/>
                  </a:lnTo>
                  <a:lnTo>
                    <a:pt x="398" y="419"/>
                  </a:lnTo>
                  <a:lnTo>
                    <a:pt x="389" y="425"/>
                  </a:lnTo>
                  <a:lnTo>
                    <a:pt x="380" y="433"/>
                  </a:lnTo>
                  <a:lnTo>
                    <a:pt x="373" y="441"/>
                  </a:lnTo>
                  <a:lnTo>
                    <a:pt x="364" y="450"/>
                  </a:lnTo>
                  <a:lnTo>
                    <a:pt x="358" y="458"/>
                  </a:lnTo>
                  <a:lnTo>
                    <a:pt x="350" y="468"/>
                  </a:lnTo>
                  <a:lnTo>
                    <a:pt x="350" y="468"/>
                  </a:lnTo>
                  <a:lnTo>
                    <a:pt x="344" y="458"/>
                  </a:lnTo>
                  <a:lnTo>
                    <a:pt x="336" y="450"/>
                  </a:lnTo>
                  <a:lnTo>
                    <a:pt x="329" y="441"/>
                  </a:lnTo>
                  <a:lnTo>
                    <a:pt x="320" y="433"/>
                  </a:lnTo>
                  <a:lnTo>
                    <a:pt x="311" y="425"/>
                  </a:lnTo>
                  <a:lnTo>
                    <a:pt x="303" y="419"/>
                  </a:lnTo>
                  <a:lnTo>
                    <a:pt x="293" y="412"/>
                  </a:lnTo>
                  <a:lnTo>
                    <a:pt x="283" y="406"/>
                  </a:lnTo>
                  <a:lnTo>
                    <a:pt x="273" y="400"/>
                  </a:lnTo>
                  <a:lnTo>
                    <a:pt x="262" y="396"/>
                  </a:lnTo>
                  <a:lnTo>
                    <a:pt x="251" y="392"/>
                  </a:lnTo>
                  <a:lnTo>
                    <a:pt x="239" y="389"/>
                  </a:lnTo>
                  <a:lnTo>
                    <a:pt x="228" y="385"/>
                  </a:lnTo>
                  <a:lnTo>
                    <a:pt x="216" y="384"/>
                  </a:lnTo>
                  <a:lnTo>
                    <a:pt x="204" y="383"/>
                  </a:lnTo>
                  <a:lnTo>
                    <a:pt x="191" y="382"/>
                  </a:lnTo>
                  <a:lnTo>
                    <a:pt x="191" y="382"/>
                  </a:lnTo>
                  <a:lnTo>
                    <a:pt x="178" y="383"/>
                  </a:lnTo>
                  <a:lnTo>
                    <a:pt x="165" y="384"/>
                  </a:lnTo>
                  <a:lnTo>
                    <a:pt x="154" y="386"/>
                  </a:lnTo>
                  <a:lnTo>
                    <a:pt x="142" y="389"/>
                  </a:lnTo>
                  <a:lnTo>
                    <a:pt x="130" y="393"/>
                  </a:lnTo>
                  <a:lnTo>
                    <a:pt x="118" y="397"/>
                  </a:lnTo>
                  <a:lnTo>
                    <a:pt x="108" y="403"/>
                  </a:lnTo>
                  <a:lnTo>
                    <a:pt x="97" y="408"/>
                  </a:lnTo>
                  <a:lnTo>
                    <a:pt x="97" y="408"/>
                  </a:lnTo>
                  <a:lnTo>
                    <a:pt x="110" y="378"/>
                  </a:lnTo>
                  <a:lnTo>
                    <a:pt x="126" y="349"/>
                  </a:lnTo>
                  <a:lnTo>
                    <a:pt x="143" y="321"/>
                  </a:lnTo>
                  <a:lnTo>
                    <a:pt x="162" y="295"/>
                  </a:lnTo>
                  <a:lnTo>
                    <a:pt x="184" y="271"/>
                  </a:lnTo>
                  <a:lnTo>
                    <a:pt x="206" y="247"/>
                  </a:lnTo>
                  <a:lnTo>
                    <a:pt x="231" y="226"/>
                  </a:lnTo>
                  <a:lnTo>
                    <a:pt x="258" y="206"/>
                  </a:lnTo>
                  <a:lnTo>
                    <a:pt x="285" y="189"/>
                  </a:lnTo>
                  <a:lnTo>
                    <a:pt x="314" y="173"/>
                  </a:lnTo>
                  <a:lnTo>
                    <a:pt x="344" y="160"/>
                  </a:lnTo>
                  <a:lnTo>
                    <a:pt x="375" y="148"/>
                  </a:lnTo>
                  <a:lnTo>
                    <a:pt x="408" y="140"/>
                  </a:lnTo>
                  <a:lnTo>
                    <a:pt x="424" y="136"/>
                  </a:lnTo>
                  <a:lnTo>
                    <a:pt x="441" y="133"/>
                  </a:lnTo>
                  <a:lnTo>
                    <a:pt x="457" y="131"/>
                  </a:lnTo>
                  <a:lnTo>
                    <a:pt x="474" y="129"/>
                  </a:lnTo>
                  <a:lnTo>
                    <a:pt x="492" y="128"/>
                  </a:lnTo>
                  <a:lnTo>
                    <a:pt x="510" y="128"/>
                  </a:lnTo>
                  <a:lnTo>
                    <a:pt x="510" y="128"/>
                  </a:lnTo>
                  <a:lnTo>
                    <a:pt x="527" y="128"/>
                  </a:lnTo>
                  <a:lnTo>
                    <a:pt x="544" y="129"/>
                  </a:lnTo>
                  <a:lnTo>
                    <a:pt x="561" y="131"/>
                  </a:lnTo>
                  <a:lnTo>
                    <a:pt x="579" y="133"/>
                  </a:lnTo>
                  <a:lnTo>
                    <a:pt x="595" y="136"/>
                  </a:lnTo>
                  <a:lnTo>
                    <a:pt x="612" y="140"/>
                  </a:lnTo>
                  <a:lnTo>
                    <a:pt x="644" y="148"/>
                  </a:lnTo>
                  <a:lnTo>
                    <a:pt x="675" y="160"/>
                  </a:lnTo>
                  <a:lnTo>
                    <a:pt x="705" y="173"/>
                  </a:lnTo>
                  <a:lnTo>
                    <a:pt x="734" y="189"/>
                  </a:lnTo>
                  <a:lnTo>
                    <a:pt x="762" y="206"/>
                  </a:lnTo>
                  <a:lnTo>
                    <a:pt x="788" y="226"/>
                  </a:lnTo>
                  <a:lnTo>
                    <a:pt x="812" y="247"/>
                  </a:lnTo>
                  <a:lnTo>
                    <a:pt x="835" y="271"/>
                  </a:lnTo>
                  <a:lnTo>
                    <a:pt x="856" y="295"/>
                  </a:lnTo>
                  <a:lnTo>
                    <a:pt x="876" y="321"/>
                  </a:lnTo>
                  <a:lnTo>
                    <a:pt x="894" y="349"/>
                  </a:lnTo>
                  <a:lnTo>
                    <a:pt x="909" y="378"/>
                  </a:lnTo>
                  <a:lnTo>
                    <a:pt x="923" y="408"/>
                  </a:lnTo>
                  <a:lnTo>
                    <a:pt x="923" y="408"/>
                  </a:lnTo>
                  <a:lnTo>
                    <a:pt x="912" y="403"/>
                  </a:lnTo>
                  <a:lnTo>
                    <a:pt x="900" y="397"/>
                  </a:lnTo>
                  <a:lnTo>
                    <a:pt x="890" y="393"/>
                  </a:lnTo>
                  <a:lnTo>
                    <a:pt x="878" y="389"/>
                  </a:lnTo>
                  <a:lnTo>
                    <a:pt x="865" y="386"/>
                  </a:lnTo>
                  <a:lnTo>
                    <a:pt x="853" y="384"/>
                  </a:lnTo>
                  <a:lnTo>
                    <a:pt x="840" y="383"/>
                  </a:lnTo>
                  <a:lnTo>
                    <a:pt x="827" y="382"/>
                  </a:lnTo>
                  <a:lnTo>
                    <a:pt x="827" y="38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endParaRPr>
            </a:p>
          </p:txBody>
        </p:sp>
      </p:grpSp>
      <p:sp>
        <p:nvSpPr>
          <p:cNvPr id="32" name="矩形 31"/>
          <p:cNvSpPr/>
          <p:nvPr/>
        </p:nvSpPr>
        <p:spPr>
          <a:xfrm>
            <a:off x="8729422" y="3915754"/>
            <a:ext cx="2534452" cy="1277273"/>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dirty="0">
                <a:solidFill>
                  <a:srgbClr val="07502B"/>
                </a:solidFill>
                <a:latin typeface="微软雅黑" panose="020B0503020204020204" pitchFamily="34" charset="-122"/>
                <a:ea typeface="微软雅黑" panose="020B0503020204020204" pitchFamily="34" charset="-122"/>
              </a:rPr>
              <a:t>美化</a:t>
            </a:r>
            <a:r>
              <a:rPr lang="zh-CN" altLang="en-US" dirty="0" smtClean="0">
                <a:solidFill>
                  <a:srgbClr val="07502B"/>
                </a:solidFill>
                <a:latin typeface="微软雅黑" panose="020B0503020204020204" pitchFamily="34" charset="-122"/>
                <a:ea typeface="微软雅黑" panose="020B0503020204020204" pitchFamily="34" charset="-122"/>
              </a:rPr>
              <a:t>环境</a:t>
            </a:r>
            <a:endParaRPr lang="en-US" altLang="zh-CN" dirty="0" smtClean="0">
              <a:solidFill>
                <a:srgbClr val="07502B"/>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600"/>
              </a:spcAft>
              <a:buClr>
                <a:srgbClr val="202F3D"/>
              </a:buClr>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任意多边形 32"/>
          <p:cNvSpPr/>
          <p:nvPr/>
        </p:nvSpPr>
        <p:spPr>
          <a:xfrm>
            <a:off x="9145037" y="2064873"/>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4D99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grpSp>
        <p:nvGrpSpPr>
          <p:cNvPr id="34" name="组合 33"/>
          <p:cNvGrpSpPr/>
          <p:nvPr/>
        </p:nvGrpSpPr>
        <p:grpSpPr>
          <a:xfrm>
            <a:off x="9553387" y="2473226"/>
            <a:ext cx="886516" cy="886516"/>
            <a:chOff x="9553387" y="2413068"/>
            <a:chExt cx="886516" cy="886516"/>
          </a:xfrm>
        </p:grpSpPr>
        <p:sp>
          <p:nvSpPr>
            <p:cNvPr id="35" name="椭圆 34"/>
            <p:cNvSpPr/>
            <p:nvPr/>
          </p:nvSpPr>
          <p:spPr>
            <a:xfrm>
              <a:off x="9553387"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36" name="Freeform 19"/>
            <p:cNvSpPr>
              <a:spLocks noEditPoints="1"/>
            </p:cNvSpPr>
            <p:nvPr/>
          </p:nvSpPr>
          <p:spPr bwMode="auto">
            <a:xfrm>
              <a:off x="9797605" y="2656303"/>
              <a:ext cx="398086" cy="400044"/>
            </a:xfrm>
            <a:custGeom>
              <a:avLst/>
              <a:gdLst>
                <a:gd name="T0" fmla="*/ 786 w 1019"/>
                <a:gd name="T1" fmla="*/ 437 h 1018"/>
                <a:gd name="T2" fmla="*/ 745 w 1019"/>
                <a:gd name="T3" fmla="*/ 347 h 1018"/>
                <a:gd name="T4" fmla="*/ 826 w 1019"/>
                <a:gd name="T5" fmla="*/ 235 h 1018"/>
                <a:gd name="T6" fmla="*/ 822 w 1019"/>
                <a:gd name="T7" fmla="*/ 206 h 1018"/>
                <a:gd name="T8" fmla="*/ 802 w 1019"/>
                <a:gd name="T9" fmla="*/ 192 h 1018"/>
                <a:gd name="T10" fmla="*/ 773 w 1019"/>
                <a:gd name="T11" fmla="*/ 201 h 1018"/>
                <a:gd name="T12" fmla="*/ 638 w 1019"/>
                <a:gd name="T13" fmla="*/ 254 h 1018"/>
                <a:gd name="T14" fmla="*/ 541 w 1019"/>
                <a:gd name="T15" fmla="*/ 226 h 1018"/>
                <a:gd name="T16" fmla="*/ 536 w 1019"/>
                <a:gd name="T17" fmla="*/ 14 h 1018"/>
                <a:gd name="T18" fmla="*/ 509 w 1019"/>
                <a:gd name="T19" fmla="*/ 0 h 1018"/>
                <a:gd name="T20" fmla="*/ 486 w 1019"/>
                <a:gd name="T21" fmla="*/ 10 h 1018"/>
                <a:gd name="T22" fmla="*/ 478 w 1019"/>
                <a:gd name="T23" fmla="*/ 226 h 1018"/>
                <a:gd name="T24" fmla="*/ 400 w 1019"/>
                <a:gd name="T25" fmla="*/ 246 h 1018"/>
                <a:gd name="T26" fmla="*/ 246 w 1019"/>
                <a:gd name="T27" fmla="*/ 201 h 1018"/>
                <a:gd name="T28" fmla="*/ 224 w 1019"/>
                <a:gd name="T29" fmla="*/ 191 h 1018"/>
                <a:gd name="T30" fmla="*/ 201 w 1019"/>
                <a:gd name="T31" fmla="*/ 201 h 1018"/>
                <a:gd name="T32" fmla="*/ 193 w 1019"/>
                <a:gd name="T33" fmla="*/ 230 h 1018"/>
                <a:gd name="T34" fmla="*/ 286 w 1019"/>
                <a:gd name="T35" fmla="*/ 331 h 1018"/>
                <a:gd name="T36" fmla="*/ 239 w 1019"/>
                <a:gd name="T37" fmla="*/ 418 h 1018"/>
                <a:gd name="T38" fmla="*/ 33 w 1019"/>
                <a:gd name="T39" fmla="*/ 478 h 1018"/>
                <a:gd name="T40" fmla="*/ 6 w 1019"/>
                <a:gd name="T41" fmla="*/ 492 h 1018"/>
                <a:gd name="T42" fmla="*/ 2 w 1019"/>
                <a:gd name="T43" fmla="*/ 516 h 1018"/>
                <a:gd name="T44" fmla="*/ 20 w 1019"/>
                <a:gd name="T45" fmla="*/ 539 h 1018"/>
                <a:gd name="T46" fmla="*/ 228 w 1019"/>
                <a:gd name="T47" fmla="*/ 561 h 1018"/>
                <a:gd name="T48" fmla="*/ 263 w 1019"/>
                <a:gd name="T49" fmla="*/ 656 h 1018"/>
                <a:gd name="T50" fmla="*/ 197 w 1019"/>
                <a:gd name="T51" fmla="*/ 778 h 1018"/>
                <a:gd name="T52" fmla="*/ 194 w 1019"/>
                <a:gd name="T53" fmla="*/ 808 h 1018"/>
                <a:gd name="T54" fmla="*/ 211 w 1019"/>
                <a:gd name="T55" fmla="*/ 825 h 1018"/>
                <a:gd name="T56" fmla="*/ 235 w 1019"/>
                <a:gd name="T57" fmla="*/ 825 h 1018"/>
                <a:gd name="T58" fmla="*/ 347 w 1019"/>
                <a:gd name="T59" fmla="*/ 745 h 1018"/>
                <a:gd name="T60" fmla="*/ 437 w 1019"/>
                <a:gd name="T61" fmla="*/ 787 h 1018"/>
                <a:gd name="T62" fmla="*/ 478 w 1019"/>
                <a:gd name="T63" fmla="*/ 993 h 1018"/>
                <a:gd name="T64" fmla="*/ 497 w 1019"/>
                <a:gd name="T65" fmla="*/ 1016 h 1018"/>
                <a:gd name="T66" fmla="*/ 522 w 1019"/>
                <a:gd name="T67" fmla="*/ 1016 h 1018"/>
                <a:gd name="T68" fmla="*/ 540 w 1019"/>
                <a:gd name="T69" fmla="*/ 993 h 1018"/>
                <a:gd name="T70" fmla="*/ 582 w 1019"/>
                <a:gd name="T71" fmla="*/ 787 h 1018"/>
                <a:gd name="T72" fmla="*/ 672 w 1019"/>
                <a:gd name="T73" fmla="*/ 745 h 1018"/>
                <a:gd name="T74" fmla="*/ 784 w 1019"/>
                <a:gd name="T75" fmla="*/ 825 h 1018"/>
                <a:gd name="T76" fmla="*/ 807 w 1019"/>
                <a:gd name="T77" fmla="*/ 825 h 1018"/>
                <a:gd name="T78" fmla="*/ 826 w 1019"/>
                <a:gd name="T79" fmla="*/ 808 h 1018"/>
                <a:gd name="T80" fmla="*/ 822 w 1019"/>
                <a:gd name="T81" fmla="*/ 778 h 1018"/>
                <a:gd name="T82" fmla="*/ 756 w 1019"/>
                <a:gd name="T83" fmla="*/ 656 h 1018"/>
                <a:gd name="T84" fmla="*/ 791 w 1019"/>
                <a:gd name="T85" fmla="*/ 561 h 1018"/>
                <a:gd name="T86" fmla="*/ 999 w 1019"/>
                <a:gd name="T87" fmla="*/ 539 h 1018"/>
                <a:gd name="T88" fmla="*/ 1018 w 1019"/>
                <a:gd name="T89" fmla="*/ 516 h 1018"/>
                <a:gd name="T90" fmla="*/ 1013 w 1019"/>
                <a:gd name="T91" fmla="*/ 492 h 1018"/>
                <a:gd name="T92" fmla="*/ 986 w 1019"/>
                <a:gd name="T93" fmla="*/ 478 h 1018"/>
                <a:gd name="T94" fmla="*/ 465 w 1019"/>
                <a:gd name="T95" fmla="*/ 728 h 1018"/>
                <a:gd name="T96" fmla="*/ 367 w 1019"/>
                <a:gd name="T97" fmla="*/ 682 h 1018"/>
                <a:gd name="T98" fmla="*/ 304 w 1019"/>
                <a:gd name="T99" fmla="*/ 596 h 1018"/>
                <a:gd name="T100" fmla="*/ 287 w 1019"/>
                <a:gd name="T101" fmla="*/ 510 h 1018"/>
                <a:gd name="T102" fmla="*/ 314 w 1019"/>
                <a:gd name="T103" fmla="*/ 404 h 1018"/>
                <a:gd name="T104" fmla="*/ 385 w 1019"/>
                <a:gd name="T105" fmla="*/ 325 h 1018"/>
                <a:gd name="T106" fmla="*/ 486 w 1019"/>
                <a:gd name="T107" fmla="*/ 288 h 1018"/>
                <a:gd name="T108" fmla="*/ 576 w 1019"/>
                <a:gd name="T109" fmla="*/ 297 h 1018"/>
                <a:gd name="T110" fmla="*/ 667 w 1019"/>
                <a:gd name="T111" fmla="*/ 352 h 1018"/>
                <a:gd name="T112" fmla="*/ 723 w 1019"/>
                <a:gd name="T113" fmla="*/ 443 h 1018"/>
                <a:gd name="T114" fmla="*/ 731 w 1019"/>
                <a:gd name="T115" fmla="*/ 532 h 1018"/>
                <a:gd name="T116" fmla="*/ 694 w 1019"/>
                <a:gd name="T117" fmla="*/ 634 h 1018"/>
                <a:gd name="T118" fmla="*/ 615 w 1019"/>
                <a:gd name="T119" fmla="*/ 705 h 1018"/>
                <a:gd name="T120" fmla="*/ 509 w 1019"/>
                <a:gd name="T121" fmla="*/ 732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9" h="1018">
                  <a:moveTo>
                    <a:pt x="986" y="478"/>
                  </a:moveTo>
                  <a:lnTo>
                    <a:pt x="793" y="478"/>
                  </a:lnTo>
                  <a:lnTo>
                    <a:pt x="793" y="478"/>
                  </a:lnTo>
                  <a:lnTo>
                    <a:pt x="791" y="457"/>
                  </a:lnTo>
                  <a:lnTo>
                    <a:pt x="786" y="437"/>
                  </a:lnTo>
                  <a:lnTo>
                    <a:pt x="780" y="418"/>
                  </a:lnTo>
                  <a:lnTo>
                    <a:pt x="773" y="399"/>
                  </a:lnTo>
                  <a:lnTo>
                    <a:pt x="765" y="381"/>
                  </a:lnTo>
                  <a:lnTo>
                    <a:pt x="756" y="364"/>
                  </a:lnTo>
                  <a:lnTo>
                    <a:pt x="745" y="347"/>
                  </a:lnTo>
                  <a:lnTo>
                    <a:pt x="733" y="331"/>
                  </a:lnTo>
                  <a:lnTo>
                    <a:pt x="818" y="246"/>
                  </a:lnTo>
                  <a:lnTo>
                    <a:pt x="818" y="246"/>
                  </a:lnTo>
                  <a:lnTo>
                    <a:pt x="822" y="241"/>
                  </a:lnTo>
                  <a:lnTo>
                    <a:pt x="826" y="235"/>
                  </a:lnTo>
                  <a:lnTo>
                    <a:pt x="827" y="230"/>
                  </a:lnTo>
                  <a:lnTo>
                    <a:pt x="828" y="223"/>
                  </a:lnTo>
                  <a:lnTo>
                    <a:pt x="827" y="217"/>
                  </a:lnTo>
                  <a:lnTo>
                    <a:pt x="826" y="212"/>
                  </a:lnTo>
                  <a:lnTo>
                    <a:pt x="822" y="206"/>
                  </a:lnTo>
                  <a:lnTo>
                    <a:pt x="818" y="201"/>
                  </a:lnTo>
                  <a:lnTo>
                    <a:pt x="818" y="201"/>
                  </a:lnTo>
                  <a:lnTo>
                    <a:pt x="813" y="197"/>
                  </a:lnTo>
                  <a:lnTo>
                    <a:pt x="807" y="193"/>
                  </a:lnTo>
                  <a:lnTo>
                    <a:pt x="802" y="192"/>
                  </a:lnTo>
                  <a:lnTo>
                    <a:pt x="796" y="191"/>
                  </a:lnTo>
                  <a:lnTo>
                    <a:pt x="790" y="192"/>
                  </a:lnTo>
                  <a:lnTo>
                    <a:pt x="784" y="193"/>
                  </a:lnTo>
                  <a:lnTo>
                    <a:pt x="778" y="197"/>
                  </a:lnTo>
                  <a:lnTo>
                    <a:pt x="773" y="201"/>
                  </a:lnTo>
                  <a:lnTo>
                    <a:pt x="688" y="286"/>
                  </a:lnTo>
                  <a:lnTo>
                    <a:pt x="688" y="286"/>
                  </a:lnTo>
                  <a:lnTo>
                    <a:pt x="672" y="274"/>
                  </a:lnTo>
                  <a:lnTo>
                    <a:pt x="655" y="263"/>
                  </a:lnTo>
                  <a:lnTo>
                    <a:pt x="638" y="254"/>
                  </a:lnTo>
                  <a:lnTo>
                    <a:pt x="620" y="246"/>
                  </a:lnTo>
                  <a:lnTo>
                    <a:pt x="601" y="238"/>
                  </a:lnTo>
                  <a:lnTo>
                    <a:pt x="582" y="233"/>
                  </a:lnTo>
                  <a:lnTo>
                    <a:pt x="562" y="228"/>
                  </a:lnTo>
                  <a:lnTo>
                    <a:pt x="541" y="226"/>
                  </a:lnTo>
                  <a:lnTo>
                    <a:pt x="541" y="32"/>
                  </a:lnTo>
                  <a:lnTo>
                    <a:pt x="541" y="32"/>
                  </a:lnTo>
                  <a:lnTo>
                    <a:pt x="540" y="26"/>
                  </a:lnTo>
                  <a:lnTo>
                    <a:pt x="539" y="21"/>
                  </a:lnTo>
                  <a:lnTo>
                    <a:pt x="536" y="14"/>
                  </a:lnTo>
                  <a:lnTo>
                    <a:pt x="532" y="10"/>
                  </a:lnTo>
                  <a:lnTo>
                    <a:pt x="527" y="6"/>
                  </a:lnTo>
                  <a:lnTo>
                    <a:pt x="522" y="3"/>
                  </a:lnTo>
                  <a:lnTo>
                    <a:pt x="515" y="1"/>
                  </a:lnTo>
                  <a:lnTo>
                    <a:pt x="509" y="0"/>
                  </a:lnTo>
                  <a:lnTo>
                    <a:pt x="509" y="0"/>
                  </a:lnTo>
                  <a:lnTo>
                    <a:pt x="503" y="1"/>
                  </a:lnTo>
                  <a:lnTo>
                    <a:pt x="497" y="3"/>
                  </a:lnTo>
                  <a:lnTo>
                    <a:pt x="492" y="6"/>
                  </a:lnTo>
                  <a:lnTo>
                    <a:pt x="486" y="10"/>
                  </a:lnTo>
                  <a:lnTo>
                    <a:pt x="483" y="14"/>
                  </a:lnTo>
                  <a:lnTo>
                    <a:pt x="480" y="21"/>
                  </a:lnTo>
                  <a:lnTo>
                    <a:pt x="478" y="26"/>
                  </a:lnTo>
                  <a:lnTo>
                    <a:pt x="478" y="32"/>
                  </a:lnTo>
                  <a:lnTo>
                    <a:pt x="478" y="226"/>
                  </a:lnTo>
                  <a:lnTo>
                    <a:pt x="478" y="226"/>
                  </a:lnTo>
                  <a:lnTo>
                    <a:pt x="458" y="228"/>
                  </a:lnTo>
                  <a:lnTo>
                    <a:pt x="437" y="233"/>
                  </a:lnTo>
                  <a:lnTo>
                    <a:pt x="418" y="238"/>
                  </a:lnTo>
                  <a:lnTo>
                    <a:pt x="400" y="246"/>
                  </a:lnTo>
                  <a:lnTo>
                    <a:pt x="381" y="254"/>
                  </a:lnTo>
                  <a:lnTo>
                    <a:pt x="363" y="263"/>
                  </a:lnTo>
                  <a:lnTo>
                    <a:pt x="347" y="274"/>
                  </a:lnTo>
                  <a:lnTo>
                    <a:pt x="331" y="286"/>
                  </a:lnTo>
                  <a:lnTo>
                    <a:pt x="246" y="201"/>
                  </a:lnTo>
                  <a:lnTo>
                    <a:pt x="246" y="201"/>
                  </a:lnTo>
                  <a:lnTo>
                    <a:pt x="241" y="197"/>
                  </a:lnTo>
                  <a:lnTo>
                    <a:pt x="235" y="193"/>
                  </a:lnTo>
                  <a:lnTo>
                    <a:pt x="229" y="192"/>
                  </a:lnTo>
                  <a:lnTo>
                    <a:pt x="224" y="191"/>
                  </a:lnTo>
                  <a:lnTo>
                    <a:pt x="217" y="192"/>
                  </a:lnTo>
                  <a:lnTo>
                    <a:pt x="211" y="193"/>
                  </a:lnTo>
                  <a:lnTo>
                    <a:pt x="205" y="197"/>
                  </a:lnTo>
                  <a:lnTo>
                    <a:pt x="201" y="201"/>
                  </a:lnTo>
                  <a:lnTo>
                    <a:pt x="201" y="201"/>
                  </a:lnTo>
                  <a:lnTo>
                    <a:pt x="197" y="206"/>
                  </a:lnTo>
                  <a:lnTo>
                    <a:pt x="194" y="212"/>
                  </a:lnTo>
                  <a:lnTo>
                    <a:pt x="193" y="217"/>
                  </a:lnTo>
                  <a:lnTo>
                    <a:pt x="191" y="223"/>
                  </a:lnTo>
                  <a:lnTo>
                    <a:pt x="193" y="230"/>
                  </a:lnTo>
                  <a:lnTo>
                    <a:pt x="194" y="235"/>
                  </a:lnTo>
                  <a:lnTo>
                    <a:pt x="197" y="241"/>
                  </a:lnTo>
                  <a:lnTo>
                    <a:pt x="201" y="246"/>
                  </a:lnTo>
                  <a:lnTo>
                    <a:pt x="286" y="331"/>
                  </a:lnTo>
                  <a:lnTo>
                    <a:pt x="286" y="331"/>
                  </a:lnTo>
                  <a:lnTo>
                    <a:pt x="274" y="347"/>
                  </a:lnTo>
                  <a:lnTo>
                    <a:pt x="263" y="364"/>
                  </a:lnTo>
                  <a:lnTo>
                    <a:pt x="254" y="381"/>
                  </a:lnTo>
                  <a:lnTo>
                    <a:pt x="245" y="399"/>
                  </a:lnTo>
                  <a:lnTo>
                    <a:pt x="239" y="418"/>
                  </a:lnTo>
                  <a:lnTo>
                    <a:pt x="232" y="437"/>
                  </a:lnTo>
                  <a:lnTo>
                    <a:pt x="228" y="457"/>
                  </a:lnTo>
                  <a:lnTo>
                    <a:pt x="225" y="478"/>
                  </a:lnTo>
                  <a:lnTo>
                    <a:pt x="33" y="478"/>
                  </a:lnTo>
                  <a:lnTo>
                    <a:pt x="33" y="478"/>
                  </a:lnTo>
                  <a:lnTo>
                    <a:pt x="26" y="479"/>
                  </a:lnTo>
                  <a:lnTo>
                    <a:pt x="20" y="480"/>
                  </a:lnTo>
                  <a:lnTo>
                    <a:pt x="14" y="483"/>
                  </a:lnTo>
                  <a:lnTo>
                    <a:pt x="10" y="487"/>
                  </a:lnTo>
                  <a:lnTo>
                    <a:pt x="6" y="492"/>
                  </a:lnTo>
                  <a:lnTo>
                    <a:pt x="3" y="497"/>
                  </a:lnTo>
                  <a:lnTo>
                    <a:pt x="2" y="503"/>
                  </a:lnTo>
                  <a:lnTo>
                    <a:pt x="0" y="510"/>
                  </a:lnTo>
                  <a:lnTo>
                    <a:pt x="0" y="510"/>
                  </a:lnTo>
                  <a:lnTo>
                    <a:pt x="2" y="516"/>
                  </a:lnTo>
                  <a:lnTo>
                    <a:pt x="3" y="522"/>
                  </a:lnTo>
                  <a:lnTo>
                    <a:pt x="6" y="527"/>
                  </a:lnTo>
                  <a:lnTo>
                    <a:pt x="10" y="532"/>
                  </a:lnTo>
                  <a:lnTo>
                    <a:pt x="14" y="536"/>
                  </a:lnTo>
                  <a:lnTo>
                    <a:pt x="20" y="539"/>
                  </a:lnTo>
                  <a:lnTo>
                    <a:pt x="26" y="541"/>
                  </a:lnTo>
                  <a:lnTo>
                    <a:pt x="33" y="541"/>
                  </a:lnTo>
                  <a:lnTo>
                    <a:pt x="225" y="541"/>
                  </a:lnTo>
                  <a:lnTo>
                    <a:pt x="225" y="541"/>
                  </a:lnTo>
                  <a:lnTo>
                    <a:pt x="228" y="561"/>
                  </a:lnTo>
                  <a:lnTo>
                    <a:pt x="232" y="582"/>
                  </a:lnTo>
                  <a:lnTo>
                    <a:pt x="239" y="601"/>
                  </a:lnTo>
                  <a:lnTo>
                    <a:pt x="245" y="620"/>
                  </a:lnTo>
                  <a:lnTo>
                    <a:pt x="254" y="638"/>
                  </a:lnTo>
                  <a:lnTo>
                    <a:pt x="263" y="656"/>
                  </a:lnTo>
                  <a:lnTo>
                    <a:pt x="274" y="672"/>
                  </a:lnTo>
                  <a:lnTo>
                    <a:pt x="286" y="688"/>
                  </a:lnTo>
                  <a:lnTo>
                    <a:pt x="201" y="774"/>
                  </a:lnTo>
                  <a:lnTo>
                    <a:pt x="201" y="774"/>
                  </a:lnTo>
                  <a:lnTo>
                    <a:pt x="197" y="778"/>
                  </a:lnTo>
                  <a:lnTo>
                    <a:pt x="194" y="783"/>
                  </a:lnTo>
                  <a:lnTo>
                    <a:pt x="193" y="790"/>
                  </a:lnTo>
                  <a:lnTo>
                    <a:pt x="191" y="795"/>
                  </a:lnTo>
                  <a:lnTo>
                    <a:pt x="193" y="802"/>
                  </a:lnTo>
                  <a:lnTo>
                    <a:pt x="194" y="808"/>
                  </a:lnTo>
                  <a:lnTo>
                    <a:pt x="197" y="813"/>
                  </a:lnTo>
                  <a:lnTo>
                    <a:pt x="201" y="818"/>
                  </a:lnTo>
                  <a:lnTo>
                    <a:pt x="201" y="818"/>
                  </a:lnTo>
                  <a:lnTo>
                    <a:pt x="205" y="822"/>
                  </a:lnTo>
                  <a:lnTo>
                    <a:pt x="211" y="825"/>
                  </a:lnTo>
                  <a:lnTo>
                    <a:pt x="217" y="827"/>
                  </a:lnTo>
                  <a:lnTo>
                    <a:pt x="224" y="827"/>
                  </a:lnTo>
                  <a:lnTo>
                    <a:pt x="224" y="827"/>
                  </a:lnTo>
                  <a:lnTo>
                    <a:pt x="229" y="827"/>
                  </a:lnTo>
                  <a:lnTo>
                    <a:pt x="235" y="825"/>
                  </a:lnTo>
                  <a:lnTo>
                    <a:pt x="241" y="822"/>
                  </a:lnTo>
                  <a:lnTo>
                    <a:pt x="246" y="818"/>
                  </a:lnTo>
                  <a:lnTo>
                    <a:pt x="331" y="733"/>
                  </a:lnTo>
                  <a:lnTo>
                    <a:pt x="331" y="733"/>
                  </a:lnTo>
                  <a:lnTo>
                    <a:pt x="347" y="745"/>
                  </a:lnTo>
                  <a:lnTo>
                    <a:pt x="363" y="756"/>
                  </a:lnTo>
                  <a:lnTo>
                    <a:pt x="381" y="765"/>
                  </a:lnTo>
                  <a:lnTo>
                    <a:pt x="400" y="774"/>
                  </a:lnTo>
                  <a:lnTo>
                    <a:pt x="418" y="780"/>
                  </a:lnTo>
                  <a:lnTo>
                    <a:pt x="437" y="787"/>
                  </a:lnTo>
                  <a:lnTo>
                    <a:pt x="458" y="791"/>
                  </a:lnTo>
                  <a:lnTo>
                    <a:pt x="478" y="794"/>
                  </a:lnTo>
                  <a:lnTo>
                    <a:pt x="478" y="986"/>
                  </a:lnTo>
                  <a:lnTo>
                    <a:pt x="478" y="986"/>
                  </a:lnTo>
                  <a:lnTo>
                    <a:pt x="478" y="993"/>
                  </a:lnTo>
                  <a:lnTo>
                    <a:pt x="480" y="999"/>
                  </a:lnTo>
                  <a:lnTo>
                    <a:pt x="483" y="1004"/>
                  </a:lnTo>
                  <a:lnTo>
                    <a:pt x="486" y="1009"/>
                  </a:lnTo>
                  <a:lnTo>
                    <a:pt x="492" y="1013"/>
                  </a:lnTo>
                  <a:lnTo>
                    <a:pt x="497" y="1016"/>
                  </a:lnTo>
                  <a:lnTo>
                    <a:pt x="503" y="1017"/>
                  </a:lnTo>
                  <a:lnTo>
                    <a:pt x="509" y="1018"/>
                  </a:lnTo>
                  <a:lnTo>
                    <a:pt x="509" y="1018"/>
                  </a:lnTo>
                  <a:lnTo>
                    <a:pt x="515" y="1017"/>
                  </a:lnTo>
                  <a:lnTo>
                    <a:pt x="522" y="1016"/>
                  </a:lnTo>
                  <a:lnTo>
                    <a:pt x="527" y="1013"/>
                  </a:lnTo>
                  <a:lnTo>
                    <a:pt x="532" y="1009"/>
                  </a:lnTo>
                  <a:lnTo>
                    <a:pt x="536" y="1004"/>
                  </a:lnTo>
                  <a:lnTo>
                    <a:pt x="539" y="999"/>
                  </a:lnTo>
                  <a:lnTo>
                    <a:pt x="540" y="993"/>
                  </a:lnTo>
                  <a:lnTo>
                    <a:pt x="541" y="986"/>
                  </a:lnTo>
                  <a:lnTo>
                    <a:pt x="541" y="794"/>
                  </a:lnTo>
                  <a:lnTo>
                    <a:pt x="541" y="794"/>
                  </a:lnTo>
                  <a:lnTo>
                    <a:pt x="562" y="791"/>
                  </a:lnTo>
                  <a:lnTo>
                    <a:pt x="582" y="787"/>
                  </a:lnTo>
                  <a:lnTo>
                    <a:pt x="601" y="780"/>
                  </a:lnTo>
                  <a:lnTo>
                    <a:pt x="620" y="774"/>
                  </a:lnTo>
                  <a:lnTo>
                    <a:pt x="638" y="765"/>
                  </a:lnTo>
                  <a:lnTo>
                    <a:pt x="655" y="756"/>
                  </a:lnTo>
                  <a:lnTo>
                    <a:pt x="672" y="745"/>
                  </a:lnTo>
                  <a:lnTo>
                    <a:pt x="688" y="733"/>
                  </a:lnTo>
                  <a:lnTo>
                    <a:pt x="773" y="818"/>
                  </a:lnTo>
                  <a:lnTo>
                    <a:pt x="773" y="818"/>
                  </a:lnTo>
                  <a:lnTo>
                    <a:pt x="778" y="822"/>
                  </a:lnTo>
                  <a:lnTo>
                    <a:pt x="784" y="825"/>
                  </a:lnTo>
                  <a:lnTo>
                    <a:pt x="790" y="827"/>
                  </a:lnTo>
                  <a:lnTo>
                    <a:pt x="796" y="827"/>
                  </a:lnTo>
                  <a:lnTo>
                    <a:pt x="796" y="827"/>
                  </a:lnTo>
                  <a:lnTo>
                    <a:pt x="802" y="827"/>
                  </a:lnTo>
                  <a:lnTo>
                    <a:pt x="807" y="825"/>
                  </a:lnTo>
                  <a:lnTo>
                    <a:pt x="813" y="822"/>
                  </a:lnTo>
                  <a:lnTo>
                    <a:pt x="818" y="818"/>
                  </a:lnTo>
                  <a:lnTo>
                    <a:pt x="818" y="818"/>
                  </a:lnTo>
                  <a:lnTo>
                    <a:pt x="822" y="813"/>
                  </a:lnTo>
                  <a:lnTo>
                    <a:pt x="826" y="808"/>
                  </a:lnTo>
                  <a:lnTo>
                    <a:pt x="827" y="802"/>
                  </a:lnTo>
                  <a:lnTo>
                    <a:pt x="828" y="795"/>
                  </a:lnTo>
                  <a:lnTo>
                    <a:pt x="827" y="790"/>
                  </a:lnTo>
                  <a:lnTo>
                    <a:pt x="826" y="783"/>
                  </a:lnTo>
                  <a:lnTo>
                    <a:pt x="822" y="778"/>
                  </a:lnTo>
                  <a:lnTo>
                    <a:pt x="818" y="774"/>
                  </a:lnTo>
                  <a:lnTo>
                    <a:pt x="733" y="688"/>
                  </a:lnTo>
                  <a:lnTo>
                    <a:pt x="733" y="688"/>
                  </a:lnTo>
                  <a:lnTo>
                    <a:pt x="745" y="672"/>
                  </a:lnTo>
                  <a:lnTo>
                    <a:pt x="756" y="656"/>
                  </a:lnTo>
                  <a:lnTo>
                    <a:pt x="765" y="638"/>
                  </a:lnTo>
                  <a:lnTo>
                    <a:pt x="773" y="620"/>
                  </a:lnTo>
                  <a:lnTo>
                    <a:pt x="780" y="601"/>
                  </a:lnTo>
                  <a:lnTo>
                    <a:pt x="786" y="582"/>
                  </a:lnTo>
                  <a:lnTo>
                    <a:pt x="791" y="561"/>
                  </a:lnTo>
                  <a:lnTo>
                    <a:pt x="793" y="541"/>
                  </a:lnTo>
                  <a:lnTo>
                    <a:pt x="986" y="541"/>
                  </a:lnTo>
                  <a:lnTo>
                    <a:pt x="986" y="541"/>
                  </a:lnTo>
                  <a:lnTo>
                    <a:pt x="993" y="541"/>
                  </a:lnTo>
                  <a:lnTo>
                    <a:pt x="999" y="539"/>
                  </a:lnTo>
                  <a:lnTo>
                    <a:pt x="1005" y="536"/>
                  </a:lnTo>
                  <a:lnTo>
                    <a:pt x="1009" y="532"/>
                  </a:lnTo>
                  <a:lnTo>
                    <a:pt x="1013" y="527"/>
                  </a:lnTo>
                  <a:lnTo>
                    <a:pt x="1015" y="522"/>
                  </a:lnTo>
                  <a:lnTo>
                    <a:pt x="1018" y="516"/>
                  </a:lnTo>
                  <a:lnTo>
                    <a:pt x="1019" y="510"/>
                  </a:lnTo>
                  <a:lnTo>
                    <a:pt x="1019" y="510"/>
                  </a:lnTo>
                  <a:lnTo>
                    <a:pt x="1018" y="503"/>
                  </a:lnTo>
                  <a:lnTo>
                    <a:pt x="1015" y="497"/>
                  </a:lnTo>
                  <a:lnTo>
                    <a:pt x="1013" y="492"/>
                  </a:lnTo>
                  <a:lnTo>
                    <a:pt x="1009" y="487"/>
                  </a:lnTo>
                  <a:lnTo>
                    <a:pt x="1005" y="483"/>
                  </a:lnTo>
                  <a:lnTo>
                    <a:pt x="999" y="480"/>
                  </a:lnTo>
                  <a:lnTo>
                    <a:pt x="993" y="479"/>
                  </a:lnTo>
                  <a:lnTo>
                    <a:pt x="986" y="478"/>
                  </a:lnTo>
                  <a:lnTo>
                    <a:pt x="986" y="478"/>
                  </a:lnTo>
                  <a:close/>
                  <a:moveTo>
                    <a:pt x="509" y="732"/>
                  </a:moveTo>
                  <a:lnTo>
                    <a:pt x="509" y="732"/>
                  </a:lnTo>
                  <a:lnTo>
                    <a:pt x="486" y="731"/>
                  </a:lnTo>
                  <a:lnTo>
                    <a:pt x="465" y="728"/>
                  </a:lnTo>
                  <a:lnTo>
                    <a:pt x="444" y="722"/>
                  </a:lnTo>
                  <a:lnTo>
                    <a:pt x="423" y="715"/>
                  </a:lnTo>
                  <a:lnTo>
                    <a:pt x="404" y="705"/>
                  </a:lnTo>
                  <a:lnTo>
                    <a:pt x="385" y="694"/>
                  </a:lnTo>
                  <a:lnTo>
                    <a:pt x="367" y="682"/>
                  </a:lnTo>
                  <a:lnTo>
                    <a:pt x="352" y="666"/>
                  </a:lnTo>
                  <a:lnTo>
                    <a:pt x="337" y="651"/>
                  </a:lnTo>
                  <a:lnTo>
                    <a:pt x="324" y="634"/>
                  </a:lnTo>
                  <a:lnTo>
                    <a:pt x="314" y="616"/>
                  </a:lnTo>
                  <a:lnTo>
                    <a:pt x="304" y="596"/>
                  </a:lnTo>
                  <a:lnTo>
                    <a:pt x="297" y="575"/>
                  </a:lnTo>
                  <a:lnTo>
                    <a:pt x="291" y="554"/>
                  </a:lnTo>
                  <a:lnTo>
                    <a:pt x="288" y="532"/>
                  </a:lnTo>
                  <a:lnTo>
                    <a:pt x="287" y="510"/>
                  </a:lnTo>
                  <a:lnTo>
                    <a:pt x="287" y="510"/>
                  </a:lnTo>
                  <a:lnTo>
                    <a:pt x="288" y="487"/>
                  </a:lnTo>
                  <a:lnTo>
                    <a:pt x="291" y="465"/>
                  </a:lnTo>
                  <a:lnTo>
                    <a:pt x="297" y="443"/>
                  </a:lnTo>
                  <a:lnTo>
                    <a:pt x="304" y="423"/>
                  </a:lnTo>
                  <a:lnTo>
                    <a:pt x="314" y="404"/>
                  </a:lnTo>
                  <a:lnTo>
                    <a:pt x="324" y="385"/>
                  </a:lnTo>
                  <a:lnTo>
                    <a:pt x="337" y="368"/>
                  </a:lnTo>
                  <a:lnTo>
                    <a:pt x="352" y="352"/>
                  </a:lnTo>
                  <a:lnTo>
                    <a:pt x="367" y="338"/>
                  </a:lnTo>
                  <a:lnTo>
                    <a:pt x="385" y="325"/>
                  </a:lnTo>
                  <a:lnTo>
                    <a:pt x="404" y="313"/>
                  </a:lnTo>
                  <a:lnTo>
                    <a:pt x="423" y="305"/>
                  </a:lnTo>
                  <a:lnTo>
                    <a:pt x="444" y="297"/>
                  </a:lnTo>
                  <a:lnTo>
                    <a:pt x="465" y="291"/>
                  </a:lnTo>
                  <a:lnTo>
                    <a:pt x="486" y="288"/>
                  </a:lnTo>
                  <a:lnTo>
                    <a:pt x="509" y="287"/>
                  </a:lnTo>
                  <a:lnTo>
                    <a:pt x="509" y="287"/>
                  </a:lnTo>
                  <a:lnTo>
                    <a:pt x="533" y="288"/>
                  </a:lnTo>
                  <a:lnTo>
                    <a:pt x="554" y="291"/>
                  </a:lnTo>
                  <a:lnTo>
                    <a:pt x="576" y="297"/>
                  </a:lnTo>
                  <a:lnTo>
                    <a:pt x="596" y="305"/>
                  </a:lnTo>
                  <a:lnTo>
                    <a:pt x="615" y="313"/>
                  </a:lnTo>
                  <a:lnTo>
                    <a:pt x="633" y="325"/>
                  </a:lnTo>
                  <a:lnTo>
                    <a:pt x="651" y="338"/>
                  </a:lnTo>
                  <a:lnTo>
                    <a:pt x="667" y="352"/>
                  </a:lnTo>
                  <a:lnTo>
                    <a:pt x="681" y="368"/>
                  </a:lnTo>
                  <a:lnTo>
                    <a:pt x="694" y="385"/>
                  </a:lnTo>
                  <a:lnTo>
                    <a:pt x="705" y="404"/>
                  </a:lnTo>
                  <a:lnTo>
                    <a:pt x="715" y="423"/>
                  </a:lnTo>
                  <a:lnTo>
                    <a:pt x="723" y="443"/>
                  </a:lnTo>
                  <a:lnTo>
                    <a:pt x="728" y="465"/>
                  </a:lnTo>
                  <a:lnTo>
                    <a:pt x="731" y="487"/>
                  </a:lnTo>
                  <a:lnTo>
                    <a:pt x="732" y="510"/>
                  </a:lnTo>
                  <a:lnTo>
                    <a:pt x="732" y="510"/>
                  </a:lnTo>
                  <a:lnTo>
                    <a:pt x="731" y="532"/>
                  </a:lnTo>
                  <a:lnTo>
                    <a:pt x="728" y="554"/>
                  </a:lnTo>
                  <a:lnTo>
                    <a:pt x="723" y="575"/>
                  </a:lnTo>
                  <a:lnTo>
                    <a:pt x="715" y="596"/>
                  </a:lnTo>
                  <a:lnTo>
                    <a:pt x="705" y="616"/>
                  </a:lnTo>
                  <a:lnTo>
                    <a:pt x="694" y="634"/>
                  </a:lnTo>
                  <a:lnTo>
                    <a:pt x="681" y="651"/>
                  </a:lnTo>
                  <a:lnTo>
                    <a:pt x="667" y="666"/>
                  </a:lnTo>
                  <a:lnTo>
                    <a:pt x="651" y="682"/>
                  </a:lnTo>
                  <a:lnTo>
                    <a:pt x="633" y="694"/>
                  </a:lnTo>
                  <a:lnTo>
                    <a:pt x="615" y="705"/>
                  </a:lnTo>
                  <a:lnTo>
                    <a:pt x="596" y="715"/>
                  </a:lnTo>
                  <a:lnTo>
                    <a:pt x="576" y="722"/>
                  </a:lnTo>
                  <a:lnTo>
                    <a:pt x="554" y="728"/>
                  </a:lnTo>
                  <a:lnTo>
                    <a:pt x="533" y="731"/>
                  </a:lnTo>
                  <a:lnTo>
                    <a:pt x="509" y="732"/>
                  </a:lnTo>
                  <a:lnTo>
                    <a:pt x="509" y="732"/>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endParaRPr>
            </a:p>
          </p:txBody>
        </p:sp>
      </p:grpSp>
      <p:sp>
        <p:nvSpPr>
          <p:cNvPr id="37" name="矩形 36"/>
          <p:cNvSpPr/>
          <p:nvPr/>
        </p:nvSpPr>
        <p:spPr>
          <a:xfrm>
            <a:off x="746435" y="3915754"/>
            <a:ext cx="2534452" cy="1277273"/>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dirty="0">
                <a:solidFill>
                  <a:srgbClr val="07502B"/>
                </a:solidFill>
                <a:latin typeface="微软雅黑" panose="020B0503020204020204" pitchFamily="34" charset="-122"/>
                <a:ea typeface="微软雅黑" panose="020B0503020204020204" pitchFamily="34" charset="-122"/>
              </a:rPr>
              <a:t>股东</a:t>
            </a:r>
            <a:r>
              <a:rPr lang="zh-CN" altLang="en-US" dirty="0" smtClean="0">
                <a:solidFill>
                  <a:srgbClr val="07502B"/>
                </a:solidFill>
                <a:latin typeface="微软雅黑" panose="020B0503020204020204" pitchFamily="34" charset="-122"/>
                <a:ea typeface="微软雅黑" panose="020B0503020204020204" pitchFamily="34" charset="-122"/>
              </a:rPr>
              <a:t>满意</a:t>
            </a:r>
            <a:endParaRPr lang="en-US" altLang="zh-CN" dirty="0" smtClean="0">
              <a:solidFill>
                <a:srgbClr val="07502B"/>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600"/>
              </a:spcAft>
              <a:buClr>
                <a:srgbClr val="202F3D"/>
              </a:buClr>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1162050" y="2064873"/>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07502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grpSp>
        <p:nvGrpSpPr>
          <p:cNvPr id="41" name="组合 40"/>
          <p:cNvGrpSpPr/>
          <p:nvPr/>
        </p:nvGrpSpPr>
        <p:grpSpPr>
          <a:xfrm>
            <a:off x="1570402" y="2473226"/>
            <a:ext cx="886516" cy="886516"/>
            <a:chOff x="1570402" y="2413068"/>
            <a:chExt cx="886516" cy="886516"/>
          </a:xfrm>
        </p:grpSpPr>
        <p:sp>
          <p:nvSpPr>
            <p:cNvPr id="42" name="椭圆 41"/>
            <p:cNvSpPr/>
            <p:nvPr/>
          </p:nvSpPr>
          <p:spPr>
            <a:xfrm>
              <a:off x="1570402"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43" name="Freeform 98"/>
            <p:cNvSpPr>
              <a:spLocks noEditPoints="1"/>
            </p:cNvSpPr>
            <p:nvPr/>
          </p:nvSpPr>
          <p:spPr bwMode="auto">
            <a:xfrm>
              <a:off x="1814618" y="2656303"/>
              <a:ext cx="398086" cy="400044"/>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endParaRPr>
            </a:p>
          </p:txBody>
        </p:sp>
      </p:grpSp>
      <p:sp>
        <p:nvSpPr>
          <p:cNvPr id="44" name="矩形 43"/>
          <p:cNvSpPr/>
          <p:nvPr/>
        </p:nvSpPr>
        <p:spPr>
          <a:xfrm>
            <a:off x="3407431" y="3915754"/>
            <a:ext cx="2534452" cy="1277273"/>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dirty="0" smtClean="0">
                <a:solidFill>
                  <a:srgbClr val="07502B"/>
                </a:solidFill>
                <a:latin typeface="微软雅黑" panose="020B0503020204020204" pitchFamily="34" charset="-122"/>
                <a:ea typeface="微软雅黑" panose="020B0503020204020204" pitchFamily="34" charset="-122"/>
              </a:rPr>
              <a:t>员工满意</a:t>
            </a:r>
            <a:endParaRPr lang="en-US" altLang="zh-CN" dirty="0" smtClean="0">
              <a:solidFill>
                <a:srgbClr val="07502B"/>
              </a:solidFill>
              <a:latin typeface="微软雅黑" panose="020B0503020204020204" pitchFamily="34" charset="-122"/>
              <a:ea typeface="微软雅黑" panose="020B0503020204020204" pitchFamily="34" charset="-122"/>
            </a:endParaRPr>
          </a:p>
          <a:p>
            <a:pPr algn="ctr" fontAlgn="auto">
              <a:lnSpc>
                <a:spcPct val="150000"/>
              </a:lnSpc>
              <a:spcBef>
                <a:spcPts val="0"/>
              </a:spcBef>
              <a:spcAft>
                <a:spcPts val="600"/>
              </a:spcAft>
              <a:buClr>
                <a:srgbClr val="202F3D"/>
              </a:buClr>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我们坚持以客户为中心，快速响应客户需求，持续为客户创造长期价值进而成就客户。为客户提供有效服务</a:t>
            </a:r>
            <a:endParaRPr lang="en-US" altLang="zh-CN" sz="10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任意多边形 44"/>
          <p:cNvSpPr/>
          <p:nvPr/>
        </p:nvSpPr>
        <p:spPr>
          <a:xfrm>
            <a:off x="3823046" y="2064873"/>
            <a:ext cx="1703222" cy="1703222"/>
          </a:xfrm>
          <a:custGeom>
            <a:avLst/>
            <a:gdLst>
              <a:gd name="connsiteX0" fmla="*/ 885717 w 2333806"/>
              <a:gd name="connsiteY0" fmla="*/ 470942 h 2333807"/>
              <a:gd name="connsiteX1" fmla="*/ 470942 w 2333806"/>
              <a:gd name="connsiteY1" fmla="*/ 1448090 h 2333807"/>
              <a:gd name="connsiteX2" fmla="*/ 1448090 w 2333806"/>
              <a:gd name="connsiteY2" fmla="*/ 1862864 h 2333807"/>
              <a:gd name="connsiteX3" fmla="*/ 1862864 w 2333806"/>
              <a:gd name="connsiteY3" fmla="*/ 885717 h 2333807"/>
              <a:gd name="connsiteX4" fmla="*/ 885717 w 2333806"/>
              <a:gd name="connsiteY4" fmla="*/ 470942 h 2333807"/>
              <a:gd name="connsiteX5" fmla="*/ 729773 w 2333806"/>
              <a:gd name="connsiteY5" fmla="*/ 84969 h 2333807"/>
              <a:gd name="connsiteX6" fmla="*/ 850669 w 2333806"/>
              <a:gd name="connsiteY6" fmla="*/ 136286 h 2333807"/>
              <a:gd name="connsiteX7" fmla="*/ 892245 w 2333806"/>
              <a:gd name="connsiteY7" fmla="*/ 239189 h 2333807"/>
              <a:gd name="connsiteX8" fmla="*/ 897994 w 2333806"/>
              <a:gd name="connsiteY8" fmla="*/ 237197 h 2333807"/>
              <a:gd name="connsiteX9" fmla="*/ 992578 w 2333806"/>
              <a:gd name="connsiteY9" fmla="*/ 214799 h 2333807"/>
              <a:gd name="connsiteX10" fmla="*/ 1074034 w 2333806"/>
              <a:gd name="connsiteY10" fmla="*/ 203959 h 2333807"/>
              <a:gd name="connsiteX11" fmla="*/ 1074034 w 2333806"/>
              <a:gd name="connsiteY11" fmla="*/ 92869 h 2333807"/>
              <a:gd name="connsiteX12" fmla="*/ 1130754 w 2333806"/>
              <a:gd name="connsiteY12" fmla="*/ 7298 h 2333807"/>
              <a:gd name="connsiteX13" fmla="*/ 1166903 w 2333806"/>
              <a:gd name="connsiteY13" fmla="*/ 0 h 2333807"/>
              <a:gd name="connsiteX14" fmla="*/ 1259772 w 2333806"/>
              <a:gd name="connsiteY14" fmla="*/ 92869 h 2333807"/>
              <a:gd name="connsiteX15" fmla="*/ 1259772 w 2333806"/>
              <a:gd name="connsiteY15" fmla="*/ 204083 h 2333807"/>
              <a:gd name="connsiteX16" fmla="*/ 1275829 w 2333806"/>
              <a:gd name="connsiteY16" fmla="*/ 205127 h 2333807"/>
              <a:gd name="connsiteX17" fmla="*/ 1367969 w 2333806"/>
              <a:gd name="connsiteY17" fmla="*/ 220181 h 2333807"/>
              <a:gd name="connsiteX18" fmla="*/ 1456065 w 2333806"/>
              <a:gd name="connsiteY18" fmla="*/ 248001 h 2333807"/>
              <a:gd name="connsiteX19" fmla="*/ 1501076 w 2333806"/>
              <a:gd name="connsiteY19" fmla="*/ 141963 h 2333807"/>
              <a:gd name="connsiteX20" fmla="*/ 1551773 w 2333806"/>
              <a:gd name="connsiteY20" fmla="*/ 92143 h 2333807"/>
              <a:gd name="connsiteX21" fmla="*/ 1622849 w 2333806"/>
              <a:gd name="connsiteY21" fmla="*/ 92763 h 2333807"/>
              <a:gd name="connsiteX22" fmla="*/ 1672048 w 2333806"/>
              <a:gd name="connsiteY22" fmla="*/ 214537 h 2333807"/>
              <a:gd name="connsiteX23" fmla="*/ 1627038 w 2333806"/>
              <a:gd name="connsiteY23" fmla="*/ 320574 h 2333807"/>
              <a:gd name="connsiteX24" fmla="*/ 1708247 w 2333806"/>
              <a:gd name="connsiteY24" fmla="*/ 364621 h 2333807"/>
              <a:gd name="connsiteX25" fmla="*/ 1782477 w 2333806"/>
              <a:gd name="connsiteY25" fmla="*/ 419993 h 2333807"/>
              <a:gd name="connsiteX26" fmla="*/ 1860692 w 2333806"/>
              <a:gd name="connsiteY26" fmla="*/ 341778 h 2333807"/>
              <a:gd name="connsiteX27" fmla="*/ 1891414 w 2333806"/>
              <a:gd name="connsiteY27" fmla="*/ 321378 h 2333807"/>
              <a:gd name="connsiteX28" fmla="*/ 1992029 w 2333806"/>
              <a:gd name="connsiteY28" fmla="*/ 341778 h 2333807"/>
              <a:gd name="connsiteX29" fmla="*/ 1992029 w 2333806"/>
              <a:gd name="connsiteY29" fmla="*/ 473115 h 2333807"/>
              <a:gd name="connsiteX30" fmla="*/ 1913780 w 2333806"/>
              <a:gd name="connsiteY30" fmla="*/ 551364 h 2333807"/>
              <a:gd name="connsiteX31" fmla="*/ 1916033 w 2333806"/>
              <a:gd name="connsiteY31" fmla="*/ 553858 h 2333807"/>
              <a:gd name="connsiteX32" fmla="*/ 2022478 w 2333806"/>
              <a:gd name="connsiteY32" fmla="*/ 714512 h 2333807"/>
              <a:gd name="connsiteX33" fmla="*/ 2025039 w 2333806"/>
              <a:gd name="connsiteY33" fmla="*/ 720032 h 2333807"/>
              <a:gd name="connsiteX34" fmla="*/ 2127941 w 2333806"/>
              <a:gd name="connsiteY34" fmla="*/ 678457 h 2333807"/>
              <a:gd name="connsiteX35" fmla="*/ 2248838 w 2333806"/>
              <a:gd name="connsiteY35" fmla="*/ 729774 h 2333807"/>
              <a:gd name="connsiteX36" fmla="*/ 2197520 w 2333806"/>
              <a:gd name="connsiteY36" fmla="*/ 850670 h 2333807"/>
              <a:gd name="connsiteX37" fmla="*/ 2094618 w 2333806"/>
              <a:gd name="connsiteY37" fmla="*/ 892245 h 2333807"/>
              <a:gd name="connsiteX38" fmla="*/ 2096610 w 2333806"/>
              <a:gd name="connsiteY38" fmla="*/ 897994 h 2333807"/>
              <a:gd name="connsiteX39" fmla="*/ 2119008 w 2333806"/>
              <a:gd name="connsiteY39" fmla="*/ 992578 h 2333807"/>
              <a:gd name="connsiteX40" fmla="*/ 2129847 w 2333806"/>
              <a:gd name="connsiteY40" fmla="*/ 1074035 h 2333807"/>
              <a:gd name="connsiteX41" fmla="*/ 2240937 w 2333806"/>
              <a:gd name="connsiteY41" fmla="*/ 1074035 h 2333807"/>
              <a:gd name="connsiteX42" fmla="*/ 2333806 w 2333806"/>
              <a:gd name="connsiteY42" fmla="*/ 1166904 h 2333807"/>
              <a:gd name="connsiteX43" fmla="*/ 2240937 w 2333806"/>
              <a:gd name="connsiteY43" fmla="*/ 1259773 h 2333807"/>
              <a:gd name="connsiteX44" fmla="*/ 2129724 w 2333806"/>
              <a:gd name="connsiteY44" fmla="*/ 1259773 h 2333807"/>
              <a:gd name="connsiteX45" fmla="*/ 2128680 w 2333806"/>
              <a:gd name="connsiteY45" fmla="*/ 1275829 h 2333807"/>
              <a:gd name="connsiteX46" fmla="*/ 2113625 w 2333806"/>
              <a:gd name="connsiteY46" fmla="*/ 1367968 h 2333807"/>
              <a:gd name="connsiteX47" fmla="*/ 2085805 w 2333806"/>
              <a:gd name="connsiteY47" fmla="*/ 1456066 h 2333807"/>
              <a:gd name="connsiteX48" fmla="*/ 2191844 w 2333806"/>
              <a:gd name="connsiteY48" fmla="*/ 1501076 h 2333807"/>
              <a:gd name="connsiteX49" fmla="*/ 2241043 w 2333806"/>
              <a:gd name="connsiteY49" fmla="*/ 1622849 h 2333807"/>
              <a:gd name="connsiteX50" fmla="*/ 2119270 w 2333806"/>
              <a:gd name="connsiteY50" fmla="*/ 1672049 h 2333807"/>
              <a:gd name="connsiteX51" fmla="*/ 2013232 w 2333806"/>
              <a:gd name="connsiteY51" fmla="*/ 1627038 h 2333807"/>
              <a:gd name="connsiteX52" fmla="*/ 1969186 w 2333806"/>
              <a:gd name="connsiteY52" fmla="*/ 1708247 h 2333807"/>
              <a:gd name="connsiteX53" fmla="*/ 1913814 w 2333806"/>
              <a:gd name="connsiteY53" fmla="*/ 1782478 h 2333807"/>
              <a:gd name="connsiteX54" fmla="*/ 1992028 w 2333806"/>
              <a:gd name="connsiteY54" fmla="*/ 1860693 h 2333807"/>
              <a:gd name="connsiteX55" fmla="*/ 1992028 w 2333806"/>
              <a:gd name="connsiteY55" fmla="*/ 1992030 h 2333807"/>
              <a:gd name="connsiteX56" fmla="*/ 1860691 w 2333806"/>
              <a:gd name="connsiteY56" fmla="*/ 1992030 h 2333807"/>
              <a:gd name="connsiteX57" fmla="*/ 1782442 w 2333806"/>
              <a:gd name="connsiteY57" fmla="*/ 1913780 h 2333807"/>
              <a:gd name="connsiteX58" fmla="*/ 1779948 w 2333806"/>
              <a:gd name="connsiteY58" fmla="*/ 1916034 h 2333807"/>
              <a:gd name="connsiteX59" fmla="*/ 1619295 w 2333806"/>
              <a:gd name="connsiteY59" fmla="*/ 2022478 h 2333807"/>
              <a:gd name="connsiteX60" fmla="*/ 1613774 w 2333806"/>
              <a:gd name="connsiteY60" fmla="*/ 2025039 h 2333807"/>
              <a:gd name="connsiteX61" fmla="*/ 1655350 w 2333806"/>
              <a:gd name="connsiteY61" fmla="*/ 2127942 h 2333807"/>
              <a:gd name="connsiteX62" fmla="*/ 1604032 w 2333806"/>
              <a:gd name="connsiteY62" fmla="*/ 2248838 h 2333807"/>
              <a:gd name="connsiteX63" fmla="*/ 1483136 w 2333806"/>
              <a:gd name="connsiteY63" fmla="*/ 2197521 h 2333807"/>
              <a:gd name="connsiteX64" fmla="*/ 1441561 w 2333806"/>
              <a:gd name="connsiteY64" fmla="*/ 2094618 h 2333807"/>
              <a:gd name="connsiteX65" fmla="*/ 1435812 w 2333806"/>
              <a:gd name="connsiteY65" fmla="*/ 2096610 h 2333807"/>
              <a:gd name="connsiteX66" fmla="*/ 1341228 w 2333806"/>
              <a:gd name="connsiteY66" fmla="*/ 2119008 h 2333807"/>
              <a:gd name="connsiteX67" fmla="*/ 1259772 w 2333806"/>
              <a:gd name="connsiteY67" fmla="*/ 2129848 h 2333807"/>
              <a:gd name="connsiteX68" fmla="*/ 1259772 w 2333806"/>
              <a:gd name="connsiteY68" fmla="*/ 2240938 h 2333807"/>
              <a:gd name="connsiteX69" fmla="*/ 1166903 w 2333806"/>
              <a:gd name="connsiteY69" fmla="*/ 2333807 h 2333807"/>
              <a:gd name="connsiteX70" fmla="*/ 1074033 w 2333806"/>
              <a:gd name="connsiteY70" fmla="*/ 2240938 h 2333807"/>
              <a:gd name="connsiteX71" fmla="*/ 1074034 w 2333806"/>
              <a:gd name="connsiteY71" fmla="*/ 2129724 h 2333807"/>
              <a:gd name="connsiteX72" fmla="*/ 1057977 w 2333806"/>
              <a:gd name="connsiteY72" fmla="*/ 2128680 h 2333807"/>
              <a:gd name="connsiteX73" fmla="*/ 965838 w 2333806"/>
              <a:gd name="connsiteY73" fmla="*/ 2113626 h 2333807"/>
              <a:gd name="connsiteX74" fmla="*/ 877740 w 2333806"/>
              <a:gd name="connsiteY74" fmla="*/ 2085806 h 2333807"/>
              <a:gd name="connsiteX75" fmla="*/ 832730 w 2333806"/>
              <a:gd name="connsiteY75" fmla="*/ 2191844 h 2333807"/>
              <a:gd name="connsiteX76" fmla="*/ 710957 w 2333806"/>
              <a:gd name="connsiteY76" fmla="*/ 2241044 h 2333807"/>
              <a:gd name="connsiteX77" fmla="*/ 661757 w 2333806"/>
              <a:gd name="connsiteY77" fmla="*/ 2119271 h 2333807"/>
              <a:gd name="connsiteX78" fmla="*/ 706768 w 2333806"/>
              <a:gd name="connsiteY78" fmla="*/ 2013232 h 2333807"/>
              <a:gd name="connsiteX79" fmla="*/ 625560 w 2333806"/>
              <a:gd name="connsiteY79" fmla="*/ 1969186 h 2333807"/>
              <a:gd name="connsiteX80" fmla="*/ 551328 w 2333806"/>
              <a:gd name="connsiteY80" fmla="*/ 1913814 h 2333807"/>
              <a:gd name="connsiteX81" fmla="*/ 473114 w 2333806"/>
              <a:gd name="connsiteY81" fmla="*/ 1992029 h 2333807"/>
              <a:gd name="connsiteX82" fmla="*/ 341776 w 2333806"/>
              <a:gd name="connsiteY82" fmla="*/ 1992029 h 2333807"/>
              <a:gd name="connsiteX83" fmla="*/ 341777 w 2333806"/>
              <a:gd name="connsiteY83" fmla="*/ 1860692 h 2333807"/>
              <a:gd name="connsiteX84" fmla="*/ 420027 w 2333806"/>
              <a:gd name="connsiteY84" fmla="*/ 1782443 h 2333807"/>
              <a:gd name="connsiteX85" fmla="*/ 417773 w 2333806"/>
              <a:gd name="connsiteY85" fmla="*/ 1779948 h 2333807"/>
              <a:gd name="connsiteX86" fmla="*/ 311328 w 2333806"/>
              <a:gd name="connsiteY86" fmla="*/ 1619294 h 2333807"/>
              <a:gd name="connsiteX87" fmla="*/ 308767 w 2333806"/>
              <a:gd name="connsiteY87" fmla="*/ 1613775 h 2333807"/>
              <a:gd name="connsiteX88" fmla="*/ 205864 w 2333806"/>
              <a:gd name="connsiteY88" fmla="*/ 1655350 h 2333807"/>
              <a:gd name="connsiteX89" fmla="*/ 84968 w 2333806"/>
              <a:gd name="connsiteY89" fmla="*/ 1604033 h 2333807"/>
              <a:gd name="connsiteX90" fmla="*/ 136285 w 2333806"/>
              <a:gd name="connsiteY90" fmla="*/ 1483137 h 2333807"/>
              <a:gd name="connsiteX91" fmla="*/ 239189 w 2333806"/>
              <a:gd name="connsiteY91" fmla="*/ 1441562 h 2333807"/>
              <a:gd name="connsiteX92" fmla="*/ 237197 w 2333806"/>
              <a:gd name="connsiteY92" fmla="*/ 1435813 h 2333807"/>
              <a:gd name="connsiteX93" fmla="*/ 214799 w 2333806"/>
              <a:gd name="connsiteY93" fmla="*/ 1341228 h 2333807"/>
              <a:gd name="connsiteX94" fmla="*/ 203960 w 2333806"/>
              <a:gd name="connsiteY94" fmla="*/ 1259772 h 2333807"/>
              <a:gd name="connsiteX95" fmla="*/ 92868 w 2333806"/>
              <a:gd name="connsiteY95" fmla="*/ 1259772 h 2333807"/>
              <a:gd name="connsiteX96" fmla="*/ 0 w 2333806"/>
              <a:gd name="connsiteY96" fmla="*/ 1166903 h 2333807"/>
              <a:gd name="connsiteX97" fmla="*/ 56720 w 2333806"/>
              <a:gd name="connsiteY97" fmla="*/ 1081333 h 2333807"/>
              <a:gd name="connsiteX98" fmla="*/ 92869 w 2333806"/>
              <a:gd name="connsiteY98" fmla="*/ 1074034 h 2333807"/>
              <a:gd name="connsiteX99" fmla="*/ 204083 w 2333806"/>
              <a:gd name="connsiteY99" fmla="*/ 1074034 h 2333807"/>
              <a:gd name="connsiteX100" fmla="*/ 205127 w 2333806"/>
              <a:gd name="connsiteY100" fmla="*/ 1057977 h 2333807"/>
              <a:gd name="connsiteX101" fmla="*/ 220181 w 2333806"/>
              <a:gd name="connsiteY101" fmla="*/ 965838 h 2333807"/>
              <a:gd name="connsiteX102" fmla="*/ 248000 w 2333806"/>
              <a:gd name="connsiteY102" fmla="*/ 877741 h 2333807"/>
              <a:gd name="connsiteX103" fmla="*/ 141962 w 2333806"/>
              <a:gd name="connsiteY103" fmla="*/ 832731 h 2333807"/>
              <a:gd name="connsiteX104" fmla="*/ 92762 w 2333806"/>
              <a:gd name="connsiteY104" fmla="*/ 710958 h 2333807"/>
              <a:gd name="connsiteX105" fmla="*/ 143460 w 2333806"/>
              <a:gd name="connsiteY105" fmla="*/ 661138 h 2333807"/>
              <a:gd name="connsiteX106" fmla="*/ 214536 w 2333806"/>
              <a:gd name="connsiteY106" fmla="*/ 661758 h 2333807"/>
              <a:gd name="connsiteX107" fmla="*/ 320574 w 2333806"/>
              <a:gd name="connsiteY107" fmla="*/ 706769 h 2333807"/>
              <a:gd name="connsiteX108" fmla="*/ 364620 w 2333806"/>
              <a:gd name="connsiteY108" fmla="*/ 625560 h 2333807"/>
              <a:gd name="connsiteX109" fmla="*/ 419993 w 2333806"/>
              <a:gd name="connsiteY109" fmla="*/ 551329 h 2333807"/>
              <a:gd name="connsiteX110" fmla="*/ 341778 w 2333806"/>
              <a:gd name="connsiteY110" fmla="*/ 473114 h 2333807"/>
              <a:gd name="connsiteX111" fmla="*/ 341777 w 2333806"/>
              <a:gd name="connsiteY111" fmla="*/ 341777 h 2333807"/>
              <a:gd name="connsiteX112" fmla="*/ 372499 w 2333806"/>
              <a:gd name="connsiteY112" fmla="*/ 321377 h 2333807"/>
              <a:gd name="connsiteX113" fmla="*/ 473114 w 2333806"/>
              <a:gd name="connsiteY113" fmla="*/ 341777 h 2333807"/>
              <a:gd name="connsiteX114" fmla="*/ 551363 w 2333806"/>
              <a:gd name="connsiteY114" fmla="*/ 420027 h 2333807"/>
              <a:gd name="connsiteX115" fmla="*/ 553858 w 2333806"/>
              <a:gd name="connsiteY115" fmla="*/ 417773 h 2333807"/>
              <a:gd name="connsiteX116" fmla="*/ 714512 w 2333806"/>
              <a:gd name="connsiteY116" fmla="*/ 311329 h 2333807"/>
              <a:gd name="connsiteX117" fmla="*/ 720031 w 2333806"/>
              <a:gd name="connsiteY117" fmla="*/ 308768 h 2333807"/>
              <a:gd name="connsiteX118" fmla="*/ 678456 w 2333806"/>
              <a:gd name="connsiteY118" fmla="*/ 205865 h 2333807"/>
              <a:gd name="connsiteX119" fmla="*/ 729773 w 2333806"/>
              <a:gd name="connsiteY119" fmla="*/ 84969 h 2333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333806" h="2333807">
                <a:moveTo>
                  <a:pt x="885717" y="470942"/>
                </a:moveTo>
                <a:cubicBezTo>
                  <a:pt x="501348" y="626237"/>
                  <a:pt x="315647" y="1063721"/>
                  <a:pt x="470942" y="1448090"/>
                </a:cubicBezTo>
                <a:cubicBezTo>
                  <a:pt x="626237" y="1832458"/>
                  <a:pt x="1063721" y="2018159"/>
                  <a:pt x="1448090" y="1862864"/>
                </a:cubicBezTo>
                <a:cubicBezTo>
                  <a:pt x="1832458" y="1707569"/>
                  <a:pt x="2018159" y="1270086"/>
                  <a:pt x="1862864" y="885717"/>
                </a:cubicBezTo>
                <a:cubicBezTo>
                  <a:pt x="1707569" y="501348"/>
                  <a:pt x="1270085" y="315647"/>
                  <a:pt x="885717" y="470942"/>
                </a:cubicBezTo>
                <a:close/>
                <a:moveTo>
                  <a:pt x="729773" y="84969"/>
                </a:moveTo>
                <a:cubicBezTo>
                  <a:pt x="777329" y="65755"/>
                  <a:pt x="831456" y="88731"/>
                  <a:pt x="850669" y="136286"/>
                </a:cubicBezTo>
                <a:lnTo>
                  <a:pt x="892245" y="239189"/>
                </a:lnTo>
                <a:lnTo>
                  <a:pt x="897994" y="237197"/>
                </a:lnTo>
                <a:cubicBezTo>
                  <a:pt x="929395" y="228074"/>
                  <a:pt x="960959" y="220622"/>
                  <a:pt x="992578" y="214799"/>
                </a:cubicBezTo>
                <a:lnTo>
                  <a:pt x="1074034" y="203959"/>
                </a:lnTo>
                <a:lnTo>
                  <a:pt x="1074034" y="92869"/>
                </a:lnTo>
                <a:cubicBezTo>
                  <a:pt x="1074034" y="54401"/>
                  <a:pt x="1097422" y="21396"/>
                  <a:pt x="1130754" y="7298"/>
                </a:cubicBezTo>
                <a:cubicBezTo>
                  <a:pt x="1141865" y="2599"/>
                  <a:pt x="1154080" y="0"/>
                  <a:pt x="1166903" y="0"/>
                </a:cubicBezTo>
                <a:cubicBezTo>
                  <a:pt x="1218193" y="0"/>
                  <a:pt x="1259772" y="41579"/>
                  <a:pt x="1259772" y="92869"/>
                </a:cubicBezTo>
                <a:lnTo>
                  <a:pt x="1259772" y="204083"/>
                </a:lnTo>
                <a:lnTo>
                  <a:pt x="1275829" y="205127"/>
                </a:lnTo>
                <a:cubicBezTo>
                  <a:pt x="1306838" y="208667"/>
                  <a:pt x="1337586" y="213699"/>
                  <a:pt x="1367969" y="220181"/>
                </a:cubicBezTo>
                <a:lnTo>
                  <a:pt x="1456065" y="248001"/>
                </a:lnTo>
                <a:lnTo>
                  <a:pt x="1501076" y="141963"/>
                </a:lnTo>
                <a:cubicBezTo>
                  <a:pt x="1511096" y="118356"/>
                  <a:pt x="1529736" y="101047"/>
                  <a:pt x="1551773" y="92143"/>
                </a:cubicBezTo>
                <a:cubicBezTo>
                  <a:pt x="1573809" y="83240"/>
                  <a:pt x="1599243" y="82743"/>
                  <a:pt x="1622849" y="92763"/>
                </a:cubicBezTo>
                <a:cubicBezTo>
                  <a:pt x="1670062" y="112804"/>
                  <a:pt x="1692089" y="167324"/>
                  <a:pt x="1672048" y="214537"/>
                </a:cubicBezTo>
                <a:lnTo>
                  <a:pt x="1627038" y="320574"/>
                </a:lnTo>
                <a:lnTo>
                  <a:pt x="1708247" y="364621"/>
                </a:lnTo>
                <a:lnTo>
                  <a:pt x="1782477" y="419993"/>
                </a:lnTo>
                <a:lnTo>
                  <a:pt x="1860692" y="341778"/>
                </a:lnTo>
                <a:cubicBezTo>
                  <a:pt x="1869759" y="332712"/>
                  <a:pt x="1880234" y="325911"/>
                  <a:pt x="1891414" y="321378"/>
                </a:cubicBezTo>
                <a:cubicBezTo>
                  <a:pt x="1924952" y="307777"/>
                  <a:pt x="1964828" y="314578"/>
                  <a:pt x="1992029" y="341778"/>
                </a:cubicBezTo>
                <a:cubicBezTo>
                  <a:pt x="2028296" y="378046"/>
                  <a:pt x="2028297" y="436847"/>
                  <a:pt x="1992029" y="473115"/>
                </a:cubicBezTo>
                <a:lnTo>
                  <a:pt x="1913780" y="551364"/>
                </a:lnTo>
                <a:lnTo>
                  <a:pt x="1916033" y="553858"/>
                </a:lnTo>
                <a:cubicBezTo>
                  <a:pt x="1956215" y="602989"/>
                  <a:pt x="1991978" y="656660"/>
                  <a:pt x="2022478" y="714512"/>
                </a:cubicBezTo>
                <a:lnTo>
                  <a:pt x="2025039" y="720032"/>
                </a:lnTo>
                <a:lnTo>
                  <a:pt x="2127941" y="678457"/>
                </a:lnTo>
                <a:cubicBezTo>
                  <a:pt x="2175496" y="659243"/>
                  <a:pt x="2229624" y="682219"/>
                  <a:pt x="2248838" y="729774"/>
                </a:cubicBezTo>
                <a:cubicBezTo>
                  <a:pt x="2268052" y="777329"/>
                  <a:pt x="2245075" y="831457"/>
                  <a:pt x="2197520" y="850670"/>
                </a:cubicBezTo>
                <a:lnTo>
                  <a:pt x="2094618" y="892245"/>
                </a:lnTo>
                <a:lnTo>
                  <a:pt x="2096610" y="897994"/>
                </a:lnTo>
                <a:cubicBezTo>
                  <a:pt x="2105733" y="929395"/>
                  <a:pt x="2113185" y="960958"/>
                  <a:pt x="2119008" y="992578"/>
                </a:cubicBezTo>
                <a:lnTo>
                  <a:pt x="2129847" y="1074035"/>
                </a:lnTo>
                <a:lnTo>
                  <a:pt x="2240937" y="1074035"/>
                </a:lnTo>
                <a:cubicBezTo>
                  <a:pt x="2292227" y="1074035"/>
                  <a:pt x="2333806" y="1115614"/>
                  <a:pt x="2333806" y="1166904"/>
                </a:cubicBezTo>
                <a:cubicBezTo>
                  <a:pt x="2333806" y="1218194"/>
                  <a:pt x="2292227" y="1259773"/>
                  <a:pt x="2240937" y="1259773"/>
                </a:cubicBezTo>
                <a:lnTo>
                  <a:pt x="2129724" y="1259773"/>
                </a:lnTo>
                <a:lnTo>
                  <a:pt x="2128680" y="1275829"/>
                </a:lnTo>
                <a:cubicBezTo>
                  <a:pt x="2125140" y="1306838"/>
                  <a:pt x="2120107" y="1337586"/>
                  <a:pt x="2113625" y="1367968"/>
                </a:cubicBezTo>
                <a:lnTo>
                  <a:pt x="2085805" y="1456066"/>
                </a:lnTo>
                <a:lnTo>
                  <a:pt x="2191844" y="1501076"/>
                </a:lnTo>
                <a:cubicBezTo>
                  <a:pt x="2239056" y="1521117"/>
                  <a:pt x="2261084" y="1575637"/>
                  <a:pt x="2241043" y="1622849"/>
                </a:cubicBezTo>
                <a:cubicBezTo>
                  <a:pt x="2221002" y="1670062"/>
                  <a:pt x="2166483" y="1692089"/>
                  <a:pt x="2119270" y="1672049"/>
                </a:cubicBezTo>
                <a:lnTo>
                  <a:pt x="2013232" y="1627038"/>
                </a:lnTo>
                <a:lnTo>
                  <a:pt x="1969186" y="1708247"/>
                </a:lnTo>
                <a:lnTo>
                  <a:pt x="1913814" y="1782478"/>
                </a:lnTo>
                <a:lnTo>
                  <a:pt x="1992028" y="1860693"/>
                </a:lnTo>
                <a:cubicBezTo>
                  <a:pt x="2028296" y="1896960"/>
                  <a:pt x="2028295" y="1955762"/>
                  <a:pt x="1992028" y="1992030"/>
                </a:cubicBezTo>
                <a:cubicBezTo>
                  <a:pt x="1955761" y="2028297"/>
                  <a:pt x="1896959" y="2028297"/>
                  <a:pt x="1860691" y="1992030"/>
                </a:cubicBezTo>
                <a:lnTo>
                  <a:pt x="1782442" y="1913780"/>
                </a:lnTo>
                <a:lnTo>
                  <a:pt x="1779948" y="1916034"/>
                </a:lnTo>
                <a:cubicBezTo>
                  <a:pt x="1730818" y="1956215"/>
                  <a:pt x="1677146" y="1991978"/>
                  <a:pt x="1619295" y="2022478"/>
                </a:cubicBezTo>
                <a:lnTo>
                  <a:pt x="1613774" y="2025039"/>
                </a:lnTo>
                <a:lnTo>
                  <a:pt x="1655350" y="2127942"/>
                </a:lnTo>
                <a:cubicBezTo>
                  <a:pt x="1674563" y="2175498"/>
                  <a:pt x="1651588" y="2229625"/>
                  <a:pt x="1604032" y="2248838"/>
                </a:cubicBezTo>
                <a:cubicBezTo>
                  <a:pt x="1556477" y="2268052"/>
                  <a:pt x="1502350" y="2245076"/>
                  <a:pt x="1483136" y="2197521"/>
                </a:cubicBezTo>
                <a:lnTo>
                  <a:pt x="1441561" y="2094618"/>
                </a:lnTo>
                <a:lnTo>
                  <a:pt x="1435812" y="2096610"/>
                </a:lnTo>
                <a:cubicBezTo>
                  <a:pt x="1404411" y="2105733"/>
                  <a:pt x="1372847" y="2113184"/>
                  <a:pt x="1341228" y="2119008"/>
                </a:cubicBezTo>
                <a:lnTo>
                  <a:pt x="1259772" y="2129848"/>
                </a:lnTo>
                <a:lnTo>
                  <a:pt x="1259772" y="2240938"/>
                </a:lnTo>
                <a:cubicBezTo>
                  <a:pt x="1259772" y="2292228"/>
                  <a:pt x="1218193" y="2333807"/>
                  <a:pt x="1166903" y="2333807"/>
                </a:cubicBezTo>
                <a:cubicBezTo>
                  <a:pt x="1115612" y="2333807"/>
                  <a:pt x="1074034" y="2292228"/>
                  <a:pt x="1074033" y="2240938"/>
                </a:cubicBezTo>
                <a:lnTo>
                  <a:pt x="1074034" y="2129724"/>
                </a:lnTo>
                <a:lnTo>
                  <a:pt x="1057977" y="2128680"/>
                </a:lnTo>
                <a:cubicBezTo>
                  <a:pt x="1026969" y="2125140"/>
                  <a:pt x="996220" y="2120107"/>
                  <a:pt x="965838" y="2113626"/>
                </a:cubicBezTo>
                <a:lnTo>
                  <a:pt x="877740" y="2085806"/>
                </a:lnTo>
                <a:lnTo>
                  <a:pt x="832730" y="2191844"/>
                </a:lnTo>
                <a:cubicBezTo>
                  <a:pt x="812689" y="2239057"/>
                  <a:pt x="758169" y="2261084"/>
                  <a:pt x="710957" y="2241044"/>
                </a:cubicBezTo>
                <a:cubicBezTo>
                  <a:pt x="663744" y="2221003"/>
                  <a:pt x="641716" y="2166483"/>
                  <a:pt x="661757" y="2119271"/>
                </a:cubicBezTo>
                <a:lnTo>
                  <a:pt x="706768" y="2013232"/>
                </a:lnTo>
                <a:lnTo>
                  <a:pt x="625560" y="1969186"/>
                </a:lnTo>
                <a:lnTo>
                  <a:pt x="551328" y="1913814"/>
                </a:lnTo>
                <a:lnTo>
                  <a:pt x="473114" y="1992029"/>
                </a:lnTo>
                <a:cubicBezTo>
                  <a:pt x="436846" y="2028296"/>
                  <a:pt x="378044" y="2028296"/>
                  <a:pt x="341776" y="1992029"/>
                </a:cubicBezTo>
                <a:cubicBezTo>
                  <a:pt x="305509" y="1955761"/>
                  <a:pt x="305509" y="1896960"/>
                  <a:pt x="341777" y="1860692"/>
                </a:cubicBezTo>
                <a:lnTo>
                  <a:pt x="420027" y="1782443"/>
                </a:lnTo>
                <a:lnTo>
                  <a:pt x="417773" y="1779948"/>
                </a:lnTo>
                <a:cubicBezTo>
                  <a:pt x="377592" y="1730818"/>
                  <a:pt x="341829" y="1677147"/>
                  <a:pt x="311328" y="1619294"/>
                </a:cubicBezTo>
                <a:lnTo>
                  <a:pt x="308767" y="1613775"/>
                </a:lnTo>
                <a:lnTo>
                  <a:pt x="205864" y="1655350"/>
                </a:lnTo>
                <a:cubicBezTo>
                  <a:pt x="158308" y="1674564"/>
                  <a:pt x="104182" y="1651588"/>
                  <a:pt x="84968" y="1604033"/>
                </a:cubicBezTo>
                <a:cubicBezTo>
                  <a:pt x="65755" y="1556478"/>
                  <a:pt x="88730" y="1502351"/>
                  <a:pt x="136285" y="1483137"/>
                </a:cubicBezTo>
                <a:lnTo>
                  <a:pt x="239189" y="1441562"/>
                </a:lnTo>
                <a:lnTo>
                  <a:pt x="237197" y="1435813"/>
                </a:lnTo>
                <a:cubicBezTo>
                  <a:pt x="228073" y="1404411"/>
                  <a:pt x="220622" y="1372848"/>
                  <a:pt x="214799" y="1341228"/>
                </a:cubicBezTo>
                <a:lnTo>
                  <a:pt x="203960" y="1259772"/>
                </a:lnTo>
                <a:lnTo>
                  <a:pt x="92868" y="1259772"/>
                </a:lnTo>
                <a:cubicBezTo>
                  <a:pt x="41579" y="1259772"/>
                  <a:pt x="-1" y="1218193"/>
                  <a:pt x="0" y="1166903"/>
                </a:cubicBezTo>
                <a:cubicBezTo>
                  <a:pt x="-1" y="1128436"/>
                  <a:pt x="23388" y="1095431"/>
                  <a:pt x="56720" y="1081333"/>
                </a:cubicBezTo>
                <a:cubicBezTo>
                  <a:pt x="67830" y="1076633"/>
                  <a:pt x="80046" y="1074034"/>
                  <a:pt x="92869" y="1074034"/>
                </a:cubicBezTo>
                <a:lnTo>
                  <a:pt x="204083" y="1074034"/>
                </a:lnTo>
                <a:lnTo>
                  <a:pt x="205127" y="1057977"/>
                </a:lnTo>
                <a:cubicBezTo>
                  <a:pt x="208667" y="1026969"/>
                  <a:pt x="213700" y="996221"/>
                  <a:pt x="220181" y="965838"/>
                </a:cubicBezTo>
                <a:lnTo>
                  <a:pt x="248000" y="877741"/>
                </a:lnTo>
                <a:lnTo>
                  <a:pt x="141962" y="832731"/>
                </a:lnTo>
                <a:cubicBezTo>
                  <a:pt x="94749" y="812690"/>
                  <a:pt x="72722" y="758170"/>
                  <a:pt x="92762" y="710958"/>
                </a:cubicBezTo>
                <a:cubicBezTo>
                  <a:pt x="102783" y="687351"/>
                  <a:pt x="121423" y="670041"/>
                  <a:pt x="143460" y="661138"/>
                </a:cubicBezTo>
                <a:cubicBezTo>
                  <a:pt x="165496" y="652234"/>
                  <a:pt x="190929" y="651738"/>
                  <a:pt x="214536" y="661758"/>
                </a:cubicBezTo>
                <a:lnTo>
                  <a:pt x="320574" y="706769"/>
                </a:lnTo>
                <a:lnTo>
                  <a:pt x="364620" y="625560"/>
                </a:lnTo>
                <a:lnTo>
                  <a:pt x="419993" y="551329"/>
                </a:lnTo>
                <a:lnTo>
                  <a:pt x="341778" y="473114"/>
                </a:lnTo>
                <a:cubicBezTo>
                  <a:pt x="305510" y="436847"/>
                  <a:pt x="305510" y="378045"/>
                  <a:pt x="341777" y="341777"/>
                </a:cubicBezTo>
                <a:cubicBezTo>
                  <a:pt x="350844" y="332711"/>
                  <a:pt x="361319" y="325910"/>
                  <a:pt x="372499" y="321377"/>
                </a:cubicBezTo>
                <a:cubicBezTo>
                  <a:pt x="406037" y="307776"/>
                  <a:pt x="445913" y="314577"/>
                  <a:pt x="473114" y="341777"/>
                </a:cubicBezTo>
                <a:lnTo>
                  <a:pt x="551363" y="420027"/>
                </a:lnTo>
                <a:lnTo>
                  <a:pt x="553858" y="417773"/>
                </a:lnTo>
                <a:cubicBezTo>
                  <a:pt x="602989" y="377592"/>
                  <a:pt x="656660" y="341829"/>
                  <a:pt x="714512" y="311329"/>
                </a:cubicBezTo>
                <a:lnTo>
                  <a:pt x="720031" y="308768"/>
                </a:lnTo>
                <a:lnTo>
                  <a:pt x="678456" y="205865"/>
                </a:lnTo>
                <a:cubicBezTo>
                  <a:pt x="659242" y="158309"/>
                  <a:pt x="682218" y="104182"/>
                  <a:pt x="729773" y="84969"/>
                </a:cubicBezTo>
                <a:close/>
              </a:path>
            </a:pathLst>
          </a:custGeom>
          <a:solidFill>
            <a:srgbClr val="4D99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grpSp>
        <p:nvGrpSpPr>
          <p:cNvPr id="46" name="组合 45"/>
          <p:cNvGrpSpPr/>
          <p:nvPr/>
        </p:nvGrpSpPr>
        <p:grpSpPr>
          <a:xfrm>
            <a:off x="4231397" y="2473226"/>
            <a:ext cx="886516" cy="886516"/>
            <a:chOff x="4231397" y="2413068"/>
            <a:chExt cx="886516" cy="886516"/>
          </a:xfrm>
        </p:grpSpPr>
        <p:sp>
          <p:nvSpPr>
            <p:cNvPr id="47" name="椭圆 46"/>
            <p:cNvSpPr/>
            <p:nvPr/>
          </p:nvSpPr>
          <p:spPr>
            <a:xfrm>
              <a:off x="4231397" y="2413068"/>
              <a:ext cx="886516" cy="886516"/>
            </a:xfrm>
            <a:prstGeom prst="ellipse">
              <a:avLst/>
            </a:prstGeom>
            <a:solidFill>
              <a:srgbClr val="95959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48" name="Freeform 99"/>
            <p:cNvSpPr>
              <a:spLocks noEditPoints="1"/>
            </p:cNvSpPr>
            <p:nvPr/>
          </p:nvSpPr>
          <p:spPr bwMode="auto">
            <a:xfrm>
              <a:off x="4477480" y="2656303"/>
              <a:ext cx="398086" cy="400044"/>
            </a:xfrm>
            <a:custGeom>
              <a:avLst/>
              <a:gdLst>
                <a:gd name="T0" fmla="*/ 543 w 1018"/>
                <a:gd name="T1" fmla="*/ 682 h 1018"/>
                <a:gd name="T2" fmla="*/ 671 w 1018"/>
                <a:gd name="T3" fmla="*/ 548 h 1018"/>
                <a:gd name="T4" fmla="*/ 689 w 1018"/>
                <a:gd name="T5" fmla="*/ 324 h 1018"/>
                <a:gd name="T6" fmla="*/ 565 w 1018"/>
                <a:gd name="T7" fmla="*/ 148 h 1018"/>
                <a:gd name="T8" fmla="*/ 462 w 1018"/>
                <a:gd name="T9" fmla="*/ 120 h 1018"/>
                <a:gd name="T10" fmla="*/ 368 w 1018"/>
                <a:gd name="T11" fmla="*/ 142 h 1018"/>
                <a:gd name="T12" fmla="*/ 290 w 1018"/>
                <a:gd name="T13" fmla="*/ 207 h 1018"/>
                <a:gd name="T14" fmla="*/ 223 w 1018"/>
                <a:gd name="T15" fmla="*/ 409 h 1018"/>
                <a:gd name="T16" fmla="*/ 309 w 1018"/>
                <a:gd name="T17" fmla="*/ 634 h 1018"/>
                <a:gd name="T18" fmla="*/ 425 w 1018"/>
                <a:gd name="T19" fmla="*/ 696 h 1018"/>
                <a:gd name="T20" fmla="*/ 513 w 1018"/>
                <a:gd name="T21" fmla="*/ 193 h 1018"/>
                <a:gd name="T22" fmla="*/ 623 w 1018"/>
                <a:gd name="T23" fmla="*/ 321 h 1018"/>
                <a:gd name="T24" fmla="*/ 623 w 1018"/>
                <a:gd name="T25" fmla="*/ 497 h 1018"/>
                <a:gd name="T26" fmla="*/ 513 w 1018"/>
                <a:gd name="T27" fmla="*/ 626 h 1018"/>
                <a:gd name="T28" fmla="*/ 378 w 1018"/>
                <a:gd name="T29" fmla="*/ 609 h 1018"/>
                <a:gd name="T30" fmla="*/ 290 w 1018"/>
                <a:gd name="T31" fmla="*/ 456 h 1018"/>
                <a:gd name="T32" fmla="*/ 316 w 1018"/>
                <a:gd name="T33" fmla="*/ 283 h 1018"/>
                <a:gd name="T34" fmla="*/ 444 w 1018"/>
                <a:gd name="T35" fmla="*/ 184 h 1018"/>
                <a:gd name="T36" fmla="*/ 636 w 1018"/>
                <a:gd name="T37" fmla="*/ 682 h 1018"/>
                <a:gd name="T38" fmla="*/ 644 w 1018"/>
                <a:gd name="T39" fmla="*/ 726 h 1018"/>
                <a:gd name="T40" fmla="*/ 756 w 1018"/>
                <a:gd name="T41" fmla="*/ 755 h 1018"/>
                <a:gd name="T42" fmla="*/ 854 w 1018"/>
                <a:gd name="T43" fmla="*/ 889 h 1018"/>
                <a:gd name="T44" fmla="*/ 844 w 1018"/>
                <a:gd name="T45" fmla="*/ 952 h 1018"/>
                <a:gd name="T46" fmla="*/ 68 w 1018"/>
                <a:gd name="T47" fmla="*/ 943 h 1018"/>
                <a:gd name="T48" fmla="*/ 87 w 1018"/>
                <a:gd name="T49" fmla="*/ 834 h 1018"/>
                <a:gd name="T50" fmla="*/ 221 w 1018"/>
                <a:gd name="T51" fmla="*/ 736 h 1018"/>
                <a:gd name="T52" fmla="*/ 290 w 1018"/>
                <a:gd name="T53" fmla="*/ 712 h 1018"/>
                <a:gd name="T54" fmla="*/ 273 w 1018"/>
                <a:gd name="T55" fmla="*/ 670 h 1018"/>
                <a:gd name="T56" fmla="*/ 184 w 1018"/>
                <a:gd name="T57" fmla="*/ 680 h 1018"/>
                <a:gd name="T58" fmla="*/ 21 w 1018"/>
                <a:gd name="T59" fmla="*/ 827 h 1018"/>
                <a:gd name="T60" fmla="*/ 0 w 1018"/>
                <a:gd name="T61" fmla="*/ 937 h 1018"/>
                <a:gd name="T62" fmla="*/ 39 w 1018"/>
                <a:gd name="T63" fmla="*/ 1003 h 1018"/>
                <a:gd name="T64" fmla="*/ 843 w 1018"/>
                <a:gd name="T65" fmla="*/ 1018 h 1018"/>
                <a:gd name="T66" fmla="*/ 907 w 1018"/>
                <a:gd name="T67" fmla="*/ 978 h 1018"/>
                <a:gd name="T68" fmla="*/ 921 w 1018"/>
                <a:gd name="T69" fmla="*/ 902 h 1018"/>
                <a:gd name="T70" fmla="*/ 846 w 1018"/>
                <a:gd name="T71" fmla="*/ 744 h 1018"/>
                <a:gd name="T72" fmla="*/ 688 w 1018"/>
                <a:gd name="T73" fmla="*/ 669 h 1018"/>
                <a:gd name="T74" fmla="*/ 557 w 1018"/>
                <a:gd name="T75" fmla="*/ 64 h 1018"/>
                <a:gd name="T76" fmla="*/ 681 w 1018"/>
                <a:gd name="T77" fmla="*/ 130 h 1018"/>
                <a:gd name="T78" fmla="*/ 732 w 1018"/>
                <a:gd name="T79" fmla="*/ 290 h 1018"/>
                <a:gd name="T80" fmla="*/ 728 w 1018"/>
                <a:gd name="T81" fmla="*/ 379 h 1018"/>
                <a:gd name="T82" fmla="*/ 765 w 1018"/>
                <a:gd name="T83" fmla="*/ 393 h 1018"/>
                <a:gd name="T84" fmla="*/ 793 w 1018"/>
                <a:gd name="T85" fmla="*/ 331 h 1018"/>
                <a:gd name="T86" fmla="*/ 755 w 1018"/>
                <a:gd name="T87" fmla="*/ 128 h 1018"/>
                <a:gd name="T88" fmla="*/ 628 w 1018"/>
                <a:gd name="T89" fmla="*/ 14 h 1018"/>
                <a:gd name="T90" fmla="*/ 529 w 1018"/>
                <a:gd name="T91" fmla="*/ 2 h 1018"/>
                <a:gd name="T92" fmla="*/ 442 w 1018"/>
                <a:gd name="T93" fmla="*/ 37 h 1018"/>
                <a:gd name="T94" fmla="*/ 450 w 1018"/>
                <a:gd name="T95" fmla="*/ 82 h 1018"/>
                <a:gd name="T96" fmla="*/ 763 w 1018"/>
                <a:gd name="T97" fmla="*/ 540 h 1018"/>
                <a:gd name="T98" fmla="*/ 732 w 1018"/>
                <a:gd name="T99" fmla="*/ 573 h 1018"/>
                <a:gd name="T100" fmla="*/ 763 w 1018"/>
                <a:gd name="T101" fmla="*/ 605 h 1018"/>
                <a:gd name="T102" fmla="*/ 911 w 1018"/>
                <a:gd name="T103" fmla="*/ 678 h 1018"/>
                <a:gd name="T104" fmla="*/ 954 w 1018"/>
                <a:gd name="T105" fmla="*/ 809 h 1018"/>
                <a:gd name="T106" fmla="*/ 963 w 1018"/>
                <a:gd name="T107" fmla="*/ 853 h 1018"/>
                <a:gd name="T108" fmla="*/ 1003 w 1018"/>
                <a:gd name="T109" fmla="*/ 851 h 1018"/>
                <a:gd name="T110" fmla="*/ 1018 w 1018"/>
                <a:gd name="T111" fmla="*/ 803 h 1018"/>
                <a:gd name="T112" fmla="*/ 945 w 1018"/>
                <a:gd name="T113" fmla="*/ 619 h 1018"/>
                <a:gd name="T114" fmla="*/ 803 w 1018"/>
                <a:gd name="T115" fmla="*/ 544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8" h="1018">
                  <a:moveTo>
                    <a:pt x="462" y="700"/>
                  </a:moveTo>
                  <a:lnTo>
                    <a:pt x="462" y="700"/>
                  </a:lnTo>
                  <a:lnTo>
                    <a:pt x="474" y="699"/>
                  </a:lnTo>
                  <a:lnTo>
                    <a:pt x="485" y="698"/>
                  </a:lnTo>
                  <a:lnTo>
                    <a:pt x="497" y="696"/>
                  </a:lnTo>
                  <a:lnTo>
                    <a:pt x="509" y="694"/>
                  </a:lnTo>
                  <a:lnTo>
                    <a:pt x="521" y="691"/>
                  </a:lnTo>
                  <a:lnTo>
                    <a:pt x="533" y="686"/>
                  </a:lnTo>
                  <a:lnTo>
                    <a:pt x="543" y="682"/>
                  </a:lnTo>
                  <a:lnTo>
                    <a:pt x="554" y="677"/>
                  </a:lnTo>
                  <a:lnTo>
                    <a:pt x="565" y="671"/>
                  </a:lnTo>
                  <a:lnTo>
                    <a:pt x="576" y="665"/>
                  </a:lnTo>
                  <a:lnTo>
                    <a:pt x="595" y="650"/>
                  </a:lnTo>
                  <a:lnTo>
                    <a:pt x="613" y="634"/>
                  </a:lnTo>
                  <a:lnTo>
                    <a:pt x="630" y="614"/>
                  </a:lnTo>
                  <a:lnTo>
                    <a:pt x="645" y="594"/>
                  </a:lnTo>
                  <a:lnTo>
                    <a:pt x="659" y="571"/>
                  </a:lnTo>
                  <a:lnTo>
                    <a:pt x="671" y="548"/>
                  </a:lnTo>
                  <a:lnTo>
                    <a:pt x="681" y="522"/>
                  </a:lnTo>
                  <a:lnTo>
                    <a:pt x="689" y="495"/>
                  </a:lnTo>
                  <a:lnTo>
                    <a:pt x="695" y="467"/>
                  </a:lnTo>
                  <a:lnTo>
                    <a:pt x="699" y="439"/>
                  </a:lnTo>
                  <a:lnTo>
                    <a:pt x="700" y="409"/>
                  </a:lnTo>
                  <a:lnTo>
                    <a:pt x="700" y="409"/>
                  </a:lnTo>
                  <a:lnTo>
                    <a:pt x="699" y="379"/>
                  </a:lnTo>
                  <a:lnTo>
                    <a:pt x="695" y="352"/>
                  </a:lnTo>
                  <a:lnTo>
                    <a:pt x="689" y="324"/>
                  </a:lnTo>
                  <a:lnTo>
                    <a:pt x="681" y="297"/>
                  </a:lnTo>
                  <a:lnTo>
                    <a:pt x="671" y="271"/>
                  </a:lnTo>
                  <a:lnTo>
                    <a:pt x="659" y="247"/>
                  </a:lnTo>
                  <a:lnTo>
                    <a:pt x="645" y="225"/>
                  </a:lnTo>
                  <a:lnTo>
                    <a:pt x="630" y="205"/>
                  </a:lnTo>
                  <a:lnTo>
                    <a:pt x="613" y="185"/>
                  </a:lnTo>
                  <a:lnTo>
                    <a:pt x="595" y="169"/>
                  </a:lnTo>
                  <a:lnTo>
                    <a:pt x="576" y="154"/>
                  </a:lnTo>
                  <a:lnTo>
                    <a:pt x="565" y="148"/>
                  </a:lnTo>
                  <a:lnTo>
                    <a:pt x="554" y="142"/>
                  </a:lnTo>
                  <a:lnTo>
                    <a:pt x="543" y="137"/>
                  </a:lnTo>
                  <a:lnTo>
                    <a:pt x="533" y="133"/>
                  </a:lnTo>
                  <a:lnTo>
                    <a:pt x="521" y="128"/>
                  </a:lnTo>
                  <a:lnTo>
                    <a:pt x="509" y="125"/>
                  </a:lnTo>
                  <a:lnTo>
                    <a:pt x="497" y="123"/>
                  </a:lnTo>
                  <a:lnTo>
                    <a:pt x="485" y="121"/>
                  </a:lnTo>
                  <a:lnTo>
                    <a:pt x="474" y="120"/>
                  </a:lnTo>
                  <a:lnTo>
                    <a:pt x="462" y="120"/>
                  </a:lnTo>
                  <a:lnTo>
                    <a:pt x="462" y="120"/>
                  </a:lnTo>
                  <a:lnTo>
                    <a:pt x="449" y="120"/>
                  </a:lnTo>
                  <a:lnTo>
                    <a:pt x="437" y="121"/>
                  </a:lnTo>
                  <a:lnTo>
                    <a:pt x="425" y="123"/>
                  </a:lnTo>
                  <a:lnTo>
                    <a:pt x="414" y="125"/>
                  </a:lnTo>
                  <a:lnTo>
                    <a:pt x="402" y="128"/>
                  </a:lnTo>
                  <a:lnTo>
                    <a:pt x="391" y="132"/>
                  </a:lnTo>
                  <a:lnTo>
                    <a:pt x="379" y="137"/>
                  </a:lnTo>
                  <a:lnTo>
                    <a:pt x="368" y="142"/>
                  </a:lnTo>
                  <a:lnTo>
                    <a:pt x="358" y="148"/>
                  </a:lnTo>
                  <a:lnTo>
                    <a:pt x="347" y="154"/>
                  </a:lnTo>
                  <a:lnTo>
                    <a:pt x="337" y="162"/>
                  </a:lnTo>
                  <a:lnTo>
                    <a:pt x="327" y="169"/>
                  </a:lnTo>
                  <a:lnTo>
                    <a:pt x="317" y="178"/>
                  </a:lnTo>
                  <a:lnTo>
                    <a:pt x="308" y="187"/>
                  </a:lnTo>
                  <a:lnTo>
                    <a:pt x="299" y="197"/>
                  </a:lnTo>
                  <a:lnTo>
                    <a:pt x="290" y="207"/>
                  </a:lnTo>
                  <a:lnTo>
                    <a:pt x="290" y="207"/>
                  </a:lnTo>
                  <a:lnTo>
                    <a:pt x="275" y="228"/>
                  </a:lnTo>
                  <a:lnTo>
                    <a:pt x="261" y="251"/>
                  </a:lnTo>
                  <a:lnTo>
                    <a:pt x="249" y="274"/>
                  </a:lnTo>
                  <a:lnTo>
                    <a:pt x="241" y="300"/>
                  </a:lnTo>
                  <a:lnTo>
                    <a:pt x="233" y="326"/>
                  </a:lnTo>
                  <a:lnTo>
                    <a:pt x="227" y="354"/>
                  </a:lnTo>
                  <a:lnTo>
                    <a:pt x="224" y="382"/>
                  </a:lnTo>
                  <a:lnTo>
                    <a:pt x="223" y="409"/>
                  </a:lnTo>
                  <a:lnTo>
                    <a:pt x="223" y="409"/>
                  </a:lnTo>
                  <a:lnTo>
                    <a:pt x="224" y="439"/>
                  </a:lnTo>
                  <a:lnTo>
                    <a:pt x="228" y="467"/>
                  </a:lnTo>
                  <a:lnTo>
                    <a:pt x="233" y="495"/>
                  </a:lnTo>
                  <a:lnTo>
                    <a:pt x="242" y="522"/>
                  </a:lnTo>
                  <a:lnTo>
                    <a:pt x="251" y="548"/>
                  </a:lnTo>
                  <a:lnTo>
                    <a:pt x="263" y="571"/>
                  </a:lnTo>
                  <a:lnTo>
                    <a:pt x="277" y="594"/>
                  </a:lnTo>
                  <a:lnTo>
                    <a:pt x="293" y="614"/>
                  </a:lnTo>
                  <a:lnTo>
                    <a:pt x="309" y="634"/>
                  </a:lnTo>
                  <a:lnTo>
                    <a:pt x="328" y="650"/>
                  </a:lnTo>
                  <a:lnTo>
                    <a:pt x="348" y="665"/>
                  </a:lnTo>
                  <a:lnTo>
                    <a:pt x="358" y="671"/>
                  </a:lnTo>
                  <a:lnTo>
                    <a:pt x="368" y="677"/>
                  </a:lnTo>
                  <a:lnTo>
                    <a:pt x="379" y="682"/>
                  </a:lnTo>
                  <a:lnTo>
                    <a:pt x="391" y="686"/>
                  </a:lnTo>
                  <a:lnTo>
                    <a:pt x="402" y="691"/>
                  </a:lnTo>
                  <a:lnTo>
                    <a:pt x="414" y="694"/>
                  </a:lnTo>
                  <a:lnTo>
                    <a:pt x="425" y="696"/>
                  </a:lnTo>
                  <a:lnTo>
                    <a:pt x="437" y="698"/>
                  </a:lnTo>
                  <a:lnTo>
                    <a:pt x="449" y="699"/>
                  </a:lnTo>
                  <a:lnTo>
                    <a:pt x="462" y="700"/>
                  </a:lnTo>
                  <a:lnTo>
                    <a:pt x="462" y="700"/>
                  </a:lnTo>
                  <a:close/>
                  <a:moveTo>
                    <a:pt x="462" y="183"/>
                  </a:moveTo>
                  <a:lnTo>
                    <a:pt x="462" y="183"/>
                  </a:lnTo>
                  <a:lnTo>
                    <a:pt x="479" y="184"/>
                  </a:lnTo>
                  <a:lnTo>
                    <a:pt x="496" y="187"/>
                  </a:lnTo>
                  <a:lnTo>
                    <a:pt x="513" y="193"/>
                  </a:lnTo>
                  <a:lnTo>
                    <a:pt x="529" y="200"/>
                  </a:lnTo>
                  <a:lnTo>
                    <a:pt x="544" y="210"/>
                  </a:lnTo>
                  <a:lnTo>
                    <a:pt x="559" y="222"/>
                  </a:lnTo>
                  <a:lnTo>
                    <a:pt x="572" y="235"/>
                  </a:lnTo>
                  <a:lnTo>
                    <a:pt x="585" y="250"/>
                  </a:lnTo>
                  <a:lnTo>
                    <a:pt x="596" y="266"/>
                  </a:lnTo>
                  <a:lnTo>
                    <a:pt x="607" y="283"/>
                  </a:lnTo>
                  <a:lnTo>
                    <a:pt x="615" y="301"/>
                  </a:lnTo>
                  <a:lnTo>
                    <a:pt x="623" y="321"/>
                  </a:lnTo>
                  <a:lnTo>
                    <a:pt x="628" y="342"/>
                  </a:lnTo>
                  <a:lnTo>
                    <a:pt x="632" y="363"/>
                  </a:lnTo>
                  <a:lnTo>
                    <a:pt x="636" y="386"/>
                  </a:lnTo>
                  <a:lnTo>
                    <a:pt x="637" y="409"/>
                  </a:lnTo>
                  <a:lnTo>
                    <a:pt x="637" y="409"/>
                  </a:lnTo>
                  <a:lnTo>
                    <a:pt x="636" y="433"/>
                  </a:lnTo>
                  <a:lnTo>
                    <a:pt x="632" y="456"/>
                  </a:lnTo>
                  <a:lnTo>
                    <a:pt x="628" y="477"/>
                  </a:lnTo>
                  <a:lnTo>
                    <a:pt x="623" y="497"/>
                  </a:lnTo>
                  <a:lnTo>
                    <a:pt x="615" y="518"/>
                  </a:lnTo>
                  <a:lnTo>
                    <a:pt x="607" y="536"/>
                  </a:lnTo>
                  <a:lnTo>
                    <a:pt x="596" y="553"/>
                  </a:lnTo>
                  <a:lnTo>
                    <a:pt x="585" y="569"/>
                  </a:lnTo>
                  <a:lnTo>
                    <a:pt x="572" y="584"/>
                  </a:lnTo>
                  <a:lnTo>
                    <a:pt x="559" y="597"/>
                  </a:lnTo>
                  <a:lnTo>
                    <a:pt x="544" y="609"/>
                  </a:lnTo>
                  <a:lnTo>
                    <a:pt x="529" y="619"/>
                  </a:lnTo>
                  <a:lnTo>
                    <a:pt x="513" y="626"/>
                  </a:lnTo>
                  <a:lnTo>
                    <a:pt x="496" y="632"/>
                  </a:lnTo>
                  <a:lnTo>
                    <a:pt x="479" y="635"/>
                  </a:lnTo>
                  <a:lnTo>
                    <a:pt x="462" y="636"/>
                  </a:lnTo>
                  <a:lnTo>
                    <a:pt x="462" y="636"/>
                  </a:lnTo>
                  <a:lnTo>
                    <a:pt x="444" y="635"/>
                  </a:lnTo>
                  <a:lnTo>
                    <a:pt x="426" y="632"/>
                  </a:lnTo>
                  <a:lnTo>
                    <a:pt x="409" y="626"/>
                  </a:lnTo>
                  <a:lnTo>
                    <a:pt x="393" y="619"/>
                  </a:lnTo>
                  <a:lnTo>
                    <a:pt x="378" y="609"/>
                  </a:lnTo>
                  <a:lnTo>
                    <a:pt x="364" y="597"/>
                  </a:lnTo>
                  <a:lnTo>
                    <a:pt x="350" y="584"/>
                  </a:lnTo>
                  <a:lnTo>
                    <a:pt x="337" y="569"/>
                  </a:lnTo>
                  <a:lnTo>
                    <a:pt x="327" y="553"/>
                  </a:lnTo>
                  <a:lnTo>
                    <a:pt x="316" y="536"/>
                  </a:lnTo>
                  <a:lnTo>
                    <a:pt x="307" y="518"/>
                  </a:lnTo>
                  <a:lnTo>
                    <a:pt x="300" y="497"/>
                  </a:lnTo>
                  <a:lnTo>
                    <a:pt x="294" y="477"/>
                  </a:lnTo>
                  <a:lnTo>
                    <a:pt x="290" y="456"/>
                  </a:lnTo>
                  <a:lnTo>
                    <a:pt x="287" y="433"/>
                  </a:lnTo>
                  <a:lnTo>
                    <a:pt x="287" y="409"/>
                  </a:lnTo>
                  <a:lnTo>
                    <a:pt x="287" y="409"/>
                  </a:lnTo>
                  <a:lnTo>
                    <a:pt x="287" y="386"/>
                  </a:lnTo>
                  <a:lnTo>
                    <a:pt x="290" y="363"/>
                  </a:lnTo>
                  <a:lnTo>
                    <a:pt x="294" y="342"/>
                  </a:lnTo>
                  <a:lnTo>
                    <a:pt x="300" y="321"/>
                  </a:lnTo>
                  <a:lnTo>
                    <a:pt x="307" y="301"/>
                  </a:lnTo>
                  <a:lnTo>
                    <a:pt x="316" y="283"/>
                  </a:lnTo>
                  <a:lnTo>
                    <a:pt x="327" y="266"/>
                  </a:lnTo>
                  <a:lnTo>
                    <a:pt x="337" y="250"/>
                  </a:lnTo>
                  <a:lnTo>
                    <a:pt x="350" y="235"/>
                  </a:lnTo>
                  <a:lnTo>
                    <a:pt x="364" y="222"/>
                  </a:lnTo>
                  <a:lnTo>
                    <a:pt x="378" y="210"/>
                  </a:lnTo>
                  <a:lnTo>
                    <a:pt x="393" y="200"/>
                  </a:lnTo>
                  <a:lnTo>
                    <a:pt x="409" y="193"/>
                  </a:lnTo>
                  <a:lnTo>
                    <a:pt x="426" y="187"/>
                  </a:lnTo>
                  <a:lnTo>
                    <a:pt x="444" y="184"/>
                  </a:lnTo>
                  <a:lnTo>
                    <a:pt x="462" y="183"/>
                  </a:lnTo>
                  <a:lnTo>
                    <a:pt x="462" y="183"/>
                  </a:lnTo>
                  <a:close/>
                  <a:moveTo>
                    <a:pt x="661" y="668"/>
                  </a:moveTo>
                  <a:lnTo>
                    <a:pt x="661" y="668"/>
                  </a:lnTo>
                  <a:lnTo>
                    <a:pt x="655" y="668"/>
                  </a:lnTo>
                  <a:lnTo>
                    <a:pt x="650" y="670"/>
                  </a:lnTo>
                  <a:lnTo>
                    <a:pt x="644" y="673"/>
                  </a:lnTo>
                  <a:lnTo>
                    <a:pt x="639" y="678"/>
                  </a:lnTo>
                  <a:lnTo>
                    <a:pt x="636" y="682"/>
                  </a:lnTo>
                  <a:lnTo>
                    <a:pt x="632" y="687"/>
                  </a:lnTo>
                  <a:lnTo>
                    <a:pt x="630" y="694"/>
                  </a:lnTo>
                  <a:lnTo>
                    <a:pt x="630" y="700"/>
                  </a:lnTo>
                  <a:lnTo>
                    <a:pt x="630" y="700"/>
                  </a:lnTo>
                  <a:lnTo>
                    <a:pt x="630" y="706"/>
                  </a:lnTo>
                  <a:lnTo>
                    <a:pt x="632" y="712"/>
                  </a:lnTo>
                  <a:lnTo>
                    <a:pt x="636" y="717"/>
                  </a:lnTo>
                  <a:lnTo>
                    <a:pt x="639" y="722"/>
                  </a:lnTo>
                  <a:lnTo>
                    <a:pt x="644" y="726"/>
                  </a:lnTo>
                  <a:lnTo>
                    <a:pt x="650" y="729"/>
                  </a:lnTo>
                  <a:lnTo>
                    <a:pt x="655" y="731"/>
                  </a:lnTo>
                  <a:lnTo>
                    <a:pt x="661" y="731"/>
                  </a:lnTo>
                  <a:lnTo>
                    <a:pt x="661" y="731"/>
                  </a:lnTo>
                  <a:lnTo>
                    <a:pt x="682" y="732"/>
                  </a:lnTo>
                  <a:lnTo>
                    <a:pt x="701" y="736"/>
                  </a:lnTo>
                  <a:lnTo>
                    <a:pt x="720" y="740"/>
                  </a:lnTo>
                  <a:lnTo>
                    <a:pt x="739" y="747"/>
                  </a:lnTo>
                  <a:lnTo>
                    <a:pt x="756" y="755"/>
                  </a:lnTo>
                  <a:lnTo>
                    <a:pt x="772" y="766"/>
                  </a:lnTo>
                  <a:lnTo>
                    <a:pt x="787" y="776"/>
                  </a:lnTo>
                  <a:lnTo>
                    <a:pt x="801" y="789"/>
                  </a:lnTo>
                  <a:lnTo>
                    <a:pt x="814" y="803"/>
                  </a:lnTo>
                  <a:lnTo>
                    <a:pt x="826" y="818"/>
                  </a:lnTo>
                  <a:lnTo>
                    <a:pt x="835" y="834"/>
                  </a:lnTo>
                  <a:lnTo>
                    <a:pt x="844" y="851"/>
                  </a:lnTo>
                  <a:lnTo>
                    <a:pt x="850" y="870"/>
                  </a:lnTo>
                  <a:lnTo>
                    <a:pt x="854" y="889"/>
                  </a:lnTo>
                  <a:lnTo>
                    <a:pt x="858" y="908"/>
                  </a:lnTo>
                  <a:lnTo>
                    <a:pt x="859" y="929"/>
                  </a:lnTo>
                  <a:lnTo>
                    <a:pt x="859" y="929"/>
                  </a:lnTo>
                  <a:lnTo>
                    <a:pt x="859" y="934"/>
                  </a:lnTo>
                  <a:lnTo>
                    <a:pt x="857" y="938"/>
                  </a:lnTo>
                  <a:lnTo>
                    <a:pt x="854" y="943"/>
                  </a:lnTo>
                  <a:lnTo>
                    <a:pt x="851" y="947"/>
                  </a:lnTo>
                  <a:lnTo>
                    <a:pt x="848" y="950"/>
                  </a:lnTo>
                  <a:lnTo>
                    <a:pt x="844" y="952"/>
                  </a:lnTo>
                  <a:lnTo>
                    <a:pt x="838" y="953"/>
                  </a:lnTo>
                  <a:lnTo>
                    <a:pt x="833" y="954"/>
                  </a:lnTo>
                  <a:lnTo>
                    <a:pt x="89" y="954"/>
                  </a:lnTo>
                  <a:lnTo>
                    <a:pt x="89" y="954"/>
                  </a:lnTo>
                  <a:lnTo>
                    <a:pt x="84" y="953"/>
                  </a:lnTo>
                  <a:lnTo>
                    <a:pt x="80" y="952"/>
                  </a:lnTo>
                  <a:lnTo>
                    <a:pt x="76" y="950"/>
                  </a:lnTo>
                  <a:lnTo>
                    <a:pt x="71" y="947"/>
                  </a:lnTo>
                  <a:lnTo>
                    <a:pt x="68" y="943"/>
                  </a:lnTo>
                  <a:lnTo>
                    <a:pt x="66" y="938"/>
                  </a:lnTo>
                  <a:lnTo>
                    <a:pt x="65" y="934"/>
                  </a:lnTo>
                  <a:lnTo>
                    <a:pt x="64" y="929"/>
                  </a:lnTo>
                  <a:lnTo>
                    <a:pt x="64" y="929"/>
                  </a:lnTo>
                  <a:lnTo>
                    <a:pt x="65" y="908"/>
                  </a:lnTo>
                  <a:lnTo>
                    <a:pt x="68" y="889"/>
                  </a:lnTo>
                  <a:lnTo>
                    <a:pt x="72" y="870"/>
                  </a:lnTo>
                  <a:lnTo>
                    <a:pt x="80" y="851"/>
                  </a:lnTo>
                  <a:lnTo>
                    <a:pt x="87" y="834"/>
                  </a:lnTo>
                  <a:lnTo>
                    <a:pt x="98" y="818"/>
                  </a:lnTo>
                  <a:lnTo>
                    <a:pt x="109" y="803"/>
                  </a:lnTo>
                  <a:lnTo>
                    <a:pt x="122" y="789"/>
                  </a:lnTo>
                  <a:lnTo>
                    <a:pt x="136" y="776"/>
                  </a:lnTo>
                  <a:lnTo>
                    <a:pt x="151" y="766"/>
                  </a:lnTo>
                  <a:lnTo>
                    <a:pt x="167" y="755"/>
                  </a:lnTo>
                  <a:lnTo>
                    <a:pt x="184" y="747"/>
                  </a:lnTo>
                  <a:lnTo>
                    <a:pt x="202" y="740"/>
                  </a:lnTo>
                  <a:lnTo>
                    <a:pt x="221" y="736"/>
                  </a:lnTo>
                  <a:lnTo>
                    <a:pt x="241" y="732"/>
                  </a:lnTo>
                  <a:lnTo>
                    <a:pt x="261" y="731"/>
                  </a:lnTo>
                  <a:lnTo>
                    <a:pt x="261" y="731"/>
                  </a:lnTo>
                  <a:lnTo>
                    <a:pt x="268" y="731"/>
                  </a:lnTo>
                  <a:lnTo>
                    <a:pt x="273" y="729"/>
                  </a:lnTo>
                  <a:lnTo>
                    <a:pt x="278" y="726"/>
                  </a:lnTo>
                  <a:lnTo>
                    <a:pt x="284" y="722"/>
                  </a:lnTo>
                  <a:lnTo>
                    <a:pt x="287" y="717"/>
                  </a:lnTo>
                  <a:lnTo>
                    <a:pt x="290" y="712"/>
                  </a:lnTo>
                  <a:lnTo>
                    <a:pt x="292" y="706"/>
                  </a:lnTo>
                  <a:lnTo>
                    <a:pt x="293" y="700"/>
                  </a:lnTo>
                  <a:lnTo>
                    <a:pt x="293" y="700"/>
                  </a:lnTo>
                  <a:lnTo>
                    <a:pt x="292" y="694"/>
                  </a:lnTo>
                  <a:lnTo>
                    <a:pt x="290" y="687"/>
                  </a:lnTo>
                  <a:lnTo>
                    <a:pt x="287" y="682"/>
                  </a:lnTo>
                  <a:lnTo>
                    <a:pt x="284" y="678"/>
                  </a:lnTo>
                  <a:lnTo>
                    <a:pt x="278" y="673"/>
                  </a:lnTo>
                  <a:lnTo>
                    <a:pt x="273" y="670"/>
                  </a:lnTo>
                  <a:lnTo>
                    <a:pt x="268" y="668"/>
                  </a:lnTo>
                  <a:lnTo>
                    <a:pt x="261" y="668"/>
                  </a:lnTo>
                  <a:lnTo>
                    <a:pt x="261" y="668"/>
                  </a:lnTo>
                  <a:lnTo>
                    <a:pt x="247" y="668"/>
                  </a:lnTo>
                  <a:lnTo>
                    <a:pt x="234" y="669"/>
                  </a:lnTo>
                  <a:lnTo>
                    <a:pt x="221" y="671"/>
                  </a:lnTo>
                  <a:lnTo>
                    <a:pt x="209" y="673"/>
                  </a:lnTo>
                  <a:lnTo>
                    <a:pt x="196" y="677"/>
                  </a:lnTo>
                  <a:lnTo>
                    <a:pt x="184" y="680"/>
                  </a:lnTo>
                  <a:lnTo>
                    <a:pt x="159" y="688"/>
                  </a:lnTo>
                  <a:lnTo>
                    <a:pt x="137" y="699"/>
                  </a:lnTo>
                  <a:lnTo>
                    <a:pt x="115" y="712"/>
                  </a:lnTo>
                  <a:lnTo>
                    <a:pt x="95" y="727"/>
                  </a:lnTo>
                  <a:lnTo>
                    <a:pt x="77" y="744"/>
                  </a:lnTo>
                  <a:lnTo>
                    <a:pt x="59" y="762"/>
                  </a:lnTo>
                  <a:lnTo>
                    <a:pt x="44" y="783"/>
                  </a:lnTo>
                  <a:lnTo>
                    <a:pt x="32" y="804"/>
                  </a:lnTo>
                  <a:lnTo>
                    <a:pt x="21" y="827"/>
                  </a:lnTo>
                  <a:lnTo>
                    <a:pt x="12" y="851"/>
                  </a:lnTo>
                  <a:lnTo>
                    <a:pt x="8" y="863"/>
                  </a:lnTo>
                  <a:lnTo>
                    <a:pt x="6" y="876"/>
                  </a:lnTo>
                  <a:lnTo>
                    <a:pt x="4" y="889"/>
                  </a:lnTo>
                  <a:lnTo>
                    <a:pt x="1" y="902"/>
                  </a:lnTo>
                  <a:lnTo>
                    <a:pt x="0" y="915"/>
                  </a:lnTo>
                  <a:lnTo>
                    <a:pt x="0" y="929"/>
                  </a:lnTo>
                  <a:lnTo>
                    <a:pt x="0" y="929"/>
                  </a:lnTo>
                  <a:lnTo>
                    <a:pt x="0" y="937"/>
                  </a:lnTo>
                  <a:lnTo>
                    <a:pt x="3" y="947"/>
                  </a:lnTo>
                  <a:lnTo>
                    <a:pt x="5" y="956"/>
                  </a:lnTo>
                  <a:lnTo>
                    <a:pt x="7" y="963"/>
                  </a:lnTo>
                  <a:lnTo>
                    <a:pt x="11" y="971"/>
                  </a:lnTo>
                  <a:lnTo>
                    <a:pt x="15" y="978"/>
                  </a:lnTo>
                  <a:lnTo>
                    <a:pt x="21" y="986"/>
                  </a:lnTo>
                  <a:lnTo>
                    <a:pt x="26" y="992"/>
                  </a:lnTo>
                  <a:lnTo>
                    <a:pt x="33" y="997"/>
                  </a:lnTo>
                  <a:lnTo>
                    <a:pt x="39" y="1003"/>
                  </a:lnTo>
                  <a:lnTo>
                    <a:pt x="47" y="1007"/>
                  </a:lnTo>
                  <a:lnTo>
                    <a:pt x="55" y="1010"/>
                  </a:lnTo>
                  <a:lnTo>
                    <a:pt x="63" y="1014"/>
                  </a:lnTo>
                  <a:lnTo>
                    <a:pt x="71" y="1016"/>
                  </a:lnTo>
                  <a:lnTo>
                    <a:pt x="80" y="1018"/>
                  </a:lnTo>
                  <a:lnTo>
                    <a:pt x="89" y="1018"/>
                  </a:lnTo>
                  <a:lnTo>
                    <a:pt x="833" y="1018"/>
                  </a:lnTo>
                  <a:lnTo>
                    <a:pt x="833" y="1018"/>
                  </a:lnTo>
                  <a:lnTo>
                    <a:pt x="843" y="1018"/>
                  </a:lnTo>
                  <a:lnTo>
                    <a:pt x="851" y="1016"/>
                  </a:lnTo>
                  <a:lnTo>
                    <a:pt x="860" y="1014"/>
                  </a:lnTo>
                  <a:lnTo>
                    <a:pt x="868" y="1010"/>
                  </a:lnTo>
                  <a:lnTo>
                    <a:pt x="876" y="1007"/>
                  </a:lnTo>
                  <a:lnTo>
                    <a:pt x="883" y="1003"/>
                  </a:lnTo>
                  <a:lnTo>
                    <a:pt x="890" y="997"/>
                  </a:lnTo>
                  <a:lnTo>
                    <a:pt x="896" y="992"/>
                  </a:lnTo>
                  <a:lnTo>
                    <a:pt x="902" y="986"/>
                  </a:lnTo>
                  <a:lnTo>
                    <a:pt x="907" y="978"/>
                  </a:lnTo>
                  <a:lnTo>
                    <a:pt x="911" y="971"/>
                  </a:lnTo>
                  <a:lnTo>
                    <a:pt x="916" y="963"/>
                  </a:lnTo>
                  <a:lnTo>
                    <a:pt x="919" y="956"/>
                  </a:lnTo>
                  <a:lnTo>
                    <a:pt x="921" y="947"/>
                  </a:lnTo>
                  <a:lnTo>
                    <a:pt x="922" y="937"/>
                  </a:lnTo>
                  <a:lnTo>
                    <a:pt x="922" y="929"/>
                  </a:lnTo>
                  <a:lnTo>
                    <a:pt x="922" y="929"/>
                  </a:lnTo>
                  <a:lnTo>
                    <a:pt x="922" y="915"/>
                  </a:lnTo>
                  <a:lnTo>
                    <a:pt x="921" y="902"/>
                  </a:lnTo>
                  <a:lnTo>
                    <a:pt x="920" y="889"/>
                  </a:lnTo>
                  <a:lnTo>
                    <a:pt x="918" y="876"/>
                  </a:lnTo>
                  <a:lnTo>
                    <a:pt x="915" y="863"/>
                  </a:lnTo>
                  <a:lnTo>
                    <a:pt x="911" y="851"/>
                  </a:lnTo>
                  <a:lnTo>
                    <a:pt x="902" y="827"/>
                  </a:lnTo>
                  <a:lnTo>
                    <a:pt x="891" y="804"/>
                  </a:lnTo>
                  <a:lnTo>
                    <a:pt x="878" y="783"/>
                  </a:lnTo>
                  <a:lnTo>
                    <a:pt x="863" y="762"/>
                  </a:lnTo>
                  <a:lnTo>
                    <a:pt x="846" y="744"/>
                  </a:lnTo>
                  <a:lnTo>
                    <a:pt x="828" y="727"/>
                  </a:lnTo>
                  <a:lnTo>
                    <a:pt x="807" y="712"/>
                  </a:lnTo>
                  <a:lnTo>
                    <a:pt x="786" y="699"/>
                  </a:lnTo>
                  <a:lnTo>
                    <a:pt x="763" y="688"/>
                  </a:lnTo>
                  <a:lnTo>
                    <a:pt x="740" y="680"/>
                  </a:lnTo>
                  <a:lnTo>
                    <a:pt x="727" y="677"/>
                  </a:lnTo>
                  <a:lnTo>
                    <a:pt x="714" y="673"/>
                  </a:lnTo>
                  <a:lnTo>
                    <a:pt x="701" y="671"/>
                  </a:lnTo>
                  <a:lnTo>
                    <a:pt x="688" y="669"/>
                  </a:lnTo>
                  <a:lnTo>
                    <a:pt x="675" y="668"/>
                  </a:lnTo>
                  <a:lnTo>
                    <a:pt x="661" y="668"/>
                  </a:lnTo>
                  <a:lnTo>
                    <a:pt x="661" y="668"/>
                  </a:lnTo>
                  <a:close/>
                  <a:moveTo>
                    <a:pt x="484" y="84"/>
                  </a:moveTo>
                  <a:lnTo>
                    <a:pt x="484" y="84"/>
                  </a:lnTo>
                  <a:lnTo>
                    <a:pt x="501" y="75"/>
                  </a:lnTo>
                  <a:lnTo>
                    <a:pt x="520" y="68"/>
                  </a:lnTo>
                  <a:lnTo>
                    <a:pt x="538" y="65"/>
                  </a:lnTo>
                  <a:lnTo>
                    <a:pt x="557" y="64"/>
                  </a:lnTo>
                  <a:lnTo>
                    <a:pt x="557" y="64"/>
                  </a:lnTo>
                  <a:lnTo>
                    <a:pt x="574" y="65"/>
                  </a:lnTo>
                  <a:lnTo>
                    <a:pt x="592" y="68"/>
                  </a:lnTo>
                  <a:lnTo>
                    <a:pt x="609" y="74"/>
                  </a:lnTo>
                  <a:lnTo>
                    <a:pt x="625" y="81"/>
                  </a:lnTo>
                  <a:lnTo>
                    <a:pt x="640" y="91"/>
                  </a:lnTo>
                  <a:lnTo>
                    <a:pt x="655" y="103"/>
                  </a:lnTo>
                  <a:lnTo>
                    <a:pt x="668" y="115"/>
                  </a:lnTo>
                  <a:lnTo>
                    <a:pt x="681" y="130"/>
                  </a:lnTo>
                  <a:lnTo>
                    <a:pt x="691" y="147"/>
                  </a:lnTo>
                  <a:lnTo>
                    <a:pt x="702" y="164"/>
                  </a:lnTo>
                  <a:lnTo>
                    <a:pt x="711" y="182"/>
                  </a:lnTo>
                  <a:lnTo>
                    <a:pt x="718" y="202"/>
                  </a:lnTo>
                  <a:lnTo>
                    <a:pt x="724" y="223"/>
                  </a:lnTo>
                  <a:lnTo>
                    <a:pt x="728" y="244"/>
                  </a:lnTo>
                  <a:lnTo>
                    <a:pt x="731" y="267"/>
                  </a:lnTo>
                  <a:lnTo>
                    <a:pt x="732" y="290"/>
                  </a:lnTo>
                  <a:lnTo>
                    <a:pt x="732" y="290"/>
                  </a:lnTo>
                  <a:lnTo>
                    <a:pt x="731" y="306"/>
                  </a:lnTo>
                  <a:lnTo>
                    <a:pt x="730" y="324"/>
                  </a:lnTo>
                  <a:lnTo>
                    <a:pt x="728" y="340"/>
                  </a:lnTo>
                  <a:lnTo>
                    <a:pt x="725" y="356"/>
                  </a:lnTo>
                  <a:lnTo>
                    <a:pt x="725" y="356"/>
                  </a:lnTo>
                  <a:lnTo>
                    <a:pt x="724" y="362"/>
                  </a:lnTo>
                  <a:lnTo>
                    <a:pt x="724" y="369"/>
                  </a:lnTo>
                  <a:lnTo>
                    <a:pt x="726" y="374"/>
                  </a:lnTo>
                  <a:lnTo>
                    <a:pt x="728" y="379"/>
                  </a:lnTo>
                  <a:lnTo>
                    <a:pt x="732" y="385"/>
                  </a:lnTo>
                  <a:lnTo>
                    <a:pt x="736" y="389"/>
                  </a:lnTo>
                  <a:lnTo>
                    <a:pt x="742" y="391"/>
                  </a:lnTo>
                  <a:lnTo>
                    <a:pt x="748" y="393"/>
                  </a:lnTo>
                  <a:lnTo>
                    <a:pt x="748" y="393"/>
                  </a:lnTo>
                  <a:lnTo>
                    <a:pt x="756" y="394"/>
                  </a:lnTo>
                  <a:lnTo>
                    <a:pt x="756" y="394"/>
                  </a:lnTo>
                  <a:lnTo>
                    <a:pt x="761" y="394"/>
                  </a:lnTo>
                  <a:lnTo>
                    <a:pt x="765" y="393"/>
                  </a:lnTo>
                  <a:lnTo>
                    <a:pt x="771" y="391"/>
                  </a:lnTo>
                  <a:lnTo>
                    <a:pt x="775" y="388"/>
                  </a:lnTo>
                  <a:lnTo>
                    <a:pt x="778" y="385"/>
                  </a:lnTo>
                  <a:lnTo>
                    <a:pt x="782" y="380"/>
                  </a:lnTo>
                  <a:lnTo>
                    <a:pt x="785" y="375"/>
                  </a:lnTo>
                  <a:lnTo>
                    <a:pt x="786" y="370"/>
                  </a:lnTo>
                  <a:lnTo>
                    <a:pt x="786" y="370"/>
                  </a:lnTo>
                  <a:lnTo>
                    <a:pt x="790" y="350"/>
                  </a:lnTo>
                  <a:lnTo>
                    <a:pt x="793" y="331"/>
                  </a:lnTo>
                  <a:lnTo>
                    <a:pt x="794" y="311"/>
                  </a:lnTo>
                  <a:lnTo>
                    <a:pt x="795" y="290"/>
                  </a:lnTo>
                  <a:lnTo>
                    <a:pt x="795" y="290"/>
                  </a:lnTo>
                  <a:lnTo>
                    <a:pt x="794" y="260"/>
                  </a:lnTo>
                  <a:lnTo>
                    <a:pt x="790" y="231"/>
                  </a:lnTo>
                  <a:lnTo>
                    <a:pt x="785" y="203"/>
                  </a:lnTo>
                  <a:lnTo>
                    <a:pt x="776" y="178"/>
                  </a:lnTo>
                  <a:lnTo>
                    <a:pt x="767" y="152"/>
                  </a:lnTo>
                  <a:lnTo>
                    <a:pt x="755" y="128"/>
                  </a:lnTo>
                  <a:lnTo>
                    <a:pt x="741" y="106"/>
                  </a:lnTo>
                  <a:lnTo>
                    <a:pt x="726" y="85"/>
                  </a:lnTo>
                  <a:lnTo>
                    <a:pt x="709" y="66"/>
                  </a:lnTo>
                  <a:lnTo>
                    <a:pt x="690" y="50"/>
                  </a:lnTo>
                  <a:lnTo>
                    <a:pt x="670" y="35"/>
                  </a:lnTo>
                  <a:lnTo>
                    <a:pt x="660" y="29"/>
                  </a:lnTo>
                  <a:lnTo>
                    <a:pt x="650" y="23"/>
                  </a:lnTo>
                  <a:lnTo>
                    <a:pt x="639" y="18"/>
                  </a:lnTo>
                  <a:lnTo>
                    <a:pt x="628" y="14"/>
                  </a:lnTo>
                  <a:lnTo>
                    <a:pt x="616" y="9"/>
                  </a:lnTo>
                  <a:lnTo>
                    <a:pt x="604" y="6"/>
                  </a:lnTo>
                  <a:lnTo>
                    <a:pt x="593" y="3"/>
                  </a:lnTo>
                  <a:lnTo>
                    <a:pt x="581" y="2"/>
                  </a:lnTo>
                  <a:lnTo>
                    <a:pt x="569" y="1"/>
                  </a:lnTo>
                  <a:lnTo>
                    <a:pt x="557" y="0"/>
                  </a:lnTo>
                  <a:lnTo>
                    <a:pt x="557" y="0"/>
                  </a:lnTo>
                  <a:lnTo>
                    <a:pt x="543" y="1"/>
                  </a:lnTo>
                  <a:lnTo>
                    <a:pt x="529" y="2"/>
                  </a:lnTo>
                  <a:lnTo>
                    <a:pt x="517" y="4"/>
                  </a:lnTo>
                  <a:lnTo>
                    <a:pt x="503" y="7"/>
                  </a:lnTo>
                  <a:lnTo>
                    <a:pt x="490" y="11"/>
                  </a:lnTo>
                  <a:lnTo>
                    <a:pt x="477" y="17"/>
                  </a:lnTo>
                  <a:lnTo>
                    <a:pt x="465" y="22"/>
                  </a:lnTo>
                  <a:lnTo>
                    <a:pt x="452" y="30"/>
                  </a:lnTo>
                  <a:lnTo>
                    <a:pt x="452" y="30"/>
                  </a:lnTo>
                  <a:lnTo>
                    <a:pt x="447" y="33"/>
                  </a:lnTo>
                  <a:lnTo>
                    <a:pt x="442" y="37"/>
                  </a:lnTo>
                  <a:lnTo>
                    <a:pt x="439" y="43"/>
                  </a:lnTo>
                  <a:lnTo>
                    <a:pt x="438" y="49"/>
                  </a:lnTo>
                  <a:lnTo>
                    <a:pt x="437" y="54"/>
                  </a:lnTo>
                  <a:lnTo>
                    <a:pt x="437" y="61"/>
                  </a:lnTo>
                  <a:lnTo>
                    <a:pt x="438" y="67"/>
                  </a:lnTo>
                  <a:lnTo>
                    <a:pt x="441" y="73"/>
                  </a:lnTo>
                  <a:lnTo>
                    <a:pt x="441" y="73"/>
                  </a:lnTo>
                  <a:lnTo>
                    <a:pt x="445" y="78"/>
                  </a:lnTo>
                  <a:lnTo>
                    <a:pt x="450" y="82"/>
                  </a:lnTo>
                  <a:lnTo>
                    <a:pt x="455" y="85"/>
                  </a:lnTo>
                  <a:lnTo>
                    <a:pt x="461" y="88"/>
                  </a:lnTo>
                  <a:lnTo>
                    <a:pt x="467" y="89"/>
                  </a:lnTo>
                  <a:lnTo>
                    <a:pt x="473" y="88"/>
                  </a:lnTo>
                  <a:lnTo>
                    <a:pt x="479" y="87"/>
                  </a:lnTo>
                  <a:lnTo>
                    <a:pt x="484" y="84"/>
                  </a:lnTo>
                  <a:lnTo>
                    <a:pt x="484" y="84"/>
                  </a:lnTo>
                  <a:close/>
                  <a:moveTo>
                    <a:pt x="763" y="540"/>
                  </a:moveTo>
                  <a:lnTo>
                    <a:pt x="763" y="540"/>
                  </a:lnTo>
                  <a:lnTo>
                    <a:pt x="757" y="541"/>
                  </a:lnTo>
                  <a:lnTo>
                    <a:pt x="751" y="544"/>
                  </a:lnTo>
                  <a:lnTo>
                    <a:pt x="746" y="546"/>
                  </a:lnTo>
                  <a:lnTo>
                    <a:pt x="741" y="550"/>
                  </a:lnTo>
                  <a:lnTo>
                    <a:pt x="738" y="554"/>
                  </a:lnTo>
                  <a:lnTo>
                    <a:pt x="734" y="560"/>
                  </a:lnTo>
                  <a:lnTo>
                    <a:pt x="732" y="566"/>
                  </a:lnTo>
                  <a:lnTo>
                    <a:pt x="732" y="573"/>
                  </a:lnTo>
                  <a:lnTo>
                    <a:pt x="732" y="573"/>
                  </a:lnTo>
                  <a:lnTo>
                    <a:pt x="732" y="579"/>
                  </a:lnTo>
                  <a:lnTo>
                    <a:pt x="734" y="584"/>
                  </a:lnTo>
                  <a:lnTo>
                    <a:pt x="738" y="590"/>
                  </a:lnTo>
                  <a:lnTo>
                    <a:pt x="741" y="595"/>
                  </a:lnTo>
                  <a:lnTo>
                    <a:pt x="746" y="598"/>
                  </a:lnTo>
                  <a:lnTo>
                    <a:pt x="751" y="602"/>
                  </a:lnTo>
                  <a:lnTo>
                    <a:pt x="757" y="604"/>
                  </a:lnTo>
                  <a:lnTo>
                    <a:pt x="763" y="605"/>
                  </a:lnTo>
                  <a:lnTo>
                    <a:pt x="763" y="605"/>
                  </a:lnTo>
                  <a:lnTo>
                    <a:pt x="784" y="606"/>
                  </a:lnTo>
                  <a:lnTo>
                    <a:pt x="803" y="608"/>
                  </a:lnTo>
                  <a:lnTo>
                    <a:pt x="821" y="613"/>
                  </a:lnTo>
                  <a:lnTo>
                    <a:pt x="839" y="620"/>
                  </a:lnTo>
                  <a:lnTo>
                    <a:pt x="856" y="628"/>
                  </a:lnTo>
                  <a:lnTo>
                    <a:pt x="872" y="639"/>
                  </a:lnTo>
                  <a:lnTo>
                    <a:pt x="887" y="650"/>
                  </a:lnTo>
                  <a:lnTo>
                    <a:pt x="900" y="663"/>
                  </a:lnTo>
                  <a:lnTo>
                    <a:pt x="911" y="678"/>
                  </a:lnTo>
                  <a:lnTo>
                    <a:pt x="923" y="693"/>
                  </a:lnTo>
                  <a:lnTo>
                    <a:pt x="932" y="709"/>
                  </a:lnTo>
                  <a:lnTo>
                    <a:pt x="940" y="727"/>
                  </a:lnTo>
                  <a:lnTo>
                    <a:pt x="946" y="745"/>
                  </a:lnTo>
                  <a:lnTo>
                    <a:pt x="951" y="764"/>
                  </a:lnTo>
                  <a:lnTo>
                    <a:pt x="953" y="784"/>
                  </a:lnTo>
                  <a:lnTo>
                    <a:pt x="954" y="803"/>
                  </a:lnTo>
                  <a:lnTo>
                    <a:pt x="954" y="803"/>
                  </a:lnTo>
                  <a:lnTo>
                    <a:pt x="954" y="809"/>
                  </a:lnTo>
                  <a:lnTo>
                    <a:pt x="952" y="814"/>
                  </a:lnTo>
                  <a:lnTo>
                    <a:pt x="952" y="814"/>
                  </a:lnTo>
                  <a:lnTo>
                    <a:pt x="950" y="820"/>
                  </a:lnTo>
                  <a:lnTo>
                    <a:pt x="950" y="827"/>
                  </a:lnTo>
                  <a:lnTo>
                    <a:pt x="950" y="832"/>
                  </a:lnTo>
                  <a:lnTo>
                    <a:pt x="952" y="839"/>
                  </a:lnTo>
                  <a:lnTo>
                    <a:pt x="954" y="844"/>
                  </a:lnTo>
                  <a:lnTo>
                    <a:pt x="959" y="848"/>
                  </a:lnTo>
                  <a:lnTo>
                    <a:pt x="963" y="853"/>
                  </a:lnTo>
                  <a:lnTo>
                    <a:pt x="968" y="856"/>
                  </a:lnTo>
                  <a:lnTo>
                    <a:pt x="968" y="856"/>
                  </a:lnTo>
                  <a:lnTo>
                    <a:pt x="975" y="858"/>
                  </a:lnTo>
                  <a:lnTo>
                    <a:pt x="981" y="859"/>
                  </a:lnTo>
                  <a:lnTo>
                    <a:pt x="981" y="859"/>
                  </a:lnTo>
                  <a:lnTo>
                    <a:pt x="985" y="858"/>
                  </a:lnTo>
                  <a:lnTo>
                    <a:pt x="990" y="857"/>
                  </a:lnTo>
                  <a:lnTo>
                    <a:pt x="998" y="854"/>
                  </a:lnTo>
                  <a:lnTo>
                    <a:pt x="1003" y="851"/>
                  </a:lnTo>
                  <a:lnTo>
                    <a:pt x="1006" y="848"/>
                  </a:lnTo>
                  <a:lnTo>
                    <a:pt x="1008" y="844"/>
                  </a:lnTo>
                  <a:lnTo>
                    <a:pt x="1010" y="840"/>
                  </a:lnTo>
                  <a:lnTo>
                    <a:pt x="1010" y="840"/>
                  </a:lnTo>
                  <a:lnTo>
                    <a:pt x="1013" y="831"/>
                  </a:lnTo>
                  <a:lnTo>
                    <a:pt x="1017" y="823"/>
                  </a:lnTo>
                  <a:lnTo>
                    <a:pt x="1018" y="813"/>
                  </a:lnTo>
                  <a:lnTo>
                    <a:pt x="1018" y="803"/>
                  </a:lnTo>
                  <a:lnTo>
                    <a:pt x="1018" y="803"/>
                  </a:lnTo>
                  <a:lnTo>
                    <a:pt x="1018" y="790"/>
                  </a:lnTo>
                  <a:lnTo>
                    <a:pt x="1017" y="777"/>
                  </a:lnTo>
                  <a:lnTo>
                    <a:pt x="1013" y="751"/>
                  </a:lnTo>
                  <a:lnTo>
                    <a:pt x="1007" y="726"/>
                  </a:lnTo>
                  <a:lnTo>
                    <a:pt x="998" y="702"/>
                  </a:lnTo>
                  <a:lnTo>
                    <a:pt x="988" y="679"/>
                  </a:lnTo>
                  <a:lnTo>
                    <a:pt x="976" y="657"/>
                  </a:lnTo>
                  <a:lnTo>
                    <a:pt x="961" y="637"/>
                  </a:lnTo>
                  <a:lnTo>
                    <a:pt x="945" y="619"/>
                  </a:lnTo>
                  <a:lnTo>
                    <a:pt x="926" y="602"/>
                  </a:lnTo>
                  <a:lnTo>
                    <a:pt x="907" y="585"/>
                  </a:lnTo>
                  <a:lnTo>
                    <a:pt x="887" y="573"/>
                  </a:lnTo>
                  <a:lnTo>
                    <a:pt x="864" y="562"/>
                  </a:lnTo>
                  <a:lnTo>
                    <a:pt x="852" y="556"/>
                  </a:lnTo>
                  <a:lnTo>
                    <a:pt x="841" y="552"/>
                  </a:lnTo>
                  <a:lnTo>
                    <a:pt x="829" y="549"/>
                  </a:lnTo>
                  <a:lnTo>
                    <a:pt x="816" y="546"/>
                  </a:lnTo>
                  <a:lnTo>
                    <a:pt x="803" y="544"/>
                  </a:lnTo>
                  <a:lnTo>
                    <a:pt x="790" y="542"/>
                  </a:lnTo>
                  <a:lnTo>
                    <a:pt x="777" y="541"/>
                  </a:lnTo>
                  <a:lnTo>
                    <a:pt x="763" y="540"/>
                  </a:lnTo>
                  <a:lnTo>
                    <a:pt x="763" y="54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endParaRPr>
            </a:p>
          </p:txBody>
        </p:sp>
      </p:grpSp>
      <p:sp>
        <p:nvSpPr>
          <p:cNvPr id="49" name="任意多边形 48"/>
          <p:cNvSpPr/>
          <p:nvPr/>
        </p:nvSpPr>
        <p:spPr>
          <a:xfrm>
            <a:off x="2829077" y="2399110"/>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bg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50" name="任意多边形 49"/>
          <p:cNvSpPr/>
          <p:nvPr/>
        </p:nvSpPr>
        <p:spPr>
          <a:xfrm>
            <a:off x="5490073" y="2399110"/>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bg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51" name="任意多边形 50"/>
          <p:cNvSpPr/>
          <p:nvPr/>
        </p:nvSpPr>
        <p:spPr>
          <a:xfrm>
            <a:off x="8151069" y="2399110"/>
            <a:ext cx="1030164" cy="1039510"/>
          </a:xfrm>
          <a:custGeom>
            <a:avLst/>
            <a:gdLst>
              <a:gd name="connsiteX0" fmla="*/ 472625 w 943737"/>
              <a:gd name="connsiteY0" fmla="*/ 278424 h 952300"/>
              <a:gd name="connsiteX1" fmla="*/ 290068 w 943737"/>
              <a:gd name="connsiteY1" fmla="*/ 398529 h 952300"/>
              <a:gd name="connsiteX2" fmla="*/ 394246 w 943737"/>
              <a:gd name="connsiteY2" fmla="*/ 657951 h 952300"/>
              <a:gd name="connsiteX3" fmla="*/ 653668 w 943737"/>
              <a:gd name="connsiteY3" fmla="*/ 553774 h 952300"/>
              <a:gd name="connsiteX4" fmla="*/ 549490 w 943737"/>
              <a:gd name="connsiteY4" fmla="*/ 294351 h 952300"/>
              <a:gd name="connsiteX5" fmla="*/ 472625 w 943737"/>
              <a:gd name="connsiteY5" fmla="*/ 278424 h 952300"/>
              <a:gd name="connsiteX6" fmla="*/ 305940 w 943737"/>
              <a:gd name="connsiteY6" fmla="*/ 9 h 952300"/>
              <a:gd name="connsiteX7" fmla="*/ 328528 w 943737"/>
              <a:gd name="connsiteY7" fmla="*/ 4856 h 952300"/>
              <a:gd name="connsiteX8" fmla="*/ 360787 w 943737"/>
              <a:gd name="connsiteY8" fmla="*/ 37821 h 952300"/>
              <a:gd name="connsiteX9" fmla="*/ 382614 w 943737"/>
              <a:gd name="connsiteY9" fmla="*/ 92174 h 952300"/>
              <a:gd name="connsiteX10" fmla="*/ 397307 w 943737"/>
              <a:gd name="connsiteY10" fmla="*/ 87849 h 952300"/>
              <a:gd name="connsiteX11" fmla="*/ 550682 w 943737"/>
              <a:gd name="connsiteY11" fmla="*/ 88649 h 952300"/>
              <a:gd name="connsiteX12" fmla="*/ 569305 w 943737"/>
              <a:gd name="connsiteY12" fmla="*/ 94473 h 952300"/>
              <a:gd name="connsiteX13" fmla="*/ 592420 w 943737"/>
              <a:gd name="connsiteY13" fmla="*/ 40334 h 952300"/>
              <a:gd name="connsiteX14" fmla="*/ 671507 w 943737"/>
              <a:gd name="connsiteY14" fmla="*/ 8574 h 952300"/>
              <a:gd name="connsiteX15" fmla="*/ 703267 w 943737"/>
              <a:gd name="connsiteY15" fmla="*/ 87662 h 952300"/>
              <a:gd name="connsiteX16" fmla="*/ 680152 w 943737"/>
              <a:gd name="connsiteY16" fmla="*/ 141801 h 952300"/>
              <a:gd name="connsiteX17" fmla="*/ 697239 w 943737"/>
              <a:gd name="connsiteY17" fmla="*/ 151224 h 952300"/>
              <a:gd name="connsiteX18" fmla="*/ 803895 w 943737"/>
              <a:gd name="connsiteY18" fmla="*/ 261447 h 952300"/>
              <a:gd name="connsiteX19" fmla="*/ 809733 w 943737"/>
              <a:gd name="connsiteY19" fmla="*/ 272732 h 952300"/>
              <a:gd name="connsiteX20" fmla="*/ 857434 w 943737"/>
              <a:gd name="connsiteY20" fmla="*/ 253576 h 952300"/>
              <a:gd name="connsiteX21" fmla="*/ 905543 w 943737"/>
              <a:gd name="connsiteY21" fmla="*/ 254098 h 952300"/>
              <a:gd name="connsiteX22" fmla="*/ 939193 w 943737"/>
              <a:gd name="connsiteY22" fmla="*/ 288484 h 952300"/>
              <a:gd name="connsiteX23" fmla="*/ 904285 w 943737"/>
              <a:gd name="connsiteY23" fmla="*/ 370243 h 952300"/>
              <a:gd name="connsiteX24" fmla="*/ 856583 w 943737"/>
              <a:gd name="connsiteY24" fmla="*/ 389399 h 952300"/>
              <a:gd name="connsiteX25" fmla="*/ 860173 w 943737"/>
              <a:gd name="connsiteY25" fmla="*/ 401590 h 952300"/>
              <a:gd name="connsiteX26" fmla="*/ 859371 w 943737"/>
              <a:gd name="connsiteY26" fmla="*/ 554964 h 952300"/>
              <a:gd name="connsiteX27" fmla="*/ 854326 w 943737"/>
              <a:gd name="connsiteY27" fmla="*/ 571098 h 952300"/>
              <a:gd name="connsiteX28" fmla="*/ 901887 w 943737"/>
              <a:gd name="connsiteY28" fmla="*/ 591404 h 952300"/>
              <a:gd name="connsiteX29" fmla="*/ 935015 w 943737"/>
              <a:gd name="connsiteY29" fmla="*/ 673900 h 952300"/>
              <a:gd name="connsiteX30" fmla="*/ 852520 w 943737"/>
              <a:gd name="connsiteY30" fmla="*/ 707028 h 952300"/>
              <a:gd name="connsiteX31" fmla="*/ 804958 w 943737"/>
              <a:gd name="connsiteY31" fmla="*/ 686721 h 952300"/>
              <a:gd name="connsiteX32" fmla="*/ 796797 w 943737"/>
              <a:gd name="connsiteY32" fmla="*/ 701521 h 952300"/>
              <a:gd name="connsiteX33" fmla="*/ 686574 w 943737"/>
              <a:gd name="connsiteY33" fmla="*/ 808177 h 952300"/>
              <a:gd name="connsiteX34" fmla="*/ 672969 w 943737"/>
              <a:gd name="connsiteY34" fmla="*/ 815216 h 952300"/>
              <a:gd name="connsiteX35" fmla="*/ 694794 w 943737"/>
              <a:gd name="connsiteY35" fmla="*/ 869564 h 952300"/>
              <a:gd name="connsiteX36" fmla="*/ 661329 w 943737"/>
              <a:gd name="connsiteY36" fmla="*/ 947944 h 952300"/>
              <a:gd name="connsiteX37" fmla="*/ 582949 w 943737"/>
              <a:gd name="connsiteY37" fmla="*/ 914478 h 952300"/>
              <a:gd name="connsiteX38" fmla="*/ 561124 w 943737"/>
              <a:gd name="connsiteY38" fmla="*/ 860130 h 952300"/>
              <a:gd name="connsiteX39" fmla="*/ 546430 w 943737"/>
              <a:gd name="connsiteY39" fmla="*/ 864455 h 952300"/>
              <a:gd name="connsiteX40" fmla="*/ 393056 w 943737"/>
              <a:gd name="connsiteY40" fmla="*/ 863653 h 952300"/>
              <a:gd name="connsiteX41" fmla="*/ 374432 w 943737"/>
              <a:gd name="connsiteY41" fmla="*/ 857830 h 952300"/>
              <a:gd name="connsiteX42" fmla="*/ 351317 w 943737"/>
              <a:gd name="connsiteY42" fmla="*/ 911967 h 952300"/>
              <a:gd name="connsiteX43" fmla="*/ 272229 w 943737"/>
              <a:gd name="connsiteY43" fmla="*/ 943727 h 952300"/>
              <a:gd name="connsiteX44" fmla="*/ 240469 w 943737"/>
              <a:gd name="connsiteY44" fmla="*/ 864640 h 952300"/>
              <a:gd name="connsiteX45" fmla="*/ 263585 w 943737"/>
              <a:gd name="connsiteY45" fmla="*/ 810501 h 952300"/>
              <a:gd name="connsiteX46" fmla="*/ 246499 w 943737"/>
              <a:gd name="connsiteY46" fmla="*/ 801078 h 952300"/>
              <a:gd name="connsiteX47" fmla="*/ 139844 w 943737"/>
              <a:gd name="connsiteY47" fmla="*/ 690857 h 952300"/>
              <a:gd name="connsiteX48" fmla="*/ 134004 w 943737"/>
              <a:gd name="connsiteY48" fmla="*/ 679570 h 952300"/>
              <a:gd name="connsiteX49" fmla="*/ 86303 w 943737"/>
              <a:gd name="connsiteY49" fmla="*/ 698726 h 952300"/>
              <a:gd name="connsiteX50" fmla="*/ 4544 w 943737"/>
              <a:gd name="connsiteY50" fmla="*/ 663818 h 952300"/>
              <a:gd name="connsiteX51" fmla="*/ 39452 w 943737"/>
              <a:gd name="connsiteY51" fmla="*/ 582059 h 952300"/>
              <a:gd name="connsiteX52" fmla="*/ 87155 w 943737"/>
              <a:gd name="connsiteY52" fmla="*/ 562903 h 952300"/>
              <a:gd name="connsiteX53" fmla="*/ 83566 w 943737"/>
              <a:gd name="connsiteY53" fmla="*/ 550713 h 952300"/>
              <a:gd name="connsiteX54" fmla="*/ 84367 w 943737"/>
              <a:gd name="connsiteY54" fmla="*/ 397338 h 952300"/>
              <a:gd name="connsiteX55" fmla="*/ 89412 w 943737"/>
              <a:gd name="connsiteY55" fmla="*/ 381206 h 952300"/>
              <a:gd name="connsiteX56" fmla="*/ 41847 w 943737"/>
              <a:gd name="connsiteY56" fmla="*/ 360897 h 952300"/>
              <a:gd name="connsiteX57" fmla="*/ 8719 w 943737"/>
              <a:gd name="connsiteY57" fmla="*/ 278404 h 952300"/>
              <a:gd name="connsiteX58" fmla="*/ 91212 w 943737"/>
              <a:gd name="connsiteY58" fmla="*/ 245277 h 952300"/>
              <a:gd name="connsiteX59" fmla="*/ 138777 w 943737"/>
              <a:gd name="connsiteY59" fmla="*/ 265585 h 952300"/>
              <a:gd name="connsiteX60" fmla="*/ 146942 w 943737"/>
              <a:gd name="connsiteY60" fmla="*/ 250782 h 952300"/>
              <a:gd name="connsiteX61" fmla="*/ 257164 w 943737"/>
              <a:gd name="connsiteY61" fmla="*/ 144127 h 952300"/>
              <a:gd name="connsiteX62" fmla="*/ 270769 w 943737"/>
              <a:gd name="connsiteY62" fmla="*/ 137088 h 952300"/>
              <a:gd name="connsiteX63" fmla="*/ 248942 w 943737"/>
              <a:gd name="connsiteY63" fmla="*/ 82735 h 952300"/>
              <a:gd name="connsiteX64" fmla="*/ 282407 w 943737"/>
              <a:gd name="connsiteY64" fmla="*/ 4355 h 952300"/>
              <a:gd name="connsiteX65" fmla="*/ 305940 w 943737"/>
              <a:gd name="connsiteY65" fmla="*/ 9 h 95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43737" h="952300">
                <a:moveTo>
                  <a:pt x="472625" y="278424"/>
                </a:moveTo>
                <a:cubicBezTo>
                  <a:pt x="395591" y="278162"/>
                  <a:pt x="322220" y="323225"/>
                  <a:pt x="290068" y="398529"/>
                </a:cubicBezTo>
                <a:cubicBezTo>
                  <a:pt x="247198" y="498935"/>
                  <a:pt x="293840" y="615082"/>
                  <a:pt x="394246" y="657951"/>
                </a:cubicBezTo>
                <a:cubicBezTo>
                  <a:pt x="494652" y="700822"/>
                  <a:pt x="610799" y="654180"/>
                  <a:pt x="653668" y="553774"/>
                </a:cubicBezTo>
                <a:cubicBezTo>
                  <a:pt x="696539" y="453368"/>
                  <a:pt x="649897" y="337221"/>
                  <a:pt x="549490" y="294351"/>
                </a:cubicBezTo>
                <a:cubicBezTo>
                  <a:pt x="524389" y="283634"/>
                  <a:pt x="498303" y="278511"/>
                  <a:pt x="472625" y="278424"/>
                </a:cubicBezTo>
                <a:close/>
                <a:moveTo>
                  <a:pt x="305940" y="9"/>
                </a:moveTo>
                <a:cubicBezTo>
                  <a:pt x="313767" y="152"/>
                  <a:pt x="321436" y="1828"/>
                  <a:pt x="328528" y="4856"/>
                </a:cubicBezTo>
                <a:cubicBezTo>
                  <a:pt x="342711" y="10911"/>
                  <a:pt x="354586" y="22378"/>
                  <a:pt x="360787" y="37821"/>
                </a:cubicBezTo>
                <a:lnTo>
                  <a:pt x="382614" y="92174"/>
                </a:lnTo>
                <a:lnTo>
                  <a:pt x="397307" y="87849"/>
                </a:lnTo>
                <a:cubicBezTo>
                  <a:pt x="447154" y="78229"/>
                  <a:pt x="499206" y="78125"/>
                  <a:pt x="550682" y="88649"/>
                </a:cubicBezTo>
                <a:lnTo>
                  <a:pt x="569305" y="94473"/>
                </a:lnTo>
                <a:lnTo>
                  <a:pt x="592420" y="40334"/>
                </a:lnTo>
                <a:cubicBezTo>
                  <a:pt x="605489" y="9724"/>
                  <a:pt x="640898" y="-4495"/>
                  <a:pt x="671507" y="8574"/>
                </a:cubicBezTo>
                <a:cubicBezTo>
                  <a:pt x="702117" y="21644"/>
                  <a:pt x="716336" y="57052"/>
                  <a:pt x="703267" y="87662"/>
                </a:cubicBezTo>
                <a:lnTo>
                  <a:pt x="680152" y="141801"/>
                </a:lnTo>
                <a:lnTo>
                  <a:pt x="697239" y="151224"/>
                </a:lnTo>
                <a:cubicBezTo>
                  <a:pt x="740442" y="181124"/>
                  <a:pt x="776367" y="218792"/>
                  <a:pt x="803895" y="261447"/>
                </a:cubicBezTo>
                <a:lnTo>
                  <a:pt x="809733" y="272732"/>
                </a:lnTo>
                <a:lnTo>
                  <a:pt x="857434" y="253576"/>
                </a:lnTo>
                <a:cubicBezTo>
                  <a:pt x="873542" y="247108"/>
                  <a:pt x="890748" y="247781"/>
                  <a:pt x="905543" y="254098"/>
                </a:cubicBezTo>
                <a:cubicBezTo>
                  <a:pt x="920338" y="260415"/>
                  <a:pt x="932724" y="272377"/>
                  <a:pt x="939193" y="288484"/>
                </a:cubicBezTo>
                <a:cubicBezTo>
                  <a:pt x="952130" y="320701"/>
                  <a:pt x="936501" y="357306"/>
                  <a:pt x="904285" y="370243"/>
                </a:cubicBezTo>
                <a:lnTo>
                  <a:pt x="856583" y="389399"/>
                </a:lnTo>
                <a:lnTo>
                  <a:pt x="860173" y="401590"/>
                </a:lnTo>
                <a:cubicBezTo>
                  <a:pt x="869791" y="451437"/>
                  <a:pt x="869896" y="503489"/>
                  <a:pt x="859371" y="554964"/>
                </a:cubicBezTo>
                <a:lnTo>
                  <a:pt x="854326" y="571098"/>
                </a:lnTo>
                <a:lnTo>
                  <a:pt x="901887" y="591404"/>
                </a:lnTo>
                <a:cubicBezTo>
                  <a:pt x="933816" y="605037"/>
                  <a:pt x="948648" y="641972"/>
                  <a:pt x="935015" y="673900"/>
                </a:cubicBezTo>
                <a:cubicBezTo>
                  <a:pt x="921384" y="705829"/>
                  <a:pt x="884448" y="720661"/>
                  <a:pt x="852520" y="707028"/>
                </a:cubicBezTo>
                <a:lnTo>
                  <a:pt x="804958" y="686721"/>
                </a:lnTo>
                <a:lnTo>
                  <a:pt x="796797" y="701521"/>
                </a:lnTo>
                <a:cubicBezTo>
                  <a:pt x="766897" y="744725"/>
                  <a:pt x="729229" y="780649"/>
                  <a:pt x="686574" y="808177"/>
                </a:cubicBezTo>
                <a:lnTo>
                  <a:pt x="672969" y="815216"/>
                </a:lnTo>
                <a:lnTo>
                  <a:pt x="694794" y="869564"/>
                </a:lnTo>
                <a:cubicBezTo>
                  <a:pt x="707196" y="900449"/>
                  <a:pt x="692213" y="935541"/>
                  <a:pt x="661329" y="947944"/>
                </a:cubicBezTo>
                <a:cubicBezTo>
                  <a:pt x="630444" y="960346"/>
                  <a:pt x="595352" y="945363"/>
                  <a:pt x="582949" y="914478"/>
                </a:cubicBezTo>
                <a:lnTo>
                  <a:pt x="561124" y="860130"/>
                </a:lnTo>
                <a:lnTo>
                  <a:pt x="546430" y="864455"/>
                </a:lnTo>
                <a:cubicBezTo>
                  <a:pt x="496583" y="874073"/>
                  <a:pt x="444531" y="874179"/>
                  <a:pt x="393056" y="863653"/>
                </a:cubicBezTo>
                <a:lnTo>
                  <a:pt x="374432" y="857830"/>
                </a:lnTo>
                <a:lnTo>
                  <a:pt x="351317" y="911967"/>
                </a:lnTo>
                <a:cubicBezTo>
                  <a:pt x="338248" y="942577"/>
                  <a:pt x="302839" y="956797"/>
                  <a:pt x="272229" y="943727"/>
                </a:cubicBezTo>
                <a:cubicBezTo>
                  <a:pt x="241620" y="930658"/>
                  <a:pt x="227401" y="895250"/>
                  <a:pt x="240469" y="864640"/>
                </a:cubicBezTo>
                <a:lnTo>
                  <a:pt x="263585" y="810501"/>
                </a:lnTo>
                <a:lnTo>
                  <a:pt x="246499" y="801078"/>
                </a:lnTo>
                <a:cubicBezTo>
                  <a:pt x="203296" y="771180"/>
                  <a:pt x="167372" y="733512"/>
                  <a:pt x="139844" y="690857"/>
                </a:cubicBezTo>
                <a:lnTo>
                  <a:pt x="134004" y="679570"/>
                </a:lnTo>
                <a:lnTo>
                  <a:pt x="86303" y="698726"/>
                </a:lnTo>
                <a:cubicBezTo>
                  <a:pt x="54086" y="711663"/>
                  <a:pt x="17482" y="696034"/>
                  <a:pt x="4544" y="663818"/>
                </a:cubicBezTo>
                <a:cubicBezTo>
                  <a:pt x="-8393" y="631601"/>
                  <a:pt x="7236" y="594996"/>
                  <a:pt x="39452" y="582059"/>
                </a:cubicBezTo>
                <a:lnTo>
                  <a:pt x="87155" y="562903"/>
                </a:lnTo>
                <a:lnTo>
                  <a:pt x="83566" y="550713"/>
                </a:lnTo>
                <a:cubicBezTo>
                  <a:pt x="73948" y="500866"/>
                  <a:pt x="73842" y="448815"/>
                  <a:pt x="84367" y="397338"/>
                </a:cubicBezTo>
                <a:lnTo>
                  <a:pt x="89412" y="381206"/>
                </a:lnTo>
                <a:lnTo>
                  <a:pt x="41847" y="360897"/>
                </a:lnTo>
                <a:cubicBezTo>
                  <a:pt x="9919" y="347265"/>
                  <a:pt x="-4913" y="310332"/>
                  <a:pt x="8719" y="278404"/>
                </a:cubicBezTo>
                <a:cubicBezTo>
                  <a:pt x="22351" y="246476"/>
                  <a:pt x="59285" y="231645"/>
                  <a:pt x="91212" y="245277"/>
                </a:cubicBezTo>
                <a:lnTo>
                  <a:pt x="138777" y="265585"/>
                </a:lnTo>
                <a:lnTo>
                  <a:pt x="146942" y="250782"/>
                </a:lnTo>
                <a:cubicBezTo>
                  <a:pt x="176841" y="207579"/>
                  <a:pt x="214509" y="171654"/>
                  <a:pt x="257164" y="144127"/>
                </a:cubicBezTo>
                <a:lnTo>
                  <a:pt x="270769" y="137088"/>
                </a:lnTo>
                <a:lnTo>
                  <a:pt x="248942" y="82735"/>
                </a:lnTo>
                <a:cubicBezTo>
                  <a:pt x="236540" y="51850"/>
                  <a:pt x="251523" y="16758"/>
                  <a:pt x="282407" y="4355"/>
                </a:cubicBezTo>
                <a:cubicBezTo>
                  <a:pt x="290129" y="1255"/>
                  <a:pt x="298113" y="-134"/>
                  <a:pt x="305940" y="9"/>
                </a:cubicBezTo>
                <a:close/>
              </a:path>
            </a:pathLst>
          </a:custGeom>
          <a:solidFill>
            <a:schemeClr val="bg2">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07502B"/>
              </a:solidFill>
              <a:effectLst/>
              <a:uLnTx/>
              <a:uFillTx/>
              <a:latin typeface="Calibri" panose="020F0502020204030204"/>
              <a:ea typeface="微软雅黑" panose="020B0503020204020204" pitchFamily="34" charset="-122"/>
              <a:cs typeface="+mn-cs"/>
            </a:endParaRPr>
          </a:p>
        </p:txBody>
      </p:sp>
      <p:sp>
        <p:nvSpPr>
          <p:cNvPr id="38" name="文本框 37"/>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9"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ppt_w</p:attrName>
                                        </p:attrNameLst>
                                      </p:cBhvr>
                                      <p:tavLst>
                                        <p:tav tm="0">
                                          <p:val>
                                            <p:fltVal val="0"/>
                                          </p:val>
                                        </p:tav>
                                        <p:tav tm="100000">
                                          <p:val>
                                            <p:strVal val="#ppt_w"/>
                                          </p:val>
                                        </p:tav>
                                      </p:tavLst>
                                    </p:anim>
                                    <p:anim calcmode="lin" valueType="num">
                                      <p:cBhvr>
                                        <p:cTn id="17" dur="500" fill="hold"/>
                                        <p:tgtEl>
                                          <p:spTgt spid="49"/>
                                        </p:tgtEl>
                                        <p:attrNameLst>
                                          <p:attrName>ppt_h</p:attrName>
                                        </p:attrNameLst>
                                      </p:cBhvr>
                                      <p:tavLst>
                                        <p:tav tm="0">
                                          <p:val>
                                            <p:fltVal val="0"/>
                                          </p:val>
                                        </p:tav>
                                        <p:tav tm="100000">
                                          <p:val>
                                            <p:strVal val="#ppt_h"/>
                                          </p:val>
                                        </p:tav>
                                      </p:tavLst>
                                    </p:anim>
                                    <p:animEffect transition="in" filter="fade">
                                      <p:cBhvr>
                                        <p:cTn id="18" dur="500"/>
                                        <p:tgtEl>
                                          <p:spTgt spid="4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p:cTn id="21" dur="500" fill="hold"/>
                                        <p:tgtEl>
                                          <p:spTgt spid="50"/>
                                        </p:tgtEl>
                                        <p:attrNameLst>
                                          <p:attrName>ppt_w</p:attrName>
                                        </p:attrNameLst>
                                      </p:cBhvr>
                                      <p:tavLst>
                                        <p:tav tm="0">
                                          <p:val>
                                            <p:fltVal val="0"/>
                                          </p:val>
                                        </p:tav>
                                        <p:tav tm="100000">
                                          <p:val>
                                            <p:strVal val="#ppt_w"/>
                                          </p:val>
                                        </p:tav>
                                      </p:tavLst>
                                    </p:anim>
                                    <p:anim calcmode="lin" valueType="num">
                                      <p:cBhvr>
                                        <p:cTn id="22" dur="500" fill="hold"/>
                                        <p:tgtEl>
                                          <p:spTgt spid="50"/>
                                        </p:tgtEl>
                                        <p:attrNameLst>
                                          <p:attrName>ppt_h</p:attrName>
                                        </p:attrNameLst>
                                      </p:cBhvr>
                                      <p:tavLst>
                                        <p:tav tm="0">
                                          <p:val>
                                            <p:fltVal val="0"/>
                                          </p:val>
                                        </p:tav>
                                        <p:tav tm="100000">
                                          <p:val>
                                            <p:strVal val="#ppt_h"/>
                                          </p:val>
                                        </p:tav>
                                      </p:tavLst>
                                    </p:anim>
                                    <p:animEffect transition="in" filter="fade">
                                      <p:cBhvr>
                                        <p:cTn id="23" dur="500"/>
                                        <p:tgtEl>
                                          <p:spTgt spid="5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500" fill="hold"/>
                                        <p:tgtEl>
                                          <p:spTgt spid="51"/>
                                        </p:tgtEl>
                                        <p:attrNameLst>
                                          <p:attrName>ppt_w</p:attrName>
                                        </p:attrNameLst>
                                      </p:cBhvr>
                                      <p:tavLst>
                                        <p:tav tm="0">
                                          <p:val>
                                            <p:fltVal val="0"/>
                                          </p:val>
                                        </p:tav>
                                        <p:tav tm="100000">
                                          <p:val>
                                            <p:strVal val="#ppt_w"/>
                                          </p:val>
                                        </p:tav>
                                      </p:tavLst>
                                    </p:anim>
                                    <p:anim calcmode="lin" valueType="num">
                                      <p:cBhvr>
                                        <p:cTn id="27" dur="500" fill="hold"/>
                                        <p:tgtEl>
                                          <p:spTgt spid="51"/>
                                        </p:tgtEl>
                                        <p:attrNameLst>
                                          <p:attrName>ppt_h</p:attrName>
                                        </p:attrNameLst>
                                      </p:cBhvr>
                                      <p:tavLst>
                                        <p:tav tm="0">
                                          <p:val>
                                            <p:fltVal val="0"/>
                                          </p:val>
                                        </p:tav>
                                        <p:tav tm="100000">
                                          <p:val>
                                            <p:strVal val="#ppt_h"/>
                                          </p:val>
                                        </p:tav>
                                      </p:tavLst>
                                    </p:anim>
                                    <p:animEffect transition="in" filter="fade">
                                      <p:cBhvr>
                                        <p:cTn id="28" dur="500"/>
                                        <p:tgtEl>
                                          <p:spTgt spid="51"/>
                                        </p:tgtEl>
                                      </p:cBhvr>
                                    </p:animEffect>
                                  </p:childTnLst>
                                </p:cTn>
                              </p:par>
                            </p:childTnLst>
                          </p:cTn>
                        </p:par>
                        <p:par>
                          <p:cTn id="29" fill="hold">
                            <p:stCondLst>
                              <p:cond delay="2750"/>
                            </p:stCondLst>
                            <p:childTnLst>
                              <p:par>
                                <p:cTn id="30" presetID="53" presetClass="entr" presetSubtype="16"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3250"/>
                            </p:stCondLst>
                            <p:childTnLst>
                              <p:par>
                                <p:cTn id="51" presetID="8" presetClass="emph" presetSubtype="0" fill="hold" grpId="1" nodeType="afterEffect">
                                  <p:stCondLst>
                                    <p:cond delay="0"/>
                                  </p:stCondLst>
                                  <p:childTnLst>
                                    <p:animRot by="-21600000">
                                      <p:cBhvr>
                                        <p:cTn id="52" dur="1000" fill="hold"/>
                                        <p:tgtEl>
                                          <p:spTgt spid="49"/>
                                        </p:tgtEl>
                                        <p:attrNameLst>
                                          <p:attrName>r</p:attrName>
                                        </p:attrNameLst>
                                      </p:cBhvr>
                                    </p:animRot>
                                  </p:childTnLst>
                                </p:cTn>
                              </p:par>
                              <p:par>
                                <p:cTn id="53" presetID="8" presetClass="emph" presetSubtype="0" fill="hold" grpId="1" nodeType="withEffect">
                                  <p:stCondLst>
                                    <p:cond delay="0"/>
                                  </p:stCondLst>
                                  <p:childTnLst>
                                    <p:animRot by="-21600000">
                                      <p:cBhvr>
                                        <p:cTn id="54" dur="1000" fill="hold"/>
                                        <p:tgtEl>
                                          <p:spTgt spid="50"/>
                                        </p:tgtEl>
                                        <p:attrNameLst>
                                          <p:attrName>r</p:attrName>
                                        </p:attrNameLst>
                                      </p:cBhvr>
                                    </p:animRot>
                                  </p:childTnLst>
                                </p:cTn>
                              </p:par>
                              <p:par>
                                <p:cTn id="55" presetID="8" presetClass="emph" presetSubtype="0" fill="hold" grpId="1" nodeType="withEffect">
                                  <p:stCondLst>
                                    <p:cond delay="0"/>
                                  </p:stCondLst>
                                  <p:childTnLst>
                                    <p:animRot by="-21600000">
                                      <p:cBhvr>
                                        <p:cTn id="56" dur="1000" fill="hold"/>
                                        <p:tgtEl>
                                          <p:spTgt spid="51"/>
                                        </p:tgtEl>
                                        <p:attrNameLst>
                                          <p:attrName>r</p:attrName>
                                        </p:attrNameLst>
                                      </p:cBhvr>
                                    </p:animRot>
                                  </p:childTnLst>
                                </p:cTn>
                              </p:par>
                              <p:par>
                                <p:cTn id="57" presetID="8" presetClass="emph" presetSubtype="0" fill="hold" grpId="1" nodeType="withEffect">
                                  <p:stCondLst>
                                    <p:cond delay="0"/>
                                  </p:stCondLst>
                                  <p:childTnLst>
                                    <p:animRot by="21600000">
                                      <p:cBhvr>
                                        <p:cTn id="58" dur="1000" fill="hold"/>
                                        <p:tgtEl>
                                          <p:spTgt spid="40"/>
                                        </p:tgtEl>
                                        <p:attrNameLst>
                                          <p:attrName>r</p:attrName>
                                        </p:attrNameLst>
                                      </p:cBhvr>
                                    </p:animRot>
                                  </p:childTnLst>
                                </p:cTn>
                              </p:par>
                              <p:par>
                                <p:cTn id="59" presetID="8" presetClass="emph" presetSubtype="0" fill="hold" grpId="1" nodeType="withEffect">
                                  <p:stCondLst>
                                    <p:cond delay="0"/>
                                  </p:stCondLst>
                                  <p:childTnLst>
                                    <p:animRot by="21600000">
                                      <p:cBhvr>
                                        <p:cTn id="60" dur="1000" fill="hold"/>
                                        <p:tgtEl>
                                          <p:spTgt spid="45"/>
                                        </p:tgtEl>
                                        <p:attrNameLst>
                                          <p:attrName>r</p:attrName>
                                        </p:attrNameLst>
                                      </p:cBhvr>
                                    </p:animRot>
                                  </p:childTnLst>
                                </p:cTn>
                              </p:par>
                              <p:par>
                                <p:cTn id="61" presetID="8" presetClass="emph" presetSubtype="0" fill="hold" grpId="1" nodeType="withEffect">
                                  <p:stCondLst>
                                    <p:cond delay="0"/>
                                  </p:stCondLst>
                                  <p:childTnLst>
                                    <p:animRot by="21600000">
                                      <p:cBhvr>
                                        <p:cTn id="62" dur="1000" fill="hold"/>
                                        <p:tgtEl>
                                          <p:spTgt spid="28"/>
                                        </p:tgtEl>
                                        <p:attrNameLst>
                                          <p:attrName>r</p:attrName>
                                        </p:attrNameLst>
                                      </p:cBhvr>
                                    </p:animRot>
                                  </p:childTnLst>
                                </p:cTn>
                              </p:par>
                              <p:par>
                                <p:cTn id="63" presetID="8" presetClass="emph" presetSubtype="0" fill="hold" grpId="1" nodeType="withEffect">
                                  <p:stCondLst>
                                    <p:cond delay="0"/>
                                  </p:stCondLst>
                                  <p:childTnLst>
                                    <p:animRot by="21600000">
                                      <p:cBhvr>
                                        <p:cTn id="64" dur="1000" fill="hold"/>
                                        <p:tgtEl>
                                          <p:spTgt spid="33"/>
                                        </p:tgtEl>
                                        <p:attrNameLst>
                                          <p:attrName>r</p:attrName>
                                        </p:attrNameLst>
                                      </p:cBhvr>
                                    </p:animRot>
                                  </p:childTnLst>
                                </p:cTn>
                              </p:par>
                              <p:par>
                                <p:cTn id="65" presetID="10" presetClass="entr" presetSubtype="0"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750"/>
                                        <p:tgtEl>
                                          <p:spTgt spid="41"/>
                                        </p:tgtEl>
                                      </p:cBhvr>
                                    </p:animEffect>
                                  </p:childTnLst>
                                </p:cTn>
                              </p:par>
                              <p:par>
                                <p:cTn id="68" presetID="10" presetClass="entr" presetSubtype="0" fill="hold"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750"/>
                                        <p:tgtEl>
                                          <p:spTgt spid="46"/>
                                        </p:tgtEl>
                                      </p:cBhvr>
                                    </p:animEffect>
                                  </p:childTnLst>
                                </p:cTn>
                              </p:par>
                              <p:par>
                                <p:cTn id="71" presetID="10" presetClass="entr" presetSubtype="0" fill="hold"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750"/>
                                        <p:tgtEl>
                                          <p:spTgt spid="29"/>
                                        </p:tgtEl>
                                      </p:cBhvr>
                                    </p:animEffect>
                                  </p:childTnLst>
                                </p:cTn>
                              </p:par>
                              <p:par>
                                <p:cTn id="74" presetID="10" presetClass="entr" presetSubtype="0" fill="hold" nodeType="with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750"/>
                                        <p:tgtEl>
                                          <p:spTgt spid="34"/>
                                        </p:tgtEl>
                                      </p:cBhvr>
                                    </p:animEffect>
                                  </p:childTnLst>
                                </p:cTn>
                              </p:par>
                              <p:par>
                                <p:cTn id="77" presetID="42" presetClass="entr" presetSubtype="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750"/>
                                        <p:tgtEl>
                                          <p:spTgt spid="37"/>
                                        </p:tgtEl>
                                      </p:cBhvr>
                                    </p:animEffect>
                                    <p:anim calcmode="lin" valueType="num">
                                      <p:cBhvr>
                                        <p:cTn id="80" dur="750" fill="hold"/>
                                        <p:tgtEl>
                                          <p:spTgt spid="37"/>
                                        </p:tgtEl>
                                        <p:attrNameLst>
                                          <p:attrName>ppt_x</p:attrName>
                                        </p:attrNameLst>
                                      </p:cBhvr>
                                      <p:tavLst>
                                        <p:tav tm="0">
                                          <p:val>
                                            <p:strVal val="#ppt_x"/>
                                          </p:val>
                                        </p:tav>
                                        <p:tav tm="100000">
                                          <p:val>
                                            <p:strVal val="#ppt_x"/>
                                          </p:val>
                                        </p:tav>
                                      </p:tavLst>
                                    </p:anim>
                                    <p:anim calcmode="lin" valueType="num">
                                      <p:cBhvr>
                                        <p:cTn id="81" dur="750" fill="hold"/>
                                        <p:tgtEl>
                                          <p:spTgt spid="3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750"/>
                                        <p:tgtEl>
                                          <p:spTgt spid="44"/>
                                        </p:tgtEl>
                                      </p:cBhvr>
                                    </p:animEffect>
                                    <p:anim calcmode="lin" valueType="num">
                                      <p:cBhvr>
                                        <p:cTn id="85" dur="750" fill="hold"/>
                                        <p:tgtEl>
                                          <p:spTgt spid="44"/>
                                        </p:tgtEl>
                                        <p:attrNameLst>
                                          <p:attrName>ppt_x</p:attrName>
                                        </p:attrNameLst>
                                      </p:cBhvr>
                                      <p:tavLst>
                                        <p:tav tm="0">
                                          <p:val>
                                            <p:strVal val="#ppt_x"/>
                                          </p:val>
                                        </p:tav>
                                        <p:tav tm="100000">
                                          <p:val>
                                            <p:strVal val="#ppt_x"/>
                                          </p:val>
                                        </p:tav>
                                      </p:tavLst>
                                    </p:anim>
                                    <p:anim calcmode="lin" valueType="num">
                                      <p:cBhvr>
                                        <p:cTn id="86" dur="750" fill="hold"/>
                                        <p:tgtEl>
                                          <p:spTgt spid="4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fade">
                                      <p:cBhvr>
                                        <p:cTn id="89" dur="750"/>
                                        <p:tgtEl>
                                          <p:spTgt spid="27"/>
                                        </p:tgtEl>
                                      </p:cBhvr>
                                    </p:animEffect>
                                    <p:anim calcmode="lin" valueType="num">
                                      <p:cBhvr>
                                        <p:cTn id="90" dur="750" fill="hold"/>
                                        <p:tgtEl>
                                          <p:spTgt spid="27"/>
                                        </p:tgtEl>
                                        <p:attrNameLst>
                                          <p:attrName>ppt_x</p:attrName>
                                        </p:attrNameLst>
                                      </p:cBhvr>
                                      <p:tavLst>
                                        <p:tav tm="0">
                                          <p:val>
                                            <p:strVal val="#ppt_x"/>
                                          </p:val>
                                        </p:tav>
                                        <p:tav tm="100000">
                                          <p:val>
                                            <p:strVal val="#ppt_x"/>
                                          </p:val>
                                        </p:tav>
                                      </p:tavLst>
                                    </p:anim>
                                    <p:anim calcmode="lin" valueType="num">
                                      <p:cBhvr>
                                        <p:cTn id="91" dur="750" fill="hold"/>
                                        <p:tgtEl>
                                          <p:spTgt spid="27"/>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750"/>
                                        <p:tgtEl>
                                          <p:spTgt spid="32"/>
                                        </p:tgtEl>
                                      </p:cBhvr>
                                    </p:animEffect>
                                    <p:anim calcmode="lin" valueType="num">
                                      <p:cBhvr>
                                        <p:cTn id="95" dur="750" fill="hold"/>
                                        <p:tgtEl>
                                          <p:spTgt spid="32"/>
                                        </p:tgtEl>
                                        <p:attrNameLst>
                                          <p:attrName>ppt_x</p:attrName>
                                        </p:attrNameLst>
                                      </p:cBhvr>
                                      <p:tavLst>
                                        <p:tav tm="0">
                                          <p:val>
                                            <p:strVal val="#ppt_x"/>
                                          </p:val>
                                        </p:tav>
                                        <p:tav tm="100000">
                                          <p:val>
                                            <p:strVal val="#ppt_x"/>
                                          </p:val>
                                        </p:tav>
                                      </p:tavLst>
                                    </p:anim>
                                    <p:anim calcmode="lin" valueType="num">
                                      <p:cBhvr>
                                        <p:cTn id="96"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32" grpId="0"/>
      <p:bldP spid="33" grpId="0" animBg="1"/>
      <p:bldP spid="33" grpId="1" animBg="1"/>
      <p:bldP spid="37" grpId="0"/>
      <p:bldP spid="40" grpId="0" animBg="1"/>
      <p:bldP spid="40" grpId="1" animBg="1"/>
      <p:bldP spid="44" grpId="0"/>
      <p:bldP spid="45" grpId="0" animBg="1"/>
      <p:bldP spid="45" grpId="1" animBg="1"/>
      <p:bldP spid="49" grpId="0" animBg="1"/>
      <p:bldP spid="49" grpId="1" animBg="1"/>
      <p:bldP spid="50" grpId="0" animBg="1"/>
      <p:bldP spid="50" grpId="1" animBg="1"/>
      <p:bldP spid="51" grpId="0" animBg="1"/>
      <p:bldP spid="51" grpId="1" animBg="1"/>
      <p:bldP spid="38" grpId="0"/>
      <p:bldP spid="3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22"/>
          <p:cNvPicPr>
            <a:picLocks noChangeAspect="1" noChangeArrowheads="1"/>
          </p:cNvPicPr>
          <p:nvPr/>
        </p:nvPicPr>
        <p:blipFill>
          <a:blip r:embed="rId3">
            <a:biLevel thresh="50000"/>
            <a:grayscl/>
            <a:extLst>
              <a:ext uri="{28A0092B-C50C-407E-A947-70E740481C1C}">
                <a14:useLocalDpi xmlns:a14="http://schemas.microsoft.com/office/drawing/2010/main" val="0"/>
              </a:ext>
            </a:extLst>
          </a:blip>
          <a:srcRect b="76775"/>
          <a:stretch>
            <a:fillRect/>
          </a:stretch>
        </p:blipFill>
        <p:spPr bwMode="auto">
          <a:xfrm>
            <a:off x="3160713" y="6076950"/>
            <a:ext cx="59070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nvGrpSpPr>
          <p:cNvPr id="60" name="组合 59"/>
          <p:cNvGrpSpPr/>
          <p:nvPr/>
        </p:nvGrpSpPr>
        <p:grpSpPr>
          <a:xfrm>
            <a:off x="6353175" y="3267075"/>
            <a:ext cx="804863" cy="3046413"/>
            <a:chOff x="6353175" y="3267075"/>
            <a:chExt cx="804863" cy="3046413"/>
          </a:xfrm>
        </p:grpSpPr>
        <p:grpSp>
          <p:nvGrpSpPr>
            <p:cNvPr id="61" name="组合 60"/>
            <p:cNvGrpSpPr/>
            <p:nvPr/>
          </p:nvGrpSpPr>
          <p:grpSpPr>
            <a:xfrm>
              <a:off x="6353175" y="3267075"/>
              <a:ext cx="804863" cy="3046413"/>
              <a:chOff x="6353175" y="3267075"/>
              <a:chExt cx="804863" cy="3046413"/>
            </a:xfrm>
          </p:grpSpPr>
          <p:sp>
            <p:nvSpPr>
              <p:cNvPr id="65" name="矩形 12"/>
              <p:cNvSpPr>
                <a:spLocks noChangeArrowheads="1"/>
              </p:cNvSpPr>
              <p:nvPr/>
            </p:nvSpPr>
            <p:spPr bwMode="auto">
              <a:xfrm rot="5400000" flipH="1">
                <a:off x="5565775" y="4721225"/>
                <a:ext cx="2379663" cy="804863"/>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66" name="矩形 13"/>
              <p:cNvSpPr>
                <a:spLocks noChangeArrowheads="1"/>
              </p:cNvSpPr>
              <p:nvPr/>
            </p:nvSpPr>
            <p:spPr bwMode="auto">
              <a:xfrm rot="2700000">
                <a:off x="6371431" y="3266282"/>
                <a:ext cx="784225" cy="785812"/>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67" name="矩形 14"/>
              <p:cNvSpPr>
                <a:spLocks noChangeArrowheads="1"/>
              </p:cNvSpPr>
              <p:nvPr/>
            </p:nvSpPr>
            <p:spPr bwMode="auto">
              <a:xfrm rot="2700000">
                <a:off x="6370638" y="3459163"/>
                <a:ext cx="785812"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68" name="文本框 26"/>
              <p:cNvSpPr>
                <a:spLocks noChangeArrowheads="1"/>
              </p:cNvSpPr>
              <p:nvPr/>
            </p:nvSpPr>
            <p:spPr bwMode="auto">
              <a:xfrm>
                <a:off x="6451600" y="355600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solidFill>
                      <a:schemeClr val="tx1">
                        <a:lumMod val="65000"/>
                        <a:lumOff val="35000"/>
                      </a:schemeClr>
                    </a:solidFill>
                    <a:latin typeface="+mn-lt"/>
                    <a:ea typeface="+mn-ea"/>
                    <a:cs typeface="+mn-ea"/>
                    <a:sym typeface="+mn-lt"/>
                  </a:rPr>
                  <a:t>03</a:t>
                </a:r>
                <a:endParaRPr lang="zh-CN" altLang="en-US" sz="3200" dirty="0">
                  <a:solidFill>
                    <a:schemeClr val="tx1">
                      <a:lumMod val="65000"/>
                      <a:lumOff val="35000"/>
                    </a:schemeClr>
                  </a:solidFill>
                  <a:latin typeface="+mn-lt"/>
                  <a:ea typeface="+mn-ea"/>
                  <a:cs typeface="+mn-ea"/>
                  <a:sym typeface="+mn-lt"/>
                </a:endParaRPr>
              </a:p>
            </p:txBody>
          </p:sp>
        </p:grpSp>
        <p:grpSp>
          <p:nvGrpSpPr>
            <p:cNvPr id="62" name="组合 28"/>
            <p:cNvGrpSpPr/>
            <p:nvPr/>
          </p:nvGrpSpPr>
          <p:grpSpPr bwMode="auto">
            <a:xfrm>
              <a:off x="6553200" y="5686425"/>
              <a:ext cx="414338" cy="396875"/>
              <a:chOff x="0" y="0"/>
              <a:chExt cx="2438400" cy="2332038"/>
            </a:xfrm>
          </p:grpSpPr>
          <p:sp>
            <p:nvSpPr>
              <p:cNvPr id="63"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64" name="任意多边形 3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69" name="组合 68"/>
          <p:cNvGrpSpPr/>
          <p:nvPr/>
        </p:nvGrpSpPr>
        <p:grpSpPr>
          <a:xfrm>
            <a:off x="3898900" y="2060575"/>
            <a:ext cx="804863" cy="4252913"/>
            <a:chOff x="3898900" y="2060575"/>
            <a:chExt cx="804863" cy="4252913"/>
          </a:xfrm>
        </p:grpSpPr>
        <p:grpSp>
          <p:nvGrpSpPr>
            <p:cNvPr id="70" name="组合 69"/>
            <p:cNvGrpSpPr/>
            <p:nvPr/>
          </p:nvGrpSpPr>
          <p:grpSpPr>
            <a:xfrm>
              <a:off x="3898900" y="2060575"/>
              <a:ext cx="804863" cy="4252913"/>
              <a:chOff x="3898900" y="2060575"/>
              <a:chExt cx="804863" cy="4252913"/>
            </a:xfrm>
          </p:grpSpPr>
          <p:sp>
            <p:nvSpPr>
              <p:cNvPr id="74" name="矩形 6"/>
              <p:cNvSpPr>
                <a:spLocks noChangeArrowheads="1"/>
              </p:cNvSpPr>
              <p:nvPr/>
            </p:nvSpPr>
            <p:spPr bwMode="auto">
              <a:xfrm rot="5400000" flipH="1">
                <a:off x="2509044" y="4118769"/>
                <a:ext cx="3584575" cy="804863"/>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75" name="矩形 7"/>
              <p:cNvSpPr>
                <a:spLocks noChangeArrowheads="1"/>
              </p:cNvSpPr>
              <p:nvPr/>
            </p:nvSpPr>
            <p:spPr bwMode="auto">
              <a:xfrm rot="2700000">
                <a:off x="3916362" y="2060576"/>
                <a:ext cx="785813" cy="785812"/>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76" name="矩形 8"/>
              <p:cNvSpPr>
                <a:spLocks noChangeArrowheads="1"/>
              </p:cNvSpPr>
              <p:nvPr/>
            </p:nvSpPr>
            <p:spPr bwMode="auto">
              <a:xfrm rot="2700000">
                <a:off x="3916363" y="2252663"/>
                <a:ext cx="785812"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77" name="文本框 24"/>
              <p:cNvSpPr>
                <a:spLocks noChangeArrowheads="1"/>
              </p:cNvSpPr>
              <p:nvPr/>
            </p:nvSpPr>
            <p:spPr bwMode="auto">
              <a:xfrm>
                <a:off x="4021138" y="232410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solidFill>
                      <a:schemeClr val="tx1">
                        <a:lumMod val="65000"/>
                        <a:lumOff val="35000"/>
                      </a:schemeClr>
                    </a:solidFill>
                    <a:latin typeface="+mn-lt"/>
                    <a:ea typeface="+mn-ea"/>
                    <a:cs typeface="+mn-ea"/>
                    <a:sym typeface="+mn-lt"/>
                  </a:rPr>
                  <a:t>01</a:t>
                </a:r>
                <a:endParaRPr lang="zh-CN" altLang="en-US" sz="3200" dirty="0">
                  <a:solidFill>
                    <a:schemeClr val="tx1">
                      <a:lumMod val="65000"/>
                      <a:lumOff val="35000"/>
                    </a:schemeClr>
                  </a:solidFill>
                  <a:latin typeface="+mn-lt"/>
                  <a:ea typeface="+mn-ea"/>
                  <a:cs typeface="+mn-ea"/>
                  <a:sym typeface="+mn-lt"/>
                </a:endParaRPr>
              </a:p>
            </p:txBody>
          </p:sp>
        </p:grpSp>
        <p:grpSp>
          <p:nvGrpSpPr>
            <p:cNvPr id="71" name="组合 31"/>
            <p:cNvGrpSpPr/>
            <p:nvPr/>
          </p:nvGrpSpPr>
          <p:grpSpPr bwMode="auto">
            <a:xfrm>
              <a:off x="4035425" y="5654675"/>
              <a:ext cx="552450" cy="419100"/>
              <a:chOff x="0" y="0"/>
              <a:chExt cx="509646" cy="387231"/>
            </a:xfrm>
          </p:grpSpPr>
          <p:sp>
            <p:nvSpPr>
              <p:cNvPr id="72"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73"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78" name="组合 77"/>
          <p:cNvGrpSpPr/>
          <p:nvPr/>
        </p:nvGrpSpPr>
        <p:grpSpPr>
          <a:xfrm>
            <a:off x="7608888" y="3862388"/>
            <a:ext cx="803275" cy="2451100"/>
            <a:chOff x="7608888" y="3862388"/>
            <a:chExt cx="803275" cy="2451100"/>
          </a:xfrm>
        </p:grpSpPr>
        <p:grpSp>
          <p:nvGrpSpPr>
            <p:cNvPr id="79" name="组合 78"/>
            <p:cNvGrpSpPr/>
            <p:nvPr/>
          </p:nvGrpSpPr>
          <p:grpSpPr>
            <a:xfrm>
              <a:off x="7608888" y="3862388"/>
              <a:ext cx="803275" cy="2451100"/>
              <a:chOff x="7608888" y="3862388"/>
              <a:chExt cx="803275" cy="2451100"/>
            </a:xfrm>
          </p:grpSpPr>
          <p:sp>
            <p:nvSpPr>
              <p:cNvPr id="84" name="矩形 19"/>
              <p:cNvSpPr>
                <a:spLocks noChangeArrowheads="1"/>
              </p:cNvSpPr>
              <p:nvPr/>
            </p:nvSpPr>
            <p:spPr bwMode="auto">
              <a:xfrm rot="5400000" flipH="1">
                <a:off x="7119144" y="5020469"/>
                <a:ext cx="1782763" cy="803275"/>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5" name="矩形 20"/>
              <p:cNvSpPr>
                <a:spLocks noChangeArrowheads="1"/>
              </p:cNvSpPr>
              <p:nvPr/>
            </p:nvSpPr>
            <p:spPr bwMode="auto">
              <a:xfrm rot="2700000">
                <a:off x="7625557" y="3863181"/>
                <a:ext cx="785812" cy="784225"/>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6" name="矩形 21"/>
              <p:cNvSpPr>
                <a:spLocks noChangeArrowheads="1"/>
              </p:cNvSpPr>
              <p:nvPr/>
            </p:nvSpPr>
            <p:spPr bwMode="auto">
              <a:xfrm rot="2700000">
                <a:off x="7625556" y="4055269"/>
                <a:ext cx="785813" cy="784225"/>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7" name="文本框 27"/>
              <p:cNvSpPr>
                <a:spLocks noChangeArrowheads="1"/>
              </p:cNvSpPr>
              <p:nvPr/>
            </p:nvSpPr>
            <p:spPr bwMode="auto">
              <a:xfrm>
                <a:off x="7699375" y="4141788"/>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tx1">
                        <a:lumMod val="65000"/>
                        <a:lumOff val="35000"/>
                      </a:schemeClr>
                    </a:solidFill>
                    <a:latin typeface="+mn-lt"/>
                    <a:ea typeface="+mn-ea"/>
                    <a:cs typeface="+mn-ea"/>
                    <a:sym typeface="+mn-lt"/>
                  </a:rPr>
                  <a:t>04</a:t>
                </a:r>
                <a:endParaRPr lang="zh-CN" altLang="en-US" sz="3200">
                  <a:solidFill>
                    <a:schemeClr val="tx1">
                      <a:lumMod val="65000"/>
                      <a:lumOff val="35000"/>
                    </a:schemeClr>
                  </a:solidFill>
                  <a:latin typeface="+mn-lt"/>
                  <a:ea typeface="+mn-ea"/>
                  <a:cs typeface="+mn-ea"/>
                  <a:sym typeface="+mn-lt"/>
                </a:endParaRPr>
              </a:p>
            </p:txBody>
          </p:sp>
        </p:grpSp>
        <p:grpSp>
          <p:nvGrpSpPr>
            <p:cNvPr id="80" name="组合 34"/>
            <p:cNvGrpSpPr/>
            <p:nvPr/>
          </p:nvGrpSpPr>
          <p:grpSpPr bwMode="auto">
            <a:xfrm>
              <a:off x="7824788" y="5607050"/>
              <a:ext cx="373062" cy="476250"/>
              <a:chOff x="0" y="0"/>
              <a:chExt cx="563562" cy="720725"/>
            </a:xfrm>
          </p:grpSpPr>
          <p:sp>
            <p:nvSpPr>
              <p:cNvPr id="81"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82"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83"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88" name="组合 87"/>
          <p:cNvGrpSpPr/>
          <p:nvPr/>
        </p:nvGrpSpPr>
        <p:grpSpPr>
          <a:xfrm>
            <a:off x="5099050" y="2649538"/>
            <a:ext cx="804863" cy="3663950"/>
            <a:chOff x="5099050" y="2649538"/>
            <a:chExt cx="804863" cy="3663950"/>
          </a:xfrm>
        </p:grpSpPr>
        <p:grpSp>
          <p:nvGrpSpPr>
            <p:cNvPr id="89" name="组合 88"/>
            <p:cNvGrpSpPr/>
            <p:nvPr/>
          </p:nvGrpSpPr>
          <p:grpSpPr>
            <a:xfrm>
              <a:off x="5099050" y="2649538"/>
              <a:ext cx="804863" cy="3663950"/>
              <a:chOff x="5099050" y="2649538"/>
              <a:chExt cx="804863" cy="3663950"/>
            </a:xfrm>
          </p:grpSpPr>
          <p:sp>
            <p:nvSpPr>
              <p:cNvPr id="91" name="矩形 9"/>
              <p:cNvSpPr>
                <a:spLocks noChangeArrowheads="1"/>
              </p:cNvSpPr>
              <p:nvPr/>
            </p:nvSpPr>
            <p:spPr bwMode="auto">
              <a:xfrm rot="5400000" flipH="1">
                <a:off x="4003675" y="4413250"/>
                <a:ext cx="2995613" cy="804863"/>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2" name="矩形 10"/>
              <p:cNvSpPr>
                <a:spLocks noChangeArrowheads="1"/>
              </p:cNvSpPr>
              <p:nvPr/>
            </p:nvSpPr>
            <p:spPr bwMode="auto">
              <a:xfrm rot="2700000">
                <a:off x="5116513" y="2649538"/>
                <a:ext cx="785812" cy="785812"/>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3" name="矩形 11"/>
              <p:cNvSpPr>
                <a:spLocks noChangeArrowheads="1"/>
              </p:cNvSpPr>
              <p:nvPr/>
            </p:nvSpPr>
            <p:spPr bwMode="auto">
              <a:xfrm rot="2700000">
                <a:off x="5116512" y="2841626"/>
                <a:ext cx="785813"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4" name="文本框 25"/>
              <p:cNvSpPr>
                <a:spLocks noChangeArrowheads="1"/>
              </p:cNvSpPr>
              <p:nvPr/>
            </p:nvSpPr>
            <p:spPr bwMode="auto">
              <a:xfrm>
                <a:off x="5200650" y="2943225"/>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tx1">
                        <a:lumMod val="65000"/>
                        <a:lumOff val="35000"/>
                      </a:schemeClr>
                    </a:solidFill>
                    <a:latin typeface="+mn-lt"/>
                    <a:ea typeface="+mn-ea"/>
                    <a:cs typeface="+mn-ea"/>
                    <a:sym typeface="+mn-lt"/>
                  </a:rPr>
                  <a:t>02</a:t>
                </a:r>
                <a:endParaRPr lang="zh-CN" altLang="en-US" sz="3200">
                  <a:solidFill>
                    <a:schemeClr val="tx1">
                      <a:lumMod val="65000"/>
                      <a:lumOff val="35000"/>
                    </a:schemeClr>
                  </a:solidFill>
                  <a:latin typeface="+mn-lt"/>
                  <a:ea typeface="+mn-ea"/>
                  <a:cs typeface="+mn-ea"/>
                  <a:sym typeface="+mn-lt"/>
                </a:endParaRPr>
              </a:p>
            </p:txBody>
          </p:sp>
        </p:grpSp>
        <p:sp>
          <p:nvSpPr>
            <p:cNvPr id="90" name="Freeform 223"/>
            <p:cNvSpPr>
              <a:spLocks noChangeAspect="1" noChangeArrowheads="1"/>
            </p:cNvSpPr>
            <p:nvPr/>
          </p:nvSpPr>
          <p:spPr bwMode="auto">
            <a:xfrm>
              <a:off x="5264150" y="5699125"/>
              <a:ext cx="474663" cy="384175"/>
            </a:xfrm>
            <a:custGeom>
              <a:avLst/>
              <a:gdLst>
                <a:gd name="T0" fmla="*/ 474663 w 107"/>
                <a:gd name="T1" fmla="*/ 44158 h 87"/>
                <a:gd name="T2" fmla="*/ 421430 w 107"/>
                <a:gd name="T3" fmla="*/ 57405 h 87"/>
                <a:gd name="T4" fmla="*/ 461355 w 107"/>
                <a:gd name="T5" fmla="*/ 4416 h 87"/>
                <a:gd name="T6" fmla="*/ 399249 w 107"/>
                <a:gd name="T7" fmla="*/ 30911 h 87"/>
                <a:gd name="T8" fmla="*/ 328272 w 107"/>
                <a:gd name="T9" fmla="*/ 0 h 87"/>
                <a:gd name="T10" fmla="*/ 230677 w 107"/>
                <a:gd name="T11" fmla="*/ 97148 h 87"/>
                <a:gd name="T12" fmla="*/ 235113 w 107"/>
                <a:gd name="T13" fmla="*/ 119227 h 87"/>
                <a:gd name="T14" fmla="*/ 31053 w 107"/>
                <a:gd name="T15" fmla="*/ 17663 h 87"/>
                <a:gd name="T16" fmla="*/ 17744 w 107"/>
                <a:gd name="T17" fmla="*/ 66237 h 87"/>
                <a:gd name="T18" fmla="*/ 62105 w 107"/>
                <a:gd name="T19" fmla="*/ 145722 h 87"/>
                <a:gd name="T20" fmla="*/ 17744 w 107"/>
                <a:gd name="T21" fmla="*/ 132474 h 87"/>
                <a:gd name="T22" fmla="*/ 17744 w 107"/>
                <a:gd name="T23" fmla="*/ 136890 h 87"/>
                <a:gd name="T24" fmla="*/ 97594 w 107"/>
                <a:gd name="T25" fmla="*/ 229622 h 87"/>
                <a:gd name="T26" fmla="*/ 70978 w 107"/>
                <a:gd name="T27" fmla="*/ 234038 h 87"/>
                <a:gd name="T28" fmla="*/ 53233 w 107"/>
                <a:gd name="T29" fmla="*/ 234038 h 87"/>
                <a:gd name="T30" fmla="*/ 141955 w 107"/>
                <a:gd name="T31" fmla="*/ 300275 h 87"/>
                <a:gd name="T32" fmla="*/ 22181 w 107"/>
                <a:gd name="T33" fmla="*/ 340017 h 87"/>
                <a:gd name="T34" fmla="*/ 0 w 107"/>
                <a:gd name="T35" fmla="*/ 340017 h 87"/>
                <a:gd name="T36" fmla="*/ 146391 w 107"/>
                <a:gd name="T37" fmla="*/ 384175 h 87"/>
                <a:gd name="T38" fmla="*/ 425866 w 107"/>
                <a:gd name="T39" fmla="*/ 105979 h 87"/>
                <a:gd name="T40" fmla="*/ 425866 w 107"/>
                <a:gd name="T41" fmla="*/ 92732 h 87"/>
                <a:gd name="T42" fmla="*/ 474663 w 107"/>
                <a:gd name="T43" fmla="*/ 44158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7"/>
                <a:gd name="T67" fmla="*/ 0 h 87"/>
                <a:gd name="T68" fmla="*/ 107 w 107"/>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nvGrpSpPr>
          <p:cNvPr id="95" name="组合 94"/>
          <p:cNvGrpSpPr/>
          <p:nvPr/>
        </p:nvGrpSpPr>
        <p:grpSpPr>
          <a:xfrm>
            <a:off x="5068772" y="1554398"/>
            <a:ext cx="2686120" cy="800219"/>
            <a:chOff x="1008156" y="4884738"/>
            <a:chExt cx="2591743" cy="800219"/>
          </a:xfrm>
        </p:grpSpPr>
        <p:sp>
          <p:nvSpPr>
            <p:cNvPr id="96"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97"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98" name="组合 97"/>
          <p:cNvGrpSpPr/>
          <p:nvPr/>
        </p:nvGrpSpPr>
        <p:grpSpPr>
          <a:xfrm>
            <a:off x="1063337" y="2412299"/>
            <a:ext cx="2686120" cy="800219"/>
            <a:chOff x="1008156" y="4884738"/>
            <a:chExt cx="2591743" cy="800219"/>
          </a:xfrm>
        </p:grpSpPr>
        <p:sp>
          <p:nvSpPr>
            <p:cNvPr id="99"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00"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01" name="组合 100"/>
          <p:cNvGrpSpPr/>
          <p:nvPr/>
        </p:nvGrpSpPr>
        <p:grpSpPr>
          <a:xfrm>
            <a:off x="6934303" y="2481524"/>
            <a:ext cx="2686120" cy="800219"/>
            <a:chOff x="1008156" y="4884738"/>
            <a:chExt cx="2591743" cy="800219"/>
          </a:xfrm>
        </p:grpSpPr>
        <p:sp>
          <p:nvSpPr>
            <p:cNvPr id="102"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03"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04" name="组合 103"/>
          <p:cNvGrpSpPr/>
          <p:nvPr/>
        </p:nvGrpSpPr>
        <p:grpSpPr>
          <a:xfrm>
            <a:off x="8799834" y="3526176"/>
            <a:ext cx="2686120" cy="800219"/>
            <a:chOff x="1008156" y="4884738"/>
            <a:chExt cx="2591743" cy="800219"/>
          </a:xfrm>
        </p:grpSpPr>
        <p:sp>
          <p:nvSpPr>
            <p:cNvPr id="105"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06"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sp>
        <p:nvSpPr>
          <p:cNvPr id="54" name="文本框 53"/>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5"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fill="hold"/>
                                        <p:tgtEl>
                                          <p:spTgt spid="55"/>
                                        </p:tgtEl>
                                        <p:attrNameLst>
                                          <p:attrName>ppt_x</p:attrName>
                                        </p:attrNameLst>
                                      </p:cBhvr>
                                      <p:tavLst>
                                        <p:tav tm="0">
                                          <p:val>
                                            <p:strVal val="1+#ppt_w/2"/>
                                          </p:val>
                                        </p:tav>
                                        <p:tav tm="100000">
                                          <p:val>
                                            <p:strVal val="#ppt_x"/>
                                          </p:val>
                                        </p:tav>
                                      </p:tavLst>
                                    </p:anim>
                                    <p:anim calcmode="lin" valueType="num">
                                      <p:cBhvr additive="base">
                                        <p:cTn id="12" dur="500" fill="hold"/>
                                        <p:tgtEl>
                                          <p:spTgt spid="5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4" fill="hold"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ipe(down)">
                                      <p:cBhvr>
                                        <p:cTn id="16" dur="500"/>
                                        <p:tgtEl>
                                          <p:spTgt spid="69"/>
                                        </p:tgtEl>
                                      </p:cBhvr>
                                    </p:animEffect>
                                  </p:childTnLst>
                                </p:cTn>
                              </p:par>
                              <p:par>
                                <p:cTn id="17" presetID="22" presetClass="entr" presetSubtype="4" fill="hold"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wipe(down)">
                                      <p:cBhvr>
                                        <p:cTn id="19" dur="500"/>
                                        <p:tgtEl>
                                          <p:spTgt spid="88"/>
                                        </p:tgtEl>
                                      </p:cBhvr>
                                    </p:animEffect>
                                  </p:childTnLst>
                                </p:cTn>
                              </p:par>
                              <p:par>
                                <p:cTn id="20" presetID="22" presetClass="entr" presetSubtype="4"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down)">
                                      <p:cBhvr>
                                        <p:cTn id="22" dur="500"/>
                                        <p:tgtEl>
                                          <p:spTgt spid="60"/>
                                        </p:tgtEl>
                                      </p:cBhvr>
                                    </p:animEffect>
                                  </p:childTnLst>
                                </p:cTn>
                              </p:par>
                              <p:par>
                                <p:cTn id="23" presetID="22" presetClass="entr" presetSubtype="4"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down)">
                                      <p:cBhvr>
                                        <p:cTn id="25" dur="500"/>
                                        <p:tgtEl>
                                          <p:spTgt spid="78"/>
                                        </p:tgtEl>
                                      </p:cBhvr>
                                    </p:animEffect>
                                  </p:childTnLst>
                                </p:cTn>
                              </p:par>
                            </p:childTnLst>
                          </p:cTn>
                        </p:par>
                        <p:par>
                          <p:cTn id="26" fill="hold">
                            <p:stCondLst>
                              <p:cond delay="2750"/>
                            </p:stCondLst>
                            <p:childTnLst>
                              <p:par>
                                <p:cTn id="27" presetID="10" presetClass="entr" presetSubtype="0"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childTnLst>
                                </p:cTn>
                              </p:par>
                            </p:childTnLst>
                          </p:cTn>
                        </p:par>
                        <p:par>
                          <p:cTn id="30" fill="hold">
                            <p:stCondLst>
                              <p:cond delay="3250"/>
                            </p:stCondLst>
                            <p:childTnLst>
                              <p:par>
                                <p:cTn id="31" presetID="16" presetClass="entr" presetSubtype="21" fill="hold"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barn(inVertical)">
                                      <p:cBhvr>
                                        <p:cTn id="33" dur="500"/>
                                        <p:tgtEl>
                                          <p:spTgt spid="98"/>
                                        </p:tgtEl>
                                      </p:cBhvr>
                                    </p:animEffect>
                                  </p:childTnLst>
                                </p:cTn>
                              </p:par>
                              <p:par>
                                <p:cTn id="34" presetID="16" presetClass="entr" presetSubtype="21" fill="hold"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barn(inVertical)">
                                      <p:cBhvr>
                                        <p:cTn id="36" dur="500"/>
                                        <p:tgtEl>
                                          <p:spTgt spid="95"/>
                                        </p:tgtEl>
                                      </p:cBhvr>
                                    </p:animEffect>
                                  </p:childTnLst>
                                </p:cTn>
                              </p:par>
                              <p:par>
                                <p:cTn id="37" presetID="16" presetClass="entr" presetSubtype="21"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barn(inVertical)">
                                      <p:cBhvr>
                                        <p:cTn id="39" dur="500"/>
                                        <p:tgtEl>
                                          <p:spTgt spid="101"/>
                                        </p:tgtEl>
                                      </p:cBhvr>
                                    </p:animEffect>
                                  </p:childTnLst>
                                </p:cTn>
                              </p:par>
                              <p:par>
                                <p:cTn id="40" presetID="16" presetClass="entr" presetSubtype="21"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barn(inVertical)">
                                      <p:cBhvr>
                                        <p:cTn id="42"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4380" y="1860221"/>
            <a:ext cx="1708888" cy="609519"/>
          </a:xfrm>
          <a:prstGeom prst="rect">
            <a:avLst/>
          </a:prstGeom>
        </p:spPr>
      </p:pic>
      <p:sp>
        <p:nvSpPr>
          <p:cNvPr id="14" name="Content Placeholder 2"/>
          <p:cNvSpPr txBox="1"/>
          <p:nvPr/>
        </p:nvSpPr>
        <p:spPr>
          <a:xfrm>
            <a:off x="3489353" y="3265368"/>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6" name="组合 5"/>
          <p:cNvGrpSpPr/>
          <p:nvPr/>
        </p:nvGrpSpPr>
        <p:grpSpPr>
          <a:xfrm>
            <a:off x="1855623" y="2645140"/>
            <a:ext cx="6607894" cy="574574"/>
            <a:chOff x="2565829" y="1676078"/>
            <a:chExt cx="5995555" cy="521330"/>
          </a:xfrm>
        </p:grpSpPr>
        <p:sp>
          <p:nvSpPr>
            <p:cNvPr id="7" name="圆角矩形 6"/>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矩形 7"/>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9" name="组合 8"/>
          <p:cNvGrpSpPr/>
          <p:nvPr/>
        </p:nvGrpSpPr>
        <p:grpSpPr>
          <a:xfrm>
            <a:off x="2296977" y="2422484"/>
            <a:ext cx="1021794" cy="1019886"/>
            <a:chOff x="2830894" y="1474056"/>
            <a:chExt cx="927106" cy="925374"/>
          </a:xfrm>
        </p:grpSpPr>
        <p:sp>
          <p:nvSpPr>
            <p:cNvPr id="10"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2" name="标题层"/>
            <p:cNvSpPr txBox="1"/>
            <p:nvPr/>
          </p:nvSpPr>
          <p:spPr bwMode="auto">
            <a:xfrm>
              <a:off x="2882635" y="1628965"/>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02</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p:nvPr/>
        </p:nvSpPr>
        <p:spPr bwMode="auto">
          <a:xfrm>
            <a:off x="5819112" y="2138879"/>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515"/>
                </a:moveTo>
                <a:lnTo>
                  <a:pt x="0" y="5084"/>
                </a:lnTo>
                <a:cubicBezTo>
                  <a:pt x="0" y="2276"/>
                  <a:pt x="475" y="0"/>
                  <a:pt x="1063" y="0"/>
                </a:cubicBezTo>
                <a:lnTo>
                  <a:pt x="20536" y="0"/>
                </a:lnTo>
                <a:cubicBezTo>
                  <a:pt x="21124" y="0"/>
                  <a:pt x="21599" y="2276"/>
                  <a:pt x="21599" y="5084"/>
                </a:cubicBezTo>
                <a:lnTo>
                  <a:pt x="21599" y="16515"/>
                </a:lnTo>
                <a:cubicBezTo>
                  <a:pt x="21599" y="19323"/>
                  <a:pt x="21124" y="21600"/>
                  <a:pt x="20536" y="21600"/>
                </a:cubicBezTo>
                <a:lnTo>
                  <a:pt x="1063" y="21600"/>
                </a:lnTo>
                <a:cubicBezTo>
                  <a:pt x="475" y="21600"/>
                  <a:pt x="0" y="19323"/>
                  <a:pt x="0" y="16515"/>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charset="-128"/>
            </a:endParaRPr>
          </a:p>
        </p:txBody>
      </p:sp>
      <p:sp>
        <p:nvSpPr>
          <p:cNvPr id="5" name="AutoShape 3"/>
          <p:cNvSpPr/>
          <p:nvPr/>
        </p:nvSpPr>
        <p:spPr bwMode="auto">
          <a:xfrm>
            <a:off x="7151025" y="2353985"/>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dirty="0">
                <a:solidFill>
                  <a:schemeClr val="bg1"/>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dirty="0">
              <a:solidFill>
                <a:schemeClr val="bg1"/>
              </a:solidFill>
              <a:ea typeface="MS PGothic" panose="020B0600070205080204" charset="-128"/>
            </a:endParaRPr>
          </a:p>
        </p:txBody>
      </p:sp>
      <p:sp>
        <p:nvSpPr>
          <p:cNvPr id="6" name="AutoShape 4"/>
          <p:cNvSpPr/>
          <p:nvPr/>
        </p:nvSpPr>
        <p:spPr bwMode="auto">
          <a:xfrm>
            <a:off x="7136737" y="2542897"/>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charset="-128"/>
            </a:endParaRPr>
          </a:p>
        </p:txBody>
      </p:sp>
      <p:sp>
        <p:nvSpPr>
          <p:cNvPr id="7" name="AutoShape 5"/>
          <p:cNvSpPr/>
          <p:nvPr/>
        </p:nvSpPr>
        <p:spPr bwMode="auto">
          <a:xfrm>
            <a:off x="5819112" y="3403322"/>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760"/>
                </a:moveTo>
                <a:lnTo>
                  <a:pt x="0" y="4839"/>
                </a:lnTo>
                <a:cubicBezTo>
                  <a:pt x="0" y="2166"/>
                  <a:pt x="453" y="0"/>
                  <a:pt x="1011" y="0"/>
                </a:cubicBezTo>
                <a:lnTo>
                  <a:pt x="20588" y="0"/>
                </a:lnTo>
                <a:cubicBezTo>
                  <a:pt x="21146" y="0"/>
                  <a:pt x="21599" y="2166"/>
                  <a:pt x="21599" y="4839"/>
                </a:cubicBezTo>
                <a:lnTo>
                  <a:pt x="21599" y="16760"/>
                </a:lnTo>
                <a:cubicBezTo>
                  <a:pt x="21599" y="19433"/>
                  <a:pt x="21146" y="21600"/>
                  <a:pt x="20588" y="21600"/>
                </a:cubicBezTo>
                <a:lnTo>
                  <a:pt x="1011" y="21600"/>
                </a:lnTo>
                <a:cubicBezTo>
                  <a:pt x="453" y="21600"/>
                  <a:pt x="0" y="19433"/>
                  <a:pt x="0" y="16760"/>
                </a:cubicBezTo>
                <a:close/>
              </a:path>
            </a:pathLst>
          </a:custGeom>
          <a:solidFill>
            <a:srgbClr val="595959"/>
          </a:solidFill>
          <a:ln>
            <a:noFill/>
          </a:ln>
          <a:effectLst/>
        </p:spPr>
        <p:txBody>
          <a:bodyPr lIns="0" tIns="0" rIns="0" bIns="0" anchor="ctr"/>
          <a:lstStyle/>
          <a:p>
            <a:pPr>
              <a:defRPr/>
            </a:pPr>
            <a:endParaRPr lang="es-ES" sz="1600">
              <a:solidFill>
                <a:srgbClr val="FFFFFF"/>
              </a:solidFill>
              <a:ea typeface="MS PGothic" panose="020B0600070205080204" charset="-128"/>
            </a:endParaRPr>
          </a:p>
        </p:txBody>
      </p:sp>
      <p:sp>
        <p:nvSpPr>
          <p:cNvPr id="8" name="AutoShape 6"/>
          <p:cNvSpPr/>
          <p:nvPr/>
        </p:nvSpPr>
        <p:spPr bwMode="auto">
          <a:xfrm>
            <a:off x="7151025" y="3618429"/>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a:ea typeface="MS PGothic" panose="020B0600070205080204" charset="-128"/>
            </a:endParaRPr>
          </a:p>
        </p:txBody>
      </p:sp>
      <p:sp>
        <p:nvSpPr>
          <p:cNvPr id="9" name="AutoShape 7"/>
          <p:cNvSpPr/>
          <p:nvPr/>
        </p:nvSpPr>
        <p:spPr bwMode="auto">
          <a:xfrm>
            <a:off x="7136737" y="3807341"/>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rgbClr val="FFFFFF"/>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ea typeface="MS PGothic" panose="020B0600070205080204" charset="-128"/>
            </a:endParaRPr>
          </a:p>
        </p:txBody>
      </p:sp>
      <p:sp>
        <p:nvSpPr>
          <p:cNvPr id="10" name="AutoShape 8"/>
          <p:cNvSpPr/>
          <p:nvPr/>
        </p:nvSpPr>
        <p:spPr bwMode="auto">
          <a:xfrm>
            <a:off x="5819112" y="4657447"/>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402"/>
                </a:moveTo>
                <a:lnTo>
                  <a:pt x="0" y="5197"/>
                </a:lnTo>
                <a:cubicBezTo>
                  <a:pt x="0" y="2327"/>
                  <a:pt x="486" y="0"/>
                  <a:pt x="1086" y="0"/>
                </a:cubicBezTo>
                <a:lnTo>
                  <a:pt x="20513" y="0"/>
                </a:lnTo>
                <a:cubicBezTo>
                  <a:pt x="21113" y="0"/>
                  <a:pt x="21599" y="2327"/>
                  <a:pt x="21599" y="5197"/>
                </a:cubicBezTo>
                <a:lnTo>
                  <a:pt x="21599" y="16402"/>
                </a:lnTo>
                <a:cubicBezTo>
                  <a:pt x="21599" y="19272"/>
                  <a:pt x="21113" y="21600"/>
                  <a:pt x="20513" y="21600"/>
                </a:cubicBezTo>
                <a:lnTo>
                  <a:pt x="1086" y="21600"/>
                </a:lnTo>
                <a:cubicBezTo>
                  <a:pt x="486" y="21600"/>
                  <a:pt x="0" y="19272"/>
                  <a:pt x="0" y="16402"/>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charset="-128"/>
            </a:endParaRPr>
          </a:p>
        </p:txBody>
      </p:sp>
      <p:sp>
        <p:nvSpPr>
          <p:cNvPr id="11" name="AutoShape 9"/>
          <p:cNvSpPr/>
          <p:nvPr/>
        </p:nvSpPr>
        <p:spPr bwMode="auto">
          <a:xfrm>
            <a:off x="7151025" y="4872554"/>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Put your Amazing Sub Title Here</a:t>
            </a:r>
            <a:endParaRPr lang="es-ES" sz="1250">
              <a:solidFill>
                <a:schemeClr val="bg1"/>
              </a:solidFill>
              <a:ea typeface="MS PGothic" panose="020B0600070205080204" charset="-128"/>
            </a:endParaRPr>
          </a:p>
        </p:txBody>
      </p:sp>
      <p:sp>
        <p:nvSpPr>
          <p:cNvPr id="12" name="AutoShape 10"/>
          <p:cNvSpPr/>
          <p:nvPr/>
        </p:nvSpPr>
        <p:spPr bwMode="auto">
          <a:xfrm>
            <a:off x="7136737" y="5061466"/>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charset="-128"/>
            </a:endParaRPr>
          </a:p>
        </p:txBody>
      </p:sp>
      <p:sp>
        <p:nvSpPr>
          <p:cNvPr id="13" name="AutoShape 11"/>
          <p:cNvSpPr/>
          <p:nvPr/>
        </p:nvSpPr>
        <p:spPr bwMode="auto">
          <a:xfrm>
            <a:off x="6562856" y="2483366"/>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14" name="AutoShape 12"/>
          <p:cNvSpPr/>
          <p:nvPr/>
        </p:nvSpPr>
        <p:spPr bwMode="auto">
          <a:xfrm>
            <a:off x="6562856" y="3843854"/>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15" name="AutoShape 13"/>
          <p:cNvSpPr/>
          <p:nvPr/>
        </p:nvSpPr>
        <p:spPr bwMode="auto">
          <a:xfrm>
            <a:off x="6552537" y="5106710"/>
            <a:ext cx="342900"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eaLnBrk="1">
              <a:lnSpc>
                <a:spcPct val="150000"/>
              </a:lnSpc>
            </a:pPr>
            <a:r>
              <a:rPr lang="es-ES" altLang="zh-CN" sz="2250">
                <a:solidFill>
                  <a:srgbClr val="FFFFFF"/>
                </a:solidFill>
                <a:latin typeface="FontAwesome" charset="0"/>
                <a:sym typeface="FontAwesome" charset="0"/>
              </a:rPr>
              <a:t></a:t>
            </a:r>
            <a:endParaRPr lang="es-ES" altLang="zh-CN" sz="2500"/>
          </a:p>
        </p:txBody>
      </p:sp>
      <p:sp>
        <p:nvSpPr>
          <p:cNvPr id="16" name="AutoShape 14" descr="image.jpg"/>
          <p:cNvSpPr/>
          <p:nvPr/>
        </p:nvSpPr>
        <p:spPr bwMode="auto">
          <a:xfrm>
            <a:off x="932787" y="2450822"/>
            <a:ext cx="5249863" cy="3468688"/>
          </a:xfrm>
          <a:custGeom>
            <a:avLst/>
            <a:gdLst>
              <a:gd name="T0" fmla="*/ 5249863 w 21600"/>
              <a:gd name="T1" fmla="*/ 3468688 h 21600"/>
              <a:gd name="T2" fmla="*/ 5249863 w 21600"/>
              <a:gd name="T3" fmla="*/ 3468688 h 21600"/>
              <a:gd name="T4" fmla="*/ 5249863 w 21600"/>
              <a:gd name="T5" fmla="*/ 3468688 h 21600"/>
              <a:gd name="T6" fmla="*/ 5249863 w 21600"/>
              <a:gd name="T7" fmla="*/ 3468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0" y="0"/>
                </a:lnTo>
                <a:lnTo>
                  <a:pt x="21600" y="0"/>
                </a:lnTo>
                <a:lnTo>
                  <a:pt x="21600" y="21599"/>
                </a:lnTo>
                <a:lnTo>
                  <a:pt x="0" y="21599"/>
                </a:lnTo>
                <a:close/>
              </a:path>
            </a:pathLst>
          </a:custGeom>
          <a:blipFill dpi="0" rotWithShape="1">
            <a:blip r:embed="rId3" cstate="screen"/>
            <a:srcRect/>
            <a:stretch>
              <a:fillRect/>
            </a:stretch>
          </a:blipFill>
          <a:ln>
            <a:noFill/>
          </a:ln>
          <a:effectLst/>
        </p:spPr>
        <p:txBody>
          <a:bodyPr lIns="0" tIns="0" rIns="0" bIns="0" anchor="ctr"/>
          <a:lstStyle/>
          <a:p>
            <a:endParaRPr lang="zh-CN" altLang="en-US" sz="1250"/>
          </a:p>
        </p:txBody>
      </p:sp>
      <p:sp>
        <p:nvSpPr>
          <p:cNvPr id="17" name="AutoShape 20"/>
          <p:cNvSpPr/>
          <p:nvPr/>
        </p:nvSpPr>
        <p:spPr bwMode="auto">
          <a:xfrm>
            <a:off x="935169" y="1453872"/>
            <a:ext cx="1048226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000">
                <a:solidFill>
                  <a:srgbClr val="000000"/>
                </a:solidFill>
                <a:latin typeface="Helvetica Light" charset="0"/>
                <a:ea typeface="MS PGothic" panose="020B0600070205080204" charset="-128"/>
                <a:sym typeface="Helvetica Light" charset="0"/>
              </a:defRPr>
            </a:lvl1pPr>
            <a:lvl2pPr marL="742950" indent="-285750" defTabSz="647700" eaLnBrk="0">
              <a:defRPr sz="5000">
                <a:solidFill>
                  <a:srgbClr val="000000"/>
                </a:solidFill>
                <a:latin typeface="Helvetica Light" charset="0"/>
                <a:ea typeface="MS PGothic" panose="020B0600070205080204" charset="-128"/>
                <a:sym typeface="Helvetica Light" charset="0"/>
              </a:defRPr>
            </a:lvl2pPr>
            <a:lvl3pPr marL="1143000" indent="-228600" defTabSz="647700" eaLnBrk="0">
              <a:defRPr sz="5000">
                <a:solidFill>
                  <a:srgbClr val="000000"/>
                </a:solidFill>
                <a:latin typeface="Helvetica Light" charset="0"/>
                <a:ea typeface="MS PGothic" panose="020B0600070205080204" charset="-128"/>
                <a:sym typeface="Helvetica Light" charset="0"/>
              </a:defRPr>
            </a:lvl3pPr>
            <a:lvl4pPr marL="1600200" indent="-228600" defTabSz="647700" eaLnBrk="0">
              <a:defRPr sz="5000">
                <a:solidFill>
                  <a:srgbClr val="000000"/>
                </a:solidFill>
                <a:latin typeface="Helvetica Light" charset="0"/>
                <a:ea typeface="MS PGothic" panose="020B0600070205080204" charset="-128"/>
                <a:sym typeface="Helvetica Light" charset="0"/>
              </a:defRPr>
            </a:lvl4pPr>
            <a:lvl5pPr marL="2057400" indent="-228600" defTabSz="647700" eaLnBrk="0">
              <a:defRPr sz="5000">
                <a:solidFill>
                  <a:srgbClr val="000000"/>
                </a:solidFill>
                <a:latin typeface="Helvetica Light" charset="0"/>
                <a:ea typeface="MS PGothic" panose="020B0600070205080204" charset="-128"/>
                <a:sym typeface="Helvetica Light" charset="0"/>
              </a:defRPr>
            </a:lvl5pPr>
            <a:lvl6pPr marL="25146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6477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algn="l" eaLnBrk="1">
              <a:lnSpc>
                <a:spcPct val="120000"/>
              </a:lnSpc>
              <a:spcBef>
                <a:spcPts val="850"/>
              </a:spcBef>
            </a:pPr>
            <a:r>
              <a:rPr lang="es-ES" altLang="zh-CN" sz="900" b="1">
                <a:solidFill>
                  <a:srgbClr val="3E4147"/>
                </a:solidFill>
                <a:latin typeface="Lato" panose="020F0502020204030203" charset="0"/>
                <a:sym typeface="Lato" panose="020F0502020204030203" charset="0"/>
              </a:rPr>
              <a:t>Lorem ipsum dolor </a:t>
            </a:r>
            <a:r>
              <a:rPr lang="es-ES" altLang="zh-CN" sz="900">
                <a:solidFill>
                  <a:srgbClr val="838383"/>
                </a:solidFill>
                <a:latin typeface="Lato" panose="020F0502020204030203" charset="0"/>
                <a:sym typeface="Lato" panose="020F0502020204030203" charset="0"/>
              </a:rPr>
              <a:t>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a:t>
            </a:r>
            <a:endParaRPr lang="es-ES" altLang="zh-CN" sz="2500"/>
          </a:p>
        </p:txBody>
      </p:sp>
      <p:sp>
        <p:nvSpPr>
          <p:cNvPr id="18" name="AutoShape 21"/>
          <p:cNvSpPr/>
          <p:nvPr/>
        </p:nvSpPr>
        <p:spPr bwMode="auto">
          <a:xfrm>
            <a:off x="933581" y="2136497"/>
            <a:ext cx="5247481" cy="317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599" y="0"/>
                </a:lnTo>
                <a:lnTo>
                  <a:pt x="21599" y="21600"/>
                </a:lnTo>
                <a:lnTo>
                  <a:pt x="0" y="21600"/>
                </a:lnTo>
                <a:close/>
              </a:path>
            </a:pathLst>
          </a:custGeom>
          <a:solidFill>
            <a:srgbClr val="1A6C37"/>
          </a:solidFill>
          <a:ln>
            <a:noFill/>
          </a:ln>
        </p:spPr>
        <p:txBody>
          <a:bodyPr lIns="0" tIns="0" rIns="0" bIns="0" anchor="ctr"/>
          <a:lstStyle/>
          <a:p>
            <a:endParaRPr lang="zh-CN" altLang="en-US" sz="1250"/>
          </a:p>
        </p:txBody>
      </p:sp>
      <p:sp>
        <p:nvSpPr>
          <p:cNvPr id="19" name="AutoShape 22"/>
          <p:cNvSpPr/>
          <p:nvPr/>
        </p:nvSpPr>
        <p:spPr bwMode="auto">
          <a:xfrm>
            <a:off x="1131225" y="2200791"/>
            <a:ext cx="4799807" cy="190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l" defTabSz="323850">
              <a:lnSpc>
                <a:spcPct val="120000"/>
              </a:lnSpc>
              <a:spcBef>
                <a:spcPts val="850"/>
              </a:spcBef>
              <a:defRPr/>
            </a:pPr>
            <a:r>
              <a:rPr lang="es-ES" sz="1250" b="1" dirty="0">
                <a:solidFill>
                  <a:schemeClr val="bg1"/>
                </a:solidFill>
                <a:latin typeface="Lato" panose="020F0502020204030203" charset="0"/>
                <a:ea typeface="MS PGothic" panose="020B0600070205080204" charset="-128"/>
                <a:cs typeface="Lato" panose="020F0502020204030203" charset="0"/>
                <a:sym typeface="Lato" panose="020F0502020204030203" charset="0"/>
              </a:rPr>
              <a:t>Forest Dog</a:t>
            </a:r>
            <a:endParaRPr lang="es-ES" sz="1250" dirty="0">
              <a:solidFill>
                <a:schemeClr val="bg1"/>
              </a:solidFill>
              <a:ea typeface="MS PGothic" panose="020B0600070205080204" charset="-128"/>
            </a:endParaRPr>
          </a:p>
        </p:txBody>
      </p:sp>
      <p:sp>
        <p:nvSpPr>
          <p:cNvPr id="20" name="AutoShape 23"/>
          <p:cNvSpPr/>
          <p:nvPr/>
        </p:nvSpPr>
        <p:spPr bwMode="auto">
          <a:xfrm>
            <a:off x="930406" y="2755622"/>
            <a:ext cx="541338" cy="3405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21599"/>
                </a:lnTo>
                <a:lnTo>
                  <a:pt x="18790" y="21599"/>
                </a:lnTo>
                <a:cubicBezTo>
                  <a:pt x="20342" y="21599"/>
                  <a:pt x="21599" y="19602"/>
                  <a:pt x="21599" y="17136"/>
                </a:cubicBezTo>
                <a:lnTo>
                  <a:pt x="21599" y="4463"/>
                </a:lnTo>
                <a:cubicBezTo>
                  <a:pt x="21599" y="1997"/>
                  <a:pt x="20342" y="0"/>
                  <a:pt x="18790" y="0"/>
                </a:cubicBezTo>
                <a:lnTo>
                  <a:pt x="0" y="0"/>
                </a:lnTo>
                <a:close/>
              </a:path>
            </a:pathLst>
          </a:custGeom>
          <a:solidFill>
            <a:srgbClr val="1A6C37"/>
          </a:solidFill>
          <a:ln>
            <a:noFill/>
          </a:ln>
        </p:spPr>
        <p:txBody>
          <a:bodyPr lIns="0" tIns="0" rIns="0" bIns="0" anchor="ctr"/>
          <a:lstStyle/>
          <a:p>
            <a:endParaRPr lang="zh-CN" altLang="en-US" sz="1250"/>
          </a:p>
        </p:txBody>
      </p:sp>
      <p:sp>
        <p:nvSpPr>
          <p:cNvPr id="21" name="AutoShape 24"/>
          <p:cNvSpPr/>
          <p:nvPr/>
        </p:nvSpPr>
        <p:spPr bwMode="auto">
          <a:xfrm>
            <a:off x="1033610" y="2790547"/>
            <a:ext cx="351616" cy="26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35719" tIns="35719" rIns="35719" bIns="35719" anchor="ctr"/>
          <a:lstStyle>
            <a:lvl1pPr eaLnBrk="0">
              <a:defRPr sz="5000">
                <a:solidFill>
                  <a:srgbClr val="000000"/>
                </a:solidFill>
                <a:latin typeface="Helvetica Light" charset="0"/>
                <a:ea typeface="MS PGothic" panose="020B0600070205080204" charset="-128"/>
                <a:sym typeface="Helvetica Light" charset="0"/>
              </a:defRPr>
            </a:lvl1pPr>
            <a:lvl2pPr marL="742950" indent="-285750" eaLnBrk="0">
              <a:defRPr sz="5000">
                <a:solidFill>
                  <a:srgbClr val="000000"/>
                </a:solidFill>
                <a:latin typeface="Helvetica Light" charset="0"/>
                <a:ea typeface="MS PGothic" panose="020B0600070205080204" charset="-128"/>
                <a:sym typeface="Helvetica Light" charset="0"/>
              </a:defRPr>
            </a:lvl2pPr>
            <a:lvl3pPr marL="1143000" indent="-228600" eaLnBrk="0">
              <a:defRPr sz="5000">
                <a:solidFill>
                  <a:srgbClr val="000000"/>
                </a:solidFill>
                <a:latin typeface="Helvetica Light" charset="0"/>
                <a:ea typeface="MS PGothic" panose="020B0600070205080204" charset="-128"/>
                <a:sym typeface="Helvetica Light" charset="0"/>
              </a:defRPr>
            </a:lvl3pPr>
            <a:lvl4pPr marL="1600200" indent="-228600" eaLnBrk="0">
              <a:defRPr sz="5000">
                <a:solidFill>
                  <a:srgbClr val="000000"/>
                </a:solidFill>
                <a:latin typeface="Helvetica Light" charset="0"/>
                <a:ea typeface="MS PGothic" panose="020B0600070205080204" charset="-128"/>
                <a:sym typeface="Helvetica Light" charset="0"/>
              </a:defRPr>
            </a:lvl4pPr>
            <a:lvl5pPr marL="2057400" indent="-228600" eaLnBrk="0">
              <a:defRPr sz="5000">
                <a:solidFill>
                  <a:srgbClr val="000000"/>
                </a:solidFill>
                <a:latin typeface="Helvetica Light" charset="0"/>
                <a:ea typeface="MS PGothic" panose="020B060007020508020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charset="-128"/>
                <a:sym typeface="Helvetica Light" charset="0"/>
              </a:defRPr>
            </a:lvl9pPr>
          </a:lstStyle>
          <a:p>
            <a:pPr algn="ctr" eaLnBrk="1"/>
            <a:endParaRPr lang="es-ES" altLang="zh-CN" sz="3200" dirty="0"/>
          </a:p>
        </p:txBody>
      </p:sp>
      <p:sp>
        <p:nvSpPr>
          <p:cNvPr id="24" name="文本框 23"/>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5"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 presetClass="entr" presetSubtype="8" fill="hold" grpId="0" nodeType="afterEffect">
                                  <p:stCondLst>
                                    <p:cond delay="2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2950"/>
                            </p:stCondLst>
                            <p:childTnLst>
                              <p:par>
                                <p:cTn id="19" presetID="9" presetClass="entr" presetSubtype="0" fill="hold" grpId="0" nodeType="afterEffect">
                                  <p:stCondLst>
                                    <p:cond delay="10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childTnLst>
                          </p:cTn>
                        </p:par>
                        <p:par>
                          <p:cTn id="22" fill="hold">
                            <p:stCondLst>
                              <p:cond delay="3550"/>
                            </p:stCondLst>
                            <p:childTnLst>
                              <p:par>
                                <p:cTn id="23" presetID="9" presetClass="entr" presetSubtype="0" fill="hold" grpId="0" nodeType="afterEffect">
                                  <p:stCondLst>
                                    <p:cond delay="10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childTnLst>
                          </p:cTn>
                        </p:par>
                        <p:par>
                          <p:cTn id="26" fill="hold">
                            <p:stCondLst>
                              <p:cond delay="4150"/>
                            </p:stCondLst>
                            <p:childTnLst>
                              <p:par>
                                <p:cTn id="27" presetID="9" presetClass="entr" presetSubtype="0" fill="hold" grpId="0" nodeType="afterEffect">
                                  <p:stCondLst>
                                    <p:cond delay="100"/>
                                  </p:stCondLst>
                                  <p:childTnLst>
                                    <p:set>
                                      <p:cBhvr>
                                        <p:cTn id="28" dur="1" fill="hold">
                                          <p:stCondLst>
                                            <p:cond delay="0"/>
                                          </p:stCondLst>
                                        </p:cTn>
                                        <p:tgtEl>
                                          <p:spTgt spid="16"/>
                                        </p:tgtEl>
                                        <p:attrNameLst>
                                          <p:attrName>style.visibility</p:attrName>
                                        </p:attrNameLst>
                                      </p:cBhvr>
                                      <p:to>
                                        <p:strVal val="visible"/>
                                      </p:to>
                                    </p:set>
                                    <p:animEffect transition="in" filter="dissolve">
                                      <p:cBhvr>
                                        <p:cTn id="29" dur="500"/>
                                        <p:tgtEl>
                                          <p:spTgt spid="16"/>
                                        </p:tgtEl>
                                      </p:cBhvr>
                                    </p:animEffect>
                                  </p:childTnLst>
                                </p:cTn>
                              </p:par>
                            </p:childTnLst>
                          </p:cTn>
                        </p:par>
                        <p:par>
                          <p:cTn id="30" fill="hold">
                            <p:stCondLst>
                              <p:cond delay="4750"/>
                            </p:stCondLst>
                            <p:childTnLst>
                              <p:par>
                                <p:cTn id="31" presetID="2" presetClass="entr" presetSubtype="8" fill="hold" grpId="0" nodeType="afterEffect">
                                  <p:stCondLst>
                                    <p:cond delay="10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par>
                          <p:cTn id="35" fill="hold">
                            <p:stCondLst>
                              <p:cond delay="5350"/>
                            </p:stCondLst>
                            <p:childTnLst>
                              <p:par>
                                <p:cTn id="36" presetID="9" presetClass="entr" presetSubtype="0" fill="hold" grpId="0" nodeType="afterEffect" nodePh="1">
                                  <p:stCondLst>
                                    <p:cond delay="100"/>
                                  </p:stCondLst>
                                  <p:endCondLst>
                                    <p:cond evt="begin" delay="0">
                                      <p:tn val="36"/>
                                    </p:cond>
                                  </p:end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childTnLst>
                          </p:cTn>
                        </p:par>
                        <p:par>
                          <p:cTn id="39" fill="hold">
                            <p:stCondLst>
                              <p:cond delay="5950"/>
                            </p:stCondLst>
                            <p:childTnLst>
                              <p:par>
                                <p:cTn id="40" presetID="2" presetClass="entr" presetSubtype="8" fill="hold" nodeType="afterEffect">
                                  <p:stCondLst>
                                    <p:cond delay="10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0-#ppt_w/2"/>
                                          </p:val>
                                        </p:tav>
                                        <p:tav tm="100000">
                                          <p:val>
                                            <p:strVal val="#ppt_x"/>
                                          </p:val>
                                        </p:tav>
                                      </p:tavLst>
                                    </p:anim>
                                    <p:anim calcmode="lin" valueType="num">
                                      <p:cBhvr additive="base">
                                        <p:cTn id="43" dur="5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6550"/>
                            </p:stCondLst>
                            <p:childTnLst>
                              <p:par>
                                <p:cTn id="45" presetID="2" presetClass="entr" presetSubtype="2" fill="hold" grpId="0" nodeType="afterEffect">
                                  <p:stCondLst>
                                    <p:cond delay="10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1+#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childTnLst>
                          </p:cTn>
                        </p:par>
                        <p:par>
                          <p:cTn id="49" fill="hold">
                            <p:stCondLst>
                              <p:cond delay="7150"/>
                            </p:stCondLst>
                            <p:childTnLst>
                              <p:par>
                                <p:cTn id="50" presetID="2" presetClass="entr" presetSubtype="4" fill="hold" grpId="0" nodeType="afterEffect">
                                  <p:stCondLst>
                                    <p:cond delay="10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7750"/>
                            </p:stCondLst>
                            <p:childTnLst>
                              <p:par>
                                <p:cTn id="55" presetID="2" presetClass="entr" presetSubtype="8" fill="hold" nodeType="afterEffect">
                                  <p:stCondLst>
                                    <p:cond delay="1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childTnLst>
                          </p:cTn>
                        </p:par>
                        <p:par>
                          <p:cTn id="59" fill="hold">
                            <p:stCondLst>
                              <p:cond delay="8350"/>
                            </p:stCondLst>
                            <p:childTnLst>
                              <p:par>
                                <p:cTn id="60" presetID="2" presetClass="entr" presetSubtype="2" fill="hold" grpId="0" nodeType="afterEffect">
                                  <p:stCondLst>
                                    <p:cond delay="10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1+#ppt_w/2"/>
                                          </p:val>
                                        </p:tav>
                                        <p:tav tm="100000">
                                          <p:val>
                                            <p:strVal val="#ppt_x"/>
                                          </p:val>
                                        </p:tav>
                                      </p:tavLst>
                                    </p:anim>
                                    <p:anim calcmode="lin" valueType="num">
                                      <p:cBhvr additive="base">
                                        <p:cTn id="63" dur="500" fill="hold"/>
                                        <p:tgtEl>
                                          <p:spTgt spid="8"/>
                                        </p:tgtEl>
                                        <p:attrNameLst>
                                          <p:attrName>ppt_y</p:attrName>
                                        </p:attrNameLst>
                                      </p:cBhvr>
                                      <p:tavLst>
                                        <p:tav tm="0">
                                          <p:val>
                                            <p:strVal val="#ppt_y"/>
                                          </p:val>
                                        </p:tav>
                                        <p:tav tm="100000">
                                          <p:val>
                                            <p:strVal val="#ppt_y"/>
                                          </p:val>
                                        </p:tav>
                                      </p:tavLst>
                                    </p:anim>
                                  </p:childTnLst>
                                </p:cTn>
                              </p:par>
                            </p:childTnLst>
                          </p:cTn>
                        </p:par>
                        <p:par>
                          <p:cTn id="64" fill="hold">
                            <p:stCondLst>
                              <p:cond delay="8950"/>
                            </p:stCondLst>
                            <p:childTnLst>
                              <p:par>
                                <p:cTn id="65" presetID="2" presetClass="entr" presetSubtype="4" fill="hold" grpId="0" nodeType="afterEffect">
                                  <p:stCondLst>
                                    <p:cond delay="10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ppt_x"/>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childTnLst>
                          </p:cTn>
                        </p:par>
                        <p:par>
                          <p:cTn id="69" fill="hold">
                            <p:stCondLst>
                              <p:cond delay="9550"/>
                            </p:stCondLst>
                            <p:childTnLst>
                              <p:par>
                                <p:cTn id="70" presetID="2" presetClass="entr" presetSubtype="8" fill="hold" nodeType="afterEffect">
                                  <p:stCondLst>
                                    <p:cond delay="10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fill="hold"/>
                                        <p:tgtEl>
                                          <p:spTgt spid="10"/>
                                        </p:tgtEl>
                                        <p:attrNameLst>
                                          <p:attrName>ppt_x</p:attrName>
                                        </p:attrNameLst>
                                      </p:cBhvr>
                                      <p:tavLst>
                                        <p:tav tm="0">
                                          <p:val>
                                            <p:strVal val="0-#ppt_w/2"/>
                                          </p:val>
                                        </p:tav>
                                        <p:tav tm="100000">
                                          <p:val>
                                            <p:strVal val="#ppt_x"/>
                                          </p:val>
                                        </p:tav>
                                      </p:tavLst>
                                    </p:anim>
                                    <p:anim calcmode="lin" valueType="num">
                                      <p:cBhvr additive="base">
                                        <p:cTn id="73" dur="500" fill="hold"/>
                                        <p:tgtEl>
                                          <p:spTgt spid="10"/>
                                        </p:tgtEl>
                                        <p:attrNameLst>
                                          <p:attrName>ppt_y</p:attrName>
                                        </p:attrNameLst>
                                      </p:cBhvr>
                                      <p:tavLst>
                                        <p:tav tm="0">
                                          <p:val>
                                            <p:strVal val="#ppt_y"/>
                                          </p:val>
                                        </p:tav>
                                        <p:tav tm="100000">
                                          <p:val>
                                            <p:strVal val="#ppt_y"/>
                                          </p:val>
                                        </p:tav>
                                      </p:tavLst>
                                    </p:anim>
                                  </p:childTnLst>
                                </p:cTn>
                              </p:par>
                            </p:childTnLst>
                          </p:cTn>
                        </p:par>
                        <p:par>
                          <p:cTn id="74" fill="hold">
                            <p:stCondLst>
                              <p:cond delay="10150"/>
                            </p:stCondLst>
                            <p:childTnLst>
                              <p:par>
                                <p:cTn id="75" presetID="2" presetClass="entr" presetSubtype="2" fill="hold" grpId="0" nodeType="afterEffect">
                                  <p:stCondLst>
                                    <p:cond delay="10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500" fill="hold"/>
                                        <p:tgtEl>
                                          <p:spTgt spid="11"/>
                                        </p:tgtEl>
                                        <p:attrNameLst>
                                          <p:attrName>ppt_x</p:attrName>
                                        </p:attrNameLst>
                                      </p:cBhvr>
                                      <p:tavLst>
                                        <p:tav tm="0">
                                          <p:val>
                                            <p:strVal val="1+#ppt_w/2"/>
                                          </p:val>
                                        </p:tav>
                                        <p:tav tm="100000">
                                          <p:val>
                                            <p:strVal val="#ppt_x"/>
                                          </p:val>
                                        </p:tav>
                                      </p:tavLst>
                                    </p:anim>
                                    <p:anim calcmode="lin" valueType="num">
                                      <p:cBhvr additive="base">
                                        <p:cTn id="78" dur="500" fill="hold"/>
                                        <p:tgtEl>
                                          <p:spTgt spid="11"/>
                                        </p:tgtEl>
                                        <p:attrNameLst>
                                          <p:attrName>ppt_y</p:attrName>
                                        </p:attrNameLst>
                                      </p:cBhvr>
                                      <p:tavLst>
                                        <p:tav tm="0">
                                          <p:val>
                                            <p:strVal val="#ppt_y"/>
                                          </p:val>
                                        </p:tav>
                                        <p:tav tm="100000">
                                          <p:val>
                                            <p:strVal val="#ppt_y"/>
                                          </p:val>
                                        </p:tav>
                                      </p:tavLst>
                                    </p:anim>
                                  </p:childTnLst>
                                </p:cTn>
                              </p:par>
                            </p:childTnLst>
                          </p:cTn>
                        </p:par>
                        <p:par>
                          <p:cTn id="79" fill="hold">
                            <p:stCondLst>
                              <p:cond delay="10750"/>
                            </p:stCondLst>
                            <p:childTnLst>
                              <p:par>
                                <p:cTn id="80" presetID="2" presetClass="entr" presetSubtype="4" fill="hold" grpId="0" nodeType="afterEffect">
                                  <p:stCondLst>
                                    <p:cond delay="10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fill="hold"/>
                                        <p:tgtEl>
                                          <p:spTgt spid="12"/>
                                        </p:tgtEl>
                                        <p:attrNameLst>
                                          <p:attrName>ppt_x</p:attrName>
                                        </p:attrNameLst>
                                      </p:cBhvr>
                                      <p:tavLst>
                                        <p:tav tm="0">
                                          <p:val>
                                            <p:strVal val="#ppt_x"/>
                                          </p:val>
                                        </p:tav>
                                        <p:tav tm="100000">
                                          <p:val>
                                            <p:strVal val="#ppt_x"/>
                                          </p:val>
                                        </p:tav>
                                      </p:tavLst>
                                    </p:anim>
                                    <p:anim calcmode="lin" valueType="num">
                                      <p:cBhvr additive="base">
                                        <p:cTn id="83" dur="50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11350"/>
                            </p:stCondLst>
                            <p:childTnLst>
                              <p:par>
                                <p:cTn id="85" presetID="9" presetClass="entr" presetSubtype="0" fill="hold" grpId="0" nodeType="afterEffect">
                                  <p:stCondLst>
                                    <p:cond delay="100"/>
                                  </p:stCondLst>
                                  <p:childTnLst>
                                    <p:set>
                                      <p:cBhvr>
                                        <p:cTn id="86" dur="1" fill="hold">
                                          <p:stCondLst>
                                            <p:cond delay="0"/>
                                          </p:stCondLst>
                                        </p:cTn>
                                        <p:tgtEl>
                                          <p:spTgt spid="13"/>
                                        </p:tgtEl>
                                        <p:attrNameLst>
                                          <p:attrName>style.visibility</p:attrName>
                                        </p:attrNameLst>
                                      </p:cBhvr>
                                      <p:to>
                                        <p:strVal val="visible"/>
                                      </p:to>
                                    </p:set>
                                    <p:animEffect transition="in" filter="dissolve">
                                      <p:cBhvr>
                                        <p:cTn id="87" dur="500"/>
                                        <p:tgtEl>
                                          <p:spTgt spid="13"/>
                                        </p:tgtEl>
                                      </p:cBhvr>
                                    </p:animEffect>
                                  </p:childTnLst>
                                </p:cTn>
                              </p:par>
                            </p:childTnLst>
                          </p:cTn>
                        </p:par>
                        <p:par>
                          <p:cTn id="88" fill="hold">
                            <p:stCondLst>
                              <p:cond delay="11950"/>
                            </p:stCondLst>
                            <p:childTnLst>
                              <p:par>
                                <p:cTn id="89" presetID="9" presetClass="entr" presetSubtype="0" fill="hold" grpId="0" nodeType="afterEffect">
                                  <p:stCondLst>
                                    <p:cond delay="100"/>
                                  </p:stCondLst>
                                  <p:childTnLst>
                                    <p:set>
                                      <p:cBhvr>
                                        <p:cTn id="90" dur="1" fill="hold">
                                          <p:stCondLst>
                                            <p:cond delay="0"/>
                                          </p:stCondLst>
                                        </p:cTn>
                                        <p:tgtEl>
                                          <p:spTgt spid="14"/>
                                        </p:tgtEl>
                                        <p:attrNameLst>
                                          <p:attrName>style.visibility</p:attrName>
                                        </p:attrNameLst>
                                      </p:cBhvr>
                                      <p:to>
                                        <p:strVal val="visible"/>
                                      </p:to>
                                    </p:set>
                                    <p:animEffect transition="in" filter="dissolve">
                                      <p:cBhvr>
                                        <p:cTn id="91" dur="500"/>
                                        <p:tgtEl>
                                          <p:spTgt spid="14"/>
                                        </p:tgtEl>
                                      </p:cBhvr>
                                    </p:animEffect>
                                  </p:childTnLst>
                                </p:cTn>
                              </p:par>
                            </p:childTnLst>
                          </p:cTn>
                        </p:par>
                        <p:par>
                          <p:cTn id="92" fill="hold">
                            <p:stCondLst>
                              <p:cond delay="12550"/>
                            </p:stCondLst>
                            <p:childTnLst>
                              <p:par>
                                <p:cTn id="93" presetID="9" presetClass="entr" presetSubtype="0" fill="hold" grpId="0" nodeType="afterEffect">
                                  <p:stCondLst>
                                    <p:cond delay="100"/>
                                  </p:stCondLst>
                                  <p:childTnLst>
                                    <p:set>
                                      <p:cBhvr>
                                        <p:cTn id="94" dur="1" fill="hold">
                                          <p:stCondLst>
                                            <p:cond delay="0"/>
                                          </p:stCondLst>
                                        </p:cTn>
                                        <p:tgtEl>
                                          <p:spTgt spid="15"/>
                                        </p:tgtEl>
                                        <p:attrNameLst>
                                          <p:attrName>style.visibility</p:attrName>
                                        </p:attrNameLst>
                                      </p:cBhvr>
                                      <p:to>
                                        <p:strVal val="visible"/>
                                      </p:to>
                                    </p:set>
                                    <p:animEffect transition="in" filter="dissolve">
                                      <p:cBhvr>
                                        <p:cTn id="9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8" grpId="0" autoUpdateAnimBg="0"/>
      <p:bldP spid="9" grpId="0" autoUpdateAnimBg="0"/>
      <p:bldP spid="11" grpId="0" autoUpdateAnimBg="0"/>
      <p:bldP spid="12" grpId="0" autoUpdateAnimBg="0"/>
      <p:bldP spid="13" grpId="0" autoUpdateAnimBg="0"/>
      <p:bldP spid="14" grpId="0" autoUpdateAnimBg="0"/>
      <p:bldP spid="15" grpId="0" autoUpdateAnimBg="0"/>
      <p:bldP spid="16" grpId="0" animBg="1"/>
      <p:bldP spid="17" grpId="0" autoUpdateAnimBg="0"/>
      <p:bldP spid="18" grpId="0" animBg="1"/>
      <p:bldP spid="19" grpId="0" autoUpdateAnimBg="0"/>
      <p:bldP spid="20" grpId="0" animBg="1"/>
      <p:bldP spid="21" grpId="0" autoUpdateAnimBg="0"/>
      <p:bldP spid="24" grpId="0"/>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329489" y="1204219"/>
            <a:ext cx="1533022" cy="1533022"/>
            <a:chOff x="5184292" y="3158835"/>
            <a:chExt cx="1823416" cy="1823416"/>
          </a:xfrm>
        </p:grpSpPr>
        <p:grpSp>
          <p:nvGrpSpPr>
            <p:cNvPr id="54" name="组合 53"/>
            <p:cNvGrpSpPr/>
            <p:nvPr/>
          </p:nvGrpSpPr>
          <p:grpSpPr>
            <a:xfrm>
              <a:off x="5184292" y="3158835"/>
              <a:ext cx="1823416" cy="1823416"/>
              <a:chOff x="4489450" y="2618448"/>
              <a:chExt cx="2209800" cy="2209800"/>
            </a:xfrm>
          </p:grpSpPr>
          <p:sp>
            <p:nvSpPr>
              <p:cNvPr id="56" name="椭圆 5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7" name="椭圆 56"/>
              <p:cNvSpPr/>
              <p:nvPr/>
            </p:nvSpPr>
            <p:spPr>
              <a:xfrm>
                <a:off x="4701442" y="2830441"/>
                <a:ext cx="1785818" cy="1785816"/>
              </a:xfrm>
              <a:prstGeom prst="ellipse">
                <a:avLst/>
              </a:prstGeom>
              <a:solidFill>
                <a:srgbClr val="5A6478"/>
              </a:solidFill>
              <a:ln w="4445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55" name="Freeform 61"/>
            <p:cNvSpPr>
              <a:spLocks noEditPoints="1"/>
            </p:cNvSpPr>
            <p:nvPr/>
          </p:nvSpPr>
          <p:spPr bwMode="auto">
            <a:xfrm>
              <a:off x="5824097" y="3798640"/>
              <a:ext cx="543805" cy="543805"/>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panose="03000502000000000000" charset="-122"/>
                <a:ea typeface="小米兰亭_GB外压缩" panose="03000502000000000000" charset="-122"/>
              </a:endParaRPr>
            </a:p>
          </p:txBody>
        </p:sp>
      </p:grpSp>
      <p:sp>
        <p:nvSpPr>
          <p:cNvPr id="58" name="上箭头 57"/>
          <p:cNvSpPr/>
          <p:nvPr/>
        </p:nvSpPr>
        <p:spPr>
          <a:xfrm>
            <a:off x="5000478" y="2691272"/>
            <a:ext cx="2191044" cy="2807827"/>
          </a:xfrm>
          <a:prstGeom prst="upArrow">
            <a:avLst>
              <a:gd name="adj1" fmla="val 73185"/>
              <a:gd name="adj2" fmla="val 50000"/>
            </a:avLst>
          </a:prstGeom>
          <a:gradFill flip="none" rotWithShape="1">
            <a:gsLst>
              <a:gs pos="0">
                <a:srgbClr val="5A6478">
                  <a:lumMod val="20000"/>
                  <a:lumOff val="80000"/>
                  <a:alpha val="13000"/>
                </a:srgbClr>
              </a:gs>
              <a:gs pos="90000">
                <a:srgbClr val="5A6478">
                  <a:lumMod val="20000"/>
                  <a:lumOff val="8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nvGrpSpPr>
          <p:cNvPr id="59" name="组合 58"/>
          <p:cNvGrpSpPr/>
          <p:nvPr/>
        </p:nvGrpSpPr>
        <p:grpSpPr>
          <a:xfrm rot="10800000">
            <a:off x="3070373" y="3226065"/>
            <a:ext cx="2865510" cy="1572138"/>
            <a:chOff x="5910386" y="1749342"/>
            <a:chExt cx="2865510" cy="1572138"/>
          </a:xfrm>
          <a:solidFill>
            <a:srgbClr val="1A6C37"/>
          </a:solidFill>
        </p:grpSpPr>
        <p:grpSp>
          <p:nvGrpSpPr>
            <p:cNvPr id="60" name="组合 59"/>
            <p:cNvGrpSpPr/>
            <p:nvPr/>
          </p:nvGrpSpPr>
          <p:grpSpPr>
            <a:xfrm>
              <a:off x="5957423" y="1749342"/>
              <a:ext cx="2818473" cy="1397778"/>
              <a:chOff x="7693025" y="801304"/>
              <a:chExt cx="2578770" cy="1278903"/>
            </a:xfrm>
            <a:grpFill/>
          </p:grpSpPr>
          <p:sp>
            <p:nvSpPr>
              <p:cNvPr id="62" name="空心弧 61"/>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63" name="矩形 62"/>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4" name="矩形 63"/>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1" name="直角三角形 60"/>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65" name="组合 64"/>
          <p:cNvGrpSpPr/>
          <p:nvPr/>
        </p:nvGrpSpPr>
        <p:grpSpPr>
          <a:xfrm rot="10800000" flipH="1">
            <a:off x="6256118" y="3226065"/>
            <a:ext cx="2865510" cy="1572138"/>
            <a:chOff x="5910386" y="1749342"/>
            <a:chExt cx="2865510" cy="1572138"/>
          </a:xfrm>
          <a:solidFill>
            <a:srgbClr val="1A6C37"/>
          </a:solidFill>
        </p:grpSpPr>
        <p:grpSp>
          <p:nvGrpSpPr>
            <p:cNvPr id="66" name="组合 65"/>
            <p:cNvGrpSpPr/>
            <p:nvPr/>
          </p:nvGrpSpPr>
          <p:grpSpPr>
            <a:xfrm>
              <a:off x="5957423" y="1749342"/>
              <a:ext cx="2818473" cy="1397778"/>
              <a:chOff x="7693025" y="801304"/>
              <a:chExt cx="2578770" cy="1278903"/>
            </a:xfrm>
            <a:grpFill/>
          </p:grpSpPr>
          <p:sp>
            <p:nvSpPr>
              <p:cNvPr id="68" name="空心弧 67"/>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69" name="矩形 68"/>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0" name="矩形 69"/>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67" name="直角三角形 66"/>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71" name="组合 70"/>
          <p:cNvGrpSpPr/>
          <p:nvPr/>
        </p:nvGrpSpPr>
        <p:grpSpPr>
          <a:xfrm rot="10800000">
            <a:off x="3787918" y="4082035"/>
            <a:ext cx="2197702" cy="1534505"/>
            <a:chOff x="5860648" y="2156555"/>
            <a:chExt cx="2197702" cy="1534505"/>
          </a:xfrm>
          <a:solidFill>
            <a:schemeClr val="accent1">
              <a:lumMod val="60000"/>
              <a:lumOff val="40000"/>
            </a:schemeClr>
          </a:solidFill>
        </p:grpSpPr>
        <p:grpSp>
          <p:nvGrpSpPr>
            <p:cNvPr id="72" name="组合 71"/>
            <p:cNvGrpSpPr/>
            <p:nvPr/>
          </p:nvGrpSpPr>
          <p:grpSpPr>
            <a:xfrm>
              <a:off x="5957425" y="2156555"/>
              <a:ext cx="2100925" cy="1364522"/>
              <a:chOff x="7693025" y="1173885"/>
              <a:chExt cx="1922247" cy="1248475"/>
            </a:xfrm>
            <a:grpFill/>
          </p:grpSpPr>
          <p:sp>
            <p:nvSpPr>
              <p:cNvPr id="74" name="空心弧 73"/>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75" name="矩形 74"/>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76" name="矩形 75"/>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73" name="直角三角形 72"/>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77" name="组合 76"/>
          <p:cNvGrpSpPr/>
          <p:nvPr/>
        </p:nvGrpSpPr>
        <p:grpSpPr>
          <a:xfrm rot="10800000" flipH="1">
            <a:off x="6206380" y="4082035"/>
            <a:ext cx="2197702" cy="1534505"/>
            <a:chOff x="5860648" y="2156555"/>
            <a:chExt cx="2197702" cy="1534505"/>
          </a:xfrm>
          <a:solidFill>
            <a:schemeClr val="accent1">
              <a:lumMod val="60000"/>
              <a:lumOff val="40000"/>
            </a:schemeClr>
          </a:solidFill>
        </p:grpSpPr>
        <p:grpSp>
          <p:nvGrpSpPr>
            <p:cNvPr id="78" name="组合 77"/>
            <p:cNvGrpSpPr/>
            <p:nvPr/>
          </p:nvGrpSpPr>
          <p:grpSpPr>
            <a:xfrm>
              <a:off x="5957425" y="2156555"/>
              <a:ext cx="2100925" cy="1364522"/>
              <a:chOff x="7693025" y="1173885"/>
              <a:chExt cx="1922247" cy="1248475"/>
            </a:xfrm>
            <a:grpFill/>
          </p:grpSpPr>
          <p:sp>
            <p:nvSpPr>
              <p:cNvPr id="80" name="空心弧 79"/>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小米兰亭_GB外压缩" panose="03000502000000000000" charset="-122"/>
                  <a:ea typeface="小米兰亭_GB外压缩" panose="03000502000000000000" charset="-122"/>
                </a:endParaRPr>
              </a:p>
            </p:txBody>
          </p:sp>
          <p:sp>
            <p:nvSpPr>
              <p:cNvPr id="81" name="矩形 80"/>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2" name="矩形 81"/>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79" name="直角三角形 78"/>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3" name="组合 82"/>
          <p:cNvGrpSpPr/>
          <p:nvPr/>
        </p:nvGrpSpPr>
        <p:grpSpPr>
          <a:xfrm>
            <a:off x="2746478" y="4236244"/>
            <a:ext cx="849276" cy="849276"/>
            <a:chOff x="2746478" y="4236244"/>
            <a:chExt cx="849276" cy="849276"/>
          </a:xfrm>
        </p:grpSpPr>
        <p:grpSp>
          <p:nvGrpSpPr>
            <p:cNvPr id="84" name="组合 83"/>
            <p:cNvGrpSpPr/>
            <p:nvPr/>
          </p:nvGrpSpPr>
          <p:grpSpPr>
            <a:xfrm>
              <a:off x="2746478" y="4236244"/>
              <a:ext cx="849276" cy="849276"/>
              <a:chOff x="4489450" y="2618448"/>
              <a:chExt cx="2209800" cy="2209800"/>
            </a:xfrm>
          </p:grpSpPr>
          <p:sp>
            <p:nvSpPr>
              <p:cNvPr id="86" name="椭圆 8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87" name="椭圆 86"/>
              <p:cNvSpPr/>
              <p:nvPr/>
            </p:nvSpPr>
            <p:spPr>
              <a:xfrm>
                <a:off x="4701442" y="2830441"/>
                <a:ext cx="1785818" cy="1785816"/>
              </a:xfrm>
              <a:prstGeom prst="ellipse">
                <a:avLst/>
              </a:prstGeom>
              <a:solidFill>
                <a:srgbClr val="1A6C37"/>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85" name="矩形 84"/>
            <p:cNvSpPr/>
            <p:nvPr/>
          </p:nvSpPr>
          <p:spPr>
            <a:xfrm>
              <a:off x="2944131" y="4476216"/>
              <a:ext cx="453970"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01</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88" name="组合 87"/>
          <p:cNvGrpSpPr/>
          <p:nvPr/>
        </p:nvGrpSpPr>
        <p:grpSpPr>
          <a:xfrm>
            <a:off x="8596247" y="4236244"/>
            <a:ext cx="849276" cy="849276"/>
            <a:chOff x="8596247" y="4236244"/>
            <a:chExt cx="849276" cy="849276"/>
          </a:xfrm>
        </p:grpSpPr>
        <p:grpSp>
          <p:nvGrpSpPr>
            <p:cNvPr id="89" name="组合 88"/>
            <p:cNvGrpSpPr/>
            <p:nvPr/>
          </p:nvGrpSpPr>
          <p:grpSpPr>
            <a:xfrm>
              <a:off x="8596247" y="4236244"/>
              <a:ext cx="849276" cy="849276"/>
              <a:chOff x="4489450" y="2618448"/>
              <a:chExt cx="2209800" cy="2209800"/>
            </a:xfrm>
          </p:grpSpPr>
          <p:sp>
            <p:nvSpPr>
              <p:cNvPr id="91" name="椭圆 9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2" name="椭圆 91"/>
              <p:cNvSpPr/>
              <p:nvPr/>
            </p:nvSpPr>
            <p:spPr>
              <a:xfrm>
                <a:off x="4701442" y="2830441"/>
                <a:ext cx="1785818" cy="1785816"/>
              </a:xfrm>
              <a:prstGeom prst="ellipse">
                <a:avLst/>
              </a:prstGeom>
              <a:solidFill>
                <a:srgbClr val="1A6C37"/>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90" name="矩形 89"/>
            <p:cNvSpPr/>
            <p:nvPr/>
          </p:nvSpPr>
          <p:spPr>
            <a:xfrm>
              <a:off x="8790472" y="4476216"/>
              <a:ext cx="450764"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02</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93" name="组合 92"/>
          <p:cNvGrpSpPr/>
          <p:nvPr/>
        </p:nvGrpSpPr>
        <p:grpSpPr>
          <a:xfrm>
            <a:off x="7844234" y="5054190"/>
            <a:ext cx="849276" cy="849276"/>
            <a:chOff x="7844234" y="5054190"/>
            <a:chExt cx="849276" cy="849276"/>
          </a:xfrm>
        </p:grpSpPr>
        <p:grpSp>
          <p:nvGrpSpPr>
            <p:cNvPr id="94" name="组合 93"/>
            <p:cNvGrpSpPr/>
            <p:nvPr/>
          </p:nvGrpSpPr>
          <p:grpSpPr>
            <a:xfrm>
              <a:off x="7844234" y="5054190"/>
              <a:ext cx="849276" cy="849276"/>
              <a:chOff x="4489450" y="2618448"/>
              <a:chExt cx="2209800" cy="2209800"/>
            </a:xfrm>
          </p:grpSpPr>
          <p:sp>
            <p:nvSpPr>
              <p:cNvPr id="96" name="椭圆 95"/>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7" name="椭圆 96"/>
              <p:cNvSpPr/>
              <p:nvPr/>
            </p:nvSpPr>
            <p:spPr>
              <a:xfrm>
                <a:off x="4701442" y="2830441"/>
                <a:ext cx="1785818" cy="1785816"/>
              </a:xfrm>
              <a:prstGeom prst="ellipse">
                <a:avLst/>
              </a:prstGeom>
              <a:solidFill>
                <a:schemeClr val="accent1">
                  <a:lumMod val="60000"/>
                  <a:lumOff val="40000"/>
                </a:schemeClr>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95" name="矩形 94"/>
            <p:cNvSpPr/>
            <p:nvPr/>
          </p:nvSpPr>
          <p:spPr>
            <a:xfrm>
              <a:off x="8041887" y="5294162"/>
              <a:ext cx="453971"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04</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98" name="组合 97"/>
          <p:cNvGrpSpPr/>
          <p:nvPr/>
        </p:nvGrpSpPr>
        <p:grpSpPr>
          <a:xfrm>
            <a:off x="3498491" y="5054190"/>
            <a:ext cx="849276" cy="849276"/>
            <a:chOff x="3498491" y="5054190"/>
            <a:chExt cx="849276" cy="849276"/>
          </a:xfrm>
        </p:grpSpPr>
        <p:grpSp>
          <p:nvGrpSpPr>
            <p:cNvPr id="99" name="组合 98"/>
            <p:cNvGrpSpPr/>
            <p:nvPr/>
          </p:nvGrpSpPr>
          <p:grpSpPr>
            <a:xfrm>
              <a:off x="3498491" y="5054190"/>
              <a:ext cx="849276" cy="849276"/>
              <a:chOff x="4489450" y="2618448"/>
              <a:chExt cx="2209800" cy="2209800"/>
            </a:xfrm>
          </p:grpSpPr>
          <p:sp>
            <p:nvSpPr>
              <p:cNvPr id="101" name="椭圆 100"/>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2" name="椭圆 101"/>
              <p:cNvSpPr/>
              <p:nvPr/>
            </p:nvSpPr>
            <p:spPr>
              <a:xfrm>
                <a:off x="4701442" y="2830441"/>
                <a:ext cx="1785818" cy="1785816"/>
              </a:xfrm>
              <a:prstGeom prst="ellipse">
                <a:avLst/>
              </a:prstGeom>
              <a:solidFill>
                <a:schemeClr val="accent1">
                  <a:lumMod val="60000"/>
                  <a:lumOff val="40000"/>
                </a:schemeClr>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grpSp>
        <p:sp>
          <p:nvSpPr>
            <p:cNvPr id="100" name="矩形 99"/>
            <p:cNvSpPr/>
            <p:nvPr/>
          </p:nvSpPr>
          <p:spPr>
            <a:xfrm>
              <a:off x="3696945" y="5294162"/>
              <a:ext cx="45236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rPr>
                <a:t>03</a:t>
              </a:r>
              <a:endParaRPr kumimoji="0" lang="zh-CN" altLang="en-US" sz="1800" b="0" i="0" u="none" strike="noStrike" kern="0" cap="none" spc="0" normalizeH="0" baseline="0" noProof="0" dirty="0">
                <a:ln>
                  <a:noFill/>
                </a:ln>
                <a:solidFill>
                  <a:prstClr val="white"/>
                </a:solidFill>
                <a:effectLst/>
                <a:uLnTx/>
                <a:uFillTx/>
                <a:latin typeface="小米兰亭_GB外压缩" panose="03000502000000000000" charset="-122"/>
                <a:ea typeface="小米兰亭_GB外压缩" panose="03000502000000000000" charset="-122"/>
              </a:endParaRPr>
            </a:p>
          </p:txBody>
        </p:sp>
      </p:grpSp>
      <p:grpSp>
        <p:nvGrpSpPr>
          <p:cNvPr id="103" name="组合 102"/>
          <p:cNvGrpSpPr/>
          <p:nvPr/>
        </p:nvGrpSpPr>
        <p:grpSpPr>
          <a:xfrm>
            <a:off x="7745555" y="1617793"/>
            <a:ext cx="3553394" cy="818916"/>
            <a:chOff x="7745555" y="1617793"/>
            <a:chExt cx="3553394" cy="818916"/>
          </a:xfrm>
        </p:grpSpPr>
        <p:sp>
          <p:nvSpPr>
            <p:cNvPr id="104" name="矩形 103"/>
            <p:cNvSpPr/>
            <p:nvPr/>
          </p:nvSpPr>
          <p:spPr>
            <a:xfrm>
              <a:off x="8346199" y="1617793"/>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endParaRPr lang="zh-CN" altLang="en-US" sz="1050" dirty="0">
                <a:solidFill>
                  <a:srgbClr val="1A6C37"/>
                </a:solidFill>
                <a:ea typeface="小米兰亭_GB外压缩" panose="03000502000000000000" charset="-122"/>
              </a:endParaRPr>
            </a:p>
          </p:txBody>
        </p:sp>
        <p:sp>
          <p:nvSpPr>
            <p:cNvPr id="105" name="矩形 104"/>
            <p:cNvSpPr/>
            <p:nvPr/>
          </p:nvSpPr>
          <p:spPr>
            <a:xfrm>
              <a:off x="7745555" y="1661548"/>
              <a:ext cx="654346" cy="769441"/>
            </a:xfrm>
            <a:prstGeom prst="rect">
              <a:avLst/>
            </a:prstGeom>
          </p:spPr>
          <p:txBody>
            <a:bodyPr wrap="none">
              <a:spAutoFit/>
            </a:bodyPr>
            <a:lstStyle/>
            <a:p>
              <a:pPr algn="ctr"/>
              <a:r>
                <a:rPr lang="en-US" altLang="zh-CN" sz="4400" dirty="0">
                  <a:solidFill>
                    <a:srgbClr val="1A6C37"/>
                  </a:solidFill>
                  <a:latin typeface="Almonte" panose="00000400000000000000" pitchFamily="2" charset="0"/>
                  <a:ea typeface="小米兰亭_GB外压缩" panose="03000502000000000000" charset="-122"/>
                </a:rPr>
                <a:t>02</a:t>
              </a:r>
              <a:endParaRPr lang="zh-CN" altLang="en-US" sz="4400" dirty="0">
                <a:solidFill>
                  <a:srgbClr val="1A6C37"/>
                </a:solidFill>
                <a:latin typeface="Almonte" panose="00000400000000000000" pitchFamily="2" charset="0"/>
                <a:ea typeface="小米兰亭_GB外压缩" panose="03000502000000000000" charset="-122"/>
              </a:endParaRPr>
            </a:p>
          </p:txBody>
        </p:sp>
        <p:sp>
          <p:nvSpPr>
            <p:cNvPr id="106" name="矩形 105"/>
            <p:cNvSpPr/>
            <p:nvPr/>
          </p:nvSpPr>
          <p:spPr>
            <a:xfrm>
              <a:off x="8314458" y="1918810"/>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107" name="组合 106"/>
          <p:cNvGrpSpPr/>
          <p:nvPr/>
        </p:nvGrpSpPr>
        <p:grpSpPr>
          <a:xfrm>
            <a:off x="7765593" y="2760046"/>
            <a:ext cx="3533356" cy="856239"/>
            <a:chOff x="7765593" y="2760046"/>
            <a:chExt cx="3533356" cy="856239"/>
          </a:xfrm>
        </p:grpSpPr>
        <p:sp>
          <p:nvSpPr>
            <p:cNvPr id="108" name="矩形 107"/>
            <p:cNvSpPr/>
            <p:nvPr/>
          </p:nvSpPr>
          <p:spPr>
            <a:xfrm>
              <a:off x="8346199" y="2760046"/>
              <a:ext cx="2952750" cy="382092"/>
            </a:xfrm>
            <a:prstGeom prst="rect">
              <a:avLst/>
            </a:prstGeom>
          </p:spPr>
          <p:txBody>
            <a:bodyPr wrap="square">
              <a:spAutoFit/>
            </a:bodyPr>
            <a:lstStyle/>
            <a:p>
              <a:pP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endParaRPr lang="zh-CN" altLang="en-US" sz="1050" dirty="0">
                <a:solidFill>
                  <a:srgbClr val="1A6C37"/>
                </a:solidFill>
                <a:ea typeface="小米兰亭_GB外压缩" panose="03000502000000000000" charset="-122"/>
              </a:endParaRPr>
            </a:p>
          </p:txBody>
        </p:sp>
        <p:sp>
          <p:nvSpPr>
            <p:cNvPr id="109" name="矩形 108"/>
            <p:cNvSpPr/>
            <p:nvPr/>
          </p:nvSpPr>
          <p:spPr>
            <a:xfrm>
              <a:off x="7765593" y="2798384"/>
              <a:ext cx="614272" cy="707886"/>
            </a:xfrm>
            <a:prstGeom prst="rect">
              <a:avLst/>
            </a:prstGeom>
          </p:spPr>
          <p:txBody>
            <a:bodyPr wrap="none">
              <a:spAutoFit/>
            </a:bodyPr>
            <a:lstStyle/>
            <a:p>
              <a:pPr algn="ctr"/>
              <a:r>
                <a:rPr lang="en-US" altLang="zh-CN" sz="4000" dirty="0">
                  <a:solidFill>
                    <a:srgbClr val="1A6C37"/>
                  </a:solidFill>
                  <a:latin typeface="Almonte" panose="00000400000000000000" pitchFamily="2" charset="0"/>
                  <a:ea typeface="小米兰亭_GB外压缩" panose="03000502000000000000" charset="-122"/>
                </a:rPr>
                <a:t>04</a:t>
              </a:r>
              <a:endParaRPr lang="zh-CN" altLang="en-US" sz="4000" dirty="0">
                <a:solidFill>
                  <a:srgbClr val="1A6C37"/>
                </a:solidFill>
                <a:latin typeface="Almonte" panose="00000400000000000000" pitchFamily="2" charset="0"/>
                <a:ea typeface="小米兰亭_GB外压缩" panose="03000502000000000000" charset="-122"/>
              </a:endParaRPr>
            </a:p>
          </p:txBody>
        </p:sp>
        <p:sp>
          <p:nvSpPr>
            <p:cNvPr id="110" name="矩形 109"/>
            <p:cNvSpPr/>
            <p:nvPr/>
          </p:nvSpPr>
          <p:spPr>
            <a:xfrm>
              <a:off x="8314458" y="3098386"/>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111" name="组合 110"/>
          <p:cNvGrpSpPr/>
          <p:nvPr/>
        </p:nvGrpSpPr>
        <p:grpSpPr>
          <a:xfrm>
            <a:off x="852954" y="2760046"/>
            <a:ext cx="3571760" cy="892338"/>
            <a:chOff x="852954" y="2760046"/>
            <a:chExt cx="3571760" cy="892338"/>
          </a:xfrm>
        </p:grpSpPr>
        <p:sp>
          <p:nvSpPr>
            <p:cNvPr id="112" name="矩形 111"/>
            <p:cNvSpPr/>
            <p:nvPr/>
          </p:nvSpPr>
          <p:spPr>
            <a:xfrm>
              <a:off x="893051" y="2760046"/>
              <a:ext cx="2952750" cy="382092"/>
            </a:xfrm>
            <a:prstGeom prst="rect">
              <a:avLst/>
            </a:prstGeom>
          </p:spPr>
          <p:txBody>
            <a:bodyPr wrap="square">
              <a:spAutoFit/>
            </a:bodyPr>
            <a:lstStyle/>
            <a:p>
              <a:pPr algn="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p>
          </p:txBody>
        </p:sp>
        <p:sp>
          <p:nvSpPr>
            <p:cNvPr id="113" name="矩形 112"/>
            <p:cNvSpPr/>
            <p:nvPr/>
          </p:nvSpPr>
          <p:spPr>
            <a:xfrm>
              <a:off x="3816854" y="2798384"/>
              <a:ext cx="607860" cy="707886"/>
            </a:xfrm>
            <a:prstGeom prst="rect">
              <a:avLst/>
            </a:prstGeom>
          </p:spPr>
          <p:txBody>
            <a:bodyPr wrap="none">
              <a:spAutoFit/>
            </a:bodyPr>
            <a:lstStyle/>
            <a:p>
              <a:pPr algn="ctr"/>
              <a:r>
                <a:rPr lang="en-US" altLang="zh-CN" sz="4000" dirty="0">
                  <a:solidFill>
                    <a:srgbClr val="1A6C37"/>
                  </a:solidFill>
                  <a:latin typeface="Almonte" panose="00000400000000000000" pitchFamily="2" charset="0"/>
                  <a:ea typeface="小米兰亭_GB外压缩" panose="03000502000000000000" charset="-122"/>
                </a:rPr>
                <a:t>03</a:t>
              </a:r>
              <a:endParaRPr lang="zh-CN" altLang="en-US" sz="4000" dirty="0">
                <a:solidFill>
                  <a:srgbClr val="1A6C37"/>
                </a:solidFill>
                <a:latin typeface="Almonte" panose="00000400000000000000" pitchFamily="2" charset="0"/>
                <a:ea typeface="小米兰亭_GB外压缩" panose="03000502000000000000" charset="-122"/>
              </a:endParaRPr>
            </a:p>
          </p:txBody>
        </p:sp>
        <p:sp>
          <p:nvSpPr>
            <p:cNvPr id="114" name="矩形 113"/>
            <p:cNvSpPr/>
            <p:nvPr/>
          </p:nvSpPr>
          <p:spPr>
            <a:xfrm>
              <a:off x="852954" y="3098386"/>
              <a:ext cx="2952750" cy="553998"/>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grpSp>
        <p:nvGrpSpPr>
          <p:cNvPr id="115" name="组合 114"/>
          <p:cNvGrpSpPr/>
          <p:nvPr/>
        </p:nvGrpSpPr>
        <p:grpSpPr>
          <a:xfrm>
            <a:off x="852954" y="1617793"/>
            <a:ext cx="3537327" cy="818439"/>
            <a:chOff x="852954" y="1617793"/>
            <a:chExt cx="3537327" cy="818439"/>
          </a:xfrm>
        </p:grpSpPr>
        <p:sp>
          <p:nvSpPr>
            <p:cNvPr id="116" name="矩形 115"/>
            <p:cNvSpPr/>
            <p:nvPr/>
          </p:nvSpPr>
          <p:spPr>
            <a:xfrm>
              <a:off x="893051" y="1617793"/>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rgbClr val="1A6C37"/>
                  </a:solidFill>
                  <a:ea typeface="小米兰亭_GB外压缩" panose="03000502000000000000" charset="-122"/>
                </a:rPr>
                <a:t>ENTER YOUR TITLE</a:t>
              </a:r>
            </a:p>
          </p:txBody>
        </p:sp>
        <p:sp>
          <p:nvSpPr>
            <p:cNvPr id="117" name="矩形 116"/>
            <p:cNvSpPr/>
            <p:nvPr/>
          </p:nvSpPr>
          <p:spPr>
            <a:xfrm>
              <a:off x="3851287" y="1661548"/>
              <a:ext cx="538994" cy="707886"/>
            </a:xfrm>
            <a:prstGeom prst="rect">
              <a:avLst/>
            </a:prstGeom>
          </p:spPr>
          <p:txBody>
            <a:bodyPr wrap="none">
              <a:spAutoFit/>
            </a:bodyPr>
            <a:lstStyle/>
            <a:p>
              <a:pPr algn="ctr"/>
              <a:r>
                <a:rPr lang="en-US" altLang="zh-CN" sz="4000" dirty="0">
                  <a:solidFill>
                    <a:srgbClr val="1A6C37"/>
                  </a:solidFill>
                  <a:latin typeface="Almonte" panose="00000400000000000000" pitchFamily="2" charset="0"/>
                  <a:ea typeface="小米兰亭_GB外压缩" panose="03000502000000000000" charset="-122"/>
                </a:rPr>
                <a:t>01</a:t>
              </a:r>
              <a:endParaRPr lang="zh-CN" altLang="en-US" sz="4000" dirty="0">
                <a:solidFill>
                  <a:srgbClr val="1A6C37"/>
                </a:solidFill>
                <a:latin typeface="Almonte" panose="00000400000000000000" pitchFamily="2" charset="0"/>
                <a:ea typeface="小米兰亭_GB外压缩" panose="03000502000000000000" charset="-122"/>
              </a:endParaRPr>
            </a:p>
          </p:txBody>
        </p:sp>
        <p:sp>
          <p:nvSpPr>
            <p:cNvPr id="118" name="矩形 117"/>
            <p:cNvSpPr/>
            <p:nvPr/>
          </p:nvSpPr>
          <p:spPr>
            <a:xfrm>
              <a:off x="852954" y="1882234"/>
              <a:ext cx="2952750" cy="553998"/>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为客户提供有效服务，是我们工作的方向和价值评价的标尺，成就客户就是成就我们自己</a:t>
              </a:r>
            </a:p>
          </p:txBody>
        </p:sp>
      </p:grpSp>
      <p:sp>
        <p:nvSpPr>
          <p:cNvPr id="120" name="文本框 119"/>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121"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wipe(left)">
                                      <p:cBhvr>
                                        <p:cTn id="7" dur="500"/>
                                        <p:tgtEl>
                                          <p:spTgt spid="120"/>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121"/>
                                        </p:tgtEl>
                                        <p:attrNameLst>
                                          <p:attrName>style.visibility</p:attrName>
                                        </p:attrNameLst>
                                      </p:cBhvr>
                                      <p:to>
                                        <p:strVal val="visible"/>
                                      </p:to>
                                    </p:set>
                                    <p:anim calcmode="lin" valueType="num">
                                      <p:cBhvr additive="base">
                                        <p:cTn id="11" dur="500" fill="hold"/>
                                        <p:tgtEl>
                                          <p:spTgt spid="121"/>
                                        </p:tgtEl>
                                        <p:attrNameLst>
                                          <p:attrName>ppt_x</p:attrName>
                                        </p:attrNameLst>
                                      </p:cBhvr>
                                      <p:tavLst>
                                        <p:tav tm="0">
                                          <p:val>
                                            <p:strVal val="1+#ppt_w/2"/>
                                          </p:val>
                                        </p:tav>
                                        <p:tav tm="100000">
                                          <p:val>
                                            <p:strVal val="#ppt_x"/>
                                          </p:val>
                                        </p:tav>
                                      </p:tavLst>
                                    </p:anim>
                                    <p:anim calcmode="lin" valueType="num">
                                      <p:cBhvr additive="base">
                                        <p:cTn id="12" dur="500" fill="hold"/>
                                        <p:tgtEl>
                                          <p:spTgt spid="121"/>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49" presetClass="entr" presetSubtype="0" decel="100000" fill="hold" nodeType="afterEffect">
                                  <p:stCondLst>
                                    <p:cond delay="0"/>
                                  </p:stCondLst>
                                  <p:childTnLst>
                                    <p:set>
                                      <p:cBhvr>
                                        <p:cTn id="15" dur="1" fill="hold">
                                          <p:stCondLst>
                                            <p:cond delay="0"/>
                                          </p:stCondLst>
                                        </p:cTn>
                                        <p:tgtEl>
                                          <p:spTgt spid="83"/>
                                        </p:tgtEl>
                                        <p:attrNameLst>
                                          <p:attrName>style.visibility</p:attrName>
                                        </p:attrNameLst>
                                      </p:cBhvr>
                                      <p:to>
                                        <p:strVal val="visible"/>
                                      </p:to>
                                    </p:set>
                                    <p:anim calcmode="lin" valueType="num">
                                      <p:cBhvr>
                                        <p:cTn id="16" dur="500" fill="hold"/>
                                        <p:tgtEl>
                                          <p:spTgt spid="83"/>
                                        </p:tgtEl>
                                        <p:attrNameLst>
                                          <p:attrName>ppt_w</p:attrName>
                                        </p:attrNameLst>
                                      </p:cBhvr>
                                      <p:tavLst>
                                        <p:tav tm="0">
                                          <p:val>
                                            <p:fltVal val="0"/>
                                          </p:val>
                                        </p:tav>
                                        <p:tav tm="100000">
                                          <p:val>
                                            <p:strVal val="#ppt_w"/>
                                          </p:val>
                                        </p:tav>
                                      </p:tavLst>
                                    </p:anim>
                                    <p:anim calcmode="lin" valueType="num">
                                      <p:cBhvr>
                                        <p:cTn id="17" dur="500" fill="hold"/>
                                        <p:tgtEl>
                                          <p:spTgt spid="83"/>
                                        </p:tgtEl>
                                        <p:attrNameLst>
                                          <p:attrName>ppt_h</p:attrName>
                                        </p:attrNameLst>
                                      </p:cBhvr>
                                      <p:tavLst>
                                        <p:tav tm="0">
                                          <p:val>
                                            <p:fltVal val="0"/>
                                          </p:val>
                                        </p:tav>
                                        <p:tav tm="100000">
                                          <p:val>
                                            <p:strVal val="#ppt_h"/>
                                          </p:val>
                                        </p:tav>
                                      </p:tavLst>
                                    </p:anim>
                                    <p:anim calcmode="lin" valueType="num">
                                      <p:cBhvr>
                                        <p:cTn id="18" dur="500" fill="hold"/>
                                        <p:tgtEl>
                                          <p:spTgt spid="83"/>
                                        </p:tgtEl>
                                        <p:attrNameLst>
                                          <p:attrName>style.rotation</p:attrName>
                                        </p:attrNameLst>
                                      </p:cBhvr>
                                      <p:tavLst>
                                        <p:tav tm="0">
                                          <p:val>
                                            <p:fltVal val="360"/>
                                          </p:val>
                                        </p:tav>
                                        <p:tav tm="100000">
                                          <p:val>
                                            <p:fltVal val="0"/>
                                          </p:val>
                                        </p:tav>
                                      </p:tavLst>
                                    </p:anim>
                                    <p:animEffect transition="in" filter="fade">
                                      <p:cBhvr>
                                        <p:cTn id="19" dur="500"/>
                                        <p:tgtEl>
                                          <p:spTgt spid="83"/>
                                        </p:tgtEl>
                                      </p:cBhvr>
                                    </p:animEffect>
                                  </p:childTnLst>
                                </p:cTn>
                              </p:par>
                            </p:childTnLst>
                          </p:cTn>
                        </p:par>
                        <p:par>
                          <p:cTn id="20" fill="hold">
                            <p:stCondLst>
                              <p:cond delay="2750"/>
                            </p:stCondLst>
                            <p:childTnLst>
                              <p:par>
                                <p:cTn id="21" presetID="10"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par>
                          <p:cTn id="24" fill="hold">
                            <p:stCondLst>
                              <p:cond delay="3250"/>
                            </p:stCondLst>
                            <p:childTnLst>
                              <p:par>
                                <p:cTn id="25" presetID="49" presetClass="entr" presetSubtype="0" decel="100000" fill="hold" nodeType="after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 calcmode="lin" valueType="num">
                                      <p:cBhvr>
                                        <p:cTn id="29" dur="500" fill="hold"/>
                                        <p:tgtEl>
                                          <p:spTgt spid="88"/>
                                        </p:tgtEl>
                                        <p:attrNameLst>
                                          <p:attrName>style.rotation</p:attrName>
                                        </p:attrNameLst>
                                      </p:cBhvr>
                                      <p:tavLst>
                                        <p:tav tm="0">
                                          <p:val>
                                            <p:fltVal val="360"/>
                                          </p:val>
                                        </p:tav>
                                        <p:tav tm="100000">
                                          <p:val>
                                            <p:fltVal val="0"/>
                                          </p:val>
                                        </p:tav>
                                      </p:tavLst>
                                    </p:anim>
                                    <p:animEffect transition="in" filter="fade">
                                      <p:cBhvr>
                                        <p:cTn id="30" dur="500"/>
                                        <p:tgtEl>
                                          <p:spTgt spid="88"/>
                                        </p:tgtEl>
                                      </p:cBhvr>
                                    </p:animEffect>
                                  </p:childTnLst>
                                </p:cTn>
                              </p:par>
                            </p:childTnLst>
                          </p:cTn>
                        </p:par>
                        <p:par>
                          <p:cTn id="31" fill="hold">
                            <p:stCondLst>
                              <p:cond delay="3750"/>
                            </p:stCondLst>
                            <p:childTnLst>
                              <p:par>
                                <p:cTn id="32" presetID="10" presetClass="entr" presetSubtype="0"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childTnLst>
                                </p:cTn>
                              </p:par>
                            </p:childTnLst>
                          </p:cTn>
                        </p:par>
                        <p:par>
                          <p:cTn id="35" fill="hold">
                            <p:stCondLst>
                              <p:cond delay="4250"/>
                            </p:stCondLst>
                            <p:childTnLst>
                              <p:par>
                                <p:cTn id="36" presetID="49" presetClass="entr" presetSubtype="0" decel="100000" fill="hold" nodeType="afterEffect">
                                  <p:stCondLst>
                                    <p:cond delay="0"/>
                                  </p:stCondLst>
                                  <p:childTnLst>
                                    <p:set>
                                      <p:cBhvr>
                                        <p:cTn id="37" dur="1" fill="hold">
                                          <p:stCondLst>
                                            <p:cond delay="0"/>
                                          </p:stCondLst>
                                        </p:cTn>
                                        <p:tgtEl>
                                          <p:spTgt spid="98"/>
                                        </p:tgtEl>
                                        <p:attrNameLst>
                                          <p:attrName>style.visibility</p:attrName>
                                        </p:attrNameLst>
                                      </p:cBhvr>
                                      <p:to>
                                        <p:strVal val="visible"/>
                                      </p:to>
                                    </p:set>
                                    <p:anim calcmode="lin" valueType="num">
                                      <p:cBhvr>
                                        <p:cTn id="38" dur="500" fill="hold"/>
                                        <p:tgtEl>
                                          <p:spTgt spid="98"/>
                                        </p:tgtEl>
                                        <p:attrNameLst>
                                          <p:attrName>ppt_w</p:attrName>
                                        </p:attrNameLst>
                                      </p:cBhvr>
                                      <p:tavLst>
                                        <p:tav tm="0">
                                          <p:val>
                                            <p:fltVal val="0"/>
                                          </p:val>
                                        </p:tav>
                                        <p:tav tm="100000">
                                          <p:val>
                                            <p:strVal val="#ppt_w"/>
                                          </p:val>
                                        </p:tav>
                                      </p:tavLst>
                                    </p:anim>
                                    <p:anim calcmode="lin" valueType="num">
                                      <p:cBhvr>
                                        <p:cTn id="39" dur="500" fill="hold"/>
                                        <p:tgtEl>
                                          <p:spTgt spid="98"/>
                                        </p:tgtEl>
                                        <p:attrNameLst>
                                          <p:attrName>ppt_h</p:attrName>
                                        </p:attrNameLst>
                                      </p:cBhvr>
                                      <p:tavLst>
                                        <p:tav tm="0">
                                          <p:val>
                                            <p:fltVal val="0"/>
                                          </p:val>
                                        </p:tav>
                                        <p:tav tm="100000">
                                          <p:val>
                                            <p:strVal val="#ppt_h"/>
                                          </p:val>
                                        </p:tav>
                                      </p:tavLst>
                                    </p:anim>
                                    <p:anim calcmode="lin" valueType="num">
                                      <p:cBhvr>
                                        <p:cTn id="40" dur="500" fill="hold"/>
                                        <p:tgtEl>
                                          <p:spTgt spid="98"/>
                                        </p:tgtEl>
                                        <p:attrNameLst>
                                          <p:attrName>style.rotation</p:attrName>
                                        </p:attrNameLst>
                                      </p:cBhvr>
                                      <p:tavLst>
                                        <p:tav tm="0">
                                          <p:val>
                                            <p:fltVal val="360"/>
                                          </p:val>
                                        </p:tav>
                                        <p:tav tm="100000">
                                          <p:val>
                                            <p:fltVal val="0"/>
                                          </p:val>
                                        </p:tav>
                                      </p:tavLst>
                                    </p:anim>
                                    <p:animEffect transition="in" filter="fade">
                                      <p:cBhvr>
                                        <p:cTn id="41" dur="500"/>
                                        <p:tgtEl>
                                          <p:spTgt spid="98"/>
                                        </p:tgtEl>
                                      </p:cBhvr>
                                    </p:animEffect>
                                  </p:childTnLst>
                                </p:cTn>
                              </p:par>
                            </p:childTnLst>
                          </p:cTn>
                        </p:par>
                        <p:par>
                          <p:cTn id="42" fill="hold">
                            <p:stCondLst>
                              <p:cond delay="4750"/>
                            </p:stCondLst>
                            <p:childTnLst>
                              <p:par>
                                <p:cTn id="43" presetID="10" presetClass="entr" presetSubtype="0"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500"/>
                                        <p:tgtEl>
                                          <p:spTgt spid="71"/>
                                        </p:tgtEl>
                                      </p:cBhvr>
                                    </p:animEffect>
                                  </p:childTnLst>
                                </p:cTn>
                              </p:par>
                            </p:childTnLst>
                          </p:cTn>
                        </p:par>
                        <p:par>
                          <p:cTn id="46" fill="hold">
                            <p:stCondLst>
                              <p:cond delay="5250"/>
                            </p:stCondLst>
                            <p:childTnLst>
                              <p:par>
                                <p:cTn id="47" presetID="49" presetClass="entr" presetSubtype="0" decel="100000" fill="hold" nodeType="afterEffect">
                                  <p:stCondLst>
                                    <p:cond delay="0"/>
                                  </p:stCondLst>
                                  <p:childTnLst>
                                    <p:set>
                                      <p:cBhvr>
                                        <p:cTn id="48" dur="1" fill="hold">
                                          <p:stCondLst>
                                            <p:cond delay="0"/>
                                          </p:stCondLst>
                                        </p:cTn>
                                        <p:tgtEl>
                                          <p:spTgt spid="93"/>
                                        </p:tgtEl>
                                        <p:attrNameLst>
                                          <p:attrName>style.visibility</p:attrName>
                                        </p:attrNameLst>
                                      </p:cBhvr>
                                      <p:to>
                                        <p:strVal val="visible"/>
                                      </p:to>
                                    </p:set>
                                    <p:anim calcmode="lin" valueType="num">
                                      <p:cBhvr>
                                        <p:cTn id="49" dur="500" fill="hold"/>
                                        <p:tgtEl>
                                          <p:spTgt spid="93"/>
                                        </p:tgtEl>
                                        <p:attrNameLst>
                                          <p:attrName>ppt_w</p:attrName>
                                        </p:attrNameLst>
                                      </p:cBhvr>
                                      <p:tavLst>
                                        <p:tav tm="0">
                                          <p:val>
                                            <p:fltVal val="0"/>
                                          </p:val>
                                        </p:tav>
                                        <p:tav tm="100000">
                                          <p:val>
                                            <p:strVal val="#ppt_w"/>
                                          </p:val>
                                        </p:tav>
                                      </p:tavLst>
                                    </p:anim>
                                    <p:anim calcmode="lin" valueType="num">
                                      <p:cBhvr>
                                        <p:cTn id="50" dur="500" fill="hold"/>
                                        <p:tgtEl>
                                          <p:spTgt spid="93"/>
                                        </p:tgtEl>
                                        <p:attrNameLst>
                                          <p:attrName>ppt_h</p:attrName>
                                        </p:attrNameLst>
                                      </p:cBhvr>
                                      <p:tavLst>
                                        <p:tav tm="0">
                                          <p:val>
                                            <p:fltVal val="0"/>
                                          </p:val>
                                        </p:tav>
                                        <p:tav tm="100000">
                                          <p:val>
                                            <p:strVal val="#ppt_h"/>
                                          </p:val>
                                        </p:tav>
                                      </p:tavLst>
                                    </p:anim>
                                    <p:anim calcmode="lin" valueType="num">
                                      <p:cBhvr>
                                        <p:cTn id="51" dur="500" fill="hold"/>
                                        <p:tgtEl>
                                          <p:spTgt spid="93"/>
                                        </p:tgtEl>
                                        <p:attrNameLst>
                                          <p:attrName>style.rotation</p:attrName>
                                        </p:attrNameLst>
                                      </p:cBhvr>
                                      <p:tavLst>
                                        <p:tav tm="0">
                                          <p:val>
                                            <p:fltVal val="360"/>
                                          </p:val>
                                        </p:tav>
                                        <p:tav tm="100000">
                                          <p:val>
                                            <p:fltVal val="0"/>
                                          </p:val>
                                        </p:tav>
                                      </p:tavLst>
                                    </p:anim>
                                    <p:animEffect transition="in" filter="fade">
                                      <p:cBhvr>
                                        <p:cTn id="52" dur="500"/>
                                        <p:tgtEl>
                                          <p:spTgt spid="93"/>
                                        </p:tgtEl>
                                      </p:cBhvr>
                                    </p:animEffect>
                                  </p:childTnLst>
                                </p:cTn>
                              </p:par>
                            </p:childTnLst>
                          </p:cTn>
                        </p:par>
                        <p:par>
                          <p:cTn id="53" fill="hold">
                            <p:stCondLst>
                              <p:cond delay="5750"/>
                            </p:stCondLst>
                            <p:childTnLst>
                              <p:par>
                                <p:cTn id="54" presetID="10" presetClass="entr" presetSubtype="0" fill="hold" nodeType="after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fade">
                                      <p:cBhvr>
                                        <p:cTn id="56" dur="500"/>
                                        <p:tgtEl>
                                          <p:spTgt spid="77"/>
                                        </p:tgtEl>
                                      </p:cBhvr>
                                    </p:animEffect>
                                  </p:childTnLst>
                                </p:cTn>
                              </p:par>
                            </p:childTnLst>
                          </p:cTn>
                        </p:par>
                        <p:par>
                          <p:cTn id="57" fill="hold">
                            <p:stCondLst>
                              <p:cond delay="6250"/>
                            </p:stCondLst>
                            <p:childTnLst>
                              <p:par>
                                <p:cTn id="58" presetID="12" presetClass="entr" presetSubtype="4"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anim calcmode="lin" valueType="num">
                                      <p:cBhvr additive="base">
                                        <p:cTn id="60" dur="500"/>
                                        <p:tgtEl>
                                          <p:spTgt spid="58"/>
                                        </p:tgtEl>
                                        <p:attrNameLst>
                                          <p:attrName>ppt_y</p:attrName>
                                        </p:attrNameLst>
                                      </p:cBhvr>
                                      <p:tavLst>
                                        <p:tav tm="0">
                                          <p:val>
                                            <p:strVal val="#ppt_y+#ppt_h*1.125000"/>
                                          </p:val>
                                        </p:tav>
                                        <p:tav tm="100000">
                                          <p:val>
                                            <p:strVal val="#ppt_y"/>
                                          </p:val>
                                        </p:tav>
                                      </p:tavLst>
                                    </p:anim>
                                    <p:animEffect transition="in" filter="wipe(up)">
                                      <p:cBhvr>
                                        <p:cTn id="61" dur="500"/>
                                        <p:tgtEl>
                                          <p:spTgt spid="58"/>
                                        </p:tgtEl>
                                      </p:cBhvr>
                                    </p:animEffect>
                                  </p:childTnLst>
                                </p:cTn>
                              </p:par>
                            </p:childTnLst>
                          </p:cTn>
                        </p:par>
                        <p:par>
                          <p:cTn id="62" fill="hold">
                            <p:stCondLst>
                              <p:cond delay="6750"/>
                            </p:stCondLst>
                            <p:childTnLst>
                              <p:par>
                                <p:cTn id="63" presetID="49" presetClass="entr" presetSubtype="0" decel="100000" fill="hold" nodeType="afterEffect">
                                  <p:stCondLst>
                                    <p:cond delay="0"/>
                                  </p:stCondLst>
                                  <p:childTnLst>
                                    <p:set>
                                      <p:cBhvr>
                                        <p:cTn id="64" dur="1" fill="hold">
                                          <p:stCondLst>
                                            <p:cond delay="0"/>
                                          </p:stCondLst>
                                        </p:cTn>
                                        <p:tgtEl>
                                          <p:spTgt spid="53"/>
                                        </p:tgtEl>
                                        <p:attrNameLst>
                                          <p:attrName>style.visibility</p:attrName>
                                        </p:attrNameLst>
                                      </p:cBhvr>
                                      <p:to>
                                        <p:strVal val="visible"/>
                                      </p:to>
                                    </p:set>
                                    <p:anim calcmode="lin" valueType="num">
                                      <p:cBhvr>
                                        <p:cTn id="65" dur="500" fill="hold"/>
                                        <p:tgtEl>
                                          <p:spTgt spid="53"/>
                                        </p:tgtEl>
                                        <p:attrNameLst>
                                          <p:attrName>ppt_w</p:attrName>
                                        </p:attrNameLst>
                                      </p:cBhvr>
                                      <p:tavLst>
                                        <p:tav tm="0">
                                          <p:val>
                                            <p:fltVal val="0"/>
                                          </p:val>
                                        </p:tav>
                                        <p:tav tm="100000">
                                          <p:val>
                                            <p:strVal val="#ppt_w"/>
                                          </p:val>
                                        </p:tav>
                                      </p:tavLst>
                                    </p:anim>
                                    <p:anim calcmode="lin" valueType="num">
                                      <p:cBhvr>
                                        <p:cTn id="66" dur="500" fill="hold"/>
                                        <p:tgtEl>
                                          <p:spTgt spid="53"/>
                                        </p:tgtEl>
                                        <p:attrNameLst>
                                          <p:attrName>ppt_h</p:attrName>
                                        </p:attrNameLst>
                                      </p:cBhvr>
                                      <p:tavLst>
                                        <p:tav tm="0">
                                          <p:val>
                                            <p:fltVal val="0"/>
                                          </p:val>
                                        </p:tav>
                                        <p:tav tm="100000">
                                          <p:val>
                                            <p:strVal val="#ppt_h"/>
                                          </p:val>
                                        </p:tav>
                                      </p:tavLst>
                                    </p:anim>
                                    <p:anim calcmode="lin" valueType="num">
                                      <p:cBhvr>
                                        <p:cTn id="67" dur="500" fill="hold"/>
                                        <p:tgtEl>
                                          <p:spTgt spid="53"/>
                                        </p:tgtEl>
                                        <p:attrNameLst>
                                          <p:attrName>style.rotation</p:attrName>
                                        </p:attrNameLst>
                                      </p:cBhvr>
                                      <p:tavLst>
                                        <p:tav tm="0">
                                          <p:val>
                                            <p:fltVal val="360"/>
                                          </p:val>
                                        </p:tav>
                                        <p:tav tm="100000">
                                          <p:val>
                                            <p:fltVal val="0"/>
                                          </p:val>
                                        </p:tav>
                                      </p:tavLst>
                                    </p:anim>
                                    <p:animEffect transition="in" filter="fade">
                                      <p:cBhvr>
                                        <p:cTn id="68" dur="500"/>
                                        <p:tgtEl>
                                          <p:spTgt spid="53"/>
                                        </p:tgtEl>
                                      </p:cBhvr>
                                    </p:animEffect>
                                  </p:childTnLst>
                                </p:cTn>
                              </p:par>
                            </p:childTnLst>
                          </p:cTn>
                        </p:par>
                        <p:par>
                          <p:cTn id="69" fill="hold">
                            <p:stCondLst>
                              <p:cond delay="7250"/>
                            </p:stCondLst>
                            <p:childTnLst>
                              <p:par>
                                <p:cTn id="70" presetID="2" presetClass="entr" presetSubtype="8" fill="hold" nodeType="afterEffect">
                                  <p:stCondLst>
                                    <p:cond delay="0"/>
                                  </p:stCondLst>
                                  <p:childTnLst>
                                    <p:set>
                                      <p:cBhvr>
                                        <p:cTn id="71" dur="1" fill="hold">
                                          <p:stCondLst>
                                            <p:cond delay="0"/>
                                          </p:stCondLst>
                                        </p:cTn>
                                        <p:tgtEl>
                                          <p:spTgt spid="115"/>
                                        </p:tgtEl>
                                        <p:attrNameLst>
                                          <p:attrName>style.visibility</p:attrName>
                                        </p:attrNameLst>
                                      </p:cBhvr>
                                      <p:to>
                                        <p:strVal val="visible"/>
                                      </p:to>
                                    </p:set>
                                    <p:anim calcmode="lin" valueType="num">
                                      <p:cBhvr additive="base">
                                        <p:cTn id="72" dur="500" fill="hold"/>
                                        <p:tgtEl>
                                          <p:spTgt spid="115"/>
                                        </p:tgtEl>
                                        <p:attrNameLst>
                                          <p:attrName>ppt_x</p:attrName>
                                        </p:attrNameLst>
                                      </p:cBhvr>
                                      <p:tavLst>
                                        <p:tav tm="0">
                                          <p:val>
                                            <p:strVal val="0-#ppt_w/2"/>
                                          </p:val>
                                        </p:tav>
                                        <p:tav tm="100000">
                                          <p:val>
                                            <p:strVal val="#ppt_x"/>
                                          </p:val>
                                        </p:tav>
                                      </p:tavLst>
                                    </p:anim>
                                    <p:anim calcmode="lin" valueType="num">
                                      <p:cBhvr additive="base">
                                        <p:cTn id="73" dur="500" fill="hold"/>
                                        <p:tgtEl>
                                          <p:spTgt spid="115"/>
                                        </p:tgtEl>
                                        <p:attrNameLst>
                                          <p:attrName>ppt_y</p:attrName>
                                        </p:attrNameLst>
                                      </p:cBhvr>
                                      <p:tavLst>
                                        <p:tav tm="0">
                                          <p:val>
                                            <p:strVal val="#ppt_y"/>
                                          </p:val>
                                        </p:tav>
                                        <p:tav tm="100000">
                                          <p:val>
                                            <p:strVal val="#ppt_y"/>
                                          </p:val>
                                        </p:tav>
                                      </p:tavLst>
                                    </p:anim>
                                  </p:childTnLst>
                                </p:cTn>
                              </p:par>
                              <p:par>
                                <p:cTn id="74" presetID="2" presetClass="entr" presetSubtype="8" fill="hold" nodeType="withEffect">
                                  <p:stCondLst>
                                    <p:cond delay="0"/>
                                  </p:stCondLst>
                                  <p:childTnLst>
                                    <p:set>
                                      <p:cBhvr>
                                        <p:cTn id="75" dur="1" fill="hold">
                                          <p:stCondLst>
                                            <p:cond delay="0"/>
                                          </p:stCondLst>
                                        </p:cTn>
                                        <p:tgtEl>
                                          <p:spTgt spid="111"/>
                                        </p:tgtEl>
                                        <p:attrNameLst>
                                          <p:attrName>style.visibility</p:attrName>
                                        </p:attrNameLst>
                                      </p:cBhvr>
                                      <p:to>
                                        <p:strVal val="visible"/>
                                      </p:to>
                                    </p:set>
                                    <p:anim calcmode="lin" valueType="num">
                                      <p:cBhvr additive="base">
                                        <p:cTn id="76" dur="500" fill="hold"/>
                                        <p:tgtEl>
                                          <p:spTgt spid="111"/>
                                        </p:tgtEl>
                                        <p:attrNameLst>
                                          <p:attrName>ppt_x</p:attrName>
                                        </p:attrNameLst>
                                      </p:cBhvr>
                                      <p:tavLst>
                                        <p:tav tm="0">
                                          <p:val>
                                            <p:strVal val="0-#ppt_w/2"/>
                                          </p:val>
                                        </p:tav>
                                        <p:tav tm="100000">
                                          <p:val>
                                            <p:strVal val="#ppt_x"/>
                                          </p:val>
                                        </p:tav>
                                      </p:tavLst>
                                    </p:anim>
                                    <p:anim calcmode="lin" valueType="num">
                                      <p:cBhvr additive="base">
                                        <p:cTn id="77" dur="500" fill="hold"/>
                                        <p:tgtEl>
                                          <p:spTgt spid="111"/>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103"/>
                                        </p:tgtEl>
                                        <p:attrNameLst>
                                          <p:attrName>style.visibility</p:attrName>
                                        </p:attrNameLst>
                                      </p:cBhvr>
                                      <p:to>
                                        <p:strVal val="visible"/>
                                      </p:to>
                                    </p:set>
                                    <p:anim calcmode="lin" valueType="num">
                                      <p:cBhvr additive="base">
                                        <p:cTn id="80" dur="500" fill="hold"/>
                                        <p:tgtEl>
                                          <p:spTgt spid="103"/>
                                        </p:tgtEl>
                                        <p:attrNameLst>
                                          <p:attrName>ppt_x</p:attrName>
                                        </p:attrNameLst>
                                      </p:cBhvr>
                                      <p:tavLst>
                                        <p:tav tm="0">
                                          <p:val>
                                            <p:strVal val="1+#ppt_w/2"/>
                                          </p:val>
                                        </p:tav>
                                        <p:tav tm="100000">
                                          <p:val>
                                            <p:strVal val="#ppt_x"/>
                                          </p:val>
                                        </p:tav>
                                      </p:tavLst>
                                    </p:anim>
                                    <p:anim calcmode="lin" valueType="num">
                                      <p:cBhvr additive="base">
                                        <p:cTn id="81" dur="500" fill="hold"/>
                                        <p:tgtEl>
                                          <p:spTgt spid="103"/>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0"/>
                                  </p:stCondLst>
                                  <p:childTnLst>
                                    <p:set>
                                      <p:cBhvr>
                                        <p:cTn id="83" dur="1" fill="hold">
                                          <p:stCondLst>
                                            <p:cond delay="0"/>
                                          </p:stCondLst>
                                        </p:cTn>
                                        <p:tgtEl>
                                          <p:spTgt spid="107"/>
                                        </p:tgtEl>
                                        <p:attrNameLst>
                                          <p:attrName>style.visibility</p:attrName>
                                        </p:attrNameLst>
                                      </p:cBhvr>
                                      <p:to>
                                        <p:strVal val="visible"/>
                                      </p:to>
                                    </p:set>
                                    <p:anim calcmode="lin" valueType="num">
                                      <p:cBhvr additive="base">
                                        <p:cTn id="84" dur="500" fill="hold"/>
                                        <p:tgtEl>
                                          <p:spTgt spid="107"/>
                                        </p:tgtEl>
                                        <p:attrNameLst>
                                          <p:attrName>ppt_x</p:attrName>
                                        </p:attrNameLst>
                                      </p:cBhvr>
                                      <p:tavLst>
                                        <p:tav tm="0">
                                          <p:val>
                                            <p:strVal val="1+#ppt_w/2"/>
                                          </p:val>
                                        </p:tav>
                                        <p:tav tm="100000">
                                          <p:val>
                                            <p:strVal val="#ppt_x"/>
                                          </p:val>
                                        </p:tav>
                                      </p:tavLst>
                                    </p:anim>
                                    <p:anim calcmode="lin" valueType="num">
                                      <p:cBhvr additive="base">
                                        <p:cTn id="85" dur="5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120" grpId="0"/>
      <p:bldP spid="1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168382" y="2126700"/>
            <a:ext cx="5521176" cy="3131929"/>
            <a:chOff x="974722" y="1867953"/>
            <a:chExt cx="4140882" cy="2348947"/>
          </a:xfrm>
        </p:grpSpPr>
        <p:grpSp>
          <p:nvGrpSpPr>
            <p:cNvPr id="18" name="Group 3558"/>
            <p:cNvGrpSpPr/>
            <p:nvPr/>
          </p:nvGrpSpPr>
          <p:grpSpPr>
            <a:xfrm>
              <a:off x="974722" y="2299688"/>
              <a:ext cx="4140882" cy="1644284"/>
              <a:chOff x="0" y="0"/>
              <a:chExt cx="4313300" cy="1644284"/>
            </a:xfrm>
          </p:grpSpPr>
          <p:sp>
            <p:nvSpPr>
              <p:cNvPr id="33" name="Shape 3548"/>
              <p:cNvSpPr/>
              <p:nvPr/>
            </p:nvSpPr>
            <p:spPr>
              <a:xfrm flipH="1" flipV="1">
                <a:off x="6176" y="0"/>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34" name="Shape 3549"/>
              <p:cNvSpPr/>
              <p:nvPr/>
            </p:nvSpPr>
            <p:spPr>
              <a:xfrm flipH="1" flipV="1">
                <a:off x="6176" y="275766"/>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35" name="Shape 3550"/>
              <p:cNvSpPr/>
              <p:nvPr/>
            </p:nvSpPr>
            <p:spPr>
              <a:xfrm flipH="1" flipV="1">
                <a:off x="6176" y="551532"/>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7" name="Shape 3551"/>
              <p:cNvSpPr/>
              <p:nvPr/>
            </p:nvSpPr>
            <p:spPr>
              <a:xfrm flipH="1" flipV="1">
                <a:off x="6176" y="827298"/>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8" name="Shape 3552"/>
              <p:cNvSpPr/>
              <p:nvPr/>
            </p:nvSpPr>
            <p:spPr>
              <a:xfrm flipH="1" flipV="1">
                <a:off x="6176" y="1103064"/>
                <a:ext cx="4307124" cy="1"/>
              </a:xfrm>
              <a:prstGeom prst="line">
                <a:avLst/>
              </a:prstGeom>
              <a:noFill/>
              <a:ln w="12700" cap="flat">
                <a:solidFill>
                  <a:srgbClr val="D6D6D6"/>
                </a:solidFill>
                <a:prstDash val="solid"/>
                <a:miter lim="400000"/>
              </a:ln>
              <a:effectLst/>
            </p:spPr>
            <p:txBody>
              <a:bodyPr wrap="square" lIns="0" tIns="0" rIns="0" bIns="0" numCol="1" anchor="t">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defTabSz="584835">
                  <a:defRPr sz="1200">
                    <a:latin typeface="+mn-lt"/>
                    <a:ea typeface="+mn-ea"/>
                    <a:cs typeface="+mn-cs"/>
                    <a:sym typeface="Helvetica"/>
                  </a:defRPr>
                </a:pPr>
                <a:endParaRPr sz="1600">
                  <a:latin typeface="Arial" panose="020B0604020202020204"/>
                  <a:ea typeface="Arial" panose="020B0604020202020204"/>
                  <a:cs typeface="Arial" panose="020B0604020202020204"/>
                </a:endParaRPr>
              </a:p>
            </p:txBody>
          </p:sp>
          <p:sp>
            <p:nvSpPr>
              <p:cNvPr id="49" name="Shape 3553"/>
              <p:cNvSpPr/>
              <p:nvPr/>
            </p:nvSpPr>
            <p:spPr>
              <a:xfrm>
                <a:off x="0" y="4556"/>
                <a:ext cx="1863620" cy="163972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9767" y="0"/>
                    </a:lnTo>
                    <a:cubicBezTo>
                      <a:pt x="9767" y="0"/>
                      <a:pt x="21600" y="21600"/>
                      <a:pt x="21600" y="21600"/>
                    </a:cubicBezTo>
                    <a:close/>
                  </a:path>
                </a:pathLst>
              </a:custGeom>
              <a:solidFill>
                <a:srgbClr val="1A6C37"/>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50" name="Shape 3554"/>
              <p:cNvSpPr/>
              <p:nvPr/>
            </p:nvSpPr>
            <p:spPr>
              <a:xfrm>
                <a:off x="698500" y="280323"/>
                <a:ext cx="1586509"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235" y="0"/>
                    </a:lnTo>
                    <a:cubicBezTo>
                      <a:pt x="10235" y="0"/>
                      <a:pt x="21600" y="21600"/>
                      <a:pt x="21600" y="21600"/>
                    </a:cubicBezTo>
                    <a:close/>
                  </a:path>
                </a:pathLst>
              </a:custGeom>
              <a:solidFill>
                <a:schemeClr val="tx1">
                  <a:lumMod val="75000"/>
                  <a:lumOff val="25000"/>
                </a:schemeClr>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51" name="Shape 3555"/>
              <p:cNvSpPr/>
              <p:nvPr/>
            </p:nvSpPr>
            <p:spPr>
              <a:xfrm>
                <a:off x="1397000" y="125808"/>
                <a:ext cx="1518481" cy="151847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800" y="0"/>
                    </a:lnTo>
                    <a:cubicBezTo>
                      <a:pt x="10800" y="0"/>
                      <a:pt x="21600" y="21600"/>
                      <a:pt x="21600" y="21600"/>
                    </a:cubicBezTo>
                    <a:close/>
                  </a:path>
                </a:pathLst>
              </a:custGeom>
              <a:solidFill>
                <a:srgbClr val="1A6C37"/>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52" name="Shape 3556"/>
              <p:cNvSpPr/>
              <p:nvPr/>
            </p:nvSpPr>
            <p:spPr>
              <a:xfrm>
                <a:off x="2120900" y="280323"/>
                <a:ext cx="1494315"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1523" y="0"/>
                    </a:lnTo>
                    <a:cubicBezTo>
                      <a:pt x="11523" y="0"/>
                      <a:pt x="21600" y="21600"/>
                      <a:pt x="21600" y="21600"/>
                    </a:cubicBezTo>
                    <a:close/>
                  </a:path>
                </a:pathLst>
              </a:custGeom>
              <a:solidFill>
                <a:schemeClr val="tx1">
                  <a:lumMod val="75000"/>
                  <a:lumOff val="25000"/>
                </a:schemeClr>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indent="650240" algn="ctr">
                  <a:defRPr sz="3200" b="1">
                    <a:solidFill>
                      <a:srgbClr val="FFFFFF"/>
                    </a:solidFill>
                    <a:latin typeface="+mn-lt"/>
                    <a:ea typeface="+mn-ea"/>
                    <a:cs typeface="+mn-cs"/>
                    <a:sym typeface="Helvetica"/>
                  </a:defRPr>
                </a:pPr>
                <a:endParaRPr sz="4265">
                  <a:latin typeface="Arial" panose="020B0604020202020204"/>
                  <a:ea typeface="Arial" panose="020B0604020202020204"/>
                  <a:cs typeface="Arial" panose="020B0604020202020204"/>
                </a:endParaRPr>
              </a:p>
            </p:txBody>
          </p:sp>
          <p:sp>
            <p:nvSpPr>
              <p:cNvPr id="53" name="Shape 3557"/>
              <p:cNvSpPr/>
              <p:nvPr/>
            </p:nvSpPr>
            <p:spPr>
              <a:xfrm>
                <a:off x="2794000" y="280323"/>
                <a:ext cx="1518475" cy="136396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10329" y="0"/>
                    </a:lnTo>
                    <a:cubicBezTo>
                      <a:pt x="10329" y="0"/>
                      <a:pt x="21600" y="21600"/>
                      <a:pt x="21600" y="21600"/>
                    </a:cubicBezTo>
                    <a:close/>
                  </a:path>
                </a:pathLst>
              </a:custGeom>
              <a:solidFill>
                <a:srgbClr val="1A6C37"/>
              </a:solidFill>
              <a:ln w="12700" cap="flat">
                <a:noFill/>
                <a:miter lim="400000"/>
              </a:ln>
              <a:effectLst/>
            </p:spPr>
            <p:txBody>
              <a:bodyPr wrap="square" lIns="50800" tIns="50800" rIns="50800" bIns="50800" numCol="1" anchor="ctr">
                <a:noAutofit/>
              </a:bodyP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defRPr sz="3200" b="1">
                    <a:latin typeface="+mn-lt"/>
                    <a:ea typeface="+mn-ea"/>
                    <a:cs typeface="+mn-cs"/>
                    <a:sym typeface="Helvetica"/>
                  </a:defRPr>
                </a:pPr>
                <a:endParaRPr sz="4265">
                  <a:latin typeface="Arial" panose="020B0604020202020204"/>
                  <a:ea typeface="Arial" panose="020B0604020202020204"/>
                  <a:cs typeface="Arial" panose="020B0604020202020204"/>
                </a:endParaRPr>
              </a:p>
            </p:txBody>
          </p:sp>
        </p:grpSp>
        <p:sp>
          <p:nvSpPr>
            <p:cNvPr id="19" name="Shape 3569"/>
            <p:cNvSpPr/>
            <p:nvPr/>
          </p:nvSpPr>
          <p:spPr>
            <a:xfrm>
              <a:off x="3517621" y="1867953"/>
              <a:ext cx="74" cy="4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00" y="16200"/>
                    <a:pt x="7200" y="8100"/>
                    <a:pt x="0" y="0"/>
                  </a:cubicBezTo>
                  <a:lnTo>
                    <a:pt x="1800" y="2700"/>
                  </a:lnTo>
                  <a:cubicBezTo>
                    <a:pt x="7200" y="10800"/>
                    <a:pt x="14400" y="16200"/>
                    <a:pt x="21600" y="21600"/>
                  </a:cubicBezTo>
                  <a:close/>
                </a:path>
              </a:pathLst>
            </a:custGeom>
            <a:solidFill>
              <a:srgbClr val="F15B45"/>
            </a:solidFill>
            <a:ln w="12700">
              <a:miter lim="400000"/>
            </a:ln>
          </p:spPr>
          <p:txBody>
            <a:bodyPr lIns="48768" tIns="48768" rIns="48768" bIns="48768" anchor="ctr"/>
            <a:lstStyle>
              <a:defPPr marL="0" marR="0" indent="0" algn="l" defTabSz="87757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1pPr>
              <a:lvl2pPr marL="0" marR="0" indent="21971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2pPr>
              <a:lvl3pPr marL="0" marR="0" indent="43878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3pPr>
              <a:lvl4pPr marL="0" marR="0" indent="65849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4pPr>
              <a:lvl5pPr marL="0" marR="0" indent="87757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5pPr>
              <a:lvl6pPr marL="0" marR="0" indent="109728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6pPr>
              <a:lvl7pPr marL="0" marR="0" indent="131635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7pPr>
              <a:lvl8pPr marL="0" marR="0" indent="1536065"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8pPr>
              <a:lvl9pPr marL="0" marR="0" indent="1755140" algn="l" defTabSz="791845" rtl="0" fontAlgn="auto" latinLnBrk="0" hangingPunct="0">
                <a:lnSpc>
                  <a:spcPct val="100000"/>
                </a:lnSpc>
                <a:spcBef>
                  <a:spcPts val="0"/>
                </a:spcBef>
                <a:spcAft>
                  <a:spcPts val="0"/>
                </a:spcAft>
                <a:buClrTx/>
                <a:buSzTx/>
                <a:buFontTx/>
                <a:buNone/>
                <a:defRPr kumimoji="0" sz="4300" b="0" i="0" u="none" strike="noStrike" cap="none" spc="0" normalizeH="0" baseline="0">
                  <a:ln>
                    <a:noFill/>
                  </a:ln>
                  <a:solidFill>
                    <a:srgbClr val="000000"/>
                  </a:solidFill>
                  <a:effectLst/>
                  <a:uFillTx/>
                  <a:latin typeface="Helvetica Light"/>
                  <a:ea typeface="Helvetica Light"/>
                  <a:cs typeface="Helvetica Light"/>
                  <a:sym typeface="Helvetica Light"/>
                </a:defRPr>
              </a:lvl9pPr>
            </a:lstStyle>
            <a:p>
              <a:pPr algn="ctr" defTabSz="58483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Arial" panose="020B0604020202020204"/>
                <a:ea typeface="Arial" panose="020B0604020202020204"/>
                <a:cs typeface="Arial" panose="020B0604020202020204"/>
              </a:endParaRPr>
            </a:p>
          </p:txBody>
        </p:sp>
        <p:cxnSp>
          <p:nvCxnSpPr>
            <p:cNvPr id="20" name="直接连接符 19"/>
            <p:cNvCxnSpPr/>
            <p:nvPr/>
          </p:nvCxnSpPr>
          <p:spPr>
            <a:xfrm>
              <a:off x="974722" y="1990224"/>
              <a:ext cx="0" cy="19431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Box 35"/>
            <p:cNvSpPr txBox="1"/>
            <p:nvPr/>
          </p:nvSpPr>
          <p:spPr>
            <a:xfrm>
              <a:off x="3625936" y="1927221"/>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98%</a:t>
              </a:r>
            </a:p>
          </p:txBody>
        </p:sp>
        <p:sp>
          <p:nvSpPr>
            <p:cNvPr id="22" name="TextBox 38"/>
            <p:cNvSpPr txBox="1"/>
            <p:nvPr/>
          </p:nvSpPr>
          <p:spPr>
            <a:xfrm>
              <a:off x="2899790" y="1923783"/>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58%</a:t>
              </a:r>
            </a:p>
          </p:txBody>
        </p:sp>
        <p:sp>
          <p:nvSpPr>
            <p:cNvPr id="23" name="TextBox 40"/>
            <p:cNvSpPr txBox="1"/>
            <p:nvPr/>
          </p:nvSpPr>
          <p:spPr>
            <a:xfrm>
              <a:off x="2246642" y="1927221"/>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sp>
          <p:nvSpPr>
            <p:cNvPr id="24" name="TextBox 42"/>
            <p:cNvSpPr txBox="1"/>
            <p:nvPr/>
          </p:nvSpPr>
          <p:spPr>
            <a:xfrm>
              <a:off x="1600388" y="1923783"/>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78%</a:t>
              </a:r>
            </a:p>
          </p:txBody>
        </p:sp>
        <p:sp>
          <p:nvSpPr>
            <p:cNvPr id="25" name="TextBox 40"/>
            <p:cNvSpPr txBox="1"/>
            <p:nvPr/>
          </p:nvSpPr>
          <p:spPr>
            <a:xfrm>
              <a:off x="4173580" y="1944727"/>
              <a:ext cx="517204" cy="23857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65" dirty="0">
                  <a:solidFill>
                    <a:srgbClr val="342E3E"/>
                  </a:solidFill>
                  <a:latin typeface="+mj-ea"/>
                  <a:ea typeface="+mj-ea"/>
                  <a:cs typeface="Open Sans Light" pitchFamily="34" charset="0"/>
                </a:rPr>
                <a:t>82%</a:t>
              </a:r>
            </a:p>
          </p:txBody>
        </p:sp>
        <p:grpSp>
          <p:nvGrpSpPr>
            <p:cNvPr id="26" name="组合 25"/>
            <p:cNvGrpSpPr/>
            <p:nvPr/>
          </p:nvGrpSpPr>
          <p:grpSpPr>
            <a:xfrm>
              <a:off x="1273487" y="3993809"/>
              <a:ext cx="3276629" cy="223091"/>
              <a:chOff x="4221581" y="4217697"/>
              <a:chExt cx="3276629" cy="223091"/>
            </a:xfrm>
          </p:grpSpPr>
          <p:sp>
            <p:nvSpPr>
              <p:cNvPr id="27" name="TextBox 14"/>
              <p:cNvSpPr txBox="1"/>
              <p:nvPr/>
            </p:nvSpPr>
            <p:spPr>
              <a:xfrm>
                <a:off x="4221581"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28" name="TextBox 14"/>
              <p:cNvSpPr txBox="1"/>
              <p:nvPr/>
            </p:nvSpPr>
            <p:spPr>
              <a:xfrm>
                <a:off x="4744537"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29" name="TextBox 14"/>
              <p:cNvSpPr txBox="1"/>
              <p:nvPr/>
            </p:nvSpPr>
            <p:spPr>
              <a:xfrm>
                <a:off x="5417713"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0" name="TextBox 14"/>
              <p:cNvSpPr txBox="1"/>
              <p:nvPr/>
            </p:nvSpPr>
            <p:spPr>
              <a:xfrm>
                <a:off x="6106486"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sp>
            <p:nvSpPr>
              <p:cNvPr id="32" name="TextBox 14"/>
              <p:cNvSpPr txBox="1"/>
              <p:nvPr/>
            </p:nvSpPr>
            <p:spPr>
              <a:xfrm>
                <a:off x="6978774" y="4217697"/>
                <a:ext cx="519436" cy="22309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335" dirty="0">
                    <a:solidFill>
                      <a:srgbClr val="3D3648"/>
                    </a:solidFill>
                    <a:latin typeface="Arial" panose="020B0604020202020204" pitchFamily="34" charset="0"/>
                    <a:ea typeface="微软雅黑" panose="020B0503020204020204" pitchFamily="34" charset="-122"/>
                    <a:cs typeface="Open Sans Condensed" pitchFamily="34" charset="0"/>
                    <a:sym typeface="Arial" panose="020B0604020202020204" pitchFamily="34" charset="0"/>
                  </a:rPr>
                  <a:t>Text</a:t>
                </a:r>
              </a:p>
            </p:txBody>
          </p:sp>
        </p:grpSp>
      </p:grpSp>
      <p:grpSp>
        <p:nvGrpSpPr>
          <p:cNvPr id="54" name="组合 53"/>
          <p:cNvGrpSpPr/>
          <p:nvPr/>
        </p:nvGrpSpPr>
        <p:grpSpPr>
          <a:xfrm>
            <a:off x="7297309" y="1707984"/>
            <a:ext cx="4098572" cy="753924"/>
            <a:chOff x="2938788" y="2190735"/>
            <a:chExt cx="4098572" cy="753924"/>
          </a:xfrm>
        </p:grpSpPr>
        <p:sp>
          <p:nvSpPr>
            <p:cNvPr id="55"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56" name="组合 55"/>
            <p:cNvGrpSpPr/>
            <p:nvPr/>
          </p:nvGrpSpPr>
          <p:grpSpPr>
            <a:xfrm>
              <a:off x="3098185" y="2190735"/>
              <a:ext cx="1760423" cy="307777"/>
              <a:chOff x="3339348" y="2987446"/>
              <a:chExt cx="981950" cy="307777"/>
            </a:xfrm>
          </p:grpSpPr>
          <p:sp>
            <p:nvSpPr>
              <p:cNvPr id="57"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58" name="直接连接符 120"/>
              <p:cNvCxnSpPr>
                <a:cxnSpLocks noChangeShapeType="1"/>
              </p:cNvCxnSpPr>
              <p:nvPr/>
            </p:nvCxnSpPr>
            <p:spPr bwMode="auto">
              <a:xfrm>
                <a:off x="3339348" y="3033115"/>
                <a:ext cx="0" cy="170144"/>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grpSp>
        <p:nvGrpSpPr>
          <p:cNvPr id="59" name="组合 58"/>
          <p:cNvGrpSpPr/>
          <p:nvPr/>
        </p:nvGrpSpPr>
        <p:grpSpPr>
          <a:xfrm>
            <a:off x="7297309" y="2544360"/>
            <a:ext cx="4098572" cy="753924"/>
            <a:chOff x="2938788" y="2190735"/>
            <a:chExt cx="4098572" cy="753924"/>
          </a:xfrm>
        </p:grpSpPr>
        <p:sp>
          <p:nvSpPr>
            <p:cNvPr id="60"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1" name="组合 60"/>
            <p:cNvGrpSpPr/>
            <p:nvPr/>
          </p:nvGrpSpPr>
          <p:grpSpPr>
            <a:xfrm>
              <a:off x="3098185" y="2190735"/>
              <a:ext cx="1760423" cy="307777"/>
              <a:chOff x="3339348" y="2987446"/>
              <a:chExt cx="981950" cy="307777"/>
            </a:xfrm>
          </p:grpSpPr>
          <p:sp>
            <p:nvSpPr>
              <p:cNvPr id="62"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3" name="直接连接符 120"/>
              <p:cNvCxnSpPr>
                <a:cxnSpLocks noChangeShapeType="1"/>
              </p:cNvCxnSpPr>
              <p:nvPr/>
            </p:nvCxnSpPr>
            <p:spPr bwMode="auto">
              <a:xfrm>
                <a:off x="3339348" y="3033115"/>
                <a:ext cx="0" cy="170144"/>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grpSp>
        <p:nvGrpSpPr>
          <p:cNvPr id="64" name="组合 63"/>
          <p:cNvGrpSpPr/>
          <p:nvPr/>
        </p:nvGrpSpPr>
        <p:grpSpPr>
          <a:xfrm>
            <a:off x="7297309" y="3380736"/>
            <a:ext cx="4098572" cy="753924"/>
            <a:chOff x="2938788" y="2190735"/>
            <a:chExt cx="4098572" cy="753924"/>
          </a:xfrm>
        </p:grpSpPr>
        <p:sp>
          <p:nvSpPr>
            <p:cNvPr id="65"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66" name="组合 65"/>
            <p:cNvGrpSpPr/>
            <p:nvPr/>
          </p:nvGrpSpPr>
          <p:grpSpPr>
            <a:xfrm>
              <a:off x="3098185" y="2190735"/>
              <a:ext cx="1760423" cy="307777"/>
              <a:chOff x="3339348" y="2987446"/>
              <a:chExt cx="981950" cy="307777"/>
            </a:xfrm>
          </p:grpSpPr>
          <p:sp>
            <p:nvSpPr>
              <p:cNvPr id="67"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68" name="直接连接符 120"/>
              <p:cNvCxnSpPr>
                <a:cxnSpLocks noChangeShapeType="1"/>
              </p:cNvCxnSpPr>
              <p:nvPr/>
            </p:nvCxnSpPr>
            <p:spPr bwMode="auto">
              <a:xfrm>
                <a:off x="3339348" y="3033115"/>
                <a:ext cx="0" cy="170144"/>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grpSp>
        <p:nvGrpSpPr>
          <p:cNvPr id="69" name="组合 68"/>
          <p:cNvGrpSpPr/>
          <p:nvPr/>
        </p:nvGrpSpPr>
        <p:grpSpPr>
          <a:xfrm>
            <a:off x="7297309" y="4217112"/>
            <a:ext cx="4098572" cy="753924"/>
            <a:chOff x="2938788" y="2190735"/>
            <a:chExt cx="4098572" cy="753924"/>
          </a:xfrm>
        </p:grpSpPr>
        <p:sp>
          <p:nvSpPr>
            <p:cNvPr id="70"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1" name="组合 70"/>
            <p:cNvGrpSpPr/>
            <p:nvPr/>
          </p:nvGrpSpPr>
          <p:grpSpPr>
            <a:xfrm>
              <a:off x="3098185" y="2190735"/>
              <a:ext cx="1760423" cy="307777"/>
              <a:chOff x="3339348" y="2987446"/>
              <a:chExt cx="981950" cy="307777"/>
            </a:xfrm>
          </p:grpSpPr>
          <p:sp>
            <p:nvSpPr>
              <p:cNvPr id="72"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3" name="直接连接符 120"/>
              <p:cNvCxnSpPr>
                <a:cxnSpLocks noChangeShapeType="1"/>
              </p:cNvCxnSpPr>
              <p:nvPr/>
            </p:nvCxnSpPr>
            <p:spPr bwMode="auto">
              <a:xfrm>
                <a:off x="3339348" y="3033115"/>
                <a:ext cx="0" cy="170144"/>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grpSp>
        <p:nvGrpSpPr>
          <p:cNvPr id="74" name="组合 73"/>
          <p:cNvGrpSpPr/>
          <p:nvPr/>
        </p:nvGrpSpPr>
        <p:grpSpPr>
          <a:xfrm>
            <a:off x="7297309" y="5053488"/>
            <a:ext cx="4207754" cy="753924"/>
            <a:chOff x="2938788" y="2190735"/>
            <a:chExt cx="4207754" cy="753924"/>
          </a:xfrm>
        </p:grpSpPr>
        <p:sp>
          <p:nvSpPr>
            <p:cNvPr id="75" name="矩形 13"/>
            <p:cNvSpPr>
              <a:spLocks noChangeArrowheads="1"/>
            </p:cNvSpPr>
            <p:nvPr/>
          </p:nvSpPr>
          <p:spPr bwMode="auto">
            <a:xfrm>
              <a:off x="2938788" y="2452216"/>
              <a:ext cx="420775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grpSp>
          <p:nvGrpSpPr>
            <p:cNvPr id="76" name="组合 75"/>
            <p:cNvGrpSpPr/>
            <p:nvPr/>
          </p:nvGrpSpPr>
          <p:grpSpPr>
            <a:xfrm>
              <a:off x="3098185" y="2190735"/>
              <a:ext cx="1760423" cy="307777"/>
              <a:chOff x="3339348" y="2987446"/>
              <a:chExt cx="981950" cy="307777"/>
            </a:xfrm>
          </p:grpSpPr>
          <p:sp>
            <p:nvSpPr>
              <p:cNvPr id="77"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cxnSp>
            <p:nvCxnSpPr>
              <p:cNvPr id="78" name="直接连接符 120"/>
              <p:cNvCxnSpPr>
                <a:cxnSpLocks noChangeShapeType="1"/>
              </p:cNvCxnSpPr>
              <p:nvPr/>
            </p:nvCxnSpPr>
            <p:spPr bwMode="auto">
              <a:xfrm>
                <a:off x="3339348" y="3033115"/>
                <a:ext cx="0" cy="170144"/>
              </a:xfrm>
              <a:prstGeom prst="line">
                <a:avLst/>
              </a:prstGeom>
              <a:noFill/>
              <a:ln w="9525">
                <a:solidFill>
                  <a:srgbClr val="007BC6"/>
                </a:solidFill>
                <a:round/>
              </a:ln>
              <a:extLst>
                <a:ext uri="{909E8E84-426E-40DD-AFC4-6F175D3DCCD1}">
                  <a14:hiddenFill xmlns:a14="http://schemas.microsoft.com/office/drawing/2010/main">
                    <a:noFill/>
                  </a14:hiddenFill>
                </a:ext>
              </a:extLst>
            </p:spPr>
          </p:cxnSp>
        </p:grpSp>
      </p:grpSp>
      <p:sp>
        <p:nvSpPr>
          <p:cNvPr id="81" name="文本框 80"/>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82"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left)">
                                      <p:cBhvr>
                                        <p:cTn id="7" dur="500"/>
                                        <p:tgtEl>
                                          <p:spTgt spid="81"/>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500" fill="hold"/>
                                        <p:tgtEl>
                                          <p:spTgt spid="82"/>
                                        </p:tgtEl>
                                        <p:attrNameLst>
                                          <p:attrName>ppt_x</p:attrName>
                                        </p:attrNameLst>
                                      </p:cBhvr>
                                      <p:tavLst>
                                        <p:tav tm="0">
                                          <p:val>
                                            <p:strVal val="1+#ppt_w/2"/>
                                          </p:val>
                                        </p:tav>
                                        <p:tav tm="100000">
                                          <p:val>
                                            <p:strVal val="#ppt_x"/>
                                          </p:val>
                                        </p:tav>
                                      </p:tavLst>
                                    </p:anim>
                                    <p:anim calcmode="lin" valueType="num">
                                      <p:cBhvr additive="base">
                                        <p:cTn id="12" dur="500" fill="hold"/>
                                        <p:tgtEl>
                                          <p:spTgt spid="82"/>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4"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par>
                                <p:cTn id="17" presetID="22" presetClass="entr" presetSubtype="1"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par>
                                <p:cTn id="20" presetID="22" presetClass="entr" presetSubtype="1" fill="hold" nodeType="withEffect">
                                  <p:stCondLst>
                                    <p:cond delay="100"/>
                                  </p:stCondLst>
                                  <p:childTnLst>
                                    <p:set>
                                      <p:cBhvr>
                                        <p:cTn id="21" dur="1" fill="hold">
                                          <p:stCondLst>
                                            <p:cond delay="0"/>
                                          </p:stCondLst>
                                        </p:cTn>
                                        <p:tgtEl>
                                          <p:spTgt spid="59"/>
                                        </p:tgtEl>
                                        <p:attrNameLst>
                                          <p:attrName>style.visibility</p:attrName>
                                        </p:attrNameLst>
                                      </p:cBhvr>
                                      <p:to>
                                        <p:strVal val="visible"/>
                                      </p:to>
                                    </p:set>
                                    <p:animEffect transition="in" filter="wipe(up)">
                                      <p:cBhvr>
                                        <p:cTn id="22" dur="500"/>
                                        <p:tgtEl>
                                          <p:spTgt spid="59"/>
                                        </p:tgtEl>
                                      </p:cBhvr>
                                    </p:animEffect>
                                  </p:childTnLst>
                                </p:cTn>
                              </p:par>
                              <p:par>
                                <p:cTn id="23" presetID="22" presetClass="entr" presetSubtype="1" fill="hold" nodeType="withEffect">
                                  <p:stCondLst>
                                    <p:cond delay="200"/>
                                  </p:stCondLst>
                                  <p:childTnLst>
                                    <p:set>
                                      <p:cBhvr>
                                        <p:cTn id="24" dur="1" fill="hold">
                                          <p:stCondLst>
                                            <p:cond delay="0"/>
                                          </p:stCondLst>
                                        </p:cTn>
                                        <p:tgtEl>
                                          <p:spTgt spid="64"/>
                                        </p:tgtEl>
                                        <p:attrNameLst>
                                          <p:attrName>style.visibility</p:attrName>
                                        </p:attrNameLst>
                                      </p:cBhvr>
                                      <p:to>
                                        <p:strVal val="visible"/>
                                      </p:to>
                                    </p:set>
                                    <p:animEffect transition="in" filter="wipe(up)">
                                      <p:cBhvr>
                                        <p:cTn id="25" dur="500"/>
                                        <p:tgtEl>
                                          <p:spTgt spid="64"/>
                                        </p:tgtEl>
                                      </p:cBhvr>
                                    </p:animEffect>
                                  </p:childTnLst>
                                </p:cTn>
                              </p:par>
                              <p:par>
                                <p:cTn id="26" presetID="22" presetClass="entr" presetSubtype="1" fill="hold" nodeType="withEffect">
                                  <p:stCondLst>
                                    <p:cond delay="300"/>
                                  </p:stCondLst>
                                  <p:childTnLst>
                                    <p:set>
                                      <p:cBhvr>
                                        <p:cTn id="27" dur="1" fill="hold">
                                          <p:stCondLst>
                                            <p:cond delay="0"/>
                                          </p:stCondLst>
                                        </p:cTn>
                                        <p:tgtEl>
                                          <p:spTgt spid="69"/>
                                        </p:tgtEl>
                                        <p:attrNameLst>
                                          <p:attrName>style.visibility</p:attrName>
                                        </p:attrNameLst>
                                      </p:cBhvr>
                                      <p:to>
                                        <p:strVal val="visible"/>
                                      </p:to>
                                    </p:set>
                                    <p:animEffect transition="in" filter="wipe(up)">
                                      <p:cBhvr>
                                        <p:cTn id="28" dur="500"/>
                                        <p:tgtEl>
                                          <p:spTgt spid="69"/>
                                        </p:tgtEl>
                                      </p:cBhvr>
                                    </p:animEffect>
                                  </p:childTnLst>
                                </p:cTn>
                              </p:par>
                              <p:par>
                                <p:cTn id="29" presetID="22" presetClass="entr" presetSubtype="1" fill="hold" nodeType="withEffect">
                                  <p:stCondLst>
                                    <p:cond delay="400"/>
                                  </p:stCondLst>
                                  <p:childTnLst>
                                    <p:set>
                                      <p:cBhvr>
                                        <p:cTn id="30" dur="1" fill="hold">
                                          <p:stCondLst>
                                            <p:cond delay="0"/>
                                          </p:stCondLst>
                                        </p:cTn>
                                        <p:tgtEl>
                                          <p:spTgt spid="74"/>
                                        </p:tgtEl>
                                        <p:attrNameLst>
                                          <p:attrName>style.visibility</p:attrName>
                                        </p:attrNameLst>
                                      </p:cBhvr>
                                      <p:to>
                                        <p:strVal val="visible"/>
                                      </p:to>
                                    </p:set>
                                    <p:animEffect transition="in" filter="wipe(up)">
                                      <p:cBhvr>
                                        <p:cTn id="31"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
          <p:cNvSpPr/>
          <p:nvPr/>
        </p:nvSpPr>
        <p:spPr>
          <a:xfrm>
            <a:off x="918524" y="3429160"/>
            <a:ext cx="2052000" cy="108048"/>
          </a:xfrm>
          <a:prstGeom prst="rect">
            <a:avLst/>
          </a:prstGeom>
          <a:solidFill>
            <a:srgbClr val="1A6C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0" name="Rectangle 5"/>
          <p:cNvSpPr/>
          <p:nvPr/>
        </p:nvSpPr>
        <p:spPr>
          <a:xfrm>
            <a:off x="2985361" y="3429160"/>
            <a:ext cx="2052000" cy="108048"/>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1" name="Rectangle 6"/>
          <p:cNvSpPr/>
          <p:nvPr/>
        </p:nvSpPr>
        <p:spPr>
          <a:xfrm>
            <a:off x="5052198" y="3429160"/>
            <a:ext cx="2052000" cy="108048"/>
          </a:xfrm>
          <a:prstGeom prst="rect">
            <a:avLst/>
          </a:prstGeom>
          <a:solidFill>
            <a:srgbClr val="1A6C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2" name="Rectangle 7"/>
          <p:cNvSpPr/>
          <p:nvPr/>
        </p:nvSpPr>
        <p:spPr>
          <a:xfrm>
            <a:off x="7119029" y="3429160"/>
            <a:ext cx="2052000" cy="108048"/>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3" name="Rectangle 8"/>
          <p:cNvSpPr/>
          <p:nvPr/>
        </p:nvSpPr>
        <p:spPr>
          <a:xfrm>
            <a:off x="9185862" y="3429160"/>
            <a:ext cx="2052000" cy="108048"/>
          </a:xfrm>
          <a:prstGeom prst="rect">
            <a:avLst/>
          </a:prstGeom>
          <a:solidFill>
            <a:srgbClr val="1A6C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grpSp>
        <p:nvGrpSpPr>
          <p:cNvPr id="54" name="Group 14"/>
          <p:cNvGrpSpPr/>
          <p:nvPr/>
        </p:nvGrpSpPr>
        <p:grpSpPr>
          <a:xfrm>
            <a:off x="1097526" y="2395708"/>
            <a:ext cx="648000" cy="648000"/>
            <a:chOff x="7322925" y="1113826"/>
            <a:chExt cx="418280" cy="418280"/>
          </a:xfrm>
        </p:grpSpPr>
        <p:sp>
          <p:nvSpPr>
            <p:cNvPr id="55" name="Teardrop 15"/>
            <p:cNvSpPr/>
            <p:nvPr/>
          </p:nvSpPr>
          <p:spPr>
            <a:xfrm rot="8100000">
              <a:off x="7322925" y="1113826"/>
              <a:ext cx="418280" cy="418280"/>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6"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7" name="Group 17"/>
          <p:cNvGrpSpPr/>
          <p:nvPr/>
        </p:nvGrpSpPr>
        <p:grpSpPr>
          <a:xfrm>
            <a:off x="5229310" y="2395708"/>
            <a:ext cx="648000" cy="648000"/>
            <a:chOff x="4158893" y="1506251"/>
            <a:chExt cx="418280" cy="418280"/>
          </a:xfrm>
        </p:grpSpPr>
        <p:sp>
          <p:nvSpPr>
            <p:cNvPr id="58" name="Teardrop 18"/>
            <p:cNvSpPr/>
            <p:nvPr/>
          </p:nvSpPr>
          <p:spPr>
            <a:xfrm rot="8100000">
              <a:off x="4158893" y="1506251"/>
              <a:ext cx="418280" cy="418280"/>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9"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0" name="Group 20"/>
          <p:cNvGrpSpPr/>
          <p:nvPr/>
        </p:nvGrpSpPr>
        <p:grpSpPr>
          <a:xfrm>
            <a:off x="3171593" y="2395708"/>
            <a:ext cx="648000" cy="648000"/>
            <a:chOff x="2708324" y="1506251"/>
            <a:chExt cx="418280" cy="418280"/>
          </a:xfrm>
        </p:grpSpPr>
        <p:sp>
          <p:nvSpPr>
            <p:cNvPr id="61" name="Teardrop 21"/>
            <p:cNvSpPr/>
            <p:nvPr/>
          </p:nvSpPr>
          <p:spPr>
            <a:xfrm rot="8100000">
              <a:off x="2708324" y="1506251"/>
              <a:ext cx="418280" cy="41828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6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3" name="Group 23"/>
          <p:cNvGrpSpPr/>
          <p:nvPr/>
        </p:nvGrpSpPr>
        <p:grpSpPr>
          <a:xfrm>
            <a:off x="9372723" y="2395708"/>
            <a:ext cx="648000" cy="648000"/>
            <a:chOff x="7178907" y="1506251"/>
            <a:chExt cx="418280" cy="418280"/>
          </a:xfrm>
        </p:grpSpPr>
        <p:sp>
          <p:nvSpPr>
            <p:cNvPr id="64" name="Teardrop 24"/>
            <p:cNvSpPr/>
            <p:nvPr/>
          </p:nvSpPr>
          <p:spPr>
            <a:xfrm rot="8100000">
              <a:off x="7178907" y="1506251"/>
              <a:ext cx="418280" cy="418280"/>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65"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6" name="Group 26"/>
          <p:cNvGrpSpPr/>
          <p:nvPr/>
        </p:nvGrpSpPr>
        <p:grpSpPr>
          <a:xfrm>
            <a:off x="7301208" y="2395708"/>
            <a:ext cx="648000" cy="648000"/>
            <a:chOff x="5665857" y="1506251"/>
            <a:chExt cx="418280" cy="418280"/>
          </a:xfrm>
        </p:grpSpPr>
        <p:sp>
          <p:nvSpPr>
            <p:cNvPr id="67" name="Teardrop 27"/>
            <p:cNvSpPr/>
            <p:nvPr/>
          </p:nvSpPr>
          <p:spPr>
            <a:xfrm rot="8100000">
              <a:off x="5665857" y="1506251"/>
              <a:ext cx="418280" cy="41828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68"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9" name="组合 68"/>
          <p:cNvGrpSpPr/>
          <p:nvPr/>
        </p:nvGrpSpPr>
        <p:grpSpPr>
          <a:xfrm>
            <a:off x="1242675" y="3677375"/>
            <a:ext cx="1627533" cy="1482866"/>
            <a:chOff x="1242675" y="3677375"/>
            <a:chExt cx="1627533" cy="1482866"/>
          </a:xfrm>
        </p:grpSpPr>
        <p:sp>
          <p:nvSpPr>
            <p:cNvPr id="70" name="TextBox 9"/>
            <p:cNvSpPr txBox="1"/>
            <p:nvPr/>
          </p:nvSpPr>
          <p:spPr>
            <a:xfrm>
              <a:off x="1242675" y="3677375"/>
              <a:ext cx="1627533" cy="711745"/>
            </a:xfrm>
            <a:prstGeom prst="rect">
              <a:avLst/>
            </a:prstGeom>
            <a:noFill/>
          </p:spPr>
          <p:txBody>
            <a:bodyPr wrap="square" lIns="0" tIns="0" rIns="91420" bIns="0" rtlCol="0">
              <a:noAutofit/>
            </a:bodyPr>
            <a:lstStyle/>
            <a:p>
              <a:r>
                <a:rPr lang="en-US" sz="4800" b="1" dirty="0">
                  <a:solidFill>
                    <a:srgbClr val="1A6C37"/>
                  </a:solidFill>
                  <a:ea typeface="Roboto" pitchFamily="2" charset="0"/>
                  <a:cs typeface="Helvetica Neue"/>
                </a:rPr>
                <a:t>01</a:t>
              </a:r>
              <a:endParaRPr lang="id-ID" sz="1100" dirty="0">
                <a:solidFill>
                  <a:srgbClr val="1A6C37"/>
                </a:solidFill>
                <a:ea typeface="Roboto" pitchFamily="2" charset="0"/>
              </a:endParaRPr>
            </a:p>
          </p:txBody>
        </p:sp>
        <p:sp>
          <p:nvSpPr>
            <p:cNvPr id="71" name="TextBox 9"/>
            <p:cNvSpPr txBox="1"/>
            <p:nvPr/>
          </p:nvSpPr>
          <p:spPr>
            <a:xfrm>
              <a:off x="1242675" y="4322260"/>
              <a:ext cx="1627533" cy="207027"/>
            </a:xfrm>
            <a:prstGeom prst="rect">
              <a:avLst/>
            </a:prstGeom>
            <a:noFill/>
          </p:spPr>
          <p:txBody>
            <a:bodyPr wrap="square" lIns="0" tIns="0" rIns="91420" bIns="0" rtlCol="0">
              <a:noAutofit/>
            </a:bodyPr>
            <a:lstStyle/>
            <a:p>
              <a:r>
                <a:rPr lang="id-ID" sz="1400" dirty="0">
                  <a:solidFill>
                    <a:srgbClr val="1A6C37"/>
                  </a:solidFill>
                  <a:ea typeface="Roboto" pitchFamily="2" charset="0"/>
                  <a:cs typeface="Helvetica Neue"/>
                </a:rPr>
                <a:t>NETWORKS</a:t>
              </a:r>
              <a:endParaRPr lang="id-ID" sz="1100" dirty="0">
                <a:solidFill>
                  <a:srgbClr val="1A6C37"/>
                </a:solidFill>
                <a:ea typeface="Roboto" pitchFamily="2" charset="0"/>
              </a:endParaRPr>
            </a:p>
          </p:txBody>
        </p:sp>
        <p:sp>
          <p:nvSpPr>
            <p:cNvPr id="72" name="TextBox 9"/>
            <p:cNvSpPr txBox="1"/>
            <p:nvPr/>
          </p:nvSpPr>
          <p:spPr>
            <a:xfrm>
              <a:off x="1242675"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73" name="组合 72"/>
          <p:cNvGrpSpPr/>
          <p:nvPr/>
        </p:nvGrpSpPr>
        <p:grpSpPr>
          <a:xfrm>
            <a:off x="3306474" y="3677375"/>
            <a:ext cx="1630564" cy="1545500"/>
            <a:chOff x="3306474" y="3677375"/>
            <a:chExt cx="1630564" cy="1545500"/>
          </a:xfrm>
        </p:grpSpPr>
        <p:sp>
          <p:nvSpPr>
            <p:cNvPr id="74" name="TextBox 10"/>
            <p:cNvSpPr txBox="1"/>
            <p:nvPr/>
          </p:nvSpPr>
          <p:spPr>
            <a:xfrm>
              <a:off x="3306474" y="3677375"/>
              <a:ext cx="1630564" cy="711745"/>
            </a:xfrm>
            <a:prstGeom prst="rect">
              <a:avLst/>
            </a:prstGeom>
            <a:noFill/>
          </p:spPr>
          <p:txBody>
            <a:bodyPr wrap="square" lIns="0" tIns="0" rIns="91420" bIns="0" rtlCol="0">
              <a:noAutofit/>
            </a:bodyPr>
            <a:lstStyle/>
            <a:p>
              <a:r>
                <a:rPr lang="en-US" sz="4800" b="1" dirty="0">
                  <a:solidFill>
                    <a:schemeClr val="tx1">
                      <a:lumMod val="50000"/>
                      <a:lumOff val="50000"/>
                    </a:schemeClr>
                  </a:solidFill>
                  <a:ea typeface="Roboto" pitchFamily="2" charset="0"/>
                  <a:cs typeface="Helvetica Neue"/>
                </a:rPr>
                <a:t>02</a:t>
              </a:r>
              <a:endParaRPr lang="id-ID" sz="1100" dirty="0">
                <a:solidFill>
                  <a:schemeClr val="tx1">
                    <a:lumMod val="50000"/>
                    <a:lumOff val="50000"/>
                  </a:schemeClr>
                </a:solidFill>
                <a:ea typeface="Roboto" pitchFamily="2" charset="0"/>
              </a:endParaRPr>
            </a:p>
          </p:txBody>
        </p:sp>
        <p:sp>
          <p:nvSpPr>
            <p:cNvPr id="75" name="TextBox 10"/>
            <p:cNvSpPr txBox="1"/>
            <p:nvPr/>
          </p:nvSpPr>
          <p:spPr>
            <a:xfrm>
              <a:off x="3306474" y="4322260"/>
              <a:ext cx="1630564" cy="207027"/>
            </a:xfrm>
            <a:prstGeom prst="rect">
              <a:avLst/>
            </a:prstGeom>
            <a:noFill/>
          </p:spPr>
          <p:txBody>
            <a:bodyPr wrap="square" lIns="0" tIns="0" rIns="91420" bIns="0" rtlCol="0">
              <a:noAutofit/>
            </a:bodyPr>
            <a:lstStyle/>
            <a:p>
              <a:r>
                <a:rPr lang="id-ID" sz="1400" dirty="0">
                  <a:solidFill>
                    <a:schemeClr val="tx1">
                      <a:lumMod val="50000"/>
                      <a:lumOff val="50000"/>
                    </a:schemeClr>
                  </a:solidFill>
                  <a:ea typeface="Roboto" pitchFamily="2" charset="0"/>
                  <a:cs typeface="Helvetica Neue"/>
                </a:rPr>
                <a:t>SUPPORT</a:t>
              </a:r>
              <a:endParaRPr lang="id-ID" sz="1100" dirty="0">
                <a:solidFill>
                  <a:schemeClr val="tx1">
                    <a:lumMod val="50000"/>
                    <a:lumOff val="50000"/>
                  </a:schemeClr>
                </a:solidFill>
                <a:ea typeface="Roboto" pitchFamily="2" charset="0"/>
              </a:endParaRPr>
            </a:p>
          </p:txBody>
        </p:sp>
        <p:sp>
          <p:nvSpPr>
            <p:cNvPr id="76" name="TextBox 10"/>
            <p:cNvSpPr txBox="1"/>
            <p:nvPr/>
          </p:nvSpPr>
          <p:spPr>
            <a:xfrm>
              <a:off x="3306474" y="4600897"/>
              <a:ext cx="1630564" cy="621978"/>
            </a:xfrm>
            <a:prstGeom prst="rect">
              <a:avLst/>
            </a:prstGeom>
            <a:noFill/>
          </p:spPr>
          <p:txBody>
            <a:bodyPr wrap="square" lIns="0" tIns="0" rIns="91420" bIns="0" rtlCol="0">
              <a:noAutofit/>
            </a:bodyPr>
            <a:lstStyle/>
            <a:p>
              <a:r>
                <a:rPr lang="en-US" sz="1200" dirty="0">
                  <a:solidFill>
                    <a:schemeClr val="tx1">
                      <a:lumMod val="50000"/>
                      <a:lumOff val="50000"/>
                    </a:schemeClr>
                  </a:solidFill>
                  <a:ea typeface="Roboto" pitchFamily="2" charset="0"/>
                </a:rPr>
                <a:t>There are many variations of passages of </a:t>
              </a:r>
              <a:r>
                <a:rPr lang="en-US" sz="1200" dirty="0" err="1">
                  <a:solidFill>
                    <a:schemeClr val="tx1">
                      <a:lumMod val="50000"/>
                      <a:lumOff val="50000"/>
                    </a:schemeClr>
                  </a:solidFill>
                  <a:ea typeface="Roboto" pitchFamily="2" charset="0"/>
                </a:rPr>
                <a:t>Lorem</a:t>
              </a:r>
              <a:r>
                <a:rPr lang="en-US" sz="1200" dirty="0">
                  <a:solidFill>
                    <a:schemeClr val="tx1">
                      <a:lumMod val="50000"/>
                      <a:lumOff val="50000"/>
                    </a:schemeClr>
                  </a:solidFill>
                  <a:ea typeface="Roboto" pitchFamily="2" charset="0"/>
                </a:rPr>
                <a:t> </a:t>
              </a:r>
              <a:r>
                <a:rPr lang="en-US" sz="1200" dirty="0" err="1">
                  <a:solidFill>
                    <a:schemeClr val="tx1">
                      <a:lumMod val="50000"/>
                      <a:lumOff val="50000"/>
                    </a:schemeClr>
                  </a:solidFill>
                  <a:ea typeface="Roboto" pitchFamily="2" charset="0"/>
                </a:rPr>
                <a:t>Ipsum</a:t>
              </a:r>
              <a:r>
                <a:rPr lang="en-US" sz="1200" dirty="0">
                  <a:solidFill>
                    <a:schemeClr val="tx1">
                      <a:lumMod val="50000"/>
                      <a:lumOff val="50000"/>
                    </a:schemeClr>
                  </a:solidFill>
                  <a:ea typeface="Roboto" pitchFamily="2" charset="0"/>
                </a:rPr>
                <a:t> available</a:t>
              </a:r>
              <a:r>
                <a:rPr lang="id-ID" sz="1200" dirty="0">
                  <a:solidFill>
                    <a:schemeClr val="tx1">
                      <a:lumMod val="50000"/>
                      <a:lumOff val="50000"/>
                    </a:schemeClr>
                  </a:solidFill>
                  <a:ea typeface="Roboto" pitchFamily="2" charset="0"/>
                </a:rPr>
                <a:t>.</a:t>
              </a:r>
            </a:p>
          </p:txBody>
        </p:sp>
      </p:grpSp>
      <p:grpSp>
        <p:nvGrpSpPr>
          <p:cNvPr id="77" name="组合 76"/>
          <p:cNvGrpSpPr/>
          <p:nvPr/>
        </p:nvGrpSpPr>
        <p:grpSpPr>
          <a:xfrm>
            <a:off x="5351943" y="3677375"/>
            <a:ext cx="1637707" cy="1482866"/>
            <a:chOff x="5351943" y="3677375"/>
            <a:chExt cx="1637707" cy="1482866"/>
          </a:xfrm>
        </p:grpSpPr>
        <p:sp>
          <p:nvSpPr>
            <p:cNvPr id="78" name="TextBox 11"/>
            <p:cNvSpPr txBox="1"/>
            <p:nvPr/>
          </p:nvSpPr>
          <p:spPr>
            <a:xfrm>
              <a:off x="5357956" y="3677375"/>
              <a:ext cx="1631694" cy="711745"/>
            </a:xfrm>
            <a:prstGeom prst="rect">
              <a:avLst/>
            </a:prstGeom>
            <a:noFill/>
          </p:spPr>
          <p:txBody>
            <a:bodyPr wrap="square" lIns="0" tIns="0" rIns="91420" bIns="0" rtlCol="0">
              <a:noAutofit/>
            </a:bodyPr>
            <a:lstStyle/>
            <a:p>
              <a:r>
                <a:rPr lang="en-US" sz="4800" b="1" dirty="0">
                  <a:solidFill>
                    <a:srgbClr val="1A6C37"/>
                  </a:solidFill>
                  <a:ea typeface="Roboto" pitchFamily="2" charset="0"/>
                  <a:cs typeface="Helvetica Neue"/>
                </a:rPr>
                <a:t>03</a:t>
              </a:r>
              <a:endParaRPr lang="id-ID" sz="1100" dirty="0">
                <a:solidFill>
                  <a:srgbClr val="1A6C37"/>
                </a:solidFill>
                <a:ea typeface="Roboto" pitchFamily="2" charset="0"/>
              </a:endParaRPr>
            </a:p>
          </p:txBody>
        </p:sp>
        <p:sp>
          <p:nvSpPr>
            <p:cNvPr id="79" name="TextBox 11"/>
            <p:cNvSpPr txBox="1"/>
            <p:nvPr/>
          </p:nvSpPr>
          <p:spPr>
            <a:xfrm>
              <a:off x="5357956" y="4322260"/>
              <a:ext cx="1631694" cy="207027"/>
            </a:xfrm>
            <a:prstGeom prst="rect">
              <a:avLst/>
            </a:prstGeom>
            <a:noFill/>
          </p:spPr>
          <p:txBody>
            <a:bodyPr wrap="square" lIns="0" tIns="0" rIns="91420" bIns="0" rtlCol="0">
              <a:noAutofit/>
            </a:bodyPr>
            <a:lstStyle/>
            <a:p>
              <a:r>
                <a:rPr lang="id-ID" sz="1400" dirty="0">
                  <a:solidFill>
                    <a:srgbClr val="1A6C37"/>
                  </a:solidFill>
                  <a:ea typeface="Roboto" pitchFamily="2" charset="0"/>
                  <a:cs typeface="Helvetica Neue"/>
                </a:rPr>
                <a:t>UPLOADS</a:t>
              </a:r>
              <a:endParaRPr lang="id-ID" sz="1100" dirty="0">
                <a:solidFill>
                  <a:srgbClr val="1A6C37"/>
                </a:solidFill>
                <a:ea typeface="Roboto" pitchFamily="2" charset="0"/>
              </a:endParaRPr>
            </a:p>
          </p:txBody>
        </p:sp>
        <p:sp>
          <p:nvSpPr>
            <p:cNvPr id="80" name="TextBox 9"/>
            <p:cNvSpPr txBox="1"/>
            <p:nvPr/>
          </p:nvSpPr>
          <p:spPr>
            <a:xfrm>
              <a:off x="5351943"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81" name="组合 80"/>
          <p:cNvGrpSpPr/>
          <p:nvPr/>
        </p:nvGrpSpPr>
        <p:grpSpPr>
          <a:xfrm>
            <a:off x="7415742" y="3669804"/>
            <a:ext cx="1665555" cy="1553071"/>
            <a:chOff x="7415742" y="3669804"/>
            <a:chExt cx="1665555" cy="1553071"/>
          </a:xfrm>
        </p:grpSpPr>
        <p:sp>
          <p:nvSpPr>
            <p:cNvPr id="82" name="TextBox 12"/>
            <p:cNvSpPr txBox="1"/>
            <p:nvPr/>
          </p:nvSpPr>
          <p:spPr>
            <a:xfrm>
              <a:off x="7435378" y="3669804"/>
              <a:ext cx="1645919" cy="715697"/>
            </a:xfrm>
            <a:prstGeom prst="rect">
              <a:avLst/>
            </a:prstGeom>
            <a:noFill/>
          </p:spPr>
          <p:txBody>
            <a:bodyPr wrap="square" lIns="0" tIns="0" rIns="91420" bIns="0" rtlCol="0">
              <a:noAutofit/>
            </a:bodyPr>
            <a:lstStyle/>
            <a:p>
              <a:r>
                <a:rPr lang="en-US" sz="4800" b="1" dirty="0">
                  <a:solidFill>
                    <a:schemeClr val="tx1">
                      <a:lumMod val="50000"/>
                      <a:lumOff val="50000"/>
                    </a:schemeClr>
                  </a:solidFill>
                  <a:ea typeface="Roboto" pitchFamily="2" charset="0"/>
                  <a:cs typeface="Helvetica Neue"/>
                </a:rPr>
                <a:t>04</a:t>
              </a:r>
              <a:endParaRPr lang="id-ID" sz="1100" dirty="0">
                <a:solidFill>
                  <a:schemeClr val="tx1">
                    <a:lumMod val="50000"/>
                    <a:lumOff val="50000"/>
                  </a:schemeClr>
                </a:solidFill>
                <a:ea typeface="Roboto" pitchFamily="2" charset="0"/>
              </a:endParaRPr>
            </a:p>
          </p:txBody>
        </p:sp>
        <p:sp>
          <p:nvSpPr>
            <p:cNvPr id="83" name="TextBox 12"/>
            <p:cNvSpPr txBox="1"/>
            <p:nvPr/>
          </p:nvSpPr>
          <p:spPr>
            <a:xfrm>
              <a:off x="7435378" y="4314689"/>
              <a:ext cx="1645919" cy="214598"/>
            </a:xfrm>
            <a:prstGeom prst="rect">
              <a:avLst/>
            </a:prstGeom>
            <a:noFill/>
          </p:spPr>
          <p:txBody>
            <a:bodyPr wrap="square" lIns="0" tIns="0" rIns="91420" bIns="0" rtlCol="0">
              <a:noAutofit/>
            </a:bodyPr>
            <a:lstStyle/>
            <a:p>
              <a:r>
                <a:rPr lang="id-ID" sz="1400" dirty="0">
                  <a:solidFill>
                    <a:schemeClr val="tx1">
                      <a:lumMod val="50000"/>
                      <a:lumOff val="50000"/>
                    </a:schemeClr>
                  </a:solidFill>
                  <a:ea typeface="Roboto" pitchFamily="2" charset="0"/>
                  <a:cs typeface="Helvetica Neue"/>
                </a:rPr>
                <a:t>PASSWORDS</a:t>
              </a:r>
              <a:endParaRPr lang="id-ID" sz="1100" dirty="0">
                <a:solidFill>
                  <a:schemeClr val="tx1">
                    <a:lumMod val="50000"/>
                    <a:lumOff val="50000"/>
                  </a:schemeClr>
                </a:solidFill>
                <a:ea typeface="Roboto" pitchFamily="2" charset="0"/>
              </a:endParaRPr>
            </a:p>
          </p:txBody>
        </p:sp>
        <p:sp>
          <p:nvSpPr>
            <p:cNvPr id="84" name="TextBox 10"/>
            <p:cNvSpPr txBox="1"/>
            <p:nvPr/>
          </p:nvSpPr>
          <p:spPr>
            <a:xfrm>
              <a:off x="7415742" y="4600897"/>
              <a:ext cx="1630564" cy="621978"/>
            </a:xfrm>
            <a:prstGeom prst="rect">
              <a:avLst/>
            </a:prstGeom>
            <a:noFill/>
          </p:spPr>
          <p:txBody>
            <a:bodyPr wrap="square" lIns="0" tIns="0" rIns="91420" bIns="0" rtlCol="0">
              <a:noAutofit/>
            </a:bodyPr>
            <a:lstStyle/>
            <a:p>
              <a:r>
                <a:rPr lang="en-US" sz="1200" dirty="0">
                  <a:solidFill>
                    <a:schemeClr val="tx1">
                      <a:lumMod val="50000"/>
                      <a:lumOff val="50000"/>
                    </a:schemeClr>
                  </a:solidFill>
                  <a:ea typeface="Roboto" pitchFamily="2" charset="0"/>
                </a:rPr>
                <a:t>There are many variations of passages of </a:t>
              </a:r>
              <a:r>
                <a:rPr lang="en-US" sz="1200" dirty="0" err="1">
                  <a:solidFill>
                    <a:schemeClr val="tx1">
                      <a:lumMod val="50000"/>
                      <a:lumOff val="50000"/>
                    </a:schemeClr>
                  </a:solidFill>
                  <a:ea typeface="Roboto" pitchFamily="2" charset="0"/>
                </a:rPr>
                <a:t>Lorem</a:t>
              </a:r>
              <a:r>
                <a:rPr lang="en-US" sz="1200" dirty="0">
                  <a:solidFill>
                    <a:schemeClr val="tx1">
                      <a:lumMod val="50000"/>
                      <a:lumOff val="50000"/>
                    </a:schemeClr>
                  </a:solidFill>
                  <a:ea typeface="Roboto" pitchFamily="2" charset="0"/>
                </a:rPr>
                <a:t> </a:t>
              </a:r>
              <a:r>
                <a:rPr lang="en-US" sz="1200" dirty="0" err="1">
                  <a:solidFill>
                    <a:schemeClr val="tx1">
                      <a:lumMod val="50000"/>
                      <a:lumOff val="50000"/>
                    </a:schemeClr>
                  </a:solidFill>
                  <a:ea typeface="Roboto" pitchFamily="2" charset="0"/>
                </a:rPr>
                <a:t>Ipsum</a:t>
              </a:r>
              <a:r>
                <a:rPr lang="en-US" sz="1200" dirty="0">
                  <a:solidFill>
                    <a:schemeClr val="tx1">
                      <a:lumMod val="50000"/>
                      <a:lumOff val="50000"/>
                    </a:schemeClr>
                  </a:solidFill>
                  <a:ea typeface="Roboto" pitchFamily="2" charset="0"/>
                </a:rPr>
                <a:t> available</a:t>
              </a:r>
              <a:r>
                <a:rPr lang="id-ID" sz="1200" dirty="0">
                  <a:solidFill>
                    <a:schemeClr val="tx1">
                      <a:lumMod val="50000"/>
                      <a:lumOff val="50000"/>
                    </a:schemeClr>
                  </a:solidFill>
                  <a:ea typeface="Roboto" pitchFamily="2" charset="0"/>
                </a:rPr>
                <a:t>.</a:t>
              </a:r>
            </a:p>
          </p:txBody>
        </p:sp>
      </p:grpSp>
      <p:grpSp>
        <p:nvGrpSpPr>
          <p:cNvPr id="85" name="组合 84"/>
          <p:cNvGrpSpPr/>
          <p:nvPr/>
        </p:nvGrpSpPr>
        <p:grpSpPr>
          <a:xfrm>
            <a:off x="9482572" y="3677375"/>
            <a:ext cx="1654966" cy="1545500"/>
            <a:chOff x="9482572" y="3677375"/>
            <a:chExt cx="1654966" cy="1545500"/>
          </a:xfrm>
        </p:grpSpPr>
        <p:sp>
          <p:nvSpPr>
            <p:cNvPr id="86" name="TextBox 13"/>
            <p:cNvSpPr txBox="1"/>
            <p:nvPr/>
          </p:nvSpPr>
          <p:spPr>
            <a:xfrm>
              <a:off x="9502202" y="3677375"/>
              <a:ext cx="1635336" cy="711745"/>
            </a:xfrm>
            <a:prstGeom prst="rect">
              <a:avLst/>
            </a:prstGeom>
            <a:noFill/>
          </p:spPr>
          <p:txBody>
            <a:bodyPr wrap="square" lIns="0" tIns="0" rIns="91420" bIns="0" rtlCol="0">
              <a:noAutofit/>
            </a:bodyPr>
            <a:lstStyle/>
            <a:p>
              <a:r>
                <a:rPr lang="en-US" sz="4800" b="1" dirty="0">
                  <a:solidFill>
                    <a:srgbClr val="1A6C37"/>
                  </a:solidFill>
                  <a:ea typeface="Roboto" pitchFamily="2" charset="0"/>
                  <a:cs typeface="Helvetica Neue"/>
                </a:rPr>
                <a:t>05</a:t>
              </a:r>
              <a:endParaRPr lang="id-ID" sz="1100" dirty="0">
                <a:solidFill>
                  <a:srgbClr val="1A6C37"/>
                </a:solidFill>
                <a:ea typeface="Roboto" pitchFamily="2" charset="0"/>
              </a:endParaRPr>
            </a:p>
          </p:txBody>
        </p:sp>
        <p:sp>
          <p:nvSpPr>
            <p:cNvPr id="87" name="TextBox 13"/>
            <p:cNvSpPr txBox="1"/>
            <p:nvPr/>
          </p:nvSpPr>
          <p:spPr>
            <a:xfrm>
              <a:off x="9502202" y="4322260"/>
              <a:ext cx="1635336" cy="207027"/>
            </a:xfrm>
            <a:prstGeom prst="rect">
              <a:avLst/>
            </a:prstGeom>
            <a:noFill/>
          </p:spPr>
          <p:txBody>
            <a:bodyPr wrap="square" lIns="0" tIns="0" rIns="91420" bIns="0" rtlCol="0">
              <a:noAutofit/>
            </a:bodyPr>
            <a:lstStyle/>
            <a:p>
              <a:r>
                <a:rPr lang="id-ID" sz="1400" dirty="0">
                  <a:solidFill>
                    <a:srgbClr val="1A6C37"/>
                  </a:solidFill>
                  <a:ea typeface="Roboto" pitchFamily="2" charset="0"/>
                  <a:cs typeface="Helvetica Neue"/>
                </a:rPr>
                <a:t>IMPROVEMENTS</a:t>
              </a:r>
              <a:endParaRPr lang="id-ID" sz="1100" dirty="0">
                <a:solidFill>
                  <a:srgbClr val="1A6C37"/>
                </a:solidFill>
                <a:ea typeface="Roboto" pitchFamily="2" charset="0"/>
              </a:endParaRPr>
            </a:p>
          </p:txBody>
        </p:sp>
        <p:sp>
          <p:nvSpPr>
            <p:cNvPr id="88" name="TextBox 10"/>
            <p:cNvSpPr txBox="1"/>
            <p:nvPr/>
          </p:nvSpPr>
          <p:spPr>
            <a:xfrm>
              <a:off x="948257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sp>
        <p:nvSpPr>
          <p:cNvPr id="44" name="文本框 43"/>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45"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par>
                          <p:cTn id="17" fill="hold">
                            <p:stCondLst>
                              <p:cond delay="2750"/>
                            </p:stCondLst>
                            <p:childTnLst>
                              <p:par>
                                <p:cTn id="18" presetID="10" presetClass="entr" presetSubtype="0"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3750"/>
                            </p:stCondLst>
                            <p:childTnLst>
                              <p:par>
                                <p:cTn id="26" presetID="10" presetClass="entr" presetSubtype="0" fill="hold" grpId="0"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childTnLst>
                          </p:cTn>
                        </p:par>
                        <p:par>
                          <p:cTn id="29" fill="hold">
                            <p:stCondLst>
                              <p:cond delay="4250"/>
                            </p:stCondLst>
                            <p:childTnLst>
                              <p:par>
                                <p:cTn id="30" presetID="10"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47"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anim calcmode="lin" valueType="num">
                                      <p:cBhvr>
                                        <p:cTn id="36" dur="500" fill="hold"/>
                                        <p:tgtEl>
                                          <p:spTgt spid="54"/>
                                        </p:tgtEl>
                                        <p:attrNameLst>
                                          <p:attrName>ppt_x</p:attrName>
                                        </p:attrNameLst>
                                      </p:cBhvr>
                                      <p:tavLst>
                                        <p:tav tm="0">
                                          <p:val>
                                            <p:strVal val="#ppt_x"/>
                                          </p:val>
                                        </p:tav>
                                        <p:tav tm="100000">
                                          <p:val>
                                            <p:strVal val="#ppt_x"/>
                                          </p:val>
                                        </p:tav>
                                      </p:tavLst>
                                    </p:anim>
                                    <p:anim calcmode="lin" valueType="num">
                                      <p:cBhvr>
                                        <p:cTn id="37" dur="500" fill="hold"/>
                                        <p:tgtEl>
                                          <p:spTgt spid="54"/>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anim calcmode="lin" valueType="num">
                                      <p:cBhvr>
                                        <p:cTn id="46" dur="500" fill="hold"/>
                                        <p:tgtEl>
                                          <p:spTgt spid="57"/>
                                        </p:tgtEl>
                                        <p:attrNameLst>
                                          <p:attrName>ppt_x</p:attrName>
                                        </p:attrNameLst>
                                      </p:cBhvr>
                                      <p:tavLst>
                                        <p:tav tm="0">
                                          <p:val>
                                            <p:strVal val="#ppt_x"/>
                                          </p:val>
                                        </p:tav>
                                        <p:tav tm="100000">
                                          <p:val>
                                            <p:strVal val="#ppt_x"/>
                                          </p:val>
                                        </p:tav>
                                      </p:tavLst>
                                    </p:anim>
                                    <p:anim calcmode="lin" valueType="num">
                                      <p:cBhvr>
                                        <p:cTn id="47" dur="500" fill="hold"/>
                                        <p:tgtEl>
                                          <p:spTgt spid="5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anim calcmode="lin" valueType="num">
                                      <p:cBhvr>
                                        <p:cTn id="56" dur="500" fill="hold"/>
                                        <p:tgtEl>
                                          <p:spTgt spid="63"/>
                                        </p:tgtEl>
                                        <p:attrNameLst>
                                          <p:attrName>ppt_x</p:attrName>
                                        </p:attrNameLst>
                                      </p:cBhvr>
                                      <p:tavLst>
                                        <p:tav tm="0">
                                          <p:val>
                                            <p:strVal val="#ppt_x"/>
                                          </p:val>
                                        </p:tav>
                                        <p:tav tm="100000">
                                          <p:val>
                                            <p:strVal val="#ppt_x"/>
                                          </p:val>
                                        </p:tav>
                                      </p:tavLst>
                                    </p:anim>
                                    <p:anim calcmode="lin" valueType="num">
                                      <p:cBhvr>
                                        <p:cTn id="57" dur="500" fill="hold"/>
                                        <p:tgtEl>
                                          <p:spTgt spid="63"/>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22" presetClass="entr" presetSubtype="1"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par>
                                <p:cTn id="62" presetID="22" presetClass="entr" presetSubtype="1" fill="hold"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wipe(up)">
                                      <p:cBhvr>
                                        <p:cTn id="64" dur="500"/>
                                        <p:tgtEl>
                                          <p:spTgt spid="73"/>
                                        </p:tgtEl>
                                      </p:cBhvr>
                                    </p:animEffect>
                                  </p:childTnLst>
                                </p:cTn>
                              </p:par>
                              <p:par>
                                <p:cTn id="65" presetID="22" presetClass="entr" presetSubtype="1" fill="hold" nodeType="with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ipe(up)">
                                      <p:cBhvr>
                                        <p:cTn id="67" dur="500"/>
                                        <p:tgtEl>
                                          <p:spTgt spid="77"/>
                                        </p:tgtEl>
                                      </p:cBhvr>
                                    </p:animEffect>
                                  </p:childTnLst>
                                </p:cTn>
                              </p:par>
                              <p:par>
                                <p:cTn id="68" presetID="22" presetClass="entr" presetSubtype="1" fill="hold"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up)">
                                      <p:cBhvr>
                                        <p:cTn id="70" dur="500"/>
                                        <p:tgtEl>
                                          <p:spTgt spid="81"/>
                                        </p:tgtEl>
                                      </p:cBhvr>
                                    </p:animEffect>
                                  </p:childTnLst>
                                </p:cTn>
                              </p:par>
                              <p:par>
                                <p:cTn id="71" presetID="22" presetClass="entr" presetSubtype="1" fill="hold"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wipe(up)">
                                      <p:cBhvr>
                                        <p:cTn id="7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68"/>
          <p:cNvSpPr>
            <a:spLocks noChangeArrowheads="1"/>
          </p:cNvSpPr>
          <p:nvPr/>
        </p:nvSpPr>
        <p:spPr bwMode="auto">
          <a:xfrm>
            <a:off x="1096963" y="1525199"/>
            <a:ext cx="4859337" cy="29972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52" name="矩形 69"/>
          <p:cNvSpPr>
            <a:spLocks noChangeArrowheads="1"/>
          </p:cNvSpPr>
          <p:nvPr/>
        </p:nvSpPr>
        <p:spPr bwMode="auto">
          <a:xfrm>
            <a:off x="6019800" y="1525199"/>
            <a:ext cx="4859338" cy="29972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3" name="组合 52"/>
          <p:cNvGrpSpPr/>
          <p:nvPr/>
        </p:nvGrpSpPr>
        <p:grpSpPr>
          <a:xfrm>
            <a:off x="1096963" y="4590661"/>
            <a:ext cx="4859337" cy="1219200"/>
            <a:chOff x="1096963" y="5029200"/>
            <a:chExt cx="4859337" cy="1219200"/>
          </a:xfrm>
        </p:grpSpPr>
        <p:sp>
          <p:nvSpPr>
            <p:cNvPr id="54" name="矩形 70"/>
            <p:cNvSpPr>
              <a:spLocks noChangeArrowheads="1"/>
            </p:cNvSpPr>
            <p:nvPr/>
          </p:nvSpPr>
          <p:spPr bwMode="auto">
            <a:xfrm>
              <a:off x="1096963" y="5029200"/>
              <a:ext cx="4859337" cy="1219200"/>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55" name="文本框 72"/>
            <p:cNvSpPr>
              <a:spLocks noChangeArrowheads="1"/>
            </p:cNvSpPr>
            <p:nvPr/>
          </p:nvSpPr>
          <p:spPr bwMode="auto">
            <a:xfrm>
              <a:off x="1862138" y="5144276"/>
              <a:ext cx="230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bg1"/>
                  </a:solidFill>
                  <a:latin typeface="+mn-lt"/>
                  <a:ea typeface="+mn-ea"/>
                  <a:cs typeface="+mn-ea"/>
                  <a:sym typeface="+mn-lt"/>
                </a:rPr>
                <a:t>MORE  THAN  TEMPLATE</a:t>
              </a:r>
              <a:endParaRPr lang="zh-CN" altLang="en-US" sz="1400" dirty="0">
                <a:solidFill>
                  <a:schemeClr val="bg1"/>
                </a:solidFill>
                <a:latin typeface="+mn-lt"/>
                <a:ea typeface="+mn-ea"/>
                <a:cs typeface="+mn-ea"/>
                <a:sym typeface="+mn-lt"/>
              </a:endParaRPr>
            </a:p>
          </p:txBody>
        </p:sp>
        <p:sp>
          <p:nvSpPr>
            <p:cNvPr id="56" name="文本框 73"/>
            <p:cNvSpPr>
              <a:spLocks noChangeArrowheads="1"/>
            </p:cNvSpPr>
            <p:nvPr/>
          </p:nvSpPr>
          <p:spPr bwMode="auto">
            <a:xfrm>
              <a:off x="1880991" y="5482830"/>
              <a:ext cx="3599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grpSp>
      <p:grpSp>
        <p:nvGrpSpPr>
          <p:cNvPr id="57" name="组合 56"/>
          <p:cNvGrpSpPr/>
          <p:nvPr/>
        </p:nvGrpSpPr>
        <p:grpSpPr>
          <a:xfrm>
            <a:off x="6019800" y="4590661"/>
            <a:ext cx="4859338" cy="1219200"/>
            <a:chOff x="6019800" y="5029200"/>
            <a:chExt cx="4859338" cy="1219200"/>
          </a:xfrm>
        </p:grpSpPr>
        <p:sp>
          <p:nvSpPr>
            <p:cNvPr id="58" name="矩形 71"/>
            <p:cNvSpPr>
              <a:spLocks noChangeArrowheads="1"/>
            </p:cNvSpPr>
            <p:nvPr/>
          </p:nvSpPr>
          <p:spPr bwMode="auto">
            <a:xfrm>
              <a:off x="6019800" y="5029200"/>
              <a:ext cx="4859338" cy="121920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59" name="文本框 73"/>
            <p:cNvSpPr>
              <a:spLocks noChangeArrowheads="1"/>
            </p:cNvSpPr>
            <p:nvPr/>
          </p:nvSpPr>
          <p:spPr bwMode="auto">
            <a:xfrm>
              <a:off x="6649841" y="5520154"/>
              <a:ext cx="3599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sp>
          <p:nvSpPr>
            <p:cNvPr id="60" name="文本框 72"/>
            <p:cNvSpPr>
              <a:spLocks noChangeArrowheads="1"/>
            </p:cNvSpPr>
            <p:nvPr/>
          </p:nvSpPr>
          <p:spPr bwMode="auto">
            <a:xfrm>
              <a:off x="6641395" y="5181600"/>
              <a:ext cx="230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bg1"/>
                  </a:solidFill>
                  <a:latin typeface="+mn-lt"/>
                  <a:ea typeface="+mn-ea"/>
                  <a:cs typeface="+mn-ea"/>
                  <a:sym typeface="+mn-lt"/>
                </a:rPr>
                <a:t>MORE  THAN  TEMPLATE</a:t>
              </a:r>
              <a:endParaRPr lang="zh-CN" altLang="en-US" sz="1400" dirty="0">
                <a:solidFill>
                  <a:schemeClr val="bg1"/>
                </a:solidFill>
                <a:latin typeface="+mn-lt"/>
                <a:ea typeface="+mn-ea"/>
                <a:cs typeface="+mn-ea"/>
                <a:sym typeface="+mn-lt"/>
              </a:endParaRPr>
            </a:p>
          </p:txBody>
        </p:sp>
      </p:grpSp>
      <p:sp>
        <p:nvSpPr>
          <p:cNvPr id="16" name="文本框 15"/>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17"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p:cTn id="16" dur="500" fill="hold"/>
                                        <p:tgtEl>
                                          <p:spTgt spid="51"/>
                                        </p:tgtEl>
                                        <p:attrNameLst>
                                          <p:attrName>ppt_w</p:attrName>
                                        </p:attrNameLst>
                                      </p:cBhvr>
                                      <p:tavLst>
                                        <p:tav tm="0">
                                          <p:val>
                                            <p:fltVal val="0"/>
                                          </p:val>
                                        </p:tav>
                                        <p:tav tm="100000">
                                          <p:val>
                                            <p:strVal val="#ppt_w"/>
                                          </p:val>
                                        </p:tav>
                                      </p:tavLst>
                                    </p:anim>
                                    <p:anim calcmode="lin" valueType="num">
                                      <p:cBhvr>
                                        <p:cTn id="17" dur="500" fill="hold"/>
                                        <p:tgtEl>
                                          <p:spTgt spid="51"/>
                                        </p:tgtEl>
                                        <p:attrNameLst>
                                          <p:attrName>ppt_h</p:attrName>
                                        </p:attrNameLst>
                                      </p:cBhvr>
                                      <p:tavLst>
                                        <p:tav tm="0">
                                          <p:val>
                                            <p:fltVal val="0"/>
                                          </p:val>
                                        </p:tav>
                                        <p:tav tm="100000">
                                          <p:val>
                                            <p:strVal val="#ppt_h"/>
                                          </p:val>
                                        </p:tav>
                                      </p:tavLst>
                                    </p:anim>
                                    <p:animEffect transition="in" filter="fade">
                                      <p:cBhvr>
                                        <p:cTn id="18" dur="500"/>
                                        <p:tgtEl>
                                          <p:spTgt spid="5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childTnLst>
                          </p:cTn>
                        </p:par>
                        <p:par>
                          <p:cTn id="24" fill="hold">
                            <p:stCondLst>
                              <p:cond delay="2750"/>
                            </p:stCondLst>
                            <p:childTnLst>
                              <p:par>
                                <p:cTn id="25" presetID="2" presetClass="entr" presetSubtype="2"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1+#ppt_w/2"/>
                                          </p:val>
                                        </p:tav>
                                        <p:tav tm="100000">
                                          <p:val>
                                            <p:strVal val="#ppt_x"/>
                                          </p:val>
                                        </p:tav>
                                      </p:tavLst>
                                    </p:anim>
                                    <p:anim calcmode="lin" valueType="num">
                                      <p:cBhvr additive="base">
                                        <p:cTn id="32"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ev04"/>
          <p:cNvSpPr/>
          <p:nvPr/>
        </p:nvSpPr>
        <p:spPr>
          <a:xfrm rot="18900000">
            <a:off x="9306694"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19" name="Sev03"/>
          <p:cNvSpPr/>
          <p:nvPr/>
        </p:nvSpPr>
        <p:spPr>
          <a:xfrm rot="18900000">
            <a:off x="6656927"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0" name="Sev02"/>
          <p:cNvSpPr/>
          <p:nvPr/>
        </p:nvSpPr>
        <p:spPr>
          <a:xfrm rot="18900000">
            <a:off x="3941319"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1" name="Sev01"/>
          <p:cNvSpPr/>
          <p:nvPr/>
        </p:nvSpPr>
        <p:spPr>
          <a:xfrm rot="18900000">
            <a:off x="1242179"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2" name="Sev01"/>
          <p:cNvSpPr/>
          <p:nvPr/>
        </p:nvSpPr>
        <p:spPr>
          <a:xfrm rot="18900000">
            <a:off x="1242179" y="2038611"/>
            <a:ext cx="1612996" cy="1612996"/>
          </a:xfrm>
          <a:prstGeom prst="rect">
            <a:avLst/>
          </a:prstGeom>
          <a:solidFill>
            <a:srgbClr val="1A6C37"/>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3" name="Sev02"/>
          <p:cNvSpPr/>
          <p:nvPr/>
        </p:nvSpPr>
        <p:spPr>
          <a:xfrm rot="18900000">
            <a:off x="3941319" y="2038611"/>
            <a:ext cx="1612996" cy="1612996"/>
          </a:xfrm>
          <a:prstGeom prst="rect">
            <a:avLst/>
          </a:prstGeom>
          <a:solidFill>
            <a:srgbClr val="4D995A"/>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4" name="Sev03"/>
          <p:cNvSpPr/>
          <p:nvPr/>
        </p:nvSpPr>
        <p:spPr>
          <a:xfrm rot="18900000">
            <a:off x="6656927" y="2038611"/>
            <a:ext cx="1612996" cy="1612996"/>
          </a:xfrm>
          <a:prstGeom prst="rect">
            <a:avLst/>
          </a:prstGeom>
          <a:solidFill>
            <a:srgbClr val="1A6C37"/>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5" name="Sev04"/>
          <p:cNvSpPr/>
          <p:nvPr/>
        </p:nvSpPr>
        <p:spPr>
          <a:xfrm rot="18900000">
            <a:off x="9306694" y="2038611"/>
            <a:ext cx="1612996" cy="1612996"/>
          </a:xfrm>
          <a:prstGeom prst="rect">
            <a:avLst/>
          </a:prstGeom>
          <a:solidFill>
            <a:srgbClr val="4D995A"/>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6" name="Freeform 42"/>
          <p:cNvSpPr>
            <a:spLocks noEditPoints="1"/>
          </p:cNvSpPr>
          <p:nvPr/>
        </p:nvSpPr>
        <p:spPr bwMode="auto">
          <a:xfrm>
            <a:off x="1712196" y="2555481"/>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7" name="Freeform 178"/>
          <p:cNvSpPr>
            <a:spLocks noEditPoints="1"/>
          </p:cNvSpPr>
          <p:nvPr/>
        </p:nvSpPr>
        <p:spPr bwMode="auto">
          <a:xfrm>
            <a:off x="7126944" y="2591682"/>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sp>
        <p:nvSpPr>
          <p:cNvPr id="28" name="Freeform 86"/>
          <p:cNvSpPr>
            <a:spLocks noEditPoints="1"/>
          </p:cNvSpPr>
          <p:nvPr/>
        </p:nvSpPr>
        <p:spPr bwMode="auto">
          <a:xfrm>
            <a:off x="4517388" y="2457407"/>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pitchFamily="34" charset="-122"/>
              <a:ea typeface="微软雅黑" panose="020B0503020204020204" pitchFamily="34" charset="-122"/>
              <a:sym typeface="+mn-lt"/>
            </a:endParaRPr>
          </a:p>
        </p:txBody>
      </p:sp>
      <p:grpSp>
        <p:nvGrpSpPr>
          <p:cNvPr id="29" name="组合 28"/>
          <p:cNvGrpSpPr/>
          <p:nvPr/>
        </p:nvGrpSpPr>
        <p:grpSpPr>
          <a:xfrm>
            <a:off x="746435" y="4354514"/>
            <a:ext cx="2534452" cy="1217638"/>
            <a:chOff x="746435" y="4258821"/>
            <a:chExt cx="2534452" cy="1217638"/>
          </a:xfrm>
        </p:grpSpPr>
        <p:sp>
          <p:nvSpPr>
            <p:cNvPr id="30" name="矩形 29"/>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31" name="矩形 30"/>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32" name="Freeform 98"/>
          <p:cNvSpPr>
            <a:spLocks noEditPoints="1"/>
          </p:cNvSpPr>
          <p:nvPr/>
        </p:nvSpPr>
        <p:spPr bwMode="auto">
          <a:xfrm>
            <a:off x="9883172" y="2456602"/>
            <a:ext cx="638787" cy="641931"/>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33" name="组合 32"/>
          <p:cNvGrpSpPr/>
          <p:nvPr/>
        </p:nvGrpSpPr>
        <p:grpSpPr>
          <a:xfrm>
            <a:off x="3447106" y="4354514"/>
            <a:ext cx="2534452" cy="1217638"/>
            <a:chOff x="746435" y="4258821"/>
            <a:chExt cx="2534452" cy="1217638"/>
          </a:xfrm>
        </p:grpSpPr>
        <p:sp>
          <p:nvSpPr>
            <p:cNvPr id="34" name="矩形 33"/>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35" name="矩形 34"/>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36" name="组合 35"/>
          <p:cNvGrpSpPr/>
          <p:nvPr/>
        </p:nvGrpSpPr>
        <p:grpSpPr>
          <a:xfrm>
            <a:off x="6200939" y="4354514"/>
            <a:ext cx="2534452" cy="1217638"/>
            <a:chOff x="746435" y="4258821"/>
            <a:chExt cx="2534452" cy="1217638"/>
          </a:xfrm>
        </p:grpSpPr>
        <p:sp>
          <p:nvSpPr>
            <p:cNvPr id="37" name="矩形 36"/>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38" name="矩形 37"/>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39" name="组合 38"/>
          <p:cNvGrpSpPr/>
          <p:nvPr/>
        </p:nvGrpSpPr>
        <p:grpSpPr>
          <a:xfrm>
            <a:off x="8784653" y="4354514"/>
            <a:ext cx="2534452" cy="1217638"/>
            <a:chOff x="746435" y="4258821"/>
            <a:chExt cx="2534452" cy="1217638"/>
          </a:xfrm>
        </p:grpSpPr>
        <p:sp>
          <p:nvSpPr>
            <p:cNvPr id="40" name="矩形 39"/>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41" name="矩形 40"/>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43" name="文本框 42"/>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44"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1+#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par>
                                <p:cTn id="19" presetID="2" presetClass="entr" presetSubtype="4" accel="50000" decel="5000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53" presetClass="entr" presetSubtype="16"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3250"/>
                            </p:stCondLst>
                            <p:childTnLst>
                              <p:par>
                                <p:cTn id="30" presetID="53" presetClass="entr" presetSubtype="16"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2" presetClass="entr" presetSubtype="1" accel="50000" decel="5000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3750"/>
                            </p:stCondLst>
                            <p:childTnLst>
                              <p:par>
                                <p:cTn id="40" presetID="53"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25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2" presetClass="entr" presetSubtype="4" accel="50000" decel="5000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childTnLst>
                          </p:cTn>
                        </p:par>
                        <p:par>
                          <p:cTn id="55" fill="hold">
                            <p:stCondLst>
                              <p:cond delay="4750"/>
                            </p:stCondLst>
                            <p:childTnLst>
                              <p:par>
                                <p:cTn id="56" presetID="53" presetClass="entr" presetSubtype="16"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childTnLst>
                          </p:cTn>
                        </p:par>
                        <p:par>
                          <p:cTn id="61" fill="hold">
                            <p:stCondLst>
                              <p:cond delay="5250"/>
                            </p:stCondLst>
                            <p:childTnLst>
                              <p:par>
                                <p:cTn id="62" presetID="53" presetClass="entr" presetSubtype="16"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Effect transition="in" filter="fade">
                                      <p:cBhvr>
                                        <p:cTn id="66" dur="500"/>
                                        <p:tgtEl>
                                          <p:spTgt spid="25"/>
                                        </p:tgtEl>
                                      </p:cBhvr>
                                    </p:animEffect>
                                  </p:childTnLst>
                                </p:cTn>
                              </p:par>
                              <p:par>
                                <p:cTn id="67" presetID="2" presetClass="entr" presetSubtype="1" accel="50000" decel="5000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43" grpId="0"/>
      <p:bldP spid="4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4380" y="1860221"/>
            <a:ext cx="1708888" cy="609519"/>
          </a:xfrm>
          <a:prstGeom prst="rect">
            <a:avLst/>
          </a:prstGeom>
        </p:spPr>
      </p:pic>
      <p:sp>
        <p:nvSpPr>
          <p:cNvPr id="14" name="Content Placeholder 2"/>
          <p:cNvSpPr txBox="1"/>
          <p:nvPr/>
        </p:nvSpPr>
        <p:spPr>
          <a:xfrm>
            <a:off x="3489353" y="3265368"/>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6" name="组合 5"/>
          <p:cNvGrpSpPr/>
          <p:nvPr/>
        </p:nvGrpSpPr>
        <p:grpSpPr>
          <a:xfrm>
            <a:off x="1855623" y="2645140"/>
            <a:ext cx="6607894" cy="574574"/>
            <a:chOff x="2565829" y="1676078"/>
            <a:chExt cx="5995555" cy="521330"/>
          </a:xfrm>
        </p:grpSpPr>
        <p:sp>
          <p:nvSpPr>
            <p:cNvPr id="7" name="圆角矩形 6"/>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矩形 7"/>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9" name="组合 8"/>
          <p:cNvGrpSpPr/>
          <p:nvPr/>
        </p:nvGrpSpPr>
        <p:grpSpPr>
          <a:xfrm>
            <a:off x="2296977" y="2422484"/>
            <a:ext cx="1021794" cy="1019886"/>
            <a:chOff x="2830894" y="1474056"/>
            <a:chExt cx="927106" cy="925374"/>
          </a:xfrm>
        </p:grpSpPr>
        <p:sp>
          <p:nvSpPr>
            <p:cNvPr id="10"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2" name="标题层"/>
            <p:cNvSpPr txBox="1"/>
            <p:nvPr/>
          </p:nvSpPr>
          <p:spPr bwMode="auto">
            <a:xfrm>
              <a:off x="2882635" y="1628965"/>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03</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168382"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1168382"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
        <p:nvSpPr>
          <p:cNvPr id="4" name="矩形 3"/>
          <p:cNvSpPr/>
          <p:nvPr/>
        </p:nvSpPr>
        <p:spPr>
          <a:xfrm>
            <a:off x="567419" y="1232655"/>
            <a:ext cx="11060474" cy="5088565"/>
          </a:xfrm>
          <a:prstGeom prst="rect">
            <a:avLst/>
          </a:prstGeom>
          <a:solidFill>
            <a:schemeClr val="bg1">
              <a:alpha val="71000"/>
            </a:schemeClr>
          </a:solidFill>
          <a:ln>
            <a:noFill/>
          </a:ln>
          <a:effectLst>
            <a:outerShdw blurRad="152400" dist="1905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058531" y="2309128"/>
            <a:ext cx="4078248" cy="2424116"/>
            <a:chOff x="4058531" y="2309128"/>
            <a:chExt cx="4078248" cy="2424116"/>
          </a:xfrm>
        </p:grpSpPr>
        <p:grpSp>
          <p:nvGrpSpPr>
            <p:cNvPr id="7" name="组合 6"/>
            <p:cNvGrpSpPr/>
            <p:nvPr/>
          </p:nvGrpSpPr>
          <p:grpSpPr>
            <a:xfrm>
              <a:off x="4058531" y="2309128"/>
              <a:ext cx="4078248" cy="2424116"/>
              <a:chOff x="383647" y="1264098"/>
              <a:chExt cx="2795895" cy="2758245"/>
            </a:xfrm>
          </p:grpSpPr>
          <p:sp>
            <p:nvSpPr>
              <p:cNvPr id="8" name="矩形 7"/>
              <p:cNvSpPr/>
              <p:nvPr/>
            </p:nvSpPr>
            <p:spPr>
              <a:xfrm>
                <a:off x="383647" y="1264098"/>
                <a:ext cx="2795895" cy="2758245"/>
              </a:xfrm>
              <a:prstGeom prst="rect">
                <a:avLst/>
              </a:prstGeom>
              <a:solidFill>
                <a:schemeClr val="bg1">
                  <a:lumMod val="95000"/>
                </a:schemeClr>
              </a:solidFill>
              <a:ln>
                <a:noFill/>
              </a:ln>
              <a:effectLst>
                <a:outerShdw blurRad="215900" dist="152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29855" y="2400025"/>
                <a:ext cx="2501211" cy="1450403"/>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TextBox 18"/>
            <p:cNvSpPr txBox="1"/>
            <p:nvPr/>
          </p:nvSpPr>
          <p:spPr>
            <a:xfrm>
              <a:off x="4220337" y="2784231"/>
              <a:ext cx="3751327" cy="523220"/>
            </a:xfrm>
            <a:prstGeom prst="rect">
              <a:avLst/>
            </a:prstGeom>
            <a:noFill/>
            <a:ln>
              <a:noFill/>
            </a:ln>
          </p:spPr>
          <p:txBody>
            <a:bodyPr wrap="square" rtlCol="0">
              <a:spAutoFit/>
            </a:bodyPr>
            <a:lstStyle/>
            <a:p>
              <a:pPr algn="ctr"/>
              <a:r>
                <a:rPr lang="zh-CN" altLang="en-US" sz="2800" b="1" spc="800" dirty="0" smtClean="0">
                  <a:solidFill>
                    <a:schemeClr val="tx1">
                      <a:lumMod val="65000"/>
                      <a:lumOff val="35000"/>
                    </a:schemeClr>
                  </a:solidFill>
                  <a:latin typeface="+mj-ea"/>
                  <a:ea typeface="+mj-ea"/>
                  <a:cs typeface="Arial" panose="020B0604020202020204" pitchFamily="34" charset="0"/>
                </a:rPr>
                <a:t>你的主题文字</a:t>
              </a:r>
              <a:endParaRPr lang="zh-CN" altLang="en-US" sz="2800" b="1" spc="800" dirty="0">
                <a:solidFill>
                  <a:schemeClr val="tx1">
                    <a:lumMod val="65000"/>
                    <a:lumOff val="35000"/>
                  </a:schemeClr>
                </a:solidFill>
                <a:latin typeface="+mj-ea"/>
                <a:ea typeface="+mj-ea"/>
                <a:cs typeface="Arial" panose="020B0604020202020204" pitchFamily="34" charset="0"/>
              </a:endParaRPr>
            </a:p>
          </p:txBody>
        </p:sp>
      </p:grpSp>
      <p:grpSp>
        <p:nvGrpSpPr>
          <p:cNvPr id="14" name="组合 13"/>
          <p:cNvGrpSpPr/>
          <p:nvPr/>
        </p:nvGrpSpPr>
        <p:grpSpPr>
          <a:xfrm>
            <a:off x="8336459" y="2309128"/>
            <a:ext cx="2705747" cy="983986"/>
            <a:chOff x="2938788" y="2190735"/>
            <a:chExt cx="3056793" cy="983986"/>
          </a:xfrm>
        </p:grpSpPr>
        <p:sp>
          <p:nvSpPr>
            <p:cNvPr id="15" name="矩形 13"/>
            <p:cNvSpPr>
              <a:spLocks noChangeArrowheads="1"/>
            </p:cNvSpPr>
            <p:nvPr/>
          </p:nvSpPr>
          <p:spPr bwMode="auto">
            <a:xfrm>
              <a:off x="2938788" y="2452216"/>
              <a:ext cx="3056793"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16"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17" name="组合 16"/>
          <p:cNvGrpSpPr/>
          <p:nvPr/>
        </p:nvGrpSpPr>
        <p:grpSpPr>
          <a:xfrm>
            <a:off x="8336459" y="4110632"/>
            <a:ext cx="2705747" cy="983986"/>
            <a:chOff x="2938788" y="2190735"/>
            <a:chExt cx="3056793" cy="983986"/>
          </a:xfrm>
        </p:grpSpPr>
        <p:sp>
          <p:nvSpPr>
            <p:cNvPr id="18" name="矩形 13"/>
            <p:cNvSpPr>
              <a:spLocks noChangeArrowheads="1"/>
            </p:cNvSpPr>
            <p:nvPr/>
          </p:nvSpPr>
          <p:spPr bwMode="auto">
            <a:xfrm>
              <a:off x="2938788" y="2452216"/>
              <a:ext cx="3056793"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19"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20" name="组合 19"/>
          <p:cNvGrpSpPr/>
          <p:nvPr/>
        </p:nvGrpSpPr>
        <p:grpSpPr>
          <a:xfrm>
            <a:off x="1348806" y="2309128"/>
            <a:ext cx="2705747" cy="962122"/>
            <a:chOff x="2938788" y="2190735"/>
            <a:chExt cx="3056793" cy="962122"/>
          </a:xfrm>
        </p:grpSpPr>
        <p:sp>
          <p:nvSpPr>
            <p:cNvPr id="21" name="矩形 13"/>
            <p:cNvSpPr>
              <a:spLocks noChangeArrowheads="1"/>
            </p:cNvSpPr>
            <p:nvPr/>
          </p:nvSpPr>
          <p:spPr bwMode="auto">
            <a:xfrm>
              <a:off x="2938788" y="2452216"/>
              <a:ext cx="3056793" cy="70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22"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23" name="组合 22"/>
          <p:cNvGrpSpPr/>
          <p:nvPr/>
        </p:nvGrpSpPr>
        <p:grpSpPr>
          <a:xfrm>
            <a:off x="1348806" y="4110632"/>
            <a:ext cx="2705747" cy="983986"/>
            <a:chOff x="2938788" y="2190735"/>
            <a:chExt cx="3056793" cy="983986"/>
          </a:xfrm>
        </p:grpSpPr>
        <p:sp>
          <p:nvSpPr>
            <p:cNvPr id="24" name="矩形 13"/>
            <p:cNvSpPr>
              <a:spLocks noChangeArrowheads="1"/>
            </p:cNvSpPr>
            <p:nvPr/>
          </p:nvSpPr>
          <p:spPr bwMode="auto">
            <a:xfrm>
              <a:off x="2938788" y="2452216"/>
              <a:ext cx="3056793"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25"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par>
                                <p:cTn id="19" presetID="53" presetClass="entr" presetSubtype="16" fill="hold" grpId="0" nodeType="withEffect">
                                  <p:stCondLst>
                                    <p:cond delay="10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2750"/>
                            </p:stCondLst>
                            <p:childTnLst>
                              <p:par>
                                <p:cTn id="25" presetID="22" presetClass="entr" presetSubtype="1"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par>
                                <p:cTn id="28" presetID="22" presetClass="entr" presetSubtype="1"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up)">
                                      <p:cBhvr>
                                        <p:cTn id="33" dur="500"/>
                                        <p:tgtEl>
                                          <p:spTgt spid="20"/>
                                        </p:tgtEl>
                                      </p:cBhvr>
                                    </p:animEffect>
                                  </p:childTnLst>
                                </p:cTn>
                              </p:par>
                              <p:par>
                                <p:cTn id="34" presetID="22" presetClass="entr" presetSubtype="1"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up)">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168382"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1168382"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cxnSp>
        <p:nvCxnSpPr>
          <p:cNvPr id="20" name="直接连接符 19"/>
          <p:cNvCxnSpPr/>
          <p:nvPr/>
        </p:nvCxnSpPr>
        <p:spPr>
          <a:xfrm flipH="1">
            <a:off x="7152118" y="3629647"/>
            <a:ext cx="3936437" cy="0"/>
          </a:xfrm>
          <a:prstGeom prst="line">
            <a:avLst/>
          </a:prstGeom>
          <a:noFill/>
          <a:ln w="9525" cap="flat" cmpd="sng" algn="ctr">
            <a:solidFill>
              <a:schemeClr val="tx1">
                <a:lumMod val="50000"/>
                <a:lumOff val="50000"/>
              </a:schemeClr>
            </a:solidFill>
            <a:prstDash val="solid"/>
            <a:headEnd type="oval"/>
            <a:tailEnd type="none"/>
          </a:ln>
          <a:effectLst/>
        </p:spPr>
      </p:cxnSp>
      <p:sp>
        <p:nvSpPr>
          <p:cNvPr id="21" name="Freeform 5"/>
          <p:cNvSpPr>
            <a:spLocks noChangeAspect="1"/>
          </p:cNvSpPr>
          <p:nvPr/>
        </p:nvSpPr>
        <p:spPr bwMode="auto">
          <a:xfrm>
            <a:off x="1295428" y="1508787"/>
            <a:ext cx="4121400" cy="412800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1A6C37">
              <a:alpha val="49000"/>
            </a:srgbClr>
          </a:solidFill>
          <a:ln>
            <a:noFill/>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chemeClr val="bg1"/>
              </a:solidFill>
              <a:effectLst/>
              <a:uLnTx/>
              <a:uFillTx/>
              <a:latin typeface="+mj-ea"/>
              <a:ea typeface="+mj-ea"/>
            </a:endParaRPr>
          </a:p>
        </p:txBody>
      </p:sp>
      <p:sp>
        <p:nvSpPr>
          <p:cNvPr id="22" name="椭圆 21"/>
          <p:cNvSpPr/>
          <p:nvPr/>
        </p:nvSpPr>
        <p:spPr>
          <a:xfrm>
            <a:off x="4250932" y="1522678"/>
            <a:ext cx="768085" cy="768085"/>
          </a:xfrm>
          <a:prstGeom prst="ellipse">
            <a:avLst/>
          </a:prstGeom>
          <a:solidFill>
            <a:srgbClr val="1A6C37"/>
          </a:solidFill>
          <a:ln w="25400" cap="flat" cmpd="sng" algn="ctr">
            <a:solidFill>
              <a:schemeClr val="bg1"/>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chemeClr val="bg1"/>
              </a:solidFill>
              <a:effectLst/>
              <a:uLnTx/>
              <a:uFillTx/>
              <a:latin typeface="+mj-ea"/>
              <a:ea typeface="+mj-ea"/>
            </a:endParaRPr>
          </a:p>
        </p:txBody>
      </p:sp>
      <p:sp>
        <p:nvSpPr>
          <p:cNvPr id="23" name="TextBox 5"/>
          <p:cNvSpPr txBox="1"/>
          <p:nvPr/>
        </p:nvSpPr>
        <p:spPr>
          <a:xfrm>
            <a:off x="2577387" y="2128472"/>
            <a:ext cx="1550424" cy="502766"/>
          </a:xfrm>
          <a:prstGeom prst="rect">
            <a:avLst/>
          </a:prstGeom>
          <a:noFill/>
        </p:spPr>
        <p:txBody>
          <a:bodyPr wrap="none">
            <a:spAutoFit/>
          </a:bodyPr>
          <a:lstStyle/>
          <a:p>
            <a:pPr algn="ctr" defTabSz="1218565">
              <a:defRPr/>
            </a:pPr>
            <a:r>
              <a:rPr lang="zh-CN" altLang="en-US" sz="2665" b="1" dirty="0">
                <a:solidFill>
                  <a:schemeClr val="bg1"/>
                </a:solidFill>
                <a:latin typeface="+mj-ea"/>
                <a:ea typeface="+mj-ea"/>
              </a:rPr>
              <a:t>计划目标</a:t>
            </a:r>
          </a:p>
        </p:txBody>
      </p:sp>
      <p:sp>
        <p:nvSpPr>
          <p:cNvPr id="24" name="TextBox 9"/>
          <p:cNvSpPr txBox="1">
            <a:spLocks noChangeArrowheads="1"/>
          </p:cNvSpPr>
          <p:nvPr/>
        </p:nvSpPr>
        <p:spPr bwMode="auto">
          <a:xfrm>
            <a:off x="4220118" y="1656913"/>
            <a:ext cx="838691"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1218565"/>
            <a:r>
              <a:rPr lang="en-US" altLang="zh-CN" sz="2665" dirty="0">
                <a:solidFill>
                  <a:schemeClr val="bg1"/>
                </a:solidFill>
                <a:latin typeface="+mj-ea"/>
                <a:ea typeface="+mj-ea"/>
              </a:rPr>
              <a:t>75</a:t>
            </a:r>
            <a:r>
              <a:rPr lang="en-US" altLang="zh-CN" sz="1600" dirty="0">
                <a:solidFill>
                  <a:schemeClr val="bg1"/>
                </a:solidFill>
                <a:latin typeface="+mj-ea"/>
                <a:ea typeface="+mj-ea"/>
              </a:rPr>
              <a:t>%</a:t>
            </a:r>
            <a:endParaRPr lang="zh-CN" altLang="en-US" sz="1600" dirty="0">
              <a:solidFill>
                <a:schemeClr val="bg1"/>
              </a:solidFill>
              <a:latin typeface="+mj-ea"/>
              <a:ea typeface="+mj-ea"/>
            </a:endParaRPr>
          </a:p>
        </p:txBody>
      </p:sp>
      <p:sp>
        <p:nvSpPr>
          <p:cNvPr id="25" name="TextBox 8"/>
          <p:cNvSpPr txBox="1"/>
          <p:nvPr/>
        </p:nvSpPr>
        <p:spPr>
          <a:xfrm>
            <a:off x="2344487" y="2864834"/>
            <a:ext cx="2016224" cy="1938992"/>
          </a:xfrm>
          <a:prstGeom prst="rect">
            <a:avLst/>
          </a:prstGeom>
          <a:noFill/>
        </p:spPr>
        <p:txBody>
          <a:bodyPr wrap="square" lIns="0" tIns="0" rIns="0" bIns="0" rtlCol="0">
            <a:spAutoFit/>
          </a:bodyPr>
          <a:lstStyle/>
          <a:p>
            <a:pPr algn="just" defTabSz="1218565">
              <a:lnSpc>
                <a:spcPct val="150000"/>
              </a:lnSpc>
            </a:pPr>
            <a:r>
              <a:rPr lang="zh-CN" altLang="en-US" sz="1200" dirty="0">
                <a:solidFill>
                  <a:schemeClr val="bg1"/>
                </a:solidFill>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200" dirty="0">
                <a:solidFill>
                  <a:schemeClr val="bg1"/>
                </a:solidFill>
                <a:latin typeface="+mj-ea"/>
                <a:ea typeface="+mj-ea"/>
              </a:rPr>
              <a:t>……</a:t>
            </a:r>
            <a:r>
              <a:rPr lang="zh-CN" altLang="en-US" sz="1200" dirty="0">
                <a:solidFill>
                  <a:schemeClr val="bg1"/>
                </a:solidFill>
                <a:latin typeface="+mj-ea"/>
                <a:ea typeface="+mj-ea"/>
              </a:rPr>
              <a:t>。</a:t>
            </a:r>
            <a:endParaRPr lang="en-US" altLang="zh-CN" sz="1200" dirty="0">
              <a:solidFill>
                <a:schemeClr val="bg1"/>
              </a:solidFill>
              <a:latin typeface="+mj-ea"/>
              <a:ea typeface="+mj-ea"/>
            </a:endParaRPr>
          </a:p>
        </p:txBody>
      </p:sp>
      <p:sp>
        <p:nvSpPr>
          <p:cNvPr id="26" name="TextBox 13"/>
          <p:cNvSpPr txBox="1"/>
          <p:nvPr/>
        </p:nvSpPr>
        <p:spPr>
          <a:xfrm>
            <a:off x="5800871" y="1930336"/>
            <a:ext cx="3840427"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j-ea"/>
                <a:ea typeface="+mj-ea"/>
              </a:rPr>
              <a:t>点击输入简要文字内容，文字内容需概括精炼，不用多余的文字修饰。点击输入简要文字内容，文字内容需概括精炼，不用多余的文字修饰</a:t>
            </a:r>
            <a:endParaRPr lang="en-US" altLang="zh-CN" dirty="0">
              <a:solidFill>
                <a:schemeClr val="tx1">
                  <a:lumMod val="75000"/>
                  <a:lumOff val="25000"/>
                </a:schemeClr>
              </a:solidFill>
              <a:latin typeface="+mj-ea"/>
              <a:ea typeface="+mj-ea"/>
            </a:endParaRPr>
          </a:p>
        </p:txBody>
      </p:sp>
      <p:cxnSp>
        <p:nvCxnSpPr>
          <p:cNvPr id="27" name="直接连接符 26"/>
          <p:cNvCxnSpPr/>
          <p:nvPr/>
        </p:nvCxnSpPr>
        <p:spPr>
          <a:xfrm flipH="1">
            <a:off x="4988277" y="1755794"/>
            <a:ext cx="4805264" cy="1"/>
          </a:xfrm>
          <a:prstGeom prst="line">
            <a:avLst/>
          </a:prstGeom>
          <a:noFill/>
          <a:ln w="9525" cap="flat" cmpd="sng" algn="ctr">
            <a:solidFill>
              <a:schemeClr val="tx1">
                <a:lumMod val="50000"/>
                <a:lumOff val="50000"/>
              </a:schemeClr>
            </a:solidFill>
            <a:prstDash val="solid"/>
            <a:headEnd type="oval"/>
            <a:tailEnd type="none"/>
          </a:ln>
          <a:effectLst/>
        </p:spPr>
      </p:cxnSp>
      <p:sp>
        <p:nvSpPr>
          <p:cNvPr id="28" name="Freeform 5"/>
          <p:cNvSpPr>
            <a:spLocks noChangeAspect="1"/>
          </p:cNvSpPr>
          <p:nvPr/>
        </p:nvSpPr>
        <p:spPr bwMode="auto">
          <a:xfrm>
            <a:off x="4597485" y="3367352"/>
            <a:ext cx="2808303" cy="2812800"/>
          </a:xfrm>
          <a:custGeom>
            <a:avLst/>
            <a:gdLst>
              <a:gd name="T0" fmla="*/ 6187 w 12374"/>
              <a:gd name="T1" fmla="*/ 0 h 12374"/>
              <a:gd name="T2" fmla="*/ 12374 w 12374"/>
              <a:gd name="T3" fmla="*/ 6187 h 12374"/>
              <a:gd name="T4" fmla="*/ 6187 w 12374"/>
              <a:gd name="T5" fmla="*/ 12374 h 12374"/>
              <a:gd name="T6" fmla="*/ 4856 w 12374"/>
              <a:gd name="T7" fmla="*/ 12230 h 12374"/>
              <a:gd name="T8" fmla="*/ 4492 w 12374"/>
              <a:gd name="T9" fmla="*/ 12030 h 12374"/>
              <a:gd name="T10" fmla="*/ 347 w 12374"/>
              <a:gd name="T11" fmla="*/ 7884 h 12374"/>
              <a:gd name="T12" fmla="*/ 147 w 12374"/>
              <a:gd name="T13" fmla="*/ 7534 h 12374"/>
              <a:gd name="T14" fmla="*/ 0 w 12374"/>
              <a:gd name="T15" fmla="*/ 6187 h 12374"/>
              <a:gd name="T16" fmla="*/ 6187 w 12374"/>
              <a:gd name="T17" fmla="*/ 0 h 12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74" h="12374">
                <a:moveTo>
                  <a:pt x="6187" y="0"/>
                </a:moveTo>
                <a:cubicBezTo>
                  <a:pt x="9603" y="0"/>
                  <a:pt x="12374" y="2771"/>
                  <a:pt x="12374" y="6187"/>
                </a:cubicBezTo>
                <a:cubicBezTo>
                  <a:pt x="12374" y="9603"/>
                  <a:pt x="9603" y="12374"/>
                  <a:pt x="6187" y="12374"/>
                </a:cubicBezTo>
                <a:cubicBezTo>
                  <a:pt x="5730" y="12374"/>
                  <a:pt x="5284" y="12324"/>
                  <a:pt x="4856" y="12230"/>
                </a:cubicBezTo>
                <a:cubicBezTo>
                  <a:pt x="4713" y="12200"/>
                  <a:pt x="4588" y="12125"/>
                  <a:pt x="4492" y="12030"/>
                </a:cubicBezTo>
                <a:lnTo>
                  <a:pt x="347" y="7884"/>
                </a:lnTo>
                <a:cubicBezTo>
                  <a:pt x="265" y="7802"/>
                  <a:pt x="187" y="7695"/>
                  <a:pt x="147" y="7534"/>
                </a:cubicBezTo>
                <a:cubicBezTo>
                  <a:pt x="51" y="7100"/>
                  <a:pt x="0" y="6650"/>
                  <a:pt x="0" y="6187"/>
                </a:cubicBezTo>
                <a:cubicBezTo>
                  <a:pt x="0" y="2771"/>
                  <a:pt x="2771" y="0"/>
                  <a:pt x="6187" y="0"/>
                </a:cubicBezTo>
                <a:close/>
              </a:path>
            </a:pathLst>
          </a:custGeom>
          <a:solidFill>
            <a:srgbClr val="1A6C37">
              <a:alpha val="89000"/>
            </a:srgbClr>
          </a:solidFill>
          <a:ln>
            <a:noFill/>
          </a:ln>
        </p:spPr>
        <p:txBody>
          <a:bodyPr vert="horz" wrap="square" lIns="121920" tIns="60960" rIns="121920" bIns="60960" numCol="1" anchor="t" anchorCtr="0" compatLnSpc="1"/>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chemeClr val="bg1"/>
              </a:solidFill>
              <a:effectLst/>
              <a:uLnTx/>
              <a:uFillTx/>
              <a:latin typeface="+mj-ea"/>
              <a:ea typeface="+mj-ea"/>
            </a:endParaRPr>
          </a:p>
        </p:txBody>
      </p:sp>
      <p:sp>
        <p:nvSpPr>
          <p:cNvPr id="29" name="椭圆 28"/>
          <p:cNvSpPr/>
          <p:nvPr/>
        </p:nvSpPr>
        <p:spPr>
          <a:xfrm>
            <a:off x="6641406" y="3494352"/>
            <a:ext cx="637381" cy="637381"/>
          </a:xfrm>
          <a:prstGeom prst="ellipse">
            <a:avLst/>
          </a:prstGeom>
          <a:solidFill>
            <a:srgbClr val="6FA34D"/>
          </a:solidFill>
          <a:ln w="25400" cap="flat" cmpd="sng" algn="ctr">
            <a:solidFill>
              <a:schemeClr val="bg1"/>
            </a:solidFill>
            <a:prstDash val="solid"/>
          </a:ln>
          <a:effectLst/>
        </p:spPr>
        <p:txBody>
          <a:bodyPr rtlCol="0" anchor="ctr"/>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smtClean="0">
              <a:ln>
                <a:noFill/>
              </a:ln>
              <a:solidFill>
                <a:schemeClr val="bg1"/>
              </a:solidFill>
              <a:effectLst/>
              <a:uLnTx/>
              <a:uFillTx/>
              <a:latin typeface="+mj-ea"/>
              <a:ea typeface="+mj-ea"/>
            </a:endParaRPr>
          </a:p>
        </p:txBody>
      </p:sp>
      <p:sp>
        <p:nvSpPr>
          <p:cNvPr id="30" name="TextBox 9"/>
          <p:cNvSpPr txBox="1">
            <a:spLocks noChangeArrowheads="1"/>
          </p:cNvSpPr>
          <p:nvPr/>
        </p:nvSpPr>
        <p:spPr bwMode="auto">
          <a:xfrm>
            <a:off x="6615835" y="3608627"/>
            <a:ext cx="72830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1218565"/>
            <a:r>
              <a:rPr lang="en-US" altLang="zh-CN" sz="2135" dirty="0">
                <a:solidFill>
                  <a:schemeClr val="bg1"/>
                </a:solidFill>
                <a:latin typeface="+mj-ea"/>
                <a:ea typeface="+mj-ea"/>
              </a:rPr>
              <a:t>55</a:t>
            </a:r>
            <a:r>
              <a:rPr lang="en-US" altLang="zh-CN" sz="1335" dirty="0">
                <a:solidFill>
                  <a:schemeClr val="bg1"/>
                </a:solidFill>
                <a:latin typeface="+mj-ea"/>
                <a:ea typeface="+mj-ea"/>
              </a:rPr>
              <a:t>%</a:t>
            </a:r>
            <a:endParaRPr lang="zh-CN" altLang="en-US" sz="1335" dirty="0">
              <a:solidFill>
                <a:schemeClr val="bg1"/>
              </a:solidFill>
              <a:latin typeface="+mj-ea"/>
              <a:ea typeface="+mj-ea"/>
            </a:endParaRPr>
          </a:p>
        </p:txBody>
      </p:sp>
      <p:sp>
        <p:nvSpPr>
          <p:cNvPr id="31" name="TextBox 11"/>
          <p:cNvSpPr txBox="1"/>
          <p:nvPr/>
        </p:nvSpPr>
        <p:spPr>
          <a:xfrm>
            <a:off x="5359430" y="3885711"/>
            <a:ext cx="1281120" cy="420564"/>
          </a:xfrm>
          <a:prstGeom prst="rect">
            <a:avLst/>
          </a:prstGeom>
          <a:noFill/>
        </p:spPr>
        <p:txBody>
          <a:bodyPr wrap="none">
            <a:spAutoFit/>
          </a:bodyPr>
          <a:lstStyle/>
          <a:p>
            <a:pPr algn="ctr" defTabSz="1218565">
              <a:defRPr/>
            </a:pPr>
            <a:r>
              <a:rPr lang="zh-CN" altLang="en-US" sz="2135" b="1" dirty="0">
                <a:solidFill>
                  <a:schemeClr val="bg1"/>
                </a:solidFill>
                <a:latin typeface="+mj-ea"/>
                <a:ea typeface="+mj-ea"/>
              </a:rPr>
              <a:t>实际达成</a:t>
            </a:r>
          </a:p>
        </p:txBody>
      </p:sp>
      <p:sp>
        <p:nvSpPr>
          <p:cNvPr id="32" name="TextBox 12"/>
          <p:cNvSpPr txBox="1"/>
          <p:nvPr/>
        </p:nvSpPr>
        <p:spPr>
          <a:xfrm>
            <a:off x="5279909" y="4433402"/>
            <a:ext cx="1440160" cy="1107996"/>
          </a:xfrm>
          <a:prstGeom prst="rect">
            <a:avLst/>
          </a:prstGeom>
          <a:noFill/>
        </p:spPr>
        <p:txBody>
          <a:bodyPr wrap="square" lIns="0" tIns="0" rIns="0" bIns="0" rtlCol="0">
            <a:spAutoFit/>
          </a:bodyPr>
          <a:lstStyle/>
          <a:p>
            <a:pPr algn="just" defTabSz="1218565">
              <a:lnSpc>
                <a:spcPct val="150000"/>
              </a:lnSpc>
            </a:pPr>
            <a:r>
              <a:rPr lang="zh-CN" altLang="en-US" sz="1200" dirty="0">
                <a:solidFill>
                  <a:schemeClr val="bg1"/>
                </a:solidFill>
                <a:latin typeface="+mj-ea"/>
                <a:ea typeface="+mj-ea"/>
              </a:rPr>
              <a:t>点击输入简要文字内容，文字内容需概括精炼，不用多余的文字修饰</a:t>
            </a:r>
            <a:r>
              <a:rPr lang="en-US" altLang="zh-CN" sz="1200" dirty="0">
                <a:solidFill>
                  <a:schemeClr val="bg1"/>
                </a:solidFill>
                <a:latin typeface="+mj-ea"/>
                <a:ea typeface="+mj-ea"/>
              </a:rPr>
              <a:t>……</a:t>
            </a:r>
            <a:r>
              <a:rPr lang="zh-CN" altLang="en-US" sz="1200" dirty="0">
                <a:solidFill>
                  <a:schemeClr val="bg1"/>
                </a:solidFill>
                <a:latin typeface="+mj-ea"/>
                <a:ea typeface="+mj-ea"/>
              </a:rPr>
              <a:t>。</a:t>
            </a:r>
            <a:endParaRPr lang="en-US" altLang="zh-CN" sz="1200" dirty="0">
              <a:solidFill>
                <a:schemeClr val="bg1"/>
              </a:solidFill>
              <a:latin typeface="+mj-ea"/>
              <a:ea typeface="+mj-ea"/>
            </a:endParaRPr>
          </a:p>
        </p:txBody>
      </p:sp>
      <p:sp>
        <p:nvSpPr>
          <p:cNvPr id="33" name="TextBox 18"/>
          <p:cNvSpPr txBox="1"/>
          <p:nvPr/>
        </p:nvSpPr>
        <p:spPr>
          <a:xfrm>
            <a:off x="7632171" y="3907341"/>
            <a:ext cx="3456384"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spcBef>
                <a:spcPct val="0"/>
              </a:spcBef>
              <a:defRPr sz="1200">
                <a:solidFill>
                  <a:srgbClr val="D9D27C"/>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latin typeface="+mj-ea"/>
                <a:ea typeface="+mj-ea"/>
              </a:rPr>
              <a:t>点击输入简要文字内容，文字内容需概括精炼，不用多余的文字修饰。点击输入简要文字内容，文字内容需概括精炼，不用多余的文字修饰。</a:t>
            </a:r>
            <a:endParaRPr lang="en-US" altLang="zh-CN" dirty="0">
              <a:solidFill>
                <a:schemeClr val="tx1">
                  <a:lumMod val="75000"/>
                  <a:lumOff val="25000"/>
                </a:schemeClr>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2" presetClass="entr" presetSubtype="0"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Scale>
                                      <p:cBhvr>
                                        <p:cTn id="16"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23"/>
                                        </p:tgtEl>
                                        <p:attrNameLst>
                                          <p:attrName>ppt_x</p:attrName>
                                          <p:attrName>ppt_y</p:attrName>
                                        </p:attrNameLst>
                                      </p:cBhvr>
                                    </p:animMotion>
                                    <p:animEffect transition="in" filter="fade">
                                      <p:cBhvr>
                                        <p:cTn id="18" dur="1000"/>
                                        <p:tgtEl>
                                          <p:spTgt spid="23"/>
                                        </p:tgtEl>
                                      </p:cBhvr>
                                    </p:animEffect>
                                  </p:childTnLst>
                                </p:cTn>
                              </p:par>
                              <p:par>
                                <p:cTn id="19" presetID="52"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Scale>
                                      <p:cBhvr>
                                        <p:cTn id="21"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1"/>
                                        </p:tgtEl>
                                        <p:attrNameLst>
                                          <p:attrName>ppt_x</p:attrName>
                                          <p:attrName>ppt_y</p:attrName>
                                        </p:attrNameLst>
                                      </p:cBhvr>
                                    </p:animMotion>
                                    <p:animEffect transition="in" filter="fade">
                                      <p:cBhvr>
                                        <p:cTn id="23" dur="1000"/>
                                        <p:tgtEl>
                                          <p:spTgt spid="21"/>
                                        </p:tgtEl>
                                      </p:cBhvr>
                                    </p:animEffect>
                                  </p:childTnLst>
                                </p:cTn>
                              </p:par>
                              <p:par>
                                <p:cTn id="24" presetID="5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Scale>
                                      <p:cBhvr>
                                        <p:cTn id="26"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25"/>
                                        </p:tgtEl>
                                        <p:attrNameLst>
                                          <p:attrName>ppt_x</p:attrName>
                                          <p:attrName>ppt_y</p:attrName>
                                        </p:attrNameLst>
                                      </p:cBhvr>
                                    </p:animMotion>
                                    <p:animEffect transition="in" filter="fade">
                                      <p:cBhvr>
                                        <p:cTn id="28" dur="1000"/>
                                        <p:tgtEl>
                                          <p:spTgt spid="25"/>
                                        </p:tgtEl>
                                      </p:cBhvr>
                                    </p:animEffect>
                                  </p:childTnLst>
                                </p:cTn>
                              </p:par>
                            </p:childTnLst>
                          </p:cTn>
                        </p:par>
                        <p:par>
                          <p:cTn id="29" fill="hold">
                            <p:stCondLst>
                              <p:cond delay="3250"/>
                            </p:stCondLst>
                            <p:childTnLst>
                              <p:par>
                                <p:cTn id="30" presetID="1" presetClass="entr" presetSubtype="0" fill="hold" grpId="1" nodeType="after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path" presetSubtype="0" accel="50000" decel="50000" fill="hold" grpId="0" nodeType="withEffect">
                                  <p:stCondLst>
                                    <p:cond delay="0"/>
                                  </p:stCondLst>
                                  <p:childTnLst>
                                    <p:animMotion origin="layout" path="M -0.00034 0.00586 C 0.07292 0.10802 0.08681 0.29753 0.02865 0.42778 C -0.02829 0.55895 -0.13576 0.58179 -0.2085 0.47994 C -0.28211 0.37778 -0.29444 0.18796 -0.23697 0.05741 C -0.17986 -0.07377 -0.07378 -0.09599 -0.00034 0.00586 Z " pathEditMode="relative" rAng="2284980" ptsTypes="fffff">
                                      <p:cBhvr>
                                        <p:cTn id="33" dur="1000" fill="hold"/>
                                        <p:tgtEl>
                                          <p:spTgt spid="22"/>
                                        </p:tgtEl>
                                        <p:attrNameLst>
                                          <p:attrName>ppt_x</p:attrName>
                                          <p:attrName>ppt_y</p:attrName>
                                        </p:attrNameLst>
                                      </p:cBhvr>
                                      <p:rCtr x="-10417" y="23735"/>
                                    </p:animMotion>
                                  </p:childTnLst>
                                </p:cTn>
                              </p:par>
                              <p:par>
                                <p:cTn id="34" presetID="1"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childTnLst>
                                </p:cTn>
                              </p:par>
                              <p:par>
                                <p:cTn id="36" presetID="1" presetClass="path" presetSubtype="0" accel="50000" decel="50000" fill="hold" grpId="1" nodeType="withEffect">
                                  <p:stCondLst>
                                    <p:cond delay="0"/>
                                  </p:stCondLst>
                                  <p:childTnLst>
                                    <p:animMotion origin="layout" path="M -0.00065 0.00255 C 0.07266 0.10463 0.08672 0.29398 0.02864 0.42454 C -0.02813 0.55602 -0.13568 0.5787 -0.20846 0.47685 C -0.28216 0.37523 -0.29453 0.18542 -0.23724 0.05463 C -0.18008 -0.07662 -0.07422 -0.0993 -0.00065 0.00255 Z " pathEditMode="relative" rAng="2280000" ptsTypes="AAAAA">
                                      <p:cBhvr>
                                        <p:cTn id="37" dur="1000" fill="hold"/>
                                        <p:tgtEl>
                                          <p:spTgt spid="24"/>
                                        </p:tgtEl>
                                        <p:attrNameLst>
                                          <p:attrName>ppt_x</p:attrName>
                                          <p:attrName>ppt_y</p:attrName>
                                        </p:attrNameLst>
                                      </p:cBhvr>
                                      <p:rCtr x="-10391" y="23727"/>
                                    </p:animMotion>
                                  </p:childTnLst>
                                </p:cTn>
                              </p:par>
                            </p:childTnLst>
                          </p:cTn>
                        </p:par>
                        <p:par>
                          <p:cTn id="38" fill="hold">
                            <p:stCondLst>
                              <p:cond delay="3250"/>
                            </p:stCondLst>
                            <p:childTnLst>
                              <p:par>
                                <p:cTn id="39" presetID="22" presetClass="entr" presetSubtype="8"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wipe(left)">
                                      <p:cBhvr>
                                        <p:cTn id="41" dur="500"/>
                                        <p:tgtEl>
                                          <p:spTgt spid="27"/>
                                        </p:tgtEl>
                                      </p:cBhvr>
                                    </p:animEffect>
                                  </p:childTnLst>
                                </p:cTn>
                              </p:par>
                            </p:childTnLst>
                          </p:cTn>
                        </p:par>
                        <p:par>
                          <p:cTn id="42" fill="hold">
                            <p:stCondLst>
                              <p:cond delay="3750"/>
                            </p:stCondLst>
                            <p:childTnLst>
                              <p:par>
                                <p:cTn id="43" presetID="22" presetClass="entr" presetSubtype="1"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up)">
                                      <p:cBhvr>
                                        <p:cTn id="45" dur="500"/>
                                        <p:tgtEl>
                                          <p:spTgt spid="26"/>
                                        </p:tgtEl>
                                      </p:cBhvr>
                                    </p:animEffect>
                                  </p:childTnLst>
                                </p:cTn>
                              </p:par>
                            </p:childTnLst>
                          </p:cTn>
                        </p:par>
                        <p:par>
                          <p:cTn id="46" fill="hold">
                            <p:stCondLst>
                              <p:cond delay="4250"/>
                            </p:stCondLst>
                            <p:childTnLst>
                              <p:par>
                                <p:cTn id="47" presetID="52"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Scale>
                                      <p:cBhvr>
                                        <p:cTn id="49"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32"/>
                                        </p:tgtEl>
                                        <p:attrNameLst>
                                          <p:attrName>ppt_x</p:attrName>
                                          <p:attrName>ppt_y</p:attrName>
                                        </p:attrNameLst>
                                      </p:cBhvr>
                                    </p:animMotion>
                                    <p:animEffect transition="in" filter="fade">
                                      <p:cBhvr>
                                        <p:cTn id="51" dur="1000"/>
                                        <p:tgtEl>
                                          <p:spTgt spid="32"/>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Scale>
                                      <p:cBhvr>
                                        <p:cTn id="5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31"/>
                                        </p:tgtEl>
                                        <p:attrNameLst>
                                          <p:attrName>ppt_x</p:attrName>
                                          <p:attrName>ppt_y</p:attrName>
                                        </p:attrNameLst>
                                      </p:cBhvr>
                                    </p:animMotion>
                                    <p:animEffect transition="in" filter="fade">
                                      <p:cBhvr>
                                        <p:cTn id="56" dur="1000"/>
                                        <p:tgtEl>
                                          <p:spTgt spid="31"/>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Scale>
                                      <p:cBhvr>
                                        <p:cTn id="59"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28"/>
                                        </p:tgtEl>
                                        <p:attrNameLst>
                                          <p:attrName>ppt_x</p:attrName>
                                          <p:attrName>ppt_y</p:attrName>
                                        </p:attrNameLst>
                                      </p:cBhvr>
                                    </p:animMotion>
                                    <p:animEffect transition="in" filter="fade">
                                      <p:cBhvr>
                                        <p:cTn id="61" dur="1000"/>
                                        <p:tgtEl>
                                          <p:spTgt spid="28"/>
                                        </p:tgtEl>
                                      </p:cBhvr>
                                    </p:animEffect>
                                  </p:childTnLst>
                                </p:cTn>
                              </p:par>
                            </p:childTnLst>
                          </p:cTn>
                        </p:par>
                        <p:par>
                          <p:cTn id="62" fill="hold">
                            <p:stCondLst>
                              <p:cond delay="5250"/>
                            </p:stCondLst>
                            <p:childTnLst>
                              <p:par>
                                <p:cTn id="63" presetID="1"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path" presetSubtype="0" accel="50000" decel="50000" fill="hold" grpId="1" nodeType="withEffect">
                                  <p:stCondLst>
                                    <p:cond delay="0"/>
                                  </p:stCondLst>
                                  <p:childTnLst>
                                    <p:animMotion origin="layout" path="M 0.00052 -0.00709 C 0.04618 0.07007 0.04896 0.20247 0.00452 0.28303 C -0.03941 0.36698 -0.11319 0.36821 -0.15902 0.28982 C -0.2052 0.21235 -0.20607 0.08303 -0.16284 -0.00061 C -0.11857 -0.08179 -0.04618 -0.08518 0.00052 -0.00709 Z " pathEditMode="relative" rAng="2612820" ptsTypes="fffff">
                                      <p:cBhvr>
                                        <p:cTn id="66" dur="1000" fill="hold"/>
                                        <p:tgtEl>
                                          <p:spTgt spid="29"/>
                                        </p:tgtEl>
                                        <p:attrNameLst>
                                          <p:attrName>ppt_x</p:attrName>
                                          <p:attrName>ppt_y</p:attrName>
                                        </p:attrNameLst>
                                      </p:cBhvr>
                                      <p:rCtr x="-7951" y="14938"/>
                                    </p:animMotion>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par>
                                <p:cTn id="69" presetID="1" presetClass="path" presetSubtype="0" accel="50000" decel="50000" fill="hold" grpId="1" nodeType="withEffect">
                                  <p:stCondLst>
                                    <p:cond delay="0"/>
                                  </p:stCondLst>
                                  <p:childTnLst>
                                    <p:animMotion origin="layout" path="M -0.00122 -0.01204 C 0.04444 0.06512 0.04722 0.19753 0.00278 0.27809 C -0.04115 0.36204 -0.11493 0.36327 -0.16076 0.28488 C -0.20694 0.20741 -0.20781 0.07809 -0.16458 -0.00555 C -0.12031 -0.08673 -0.04792 -0.09012 -0.00122 -0.01204 Z " pathEditMode="relative" rAng="2612820" ptsTypes="fffff">
                                      <p:cBhvr>
                                        <p:cTn id="70" dur="1000" fill="hold"/>
                                        <p:tgtEl>
                                          <p:spTgt spid="30"/>
                                        </p:tgtEl>
                                        <p:attrNameLst>
                                          <p:attrName>ppt_x</p:attrName>
                                          <p:attrName>ppt_y</p:attrName>
                                        </p:attrNameLst>
                                      </p:cBhvr>
                                      <p:rCtr x="-7951" y="14938"/>
                                    </p:animMotion>
                                  </p:childTnLst>
                                </p:cTn>
                              </p:par>
                            </p:childTnLst>
                          </p:cTn>
                        </p:par>
                        <p:par>
                          <p:cTn id="71" fill="hold">
                            <p:stCondLst>
                              <p:cond delay="5250"/>
                            </p:stCondLst>
                            <p:childTnLst>
                              <p:par>
                                <p:cTn id="72" presetID="22" presetClass="entr" presetSubtype="2" fill="hold"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wipe(right)">
                                      <p:cBhvr>
                                        <p:cTn id="74" dur="500"/>
                                        <p:tgtEl>
                                          <p:spTgt spid="20"/>
                                        </p:tgtEl>
                                      </p:cBhvr>
                                    </p:animEffect>
                                  </p:childTnLst>
                                </p:cTn>
                              </p:par>
                            </p:childTnLst>
                          </p:cTn>
                        </p:par>
                        <p:par>
                          <p:cTn id="75" fill="hold">
                            <p:stCondLst>
                              <p:cond delay="5750"/>
                            </p:stCondLst>
                            <p:childTnLst>
                              <p:par>
                                <p:cTn id="76" presetID="22" presetClass="entr" presetSubtype="1"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up)">
                                      <p:cBhvr>
                                        <p:cTn id="7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21" grpId="0" animBg="1"/>
      <p:bldP spid="22" grpId="0" animBg="1"/>
      <p:bldP spid="22" grpId="1" animBg="1"/>
      <p:bldP spid="23" grpId="0"/>
      <p:bldP spid="24" grpId="0"/>
      <p:bldP spid="24" grpId="1"/>
      <p:bldP spid="25" grpId="0"/>
      <p:bldP spid="26" grpId="0"/>
      <p:bldP spid="28" grpId="0" animBg="1"/>
      <p:bldP spid="29" grpId="0" animBg="1"/>
      <p:bldP spid="29" grpId="1" animBg="1"/>
      <p:bldP spid="30" grpId="0"/>
      <p:bldP spid="30" grpId="1"/>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168382"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1168382"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grpSp>
        <p:nvGrpSpPr>
          <p:cNvPr id="8" name="组合 7"/>
          <p:cNvGrpSpPr/>
          <p:nvPr/>
        </p:nvGrpSpPr>
        <p:grpSpPr>
          <a:xfrm>
            <a:off x="4319707" y="1891984"/>
            <a:ext cx="3669855" cy="3669959"/>
            <a:chOff x="3218020" y="2137420"/>
            <a:chExt cx="2752869" cy="2753319"/>
          </a:xfrm>
        </p:grpSpPr>
        <p:sp>
          <p:nvSpPr>
            <p:cNvPr id="9"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1A6C37"/>
            </a:solidFill>
            <a:ln w="25400" cap="flat" cmpd="sng" algn="ctr">
              <a:noFill/>
              <a:prstDash val="solid"/>
            </a:ln>
            <a:effectLst/>
          </p:spPr>
          <p:txBody>
            <a:bodyPr rtlCol="0" anchor="ctr"/>
            <a:lstStyle/>
            <a:p>
              <a:pPr defTabSz="1218565" fontAlgn="auto">
                <a:spcBef>
                  <a:spcPts val="0"/>
                </a:spcBef>
                <a:spcAft>
                  <a:spcPts val="0"/>
                </a:spcAft>
                <a:defRPr/>
              </a:pPr>
              <a:endParaRPr lang="zh-CN" altLang="en-US" b="0" kern="0">
                <a:solidFill>
                  <a:srgbClr val="FFFFA6"/>
                </a:solidFill>
                <a:latin typeface="Calibri" panose="020F0502020204030204"/>
                <a:ea typeface="宋体" panose="02010600030101010101" pitchFamily="2" charset="-122"/>
              </a:endParaRPr>
            </a:p>
          </p:txBody>
        </p:sp>
        <p:sp>
          <p:nvSpPr>
            <p:cNvPr id="10"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4D995A"/>
            </a:solidFill>
            <a:ln w="25400" cap="flat" cmpd="sng" algn="ctr">
              <a:noFill/>
              <a:prstDash val="solid"/>
            </a:ln>
            <a:effectLst/>
          </p:spPr>
          <p:txBody>
            <a:bodyPr rtlCol="0" anchor="ctr"/>
            <a:lstStyle/>
            <a:p>
              <a:pPr defTabSz="1218565" fontAlgn="auto">
                <a:spcBef>
                  <a:spcPts val="0"/>
                </a:spcBef>
                <a:spcAft>
                  <a:spcPts val="0"/>
                </a:spcAft>
                <a:defRPr/>
              </a:pPr>
              <a:endParaRPr lang="zh-CN" altLang="en-US" b="0" kern="0">
                <a:solidFill>
                  <a:srgbClr val="FFFFA6"/>
                </a:solidFill>
                <a:latin typeface="Calibri" panose="020F0502020204030204"/>
                <a:ea typeface="宋体" panose="02010600030101010101" pitchFamily="2" charset="-122"/>
              </a:endParaRPr>
            </a:p>
          </p:txBody>
        </p:sp>
        <p:sp>
          <p:nvSpPr>
            <p:cNvPr id="11"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rgbClr val="1A6C37"/>
            </a:solidFill>
            <a:ln w="25400" cap="flat" cmpd="sng" algn="ctr">
              <a:noFill/>
              <a:prstDash val="solid"/>
            </a:ln>
            <a:effectLst/>
          </p:spPr>
          <p:txBody>
            <a:bodyPr rtlCol="0" anchor="ctr"/>
            <a:lstStyle/>
            <a:p>
              <a:pPr defTabSz="1218565" fontAlgn="auto">
                <a:spcBef>
                  <a:spcPts val="0"/>
                </a:spcBef>
                <a:spcAft>
                  <a:spcPts val="0"/>
                </a:spcAft>
                <a:defRPr/>
              </a:pPr>
              <a:endParaRPr lang="zh-CN" altLang="en-US" b="0" kern="0" dirty="0">
                <a:solidFill>
                  <a:srgbClr val="FFFFA6"/>
                </a:solidFill>
                <a:latin typeface="Calibri" panose="020F0502020204030204"/>
                <a:ea typeface="宋体" panose="02010600030101010101" pitchFamily="2" charset="-122"/>
              </a:endParaRPr>
            </a:p>
          </p:txBody>
        </p:sp>
        <p:sp>
          <p:nvSpPr>
            <p:cNvPr id="12"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4D995A"/>
            </a:solidFill>
            <a:ln w="25400" cap="flat" cmpd="sng" algn="ctr">
              <a:noFill/>
              <a:prstDash val="solid"/>
            </a:ln>
            <a:effectLst/>
          </p:spPr>
          <p:txBody>
            <a:bodyPr rtlCol="0" anchor="ctr"/>
            <a:lstStyle/>
            <a:p>
              <a:pPr defTabSz="1218565" fontAlgn="auto">
                <a:spcBef>
                  <a:spcPts val="0"/>
                </a:spcBef>
                <a:spcAft>
                  <a:spcPts val="0"/>
                </a:spcAft>
                <a:defRPr/>
              </a:pPr>
              <a:endParaRPr lang="zh-CN" altLang="en-US" b="0" kern="0">
                <a:solidFill>
                  <a:srgbClr val="FFFFA6"/>
                </a:solidFill>
                <a:latin typeface="Calibri" panose="020F0502020204030204"/>
                <a:ea typeface="宋体" panose="02010600030101010101" pitchFamily="2" charset="-122"/>
              </a:endParaRPr>
            </a:p>
          </p:txBody>
        </p:sp>
        <p:sp>
          <p:nvSpPr>
            <p:cNvPr id="13" name="椭圆 12"/>
            <p:cNvSpPr/>
            <p:nvPr/>
          </p:nvSpPr>
          <p:spPr>
            <a:xfrm flipH="1" flipV="1">
              <a:off x="4486830" y="3432539"/>
              <a:ext cx="215248" cy="215248"/>
            </a:xfrm>
            <a:prstGeom prst="ellipse">
              <a:avLst/>
            </a:prstGeom>
            <a:solidFill>
              <a:schemeClr val="bg1"/>
            </a:solidFill>
            <a:ln w="25400" cap="flat" cmpd="sng" algn="ctr">
              <a:noFill/>
              <a:prstDash val="solid"/>
            </a:ln>
            <a:effectLst/>
          </p:spPr>
          <p:txBody>
            <a:bodyPr rtlCol="0" anchor="ctr"/>
            <a:lstStyle/>
            <a:p>
              <a:pPr defTabSz="1218565" fontAlgn="auto">
                <a:spcBef>
                  <a:spcPts val="0"/>
                </a:spcBef>
                <a:spcAft>
                  <a:spcPts val="0"/>
                </a:spcAft>
                <a:defRPr/>
              </a:pPr>
              <a:endParaRPr lang="zh-CN" altLang="en-US" b="0" kern="0">
                <a:solidFill>
                  <a:srgbClr val="FFFFA6"/>
                </a:solidFill>
                <a:latin typeface="Calibri" panose="020F0502020204030204"/>
                <a:ea typeface="宋体" panose="02010600030101010101" pitchFamily="2" charset="-122"/>
              </a:endParaRPr>
            </a:p>
          </p:txBody>
        </p:sp>
        <p:sp>
          <p:nvSpPr>
            <p:cNvPr id="14" name="TextBox 121"/>
            <p:cNvSpPr txBox="1"/>
            <p:nvPr/>
          </p:nvSpPr>
          <p:spPr>
            <a:xfrm>
              <a:off x="3463304" y="2604739"/>
              <a:ext cx="884467" cy="369446"/>
            </a:xfrm>
            <a:prstGeom prst="rect">
              <a:avLst/>
            </a:prstGeom>
            <a:noFill/>
          </p:spPr>
          <p:txBody>
            <a:bodyPr wrap="square" lIns="0" tIns="0" rIns="0" bIns="0" rtlCol="0">
              <a:spAutoFit/>
            </a:bodyPr>
            <a:lstStyle/>
            <a:p>
              <a:pPr algn="ctr" defTabSz="1218565" fontAlgn="auto">
                <a:spcBef>
                  <a:spcPts val="0"/>
                </a:spcBef>
                <a:spcAft>
                  <a:spcPts val="0"/>
                </a:spcAft>
                <a:defRPr/>
              </a:pPr>
              <a:r>
                <a:rPr lang="zh-CN" altLang="en-US" sz="3200" kern="0" dirty="0">
                  <a:solidFill>
                    <a:schemeClr val="bg1"/>
                  </a:solidFill>
                  <a:latin typeface="+mj-ea"/>
                  <a:ea typeface="+mj-ea"/>
                </a:rPr>
                <a:t>优势</a:t>
              </a:r>
            </a:p>
          </p:txBody>
        </p:sp>
        <p:sp>
          <p:nvSpPr>
            <p:cNvPr id="15" name="TextBox 122"/>
            <p:cNvSpPr txBox="1"/>
            <p:nvPr/>
          </p:nvSpPr>
          <p:spPr>
            <a:xfrm>
              <a:off x="4784238" y="2585629"/>
              <a:ext cx="815013" cy="369446"/>
            </a:xfrm>
            <a:prstGeom prst="rect">
              <a:avLst/>
            </a:prstGeom>
            <a:noFill/>
          </p:spPr>
          <p:txBody>
            <a:bodyPr wrap="square" lIns="0" tIns="0" rIns="0" bIns="0" rtlCol="0">
              <a:spAutoFit/>
            </a:bodyPr>
            <a:lstStyle/>
            <a:p>
              <a:pPr algn="ctr" defTabSz="1218565" fontAlgn="auto">
                <a:spcBef>
                  <a:spcPts val="0"/>
                </a:spcBef>
                <a:spcAft>
                  <a:spcPts val="0"/>
                </a:spcAft>
                <a:defRPr/>
              </a:pPr>
              <a:r>
                <a:rPr lang="zh-CN" altLang="en-US" sz="3200" kern="0" dirty="0">
                  <a:solidFill>
                    <a:schemeClr val="bg1"/>
                  </a:solidFill>
                  <a:latin typeface="+mj-ea"/>
                  <a:ea typeface="+mj-ea"/>
                </a:rPr>
                <a:t>机遇</a:t>
              </a:r>
            </a:p>
          </p:txBody>
        </p:sp>
        <p:sp>
          <p:nvSpPr>
            <p:cNvPr id="16" name="TextBox 123"/>
            <p:cNvSpPr txBox="1"/>
            <p:nvPr/>
          </p:nvSpPr>
          <p:spPr>
            <a:xfrm>
              <a:off x="3506168" y="3943238"/>
              <a:ext cx="911515" cy="369446"/>
            </a:xfrm>
            <a:prstGeom prst="rect">
              <a:avLst/>
            </a:prstGeom>
            <a:noFill/>
          </p:spPr>
          <p:txBody>
            <a:bodyPr wrap="square" lIns="0" tIns="0" rIns="0" bIns="0" rtlCol="0">
              <a:spAutoFit/>
            </a:bodyPr>
            <a:lstStyle/>
            <a:p>
              <a:pPr algn="ctr" defTabSz="1218565" fontAlgn="auto">
                <a:spcBef>
                  <a:spcPts val="0"/>
                </a:spcBef>
                <a:spcAft>
                  <a:spcPts val="0"/>
                </a:spcAft>
                <a:defRPr/>
              </a:pPr>
              <a:r>
                <a:rPr lang="zh-CN" altLang="en-US" sz="3200" kern="0" dirty="0">
                  <a:solidFill>
                    <a:schemeClr val="bg1"/>
                  </a:solidFill>
                  <a:latin typeface="+mj-ea"/>
                  <a:ea typeface="+mj-ea"/>
                </a:rPr>
                <a:t>挑战</a:t>
              </a:r>
            </a:p>
          </p:txBody>
        </p:sp>
        <p:sp>
          <p:nvSpPr>
            <p:cNvPr id="17" name="TextBox 124"/>
            <p:cNvSpPr txBox="1"/>
            <p:nvPr/>
          </p:nvSpPr>
          <p:spPr>
            <a:xfrm>
              <a:off x="4881641" y="3886086"/>
              <a:ext cx="842487" cy="369446"/>
            </a:xfrm>
            <a:prstGeom prst="rect">
              <a:avLst/>
            </a:prstGeom>
            <a:noFill/>
          </p:spPr>
          <p:txBody>
            <a:bodyPr wrap="square" lIns="0" tIns="0" rIns="0" bIns="0" rtlCol="0">
              <a:spAutoFit/>
            </a:bodyPr>
            <a:lstStyle/>
            <a:p>
              <a:pPr algn="ctr" defTabSz="1218565" fontAlgn="auto">
                <a:spcBef>
                  <a:spcPts val="0"/>
                </a:spcBef>
                <a:spcAft>
                  <a:spcPts val="0"/>
                </a:spcAft>
                <a:defRPr/>
              </a:pPr>
              <a:r>
                <a:rPr lang="zh-CN" altLang="en-US" sz="3200" kern="0" dirty="0">
                  <a:solidFill>
                    <a:schemeClr val="bg1"/>
                  </a:solidFill>
                  <a:latin typeface="+mj-ea"/>
                  <a:ea typeface="+mj-ea"/>
                </a:rPr>
                <a:t>劣势</a:t>
              </a:r>
            </a:p>
          </p:txBody>
        </p:sp>
        <p:sp>
          <p:nvSpPr>
            <p:cNvPr id="18" name="椭圆 17"/>
            <p:cNvSpPr/>
            <p:nvPr/>
          </p:nvSpPr>
          <p:spPr>
            <a:xfrm>
              <a:off x="4486830" y="3432539"/>
              <a:ext cx="215248" cy="215248"/>
            </a:xfrm>
            <a:prstGeom prst="ellipse">
              <a:avLst/>
            </a:prstGeom>
            <a:noFill/>
            <a:ln w="25400" cap="flat" cmpd="sng" algn="ctr">
              <a:noFill/>
              <a:prstDash val="solid"/>
            </a:ln>
            <a:effectLst/>
          </p:spPr>
          <p:txBody>
            <a:bodyPr rtlCol="0" anchor="ctr"/>
            <a:lstStyle/>
            <a:p>
              <a:pPr defTabSz="1218565" fontAlgn="auto">
                <a:spcBef>
                  <a:spcPts val="0"/>
                </a:spcBef>
                <a:spcAft>
                  <a:spcPts val="0"/>
                </a:spcAft>
                <a:defRPr/>
              </a:pPr>
              <a:endParaRPr lang="zh-CN" altLang="en-US" b="0" kern="0">
                <a:solidFill>
                  <a:srgbClr val="FFFFA6"/>
                </a:solidFill>
                <a:latin typeface="Calibri" panose="020F0502020204030204"/>
                <a:ea typeface="宋体" panose="02010600030101010101" pitchFamily="2" charset="-122"/>
              </a:endParaRPr>
            </a:p>
          </p:txBody>
        </p:sp>
      </p:grpSp>
      <p:grpSp>
        <p:nvGrpSpPr>
          <p:cNvPr id="19" name="组合 18"/>
          <p:cNvGrpSpPr/>
          <p:nvPr/>
        </p:nvGrpSpPr>
        <p:grpSpPr>
          <a:xfrm>
            <a:off x="8075984" y="2121020"/>
            <a:ext cx="3056793" cy="983986"/>
            <a:chOff x="2938788" y="2190735"/>
            <a:chExt cx="3056793" cy="983986"/>
          </a:xfrm>
        </p:grpSpPr>
        <p:sp>
          <p:nvSpPr>
            <p:cNvPr id="20" name="矩形 13"/>
            <p:cNvSpPr>
              <a:spLocks noChangeArrowheads="1"/>
            </p:cNvSpPr>
            <p:nvPr/>
          </p:nvSpPr>
          <p:spPr bwMode="auto">
            <a:xfrm>
              <a:off x="2938788" y="2452216"/>
              <a:ext cx="3056793"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22"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24" name="组合 23"/>
          <p:cNvGrpSpPr/>
          <p:nvPr/>
        </p:nvGrpSpPr>
        <p:grpSpPr>
          <a:xfrm>
            <a:off x="8075984" y="3922524"/>
            <a:ext cx="3056793" cy="983986"/>
            <a:chOff x="2938788" y="2190735"/>
            <a:chExt cx="3056793" cy="983986"/>
          </a:xfrm>
        </p:grpSpPr>
        <p:sp>
          <p:nvSpPr>
            <p:cNvPr id="25" name="矩形 13"/>
            <p:cNvSpPr>
              <a:spLocks noChangeArrowheads="1"/>
            </p:cNvSpPr>
            <p:nvPr/>
          </p:nvSpPr>
          <p:spPr bwMode="auto">
            <a:xfrm>
              <a:off x="2938788" y="2452216"/>
              <a:ext cx="3056793"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26"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27" name="组合 26"/>
          <p:cNvGrpSpPr/>
          <p:nvPr/>
        </p:nvGrpSpPr>
        <p:grpSpPr>
          <a:xfrm>
            <a:off x="1088331" y="2121020"/>
            <a:ext cx="3056793" cy="962122"/>
            <a:chOff x="2938788" y="2190735"/>
            <a:chExt cx="3056793" cy="962122"/>
          </a:xfrm>
        </p:grpSpPr>
        <p:sp>
          <p:nvSpPr>
            <p:cNvPr id="28" name="矩形 13"/>
            <p:cNvSpPr>
              <a:spLocks noChangeArrowheads="1"/>
            </p:cNvSpPr>
            <p:nvPr/>
          </p:nvSpPr>
          <p:spPr bwMode="auto">
            <a:xfrm>
              <a:off x="2938788" y="2452216"/>
              <a:ext cx="3056793" cy="700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29"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30" name="组合 29"/>
          <p:cNvGrpSpPr/>
          <p:nvPr/>
        </p:nvGrpSpPr>
        <p:grpSpPr>
          <a:xfrm>
            <a:off x="1088331" y="3922524"/>
            <a:ext cx="3056793" cy="983986"/>
            <a:chOff x="2938788" y="2190735"/>
            <a:chExt cx="3056793" cy="983986"/>
          </a:xfrm>
        </p:grpSpPr>
        <p:sp>
          <p:nvSpPr>
            <p:cNvPr id="31" name="矩形 13"/>
            <p:cNvSpPr>
              <a:spLocks noChangeArrowheads="1"/>
            </p:cNvSpPr>
            <p:nvPr/>
          </p:nvSpPr>
          <p:spPr bwMode="auto">
            <a:xfrm>
              <a:off x="2938788" y="2452216"/>
              <a:ext cx="3056793" cy="722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32" name="文本框 83"/>
            <p:cNvSpPr txBox="1">
              <a:spLocks noChangeArrowheads="1"/>
            </p:cNvSpPr>
            <p:nvPr/>
          </p:nvSpPr>
          <p:spPr bwMode="auto">
            <a:xfrm>
              <a:off x="3098185" y="2190735"/>
              <a:ext cx="17604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1000" fill="hold"/>
                                        <p:tgtEl>
                                          <p:spTgt spid="8"/>
                                        </p:tgtEl>
                                        <p:attrNameLst>
                                          <p:attrName>ppt_w</p:attrName>
                                        </p:attrNameLst>
                                      </p:cBhvr>
                                      <p:tavLst>
                                        <p:tav tm="0">
                                          <p:val>
                                            <p:fltVal val="0"/>
                                          </p:val>
                                        </p:tav>
                                        <p:tav tm="100000">
                                          <p:val>
                                            <p:strVal val="#ppt_w"/>
                                          </p:val>
                                        </p:tav>
                                      </p:tavLst>
                                    </p:anim>
                                    <p:anim calcmode="lin" valueType="num">
                                      <p:cBhvr>
                                        <p:cTn id="17" dur="1000" fill="hold"/>
                                        <p:tgtEl>
                                          <p:spTgt spid="8"/>
                                        </p:tgtEl>
                                        <p:attrNameLst>
                                          <p:attrName>ppt_h</p:attrName>
                                        </p:attrNameLst>
                                      </p:cBhvr>
                                      <p:tavLst>
                                        <p:tav tm="0">
                                          <p:val>
                                            <p:fltVal val="0"/>
                                          </p:val>
                                        </p:tav>
                                        <p:tav tm="100000">
                                          <p:val>
                                            <p:strVal val="#ppt_h"/>
                                          </p:val>
                                        </p:tav>
                                      </p:tavLst>
                                    </p:anim>
                                    <p:animEffect transition="in" filter="fade">
                                      <p:cBhvr>
                                        <p:cTn id="18" dur="1000"/>
                                        <p:tgtEl>
                                          <p:spTgt spid="8"/>
                                        </p:tgtEl>
                                      </p:cBhvr>
                                    </p:animEffect>
                                  </p:childTnLst>
                                </p:cTn>
                              </p:par>
                              <p:par>
                                <p:cTn id="19" presetID="8" presetClass="emph" presetSubtype="0" fill="hold" nodeType="withEffect">
                                  <p:stCondLst>
                                    <p:cond delay="0"/>
                                  </p:stCondLst>
                                  <p:childTnLst>
                                    <p:animRot by="21600000">
                                      <p:cBhvr>
                                        <p:cTn id="20" dur="1000" fill="hold"/>
                                        <p:tgtEl>
                                          <p:spTgt spid="8"/>
                                        </p:tgtEl>
                                        <p:attrNameLst>
                                          <p:attrName>r</p:attrName>
                                        </p:attrNameLst>
                                      </p:cBhvr>
                                    </p:animRot>
                                  </p:childTnLst>
                                </p:cTn>
                              </p:par>
                            </p:childTnLst>
                          </p:cTn>
                        </p:par>
                        <p:par>
                          <p:cTn id="21" fill="hold">
                            <p:stCondLst>
                              <p:cond delay="3250"/>
                            </p:stCondLst>
                            <p:childTnLst>
                              <p:par>
                                <p:cTn id="22" presetID="22" presetClass="entr" presetSubtype="1"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up)">
                                      <p:cBhvr>
                                        <p:cTn id="24" dur="500"/>
                                        <p:tgtEl>
                                          <p:spTgt spid="19"/>
                                        </p:tgtEl>
                                      </p:cBhvr>
                                    </p:animEffect>
                                  </p:childTnLst>
                                </p:cTn>
                              </p:par>
                              <p:par>
                                <p:cTn id="25" presetID="22" presetClass="entr" presetSubtype="1"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par>
                                <p:cTn id="28" presetID="22" presetClass="entr" presetSubtype="1"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par>
                                <p:cTn id="31" presetID="22" presetClass="entr" presetSubtype="1"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a:stCxn id="50" idx="5"/>
            <a:endCxn id="42" idx="1"/>
          </p:cNvCxnSpPr>
          <p:nvPr/>
        </p:nvCxnSpPr>
        <p:spPr>
          <a:xfrm flipV="1">
            <a:off x="3709357" y="2123890"/>
            <a:ext cx="1526941" cy="1462095"/>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2" idx="5"/>
            <a:endCxn id="46" idx="1"/>
          </p:cNvCxnSpPr>
          <p:nvPr/>
        </p:nvCxnSpPr>
        <p:spPr>
          <a:xfrm flipV="1">
            <a:off x="6897645" y="2294112"/>
            <a:ext cx="1659382" cy="1491125"/>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1752959" y="4442554"/>
            <a:ext cx="2584290" cy="1336341"/>
            <a:chOff x="9086918" y="1916329"/>
            <a:chExt cx="1532698" cy="1336341"/>
          </a:xfrm>
        </p:grpSpPr>
        <p:sp>
          <p:nvSpPr>
            <p:cNvPr id="33" name="文本框 32"/>
            <p:cNvSpPr txBox="1"/>
            <p:nvPr/>
          </p:nvSpPr>
          <p:spPr>
            <a:xfrm>
              <a:off x="9086918" y="1916329"/>
              <a:ext cx="1532698" cy="338554"/>
            </a:xfrm>
            <a:prstGeom prst="rect">
              <a:avLst/>
            </a:prstGeom>
            <a:noFill/>
          </p:spPr>
          <p:txBody>
            <a:bodyPr wrap="square" rtlCol="0">
              <a:spAutoFit/>
            </a:bodyPr>
            <a:lstStyle/>
            <a:p>
              <a:pPr lvl="0"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34" name="文本框 33"/>
            <p:cNvSpPr txBox="1"/>
            <p:nvPr/>
          </p:nvSpPr>
          <p:spPr>
            <a:xfrm>
              <a:off x="9103300" y="2273941"/>
              <a:ext cx="1499933" cy="978729"/>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lvl="0"/>
              <a:r>
                <a:rPr lang="zh-CN" altLang="en-US" sz="180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800" baseline="-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endParaRPr lang="en-US" altLang="zh-CN" sz="1800" baseline="-3000" dirty="0">
                <a:solidFill>
                  <a:schemeClr val="tx1">
                    <a:lumMod val="65000"/>
                    <a:lumOff val="35000"/>
                  </a:schemeClr>
                </a:solidFill>
                <a:latin typeface="微软雅黑" panose="020B0503020204020204" pitchFamily="34" charset="-122"/>
                <a:ea typeface="微软雅黑" panose="020B0503020204020204" pitchFamily="34" charset="-122"/>
              </a:endParaRPr>
            </a:p>
            <a:p>
              <a:pPr lvl="0"/>
              <a:r>
                <a:rPr lang="zh-CN" altLang="en-US" sz="180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800" baseline="-30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baseline="-3000" dirty="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p>
          </p:txBody>
        </p:sp>
      </p:grpSp>
      <p:grpSp>
        <p:nvGrpSpPr>
          <p:cNvPr id="35" name="组合 34"/>
          <p:cNvGrpSpPr/>
          <p:nvPr/>
        </p:nvGrpSpPr>
        <p:grpSpPr>
          <a:xfrm>
            <a:off x="4817086" y="4443526"/>
            <a:ext cx="2584291" cy="1336341"/>
            <a:chOff x="9086917" y="1916329"/>
            <a:chExt cx="1532698" cy="1336341"/>
          </a:xfrm>
        </p:grpSpPr>
        <p:sp>
          <p:nvSpPr>
            <p:cNvPr id="36" name="文本框 35"/>
            <p:cNvSpPr txBox="1"/>
            <p:nvPr/>
          </p:nvSpPr>
          <p:spPr>
            <a:xfrm>
              <a:off x="9086917" y="1916329"/>
              <a:ext cx="1532698" cy="338554"/>
            </a:xfrm>
            <a:prstGeom prst="rect">
              <a:avLst/>
            </a:prstGeom>
            <a:noFill/>
          </p:spPr>
          <p:txBody>
            <a:bodyPr wrap="square" rtlCol="0">
              <a:spAutoFit/>
            </a:bodyPr>
            <a:lstStyle/>
            <a:p>
              <a:pPr lvl="0"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37" name="文本框 36"/>
            <p:cNvSpPr txBox="1"/>
            <p:nvPr/>
          </p:nvSpPr>
          <p:spPr>
            <a:xfrm>
              <a:off x="9103299" y="2273941"/>
              <a:ext cx="1499933" cy="978729"/>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lvl="0"/>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800" baseline="-3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endParaRPr lang="en-US" altLang="zh-CN" sz="1800" baseline="-3000">
                <a:solidFill>
                  <a:schemeClr val="tx1">
                    <a:lumMod val="65000"/>
                    <a:lumOff val="35000"/>
                  </a:schemeClr>
                </a:solidFill>
                <a:latin typeface="微软雅黑" panose="020B0503020204020204" pitchFamily="34" charset="-122"/>
                <a:ea typeface="微软雅黑" panose="020B0503020204020204" pitchFamily="34" charset="-122"/>
              </a:endParaRPr>
            </a:p>
            <a:p>
              <a:pPr lvl="0"/>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800" baseline="-3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p>
          </p:txBody>
        </p:sp>
      </p:grpSp>
      <p:grpSp>
        <p:nvGrpSpPr>
          <p:cNvPr id="38" name="组合 37"/>
          <p:cNvGrpSpPr/>
          <p:nvPr/>
        </p:nvGrpSpPr>
        <p:grpSpPr>
          <a:xfrm>
            <a:off x="7881213" y="4442554"/>
            <a:ext cx="2584291" cy="1336341"/>
            <a:chOff x="9086917" y="1916329"/>
            <a:chExt cx="1532698" cy="1336341"/>
          </a:xfrm>
        </p:grpSpPr>
        <p:sp>
          <p:nvSpPr>
            <p:cNvPr id="39" name="文本框 38"/>
            <p:cNvSpPr txBox="1"/>
            <p:nvPr/>
          </p:nvSpPr>
          <p:spPr>
            <a:xfrm>
              <a:off x="9086917" y="1916329"/>
              <a:ext cx="1532698" cy="338554"/>
            </a:xfrm>
            <a:prstGeom prst="rect">
              <a:avLst/>
            </a:prstGeom>
            <a:noFill/>
          </p:spPr>
          <p:txBody>
            <a:bodyPr wrap="square" rtlCol="0">
              <a:spAutoFit/>
            </a:bodyPr>
            <a:lstStyle/>
            <a:p>
              <a:pPr lvl="0" algn="ctr"/>
              <a:r>
                <a:rPr lang="zh-CN" altLang="en-US" sz="1600">
                  <a:solidFill>
                    <a:schemeClr val="tx1">
                      <a:lumMod val="65000"/>
                      <a:lumOff val="35000"/>
                    </a:schemeClr>
                  </a:solidFill>
                  <a:latin typeface="微软雅黑" panose="020B0503020204020204" pitchFamily="34" charset="-122"/>
                  <a:ea typeface="微软雅黑" panose="020B0503020204020204" pitchFamily="34" charset="-122"/>
                </a:rPr>
                <a:t>标题文档内容</a:t>
              </a:r>
            </a:p>
          </p:txBody>
        </p:sp>
        <p:sp>
          <p:nvSpPr>
            <p:cNvPr id="40" name="文本框 39"/>
            <p:cNvSpPr txBox="1"/>
            <p:nvPr/>
          </p:nvSpPr>
          <p:spPr>
            <a:xfrm>
              <a:off x="9103299" y="2273941"/>
              <a:ext cx="1499933" cy="978729"/>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lvl="0"/>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800" baseline="-3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endParaRPr lang="en-US" altLang="zh-CN" sz="1800" baseline="-3000">
                <a:solidFill>
                  <a:schemeClr val="tx1">
                    <a:lumMod val="65000"/>
                    <a:lumOff val="35000"/>
                  </a:schemeClr>
                </a:solidFill>
                <a:latin typeface="微软雅黑" panose="020B0503020204020204" pitchFamily="34" charset="-122"/>
                <a:ea typeface="微软雅黑" panose="020B0503020204020204" pitchFamily="34" charset="-122"/>
              </a:endParaRPr>
            </a:p>
            <a:p>
              <a:pPr lvl="0"/>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r>
                <a:rPr lang="en-US" altLang="zh-CN" sz="1800" baseline="-300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800" baseline="-3000">
                  <a:solidFill>
                    <a:schemeClr val="tx1">
                      <a:lumMod val="65000"/>
                      <a:lumOff val="35000"/>
                    </a:schemeClr>
                  </a:solidFill>
                  <a:latin typeface="微软雅黑" panose="020B0503020204020204" pitchFamily="34" charset="-122"/>
                  <a:ea typeface="微软雅黑" panose="020B0503020204020204" pitchFamily="34" charset="-122"/>
                </a:rPr>
                <a:t>请在此输入您的文档信息内容</a:t>
              </a:r>
            </a:p>
          </p:txBody>
        </p:sp>
      </p:grpSp>
      <p:grpSp>
        <p:nvGrpSpPr>
          <p:cNvPr id="41" name="组合 40"/>
          <p:cNvGrpSpPr/>
          <p:nvPr/>
        </p:nvGrpSpPr>
        <p:grpSpPr>
          <a:xfrm>
            <a:off x="4892222" y="1779814"/>
            <a:ext cx="2349499" cy="2349499"/>
            <a:chOff x="4892222" y="1779814"/>
            <a:chExt cx="2349499" cy="2349499"/>
          </a:xfrm>
        </p:grpSpPr>
        <p:sp>
          <p:nvSpPr>
            <p:cNvPr id="42" name="椭圆 41"/>
            <p:cNvSpPr/>
            <p:nvPr/>
          </p:nvSpPr>
          <p:spPr>
            <a:xfrm>
              <a:off x="4892222" y="1779814"/>
              <a:ext cx="2349499" cy="234949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4" name="文本框 43"/>
            <p:cNvSpPr txBox="1"/>
            <p:nvPr/>
          </p:nvSpPr>
          <p:spPr>
            <a:xfrm>
              <a:off x="5305888" y="3169346"/>
              <a:ext cx="1522166" cy="338554"/>
            </a:xfrm>
            <a:prstGeom prst="rect">
              <a:avLst/>
            </a:prstGeom>
            <a:noFill/>
          </p:spPr>
          <p:txBody>
            <a:bodyPr wrap="square" rtlCol="0">
              <a:spAutoFit/>
            </a:bodyPr>
            <a:lstStyle/>
            <a:p>
              <a:pPr lvl="0" algn="ctr"/>
              <a:r>
                <a:rPr lang="zh-CN" altLang="en-US" sz="1600" dirty="0">
                  <a:solidFill>
                    <a:schemeClr val="bg1"/>
                  </a:solidFill>
                  <a:latin typeface="微软雅黑" panose="020B0503020204020204" pitchFamily="34" charset="-122"/>
                  <a:ea typeface="微软雅黑" panose="020B0503020204020204" pitchFamily="34" charset="-122"/>
                </a:rPr>
                <a:t>标题文档内容</a:t>
              </a:r>
            </a:p>
          </p:txBody>
        </p:sp>
      </p:grpSp>
      <p:grpSp>
        <p:nvGrpSpPr>
          <p:cNvPr id="45" name="组合 44"/>
          <p:cNvGrpSpPr/>
          <p:nvPr/>
        </p:nvGrpSpPr>
        <p:grpSpPr>
          <a:xfrm>
            <a:off x="8289471" y="2026556"/>
            <a:ext cx="1826985" cy="1826985"/>
            <a:chOff x="8289471" y="2026556"/>
            <a:chExt cx="1826985" cy="1826985"/>
          </a:xfrm>
        </p:grpSpPr>
        <p:sp>
          <p:nvSpPr>
            <p:cNvPr id="46" name="椭圆 45"/>
            <p:cNvSpPr/>
            <p:nvPr/>
          </p:nvSpPr>
          <p:spPr>
            <a:xfrm>
              <a:off x="8289471" y="2026556"/>
              <a:ext cx="1826985" cy="1826985"/>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rgbClr val="E7E7E7"/>
            </a:solidFill>
            <a:ln>
              <a:noFill/>
            </a:ln>
          </p:spPr>
          <p:txBody>
            <a:bodyPr vert="horz" wrap="square" lIns="91440" tIns="45720" rIns="91440" bIns="45720" numCol="1" anchor="t" anchorCtr="0" compatLnSpc="1"/>
            <a:lstStyle/>
            <a:p>
              <a:endParaRPr lang="zh-CN" altLang="en-US"/>
            </a:p>
          </p:txBody>
        </p:sp>
        <p:sp>
          <p:nvSpPr>
            <p:cNvPr id="48" name="文本框 47"/>
            <p:cNvSpPr txBox="1"/>
            <p:nvPr/>
          </p:nvSpPr>
          <p:spPr>
            <a:xfrm>
              <a:off x="8441880" y="3072231"/>
              <a:ext cx="1522166" cy="338554"/>
            </a:xfrm>
            <a:prstGeom prst="rect">
              <a:avLst/>
            </a:prstGeom>
            <a:noFill/>
          </p:spPr>
          <p:txBody>
            <a:bodyPr wrap="square" rtlCol="0">
              <a:spAutoFit/>
            </a:bodyPr>
            <a:lstStyle/>
            <a:p>
              <a:pPr lvl="0" algn="ctr"/>
              <a:r>
                <a:rPr lang="zh-CN" altLang="en-US" sz="1600">
                  <a:solidFill>
                    <a:prstClr val="white"/>
                  </a:solidFill>
                  <a:latin typeface="微软雅黑" panose="020B0503020204020204" pitchFamily="34" charset="-122"/>
                  <a:ea typeface="微软雅黑" panose="020B0503020204020204" pitchFamily="34" charset="-122"/>
                </a:rPr>
                <a:t>标题文档内容</a:t>
              </a:r>
            </a:p>
          </p:txBody>
        </p:sp>
      </p:grpSp>
      <p:grpSp>
        <p:nvGrpSpPr>
          <p:cNvPr id="49" name="组合 48"/>
          <p:cNvGrpSpPr/>
          <p:nvPr/>
        </p:nvGrpSpPr>
        <p:grpSpPr>
          <a:xfrm>
            <a:off x="2149928" y="2026556"/>
            <a:ext cx="1826985" cy="1826985"/>
            <a:chOff x="2149928" y="2026556"/>
            <a:chExt cx="1826985" cy="1826985"/>
          </a:xfrm>
        </p:grpSpPr>
        <p:sp>
          <p:nvSpPr>
            <p:cNvPr id="50" name="椭圆 49"/>
            <p:cNvSpPr/>
            <p:nvPr/>
          </p:nvSpPr>
          <p:spPr>
            <a:xfrm>
              <a:off x="2149928" y="2026556"/>
              <a:ext cx="1826985" cy="1826985"/>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rgbClr val="E7E7E7"/>
            </a:solidFill>
            <a:ln>
              <a:noFill/>
            </a:ln>
          </p:spPr>
          <p:txBody>
            <a:bodyPr vert="horz" wrap="square" lIns="91440" tIns="45720" rIns="91440" bIns="45720" numCol="1" anchor="t" anchorCtr="0" compatLnSpc="1"/>
            <a:lstStyle/>
            <a:p>
              <a:endParaRPr lang="zh-CN" altLang="en-US"/>
            </a:p>
          </p:txBody>
        </p:sp>
        <p:sp>
          <p:nvSpPr>
            <p:cNvPr id="52" name="文本框 51"/>
            <p:cNvSpPr txBox="1"/>
            <p:nvPr/>
          </p:nvSpPr>
          <p:spPr>
            <a:xfrm>
              <a:off x="2302337" y="3065010"/>
              <a:ext cx="1522166" cy="338554"/>
            </a:xfrm>
            <a:prstGeom prst="rect">
              <a:avLst/>
            </a:prstGeom>
            <a:noFill/>
          </p:spPr>
          <p:txBody>
            <a:bodyPr wrap="square" rtlCol="0">
              <a:spAutoFit/>
            </a:bodyPr>
            <a:lstStyle/>
            <a:p>
              <a:pPr lvl="0" algn="ctr"/>
              <a:r>
                <a:rPr lang="zh-CN" altLang="en-US" sz="1600">
                  <a:solidFill>
                    <a:schemeClr val="bg1"/>
                  </a:solidFill>
                  <a:latin typeface="微软雅黑" panose="020B0503020204020204" pitchFamily="34" charset="-122"/>
                  <a:ea typeface="微软雅黑" panose="020B0503020204020204" pitchFamily="34" charset="-122"/>
                </a:rPr>
                <a:t>标题文档内容</a:t>
              </a:r>
            </a:p>
          </p:txBody>
        </p:sp>
      </p:grpSp>
      <p:sp>
        <p:nvSpPr>
          <p:cNvPr id="27" name="文本框 26"/>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3"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350" fill="hold"/>
                                            <p:tgtEl>
                                              <p:spTgt spid="49"/>
                                            </p:tgtEl>
                                            <p:attrNameLst>
                                              <p:attrName>ppt_w</p:attrName>
                                            </p:attrNameLst>
                                          </p:cBhvr>
                                          <p:tavLst>
                                            <p:tav tm="0">
                                              <p:val>
                                                <p:fltVal val="0"/>
                                              </p:val>
                                            </p:tav>
                                            <p:tav tm="100000">
                                              <p:val>
                                                <p:strVal val="#ppt_w"/>
                                              </p:val>
                                            </p:tav>
                                          </p:tavLst>
                                        </p:anim>
                                        <p:anim calcmode="lin" valueType="num">
                                          <p:cBhvr>
                                            <p:cTn id="17" dur="350" fill="hold"/>
                                            <p:tgtEl>
                                              <p:spTgt spid="49"/>
                                            </p:tgtEl>
                                            <p:attrNameLst>
                                              <p:attrName>ppt_h</p:attrName>
                                            </p:attrNameLst>
                                          </p:cBhvr>
                                          <p:tavLst>
                                            <p:tav tm="0">
                                              <p:val>
                                                <p:fltVal val="0"/>
                                              </p:val>
                                            </p:tav>
                                            <p:tav tm="100000">
                                              <p:val>
                                                <p:strVal val="#ppt_h"/>
                                              </p:val>
                                            </p:tav>
                                          </p:tavLst>
                                        </p:anim>
                                        <p:animEffect transition="in" filter="fade">
                                          <p:cBhvr>
                                            <p:cTn id="18" dur="350"/>
                                            <p:tgtEl>
                                              <p:spTgt spid="49"/>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350"/>
                                            <p:tgtEl>
                                              <p:spTgt spid="30"/>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350" fill="hold"/>
                                            <p:tgtEl>
                                              <p:spTgt spid="41"/>
                                            </p:tgtEl>
                                            <p:attrNameLst>
                                              <p:attrName>ppt_w</p:attrName>
                                            </p:attrNameLst>
                                          </p:cBhvr>
                                          <p:tavLst>
                                            <p:tav tm="0">
                                              <p:val>
                                                <p:fltVal val="0"/>
                                              </p:val>
                                            </p:tav>
                                            <p:tav tm="100000">
                                              <p:val>
                                                <p:strVal val="#ppt_w"/>
                                              </p:val>
                                            </p:tav>
                                          </p:tavLst>
                                        </p:anim>
                                        <p:anim calcmode="lin" valueType="num">
                                          <p:cBhvr>
                                            <p:cTn id="27" dur="350" fill="hold"/>
                                            <p:tgtEl>
                                              <p:spTgt spid="41"/>
                                            </p:tgtEl>
                                            <p:attrNameLst>
                                              <p:attrName>ppt_h</p:attrName>
                                            </p:attrNameLst>
                                          </p:cBhvr>
                                          <p:tavLst>
                                            <p:tav tm="0">
                                              <p:val>
                                                <p:fltVal val="0"/>
                                              </p:val>
                                            </p:tav>
                                            <p:tav tm="100000">
                                              <p:val>
                                                <p:strVal val="#ppt_h"/>
                                              </p:val>
                                            </p:tav>
                                          </p:tavLst>
                                        </p:anim>
                                        <p:animEffect transition="in" filter="fade">
                                          <p:cBhvr>
                                            <p:cTn id="28" dur="350"/>
                                            <p:tgtEl>
                                              <p:spTgt spid="41"/>
                                            </p:tgtEl>
                                          </p:cBhvr>
                                        </p:animEffect>
                                      </p:childTnLst>
                                    </p:cTn>
                                  </p:par>
                                </p:childTnLst>
                              </p:cTn>
                            </p:par>
                            <p:par>
                              <p:cTn id="29" fill="hold">
                                <p:stCondLst>
                                  <p:cond delay="375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350"/>
                                            <p:tgtEl>
                                              <p:spTgt spid="31"/>
                                            </p:tgtEl>
                                          </p:cBhvr>
                                        </p:animEffect>
                                      </p:childTnLst>
                                    </p:cTn>
                                  </p:par>
                                </p:childTnLst>
                              </p:cTn>
                            </p:par>
                            <p:par>
                              <p:cTn id="33" fill="hold">
                                <p:stCondLst>
                                  <p:cond delay="4250"/>
                                </p:stCondLst>
                                <p:childTnLst>
                                  <p:par>
                                    <p:cTn id="34" presetID="53" presetClass="entr" presetSubtype="1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350" fill="hold"/>
                                            <p:tgtEl>
                                              <p:spTgt spid="45"/>
                                            </p:tgtEl>
                                            <p:attrNameLst>
                                              <p:attrName>ppt_w</p:attrName>
                                            </p:attrNameLst>
                                          </p:cBhvr>
                                          <p:tavLst>
                                            <p:tav tm="0">
                                              <p:val>
                                                <p:fltVal val="0"/>
                                              </p:val>
                                            </p:tav>
                                            <p:tav tm="100000">
                                              <p:val>
                                                <p:strVal val="#ppt_w"/>
                                              </p:val>
                                            </p:tav>
                                          </p:tavLst>
                                        </p:anim>
                                        <p:anim calcmode="lin" valueType="num">
                                          <p:cBhvr>
                                            <p:cTn id="37" dur="350" fill="hold"/>
                                            <p:tgtEl>
                                              <p:spTgt spid="45"/>
                                            </p:tgtEl>
                                            <p:attrNameLst>
                                              <p:attrName>ppt_h</p:attrName>
                                            </p:attrNameLst>
                                          </p:cBhvr>
                                          <p:tavLst>
                                            <p:tav tm="0">
                                              <p:val>
                                                <p:fltVal val="0"/>
                                              </p:val>
                                            </p:tav>
                                            <p:tav tm="100000">
                                              <p:val>
                                                <p:strVal val="#ppt_h"/>
                                              </p:val>
                                            </p:tav>
                                          </p:tavLst>
                                        </p:anim>
                                        <p:animEffect transition="in" filter="fade">
                                          <p:cBhvr>
                                            <p:cTn id="38" dur="350"/>
                                            <p:tgtEl>
                                              <p:spTgt spid="45"/>
                                            </p:tgtEl>
                                          </p:cBhvr>
                                        </p:animEffect>
                                      </p:childTnLst>
                                    </p:cTn>
                                  </p:par>
                                </p:childTnLst>
                              </p:cTn>
                            </p:par>
                            <p:par>
                              <p:cTn id="39" fill="hold">
                                <p:stCondLst>
                                  <p:cond delay="4750"/>
                                </p:stCondLst>
                                <p:childTnLst>
                                  <p:par>
                                    <p:cTn id="40" presetID="2" presetClass="entr" presetSubtype="2" fill="hold" nodeType="afterEffect" p14:presetBounceEnd="20000">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14:bounceEnd="20000">
                                          <p:cBhvr additive="base">
                                            <p:cTn id="42" dur="350" fill="hold"/>
                                            <p:tgtEl>
                                              <p:spTgt spid="32"/>
                                            </p:tgtEl>
                                            <p:attrNameLst>
                                              <p:attrName>ppt_x</p:attrName>
                                            </p:attrNameLst>
                                          </p:cBhvr>
                                          <p:tavLst>
                                            <p:tav tm="0">
                                              <p:val>
                                                <p:strVal val="1+#ppt_w/2"/>
                                              </p:val>
                                            </p:tav>
                                            <p:tav tm="100000">
                                              <p:val>
                                                <p:strVal val="#ppt_x"/>
                                              </p:val>
                                            </p:tav>
                                          </p:tavLst>
                                        </p:anim>
                                        <p:anim calcmode="lin" valueType="num" p14:bounceEnd="20000">
                                          <p:cBhvr additive="base">
                                            <p:cTn id="43" dur="350" fill="hold"/>
                                            <p:tgtEl>
                                              <p:spTgt spid="32"/>
                                            </p:tgtEl>
                                            <p:attrNameLst>
                                              <p:attrName>ppt_y</p:attrName>
                                            </p:attrNameLst>
                                          </p:cBhvr>
                                          <p:tavLst>
                                            <p:tav tm="0">
                                              <p:val>
                                                <p:strVal val="#ppt_y"/>
                                              </p:val>
                                            </p:tav>
                                            <p:tav tm="100000">
                                              <p:val>
                                                <p:strVal val="#ppt_y"/>
                                              </p:val>
                                            </p:tav>
                                          </p:tavLst>
                                        </p:anim>
                                      </p:childTnLst>
                                    </p:cTn>
                                  </p:par>
                                </p:childTnLst>
                              </p:cTn>
                            </p:par>
                            <p:par>
                              <p:cTn id="44" fill="hold">
                                <p:stCondLst>
                                  <p:cond delay="5250"/>
                                </p:stCondLst>
                                <p:childTnLst>
                                  <p:par>
                                    <p:cTn id="45" presetID="2" presetClass="entr" presetSubtype="2" fill="hold" nodeType="afterEffect" p14:presetBounceEnd="28000">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14:bounceEnd="28000">
                                          <p:cBhvr additive="base">
                                            <p:cTn id="47" dur="350" fill="hold"/>
                                            <p:tgtEl>
                                              <p:spTgt spid="35"/>
                                            </p:tgtEl>
                                            <p:attrNameLst>
                                              <p:attrName>ppt_x</p:attrName>
                                            </p:attrNameLst>
                                          </p:cBhvr>
                                          <p:tavLst>
                                            <p:tav tm="0">
                                              <p:val>
                                                <p:strVal val="1+#ppt_w/2"/>
                                              </p:val>
                                            </p:tav>
                                            <p:tav tm="100000">
                                              <p:val>
                                                <p:strVal val="#ppt_x"/>
                                              </p:val>
                                            </p:tav>
                                          </p:tavLst>
                                        </p:anim>
                                        <p:anim calcmode="lin" valueType="num" p14:bounceEnd="28000">
                                          <p:cBhvr additive="base">
                                            <p:cTn id="48" dur="35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5750"/>
                                </p:stCondLst>
                                <p:childTnLst>
                                  <p:par>
                                    <p:cTn id="50" presetID="2" presetClass="entr" presetSubtype="2" fill="hold" nodeType="afterEffect" p14:presetBounceEnd="28000">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14:bounceEnd="28000">
                                          <p:cBhvr additive="base">
                                            <p:cTn id="52" dur="350" fill="hold"/>
                                            <p:tgtEl>
                                              <p:spTgt spid="38"/>
                                            </p:tgtEl>
                                            <p:attrNameLst>
                                              <p:attrName>ppt_x</p:attrName>
                                            </p:attrNameLst>
                                          </p:cBhvr>
                                          <p:tavLst>
                                            <p:tav tm="0">
                                              <p:val>
                                                <p:strVal val="1+#ppt_w/2"/>
                                              </p:val>
                                            </p:tav>
                                            <p:tav tm="100000">
                                              <p:val>
                                                <p:strVal val="#ppt_x"/>
                                              </p:val>
                                            </p:tav>
                                          </p:tavLst>
                                        </p:anim>
                                        <p:anim calcmode="lin" valueType="num" p14:bounceEnd="28000">
                                          <p:cBhvr additive="base">
                                            <p:cTn id="53" dur="3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350" fill="hold"/>
                                            <p:tgtEl>
                                              <p:spTgt spid="49"/>
                                            </p:tgtEl>
                                            <p:attrNameLst>
                                              <p:attrName>ppt_w</p:attrName>
                                            </p:attrNameLst>
                                          </p:cBhvr>
                                          <p:tavLst>
                                            <p:tav tm="0">
                                              <p:val>
                                                <p:fltVal val="0"/>
                                              </p:val>
                                            </p:tav>
                                            <p:tav tm="100000">
                                              <p:val>
                                                <p:strVal val="#ppt_w"/>
                                              </p:val>
                                            </p:tav>
                                          </p:tavLst>
                                        </p:anim>
                                        <p:anim calcmode="lin" valueType="num">
                                          <p:cBhvr>
                                            <p:cTn id="17" dur="350" fill="hold"/>
                                            <p:tgtEl>
                                              <p:spTgt spid="49"/>
                                            </p:tgtEl>
                                            <p:attrNameLst>
                                              <p:attrName>ppt_h</p:attrName>
                                            </p:attrNameLst>
                                          </p:cBhvr>
                                          <p:tavLst>
                                            <p:tav tm="0">
                                              <p:val>
                                                <p:fltVal val="0"/>
                                              </p:val>
                                            </p:tav>
                                            <p:tav tm="100000">
                                              <p:val>
                                                <p:strVal val="#ppt_h"/>
                                              </p:val>
                                            </p:tav>
                                          </p:tavLst>
                                        </p:anim>
                                        <p:animEffect transition="in" filter="fade">
                                          <p:cBhvr>
                                            <p:cTn id="18" dur="350"/>
                                            <p:tgtEl>
                                              <p:spTgt spid="49"/>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350"/>
                                            <p:tgtEl>
                                              <p:spTgt spid="30"/>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350" fill="hold"/>
                                            <p:tgtEl>
                                              <p:spTgt spid="41"/>
                                            </p:tgtEl>
                                            <p:attrNameLst>
                                              <p:attrName>ppt_w</p:attrName>
                                            </p:attrNameLst>
                                          </p:cBhvr>
                                          <p:tavLst>
                                            <p:tav tm="0">
                                              <p:val>
                                                <p:fltVal val="0"/>
                                              </p:val>
                                            </p:tav>
                                            <p:tav tm="100000">
                                              <p:val>
                                                <p:strVal val="#ppt_w"/>
                                              </p:val>
                                            </p:tav>
                                          </p:tavLst>
                                        </p:anim>
                                        <p:anim calcmode="lin" valueType="num">
                                          <p:cBhvr>
                                            <p:cTn id="27" dur="350" fill="hold"/>
                                            <p:tgtEl>
                                              <p:spTgt spid="41"/>
                                            </p:tgtEl>
                                            <p:attrNameLst>
                                              <p:attrName>ppt_h</p:attrName>
                                            </p:attrNameLst>
                                          </p:cBhvr>
                                          <p:tavLst>
                                            <p:tav tm="0">
                                              <p:val>
                                                <p:fltVal val="0"/>
                                              </p:val>
                                            </p:tav>
                                            <p:tav tm="100000">
                                              <p:val>
                                                <p:strVal val="#ppt_h"/>
                                              </p:val>
                                            </p:tav>
                                          </p:tavLst>
                                        </p:anim>
                                        <p:animEffect transition="in" filter="fade">
                                          <p:cBhvr>
                                            <p:cTn id="28" dur="350"/>
                                            <p:tgtEl>
                                              <p:spTgt spid="41"/>
                                            </p:tgtEl>
                                          </p:cBhvr>
                                        </p:animEffect>
                                      </p:childTnLst>
                                    </p:cTn>
                                  </p:par>
                                </p:childTnLst>
                              </p:cTn>
                            </p:par>
                            <p:par>
                              <p:cTn id="29" fill="hold">
                                <p:stCondLst>
                                  <p:cond delay="375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350"/>
                                            <p:tgtEl>
                                              <p:spTgt spid="31"/>
                                            </p:tgtEl>
                                          </p:cBhvr>
                                        </p:animEffect>
                                      </p:childTnLst>
                                    </p:cTn>
                                  </p:par>
                                </p:childTnLst>
                              </p:cTn>
                            </p:par>
                            <p:par>
                              <p:cTn id="33" fill="hold">
                                <p:stCondLst>
                                  <p:cond delay="4250"/>
                                </p:stCondLst>
                                <p:childTnLst>
                                  <p:par>
                                    <p:cTn id="34" presetID="53" presetClass="entr" presetSubtype="1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350" fill="hold"/>
                                            <p:tgtEl>
                                              <p:spTgt spid="45"/>
                                            </p:tgtEl>
                                            <p:attrNameLst>
                                              <p:attrName>ppt_w</p:attrName>
                                            </p:attrNameLst>
                                          </p:cBhvr>
                                          <p:tavLst>
                                            <p:tav tm="0">
                                              <p:val>
                                                <p:fltVal val="0"/>
                                              </p:val>
                                            </p:tav>
                                            <p:tav tm="100000">
                                              <p:val>
                                                <p:strVal val="#ppt_w"/>
                                              </p:val>
                                            </p:tav>
                                          </p:tavLst>
                                        </p:anim>
                                        <p:anim calcmode="lin" valueType="num">
                                          <p:cBhvr>
                                            <p:cTn id="37" dur="350" fill="hold"/>
                                            <p:tgtEl>
                                              <p:spTgt spid="45"/>
                                            </p:tgtEl>
                                            <p:attrNameLst>
                                              <p:attrName>ppt_h</p:attrName>
                                            </p:attrNameLst>
                                          </p:cBhvr>
                                          <p:tavLst>
                                            <p:tav tm="0">
                                              <p:val>
                                                <p:fltVal val="0"/>
                                              </p:val>
                                            </p:tav>
                                            <p:tav tm="100000">
                                              <p:val>
                                                <p:strVal val="#ppt_h"/>
                                              </p:val>
                                            </p:tav>
                                          </p:tavLst>
                                        </p:anim>
                                        <p:animEffect transition="in" filter="fade">
                                          <p:cBhvr>
                                            <p:cTn id="38" dur="350"/>
                                            <p:tgtEl>
                                              <p:spTgt spid="45"/>
                                            </p:tgtEl>
                                          </p:cBhvr>
                                        </p:animEffect>
                                      </p:childTnLst>
                                    </p:cTn>
                                  </p:par>
                                </p:childTnLst>
                              </p:cTn>
                            </p:par>
                            <p:par>
                              <p:cTn id="39" fill="hold">
                                <p:stCondLst>
                                  <p:cond delay="4750"/>
                                </p:stCondLst>
                                <p:childTnLst>
                                  <p:par>
                                    <p:cTn id="40" presetID="2" presetClass="entr" presetSubtype="2" fill="hold" nodeType="after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350" fill="hold"/>
                                            <p:tgtEl>
                                              <p:spTgt spid="32"/>
                                            </p:tgtEl>
                                            <p:attrNameLst>
                                              <p:attrName>ppt_x</p:attrName>
                                            </p:attrNameLst>
                                          </p:cBhvr>
                                          <p:tavLst>
                                            <p:tav tm="0">
                                              <p:val>
                                                <p:strVal val="1+#ppt_w/2"/>
                                              </p:val>
                                            </p:tav>
                                            <p:tav tm="100000">
                                              <p:val>
                                                <p:strVal val="#ppt_x"/>
                                              </p:val>
                                            </p:tav>
                                          </p:tavLst>
                                        </p:anim>
                                        <p:anim calcmode="lin" valueType="num">
                                          <p:cBhvr additive="base">
                                            <p:cTn id="43" dur="350" fill="hold"/>
                                            <p:tgtEl>
                                              <p:spTgt spid="32"/>
                                            </p:tgtEl>
                                            <p:attrNameLst>
                                              <p:attrName>ppt_y</p:attrName>
                                            </p:attrNameLst>
                                          </p:cBhvr>
                                          <p:tavLst>
                                            <p:tav tm="0">
                                              <p:val>
                                                <p:strVal val="#ppt_y"/>
                                              </p:val>
                                            </p:tav>
                                            <p:tav tm="100000">
                                              <p:val>
                                                <p:strVal val="#ppt_y"/>
                                              </p:val>
                                            </p:tav>
                                          </p:tavLst>
                                        </p:anim>
                                      </p:childTnLst>
                                    </p:cTn>
                                  </p:par>
                                </p:childTnLst>
                              </p:cTn>
                            </p:par>
                            <p:par>
                              <p:cTn id="44" fill="hold">
                                <p:stCondLst>
                                  <p:cond delay="5250"/>
                                </p:stCondLst>
                                <p:childTnLst>
                                  <p:par>
                                    <p:cTn id="45" presetID="2" presetClass="entr" presetSubtype="2"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350" fill="hold"/>
                                            <p:tgtEl>
                                              <p:spTgt spid="35"/>
                                            </p:tgtEl>
                                            <p:attrNameLst>
                                              <p:attrName>ppt_x</p:attrName>
                                            </p:attrNameLst>
                                          </p:cBhvr>
                                          <p:tavLst>
                                            <p:tav tm="0">
                                              <p:val>
                                                <p:strVal val="1+#ppt_w/2"/>
                                              </p:val>
                                            </p:tav>
                                            <p:tav tm="100000">
                                              <p:val>
                                                <p:strVal val="#ppt_x"/>
                                              </p:val>
                                            </p:tav>
                                          </p:tavLst>
                                        </p:anim>
                                        <p:anim calcmode="lin" valueType="num">
                                          <p:cBhvr additive="base">
                                            <p:cTn id="48" dur="35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5750"/>
                                </p:stCondLst>
                                <p:childTnLst>
                                  <p:par>
                                    <p:cTn id="50" presetID="2" presetClass="entr" presetSubtype="2"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350" fill="hold"/>
                                            <p:tgtEl>
                                              <p:spTgt spid="38"/>
                                            </p:tgtEl>
                                            <p:attrNameLst>
                                              <p:attrName>ppt_x</p:attrName>
                                            </p:attrNameLst>
                                          </p:cBhvr>
                                          <p:tavLst>
                                            <p:tav tm="0">
                                              <p:val>
                                                <p:strVal val="1+#ppt_w/2"/>
                                              </p:val>
                                            </p:tav>
                                            <p:tav tm="100000">
                                              <p:val>
                                                <p:strVal val="#ppt_x"/>
                                              </p:val>
                                            </p:tav>
                                          </p:tavLst>
                                        </p:anim>
                                        <p:anim calcmode="lin" valueType="num">
                                          <p:cBhvr additive="base">
                                            <p:cTn id="53" dur="3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53"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饼形 16"/>
          <p:cNvSpPr/>
          <p:nvPr/>
        </p:nvSpPr>
        <p:spPr>
          <a:xfrm rot="5400000">
            <a:off x="5493836" y="2709795"/>
            <a:ext cx="1202400" cy="1202400"/>
          </a:xfrm>
          <a:prstGeom prst="pie">
            <a:avLst>
              <a:gd name="adj1" fmla="val 10779855"/>
              <a:gd name="adj2" fmla="val 3384"/>
            </a:avLst>
          </a:prstGeom>
          <a:solidFill>
            <a:srgbClr val="4D99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18" name="饼形 17"/>
          <p:cNvSpPr/>
          <p:nvPr/>
        </p:nvSpPr>
        <p:spPr>
          <a:xfrm rot="5400000">
            <a:off x="2403313" y="2709795"/>
            <a:ext cx="1202400" cy="1202400"/>
          </a:xfrm>
          <a:prstGeom prst="pie">
            <a:avLst>
              <a:gd name="adj1" fmla="val 10779855"/>
              <a:gd name="adj2" fmla="val 16200000"/>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19" name="椭圆 18"/>
          <p:cNvSpPr/>
          <p:nvPr/>
        </p:nvSpPr>
        <p:spPr>
          <a:xfrm>
            <a:off x="8588213" y="2709795"/>
            <a:ext cx="1200473" cy="1200472"/>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nvGrpSpPr>
          <p:cNvPr id="20" name="组合 19"/>
          <p:cNvGrpSpPr/>
          <p:nvPr/>
        </p:nvGrpSpPr>
        <p:grpSpPr>
          <a:xfrm>
            <a:off x="2945036" y="2800018"/>
            <a:ext cx="117026" cy="1020025"/>
            <a:chOff x="8616157" y="2807495"/>
            <a:chExt cx="298450" cy="1616873"/>
          </a:xfrm>
          <a:solidFill>
            <a:srgbClr val="5A6478"/>
          </a:solidFill>
        </p:grpSpPr>
        <p:sp>
          <p:nvSpPr>
            <p:cNvPr id="21" name="任意多边形 20"/>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2" name="任意多边形 21"/>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23" name="椭圆 22"/>
          <p:cNvSpPr/>
          <p:nvPr/>
        </p:nvSpPr>
        <p:spPr>
          <a:xfrm>
            <a:off x="28852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4" name="任意多边形 23"/>
          <p:cNvSpPr/>
          <p:nvPr/>
        </p:nvSpPr>
        <p:spPr>
          <a:xfrm>
            <a:off x="20239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5" name="矩形 24"/>
          <p:cNvSpPr/>
          <p:nvPr/>
        </p:nvSpPr>
        <p:spPr>
          <a:xfrm>
            <a:off x="1754594" y="4408700"/>
            <a:ext cx="2497912" cy="1461939"/>
          </a:xfrm>
          <a:prstGeom prst="rect">
            <a:avLst/>
          </a:prstGeom>
        </p:spPr>
        <p:txBody>
          <a:bodyPr wrap="square">
            <a:spAutoFit/>
          </a:bodyPr>
          <a:lstStyle/>
          <a:p>
            <a:pPr algn="ctr">
              <a:lnSpc>
                <a:spcPct val="150000"/>
              </a:lnSpc>
              <a:spcAft>
                <a:spcPts val="600"/>
              </a:spcAft>
              <a:buClr>
                <a:srgbClr val="5ABEAA"/>
              </a:buClr>
            </a:pPr>
            <a:r>
              <a:rPr lang="en-US" altLang="zh-CN" sz="1400" dirty="0" smtClean="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grpSp>
        <p:nvGrpSpPr>
          <p:cNvPr id="26" name="组合 25"/>
          <p:cNvGrpSpPr/>
          <p:nvPr/>
        </p:nvGrpSpPr>
        <p:grpSpPr>
          <a:xfrm>
            <a:off x="6037486" y="2800018"/>
            <a:ext cx="117026" cy="1020025"/>
            <a:chOff x="8616157" y="2807495"/>
            <a:chExt cx="298450" cy="1616873"/>
          </a:xfrm>
          <a:solidFill>
            <a:srgbClr val="5A6478"/>
          </a:solidFill>
        </p:grpSpPr>
        <p:sp>
          <p:nvSpPr>
            <p:cNvPr id="27" name="任意多边形 26"/>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8" name="任意多边形 27"/>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29" name="椭圆 28"/>
          <p:cNvSpPr/>
          <p:nvPr/>
        </p:nvSpPr>
        <p:spPr>
          <a:xfrm>
            <a:off x="597771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0" name="任意多边形 29"/>
          <p:cNvSpPr/>
          <p:nvPr/>
        </p:nvSpPr>
        <p:spPr>
          <a:xfrm>
            <a:off x="511636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1" name="矩形 30"/>
          <p:cNvSpPr/>
          <p:nvPr/>
        </p:nvSpPr>
        <p:spPr>
          <a:xfrm>
            <a:off x="4847044" y="4408700"/>
            <a:ext cx="2497912" cy="1436932"/>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grpSp>
        <p:nvGrpSpPr>
          <p:cNvPr id="32" name="组合 31"/>
          <p:cNvGrpSpPr/>
          <p:nvPr/>
        </p:nvGrpSpPr>
        <p:grpSpPr>
          <a:xfrm>
            <a:off x="9129936" y="2800018"/>
            <a:ext cx="117026" cy="1020025"/>
            <a:chOff x="8616157" y="2807495"/>
            <a:chExt cx="298450" cy="1616873"/>
          </a:xfrm>
          <a:solidFill>
            <a:srgbClr val="5A6478"/>
          </a:solidFill>
        </p:grpSpPr>
        <p:sp>
          <p:nvSpPr>
            <p:cNvPr id="33" name="任意多边形 32"/>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4" name="任意多边形 33"/>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35" name="椭圆 34"/>
          <p:cNvSpPr/>
          <p:nvPr/>
        </p:nvSpPr>
        <p:spPr>
          <a:xfrm>
            <a:off x="90701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6" name="任意多边形 35"/>
          <p:cNvSpPr/>
          <p:nvPr/>
        </p:nvSpPr>
        <p:spPr>
          <a:xfrm>
            <a:off x="82088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7" name="矩形 36"/>
          <p:cNvSpPr/>
          <p:nvPr/>
        </p:nvSpPr>
        <p:spPr>
          <a:xfrm>
            <a:off x="7939494" y="4408700"/>
            <a:ext cx="2497912" cy="1436932"/>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sp>
        <p:nvSpPr>
          <p:cNvPr id="38" name="文本框 37"/>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9"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37"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900" decel="100000" fill="hold"/>
                                        <p:tgtEl>
                                          <p:spTgt spid="2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900" decel="100000" fill="hold"/>
                                        <p:tgtEl>
                                          <p:spTgt spid="23"/>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900" decel="100000" fill="hold"/>
                                        <p:tgtEl>
                                          <p:spTgt spid="2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32" fill="hold">
                            <p:stCondLst>
                              <p:cond delay="3250"/>
                            </p:stCondLst>
                            <p:childTnLst>
                              <p:par>
                                <p:cTn id="33" presetID="8" presetClass="emph" presetSubtype="0" fill="hold" nodeType="afterEffect">
                                  <p:stCondLst>
                                    <p:cond delay="0"/>
                                  </p:stCondLst>
                                  <p:childTnLst>
                                    <p:animRot by="5400000">
                                      <p:cBhvr>
                                        <p:cTn id="34" dur="1000" fill="hold"/>
                                        <p:tgtEl>
                                          <p:spTgt spid="20"/>
                                        </p:tgtEl>
                                        <p:attrNameLst>
                                          <p:attrName>r</p:attrName>
                                        </p:attrNameLst>
                                      </p:cBhvr>
                                    </p:animRo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4250"/>
                            </p:stCondLst>
                            <p:childTnLst>
                              <p:par>
                                <p:cTn id="44" presetID="37" presetClass="entr" presetSubtype="0"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900" decel="100000" fill="hold"/>
                                        <p:tgtEl>
                                          <p:spTgt spid="2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900" decel="100000" fill="hold"/>
                                        <p:tgtEl>
                                          <p:spTgt spid="29"/>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5250"/>
                            </p:stCondLst>
                            <p:childTnLst>
                              <p:par>
                                <p:cTn id="63" presetID="8" presetClass="emph" presetSubtype="0" fill="hold" nodeType="afterEffect">
                                  <p:stCondLst>
                                    <p:cond delay="0"/>
                                  </p:stCondLst>
                                  <p:childTnLst>
                                    <p:animRot by="10800000">
                                      <p:cBhvr>
                                        <p:cTn id="64" dur="1000" fill="hold"/>
                                        <p:tgtEl>
                                          <p:spTgt spid="26"/>
                                        </p:tgtEl>
                                        <p:attrNameLst>
                                          <p:attrName>r</p:attrName>
                                        </p:attrNameLst>
                                      </p:cBhvr>
                                    </p:animRot>
                                  </p:childTnLst>
                                </p:cTn>
                              </p:par>
                              <p:par>
                                <p:cTn id="65" presetID="10"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1000"/>
                                        <p:tgtEl>
                                          <p:spTgt spid="31"/>
                                        </p:tgtEl>
                                      </p:cBhvr>
                                    </p:animEffect>
                                    <p:anim calcmode="lin" valueType="num">
                                      <p:cBhvr>
                                        <p:cTn id="71" dur="1000" fill="hold"/>
                                        <p:tgtEl>
                                          <p:spTgt spid="31"/>
                                        </p:tgtEl>
                                        <p:attrNameLst>
                                          <p:attrName>ppt_x</p:attrName>
                                        </p:attrNameLst>
                                      </p:cBhvr>
                                      <p:tavLst>
                                        <p:tav tm="0">
                                          <p:val>
                                            <p:strVal val="#ppt_x"/>
                                          </p:val>
                                        </p:tav>
                                        <p:tav tm="100000">
                                          <p:val>
                                            <p:strVal val="#ppt_x"/>
                                          </p:val>
                                        </p:tav>
                                      </p:tavLst>
                                    </p:anim>
                                    <p:anim calcmode="lin" valueType="num">
                                      <p:cBhvr>
                                        <p:cTn id="72" dur="1000" fill="hold"/>
                                        <p:tgtEl>
                                          <p:spTgt spid="31"/>
                                        </p:tgtEl>
                                        <p:attrNameLst>
                                          <p:attrName>ppt_y</p:attrName>
                                        </p:attrNameLst>
                                      </p:cBhvr>
                                      <p:tavLst>
                                        <p:tav tm="0">
                                          <p:val>
                                            <p:strVal val="#ppt_y+.1"/>
                                          </p:val>
                                        </p:tav>
                                        <p:tav tm="100000">
                                          <p:val>
                                            <p:strVal val="#ppt_y"/>
                                          </p:val>
                                        </p:tav>
                                      </p:tavLst>
                                    </p:anim>
                                  </p:childTnLst>
                                </p:cTn>
                              </p:par>
                            </p:childTnLst>
                          </p:cTn>
                        </p:par>
                        <p:par>
                          <p:cTn id="73" fill="hold">
                            <p:stCondLst>
                              <p:cond delay="6250"/>
                            </p:stCondLst>
                            <p:childTnLst>
                              <p:par>
                                <p:cTn id="74" presetID="37" presetClass="entr" presetSubtype="0"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900" decel="100000" fill="hold"/>
                                        <p:tgtEl>
                                          <p:spTgt spid="32"/>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80" presetID="37"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900" decel="100000" fill="hold"/>
                                        <p:tgtEl>
                                          <p:spTgt spid="35"/>
                                        </p:tgtEl>
                                        <p:attrNameLst>
                                          <p:attrName>ppt_y</p:attrName>
                                        </p:attrNameLst>
                                      </p:cBhvr>
                                      <p:tavLst>
                                        <p:tav tm="0">
                                          <p:val>
                                            <p:strVal val="#ppt_y+1"/>
                                          </p:val>
                                        </p:tav>
                                        <p:tav tm="100000">
                                          <p:val>
                                            <p:strVal val="#ppt_y-.03"/>
                                          </p:val>
                                        </p:tav>
                                      </p:tavLst>
                                    </p:anim>
                                    <p:anim calcmode="lin" valueType="num">
                                      <p:cBhvr>
                                        <p:cTn id="85"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86" presetID="37"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900" decel="100000" fill="hold"/>
                                        <p:tgtEl>
                                          <p:spTgt spid="36"/>
                                        </p:tgtEl>
                                        <p:attrNameLst>
                                          <p:attrName>ppt_y</p:attrName>
                                        </p:attrNameLst>
                                      </p:cBhvr>
                                      <p:tavLst>
                                        <p:tav tm="0">
                                          <p:val>
                                            <p:strVal val="#ppt_y+1"/>
                                          </p:val>
                                        </p:tav>
                                        <p:tav tm="100000">
                                          <p:val>
                                            <p:strVal val="#ppt_y-.03"/>
                                          </p:val>
                                        </p:tav>
                                      </p:tavLst>
                                    </p:anim>
                                    <p:anim calcmode="lin" valueType="num">
                                      <p:cBhvr>
                                        <p:cTn id="91"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92" fill="hold">
                            <p:stCondLst>
                              <p:cond delay="7250"/>
                            </p:stCondLst>
                            <p:childTnLst>
                              <p:par>
                                <p:cTn id="93" presetID="8" presetClass="emph" presetSubtype="0" fill="hold" nodeType="afterEffect">
                                  <p:stCondLst>
                                    <p:cond delay="0"/>
                                  </p:stCondLst>
                                  <p:childTnLst>
                                    <p:animRot by="21600000">
                                      <p:cBhvr>
                                        <p:cTn id="94" dur="1000" fill="hold"/>
                                        <p:tgtEl>
                                          <p:spTgt spid="32"/>
                                        </p:tgtEl>
                                        <p:attrNameLst>
                                          <p:attrName>r</p:attrName>
                                        </p:attrNameLst>
                                      </p:cBhvr>
                                    </p:animRot>
                                  </p:childTnLst>
                                </p:cTn>
                              </p:par>
                              <p:par>
                                <p:cTn id="95" presetID="10"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childTnLst>
                                </p:cTn>
                              </p:par>
                              <p:par>
                                <p:cTn id="98" presetID="42" presetClass="entr" presetSubtype="0"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1000"/>
                                        <p:tgtEl>
                                          <p:spTgt spid="37"/>
                                        </p:tgtEl>
                                      </p:cBhvr>
                                    </p:animEffect>
                                    <p:anim calcmode="lin" valueType="num">
                                      <p:cBhvr>
                                        <p:cTn id="101" dur="1000" fill="hold"/>
                                        <p:tgtEl>
                                          <p:spTgt spid="37"/>
                                        </p:tgtEl>
                                        <p:attrNameLst>
                                          <p:attrName>ppt_x</p:attrName>
                                        </p:attrNameLst>
                                      </p:cBhvr>
                                      <p:tavLst>
                                        <p:tav tm="0">
                                          <p:val>
                                            <p:strVal val="#ppt_x"/>
                                          </p:val>
                                        </p:tav>
                                        <p:tav tm="100000">
                                          <p:val>
                                            <p:strVal val="#ppt_x"/>
                                          </p:val>
                                        </p:tav>
                                      </p:tavLst>
                                    </p:anim>
                                    <p:anim calcmode="lin" valueType="num">
                                      <p:cBhvr>
                                        <p:cTn id="10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3" grpId="0" animBg="1"/>
      <p:bldP spid="24" grpId="0" animBg="1"/>
      <p:bldP spid="25" grpId="0"/>
      <p:bldP spid="29" grpId="0" animBg="1"/>
      <p:bldP spid="30" grpId="0" animBg="1"/>
      <p:bldP spid="31" grpId="0"/>
      <p:bldP spid="35" grpId="0" animBg="1"/>
      <p:bldP spid="36" grpId="0" animBg="1"/>
      <p:bldP spid="37" grpId="0"/>
      <p:bldP spid="38" grpId="0"/>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1084306" y="1562044"/>
            <a:ext cx="1063828" cy="1063828"/>
            <a:chOff x="6406391" y="3446094"/>
            <a:chExt cx="838200" cy="838200"/>
          </a:xfrm>
        </p:grpSpPr>
        <p:sp>
          <p:nvSpPr>
            <p:cNvPr id="101" name="椭圆 100"/>
            <p:cNvSpPr/>
            <p:nvPr/>
          </p:nvSpPr>
          <p:spPr>
            <a:xfrm>
              <a:off x="6406391" y="3446094"/>
              <a:ext cx="838200" cy="838200"/>
            </a:xfrm>
            <a:prstGeom prst="ellipse">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2" name="Freeform 28"/>
            <p:cNvSpPr>
              <a:spLocks noEditPoints="1"/>
            </p:cNvSpPr>
            <p:nvPr/>
          </p:nvSpPr>
          <p:spPr bwMode="auto">
            <a:xfrm>
              <a:off x="6525545" y="3642360"/>
              <a:ext cx="599892" cy="445668"/>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03" name="组合 102"/>
          <p:cNvGrpSpPr/>
          <p:nvPr/>
        </p:nvGrpSpPr>
        <p:grpSpPr>
          <a:xfrm>
            <a:off x="2440633" y="1562042"/>
            <a:ext cx="8429386" cy="968445"/>
            <a:chOff x="6568699" y="2146581"/>
            <a:chExt cx="5242301" cy="602284"/>
          </a:xfrm>
        </p:grpSpPr>
        <p:sp>
          <p:nvSpPr>
            <p:cNvPr id="104" name="文本框 103"/>
            <p:cNvSpPr txBox="1"/>
            <p:nvPr/>
          </p:nvSpPr>
          <p:spPr>
            <a:xfrm>
              <a:off x="6568699" y="2146581"/>
              <a:ext cx="1071889" cy="248832"/>
            </a:xfrm>
            <a:prstGeom prst="rect">
              <a:avLst/>
            </a:prstGeom>
            <a:noFill/>
          </p:spPr>
          <p:txBody>
            <a:bodyPr wrap="none" rtlCol="0">
              <a:spAutoFit/>
            </a:bodyPr>
            <a:lstStyle/>
            <a:p>
              <a:pPr fontAlgn="auto">
                <a:spcBef>
                  <a:spcPts val="0"/>
                </a:spcBef>
                <a:spcAft>
                  <a:spcPts val="0"/>
                </a:spcAft>
              </a:pPr>
              <a:r>
                <a:rPr lang="zh-CN" altLang="en-US" sz="2000" dirty="0">
                  <a:solidFill>
                    <a:prstClr val="black">
                      <a:lumMod val="85000"/>
                      <a:lumOff val="15000"/>
                    </a:prstClr>
                  </a:solidFill>
                  <a:latin typeface="+mn-lt"/>
                  <a:ea typeface="+mn-ea"/>
                  <a:cs typeface="+mn-ea"/>
                  <a:sym typeface="+mn-lt"/>
                </a:rPr>
                <a:t>输入文本内容</a:t>
              </a:r>
            </a:p>
          </p:txBody>
        </p:sp>
        <p:sp>
          <p:nvSpPr>
            <p:cNvPr id="105" name="矩形 104"/>
            <p:cNvSpPr/>
            <p:nvPr/>
          </p:nvSpPr>
          <p:spPr>
            <a:xfrm>
              <a:off x="6568699" y="2369875"/>
              <a:ext cx="5242301" cy="378990"/>
            </a:xfrm>
            <a:prstGeom prst="rect">
              <a:avLst/>
            </a:prstGeom>
          </p:spPr>
          <p:txBody>
            <a:bodyPr wrap="square">
              <a:spAutoFit/>
            </a:bodyPr>
            <a:lstStyle/>
            <a:p>
              <a:pP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p>
          </p:txBody>
        </p:sp>
      </p:grpSp>
      <p:grpSp>
        <p:nvGrpSpPr>
          <p:cNvPr id="106" name="组合 105"/>
          <p:cNvGrpSpPr/>
          <p:nvPr/>
        </p:nvGrpSpPr>
        <p:grpSpPr>
          <a:xfrm>
            <a:off x="1084306" y="3183187"/>
            <a:ext cx="1063828" cy="1063828"/>
            <a:chOff x="8096250" y="3600450"/>
            <a:chExt cx="838200" cy="838200"/>
          </a:xfrm>
        </p:grpSpPr>
        <p:sp>
          <p:nvSpPr>
            <p:cNvPr id="107" name="椭圆 106"/>
            <p:cNvSpPr/>
            <p:nvPr/>
          </p:nvSpPr>
          <p:spPr>
            <a:xfrm>
              <a:off x="8096250" y="3600450"/>
              <a:ext cx="838200" cy="838200"/>
            </a:xfrm>
            <a:prstGeom prst="ellipse">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8" name="Freeform 283"/>
            <p:cNvSpPr>
              <a:spLocks noEditPoints="1"/>
            </p:cNvSpPr>
            <p:nvPr/>
          </p:nvSpPr>
          <p:spPr bwMode="auto">
            <a:xfrm>
              <a:off x="8319301" y="3747671"/>
              <a:ext cx="392098" cy="543758"/>
            </a:xfrm>
            <a:custGeom>
              <a:avLst/>
              <a:gdLst>
                <a:gd name="T0" fmla="*/ 6 w 45"/>
                <a:gd name="T1" fmla="*/ 0 h 62"/>
                <a:gd name="T2" fmla="*/ 39 w 45"/>
                <a:gd name="T3" fmla="*/ 0 h 62"/>
                <a:gd name="T4" fmla="*/ 45 w 45"/>
                <a:gd name="T5" fmla="*/ 5 h 62"/>
                <a:gd name="T6" fmla="*/ 45 w 45"/>
                <a:gd name="T7" fmla="*/ 56 h 62"/>
                <a:gd name="T8" fmla="*/ 39 w 45"/>
                <a:gd name="T9" fmla="*/ 62 h 62"/>
                <a:gd name="T10" fmla="*/ 6 w 45"/>
                <a:gd name="T11" fmla="*/ 62 h 62"/>
                <a:gd name="T12" fmla="*/ 0 w 45"/>
                <a:gd name="T13" fmla="*/ 56 h 62"/>
                <a:gd name="T14" fmla="*/ 0 w 45"/>
                <a:gd name="T15" fmla="*/ 5 h 62"/>
                <a:gd name="T16" fmla="*/ 6 w 45"/>
                <a:gd name="T17" fmla="*/ 0 h 62"/>
                <a:gd name="T18" fmla="*/ 20 w 45"/>
                <a:gd name="T19" fmla="*/ 54 h 62"/>
                <a:gd name="T20" fmla="*/ 20 w 45"/>
                <a:gd name="T21" fmla="*/ 59 h 62"/>
                <a:gd name="T22" fmla="*/ 25 w 45"/>
                <a:gd name="T23" fmla="*/ 59 h 62"/>
                <a:gd name="T24" fmla="*/ 25 w 45"/>
                <a:gd name="T25" fmla="*/ 54 h 62"/>
                <a:gd name="T26" fmla="*/ 20 w 45"/>
                <a:gd name="T27" fmla="*/ 54 h 62"/>
                <a:gd name="T28" fmla="*/ 15 w 45"/>
                <a:gd name="T29" fmla="*/ 3 h 62"/>
                <a:gd name="T30" fmla="*/ 15 w 45"/>
                <a:gd name="T31" fmla="*/ 5 h 62"/>
                <a:gd name="T32" fmla="*/ 29 w 45"/>
                <a:gd name="T33" fmla="*/ 5 h 62"/>
                <a:gd name="T34" fmla="*/ 29 w 45"/>
                <a:gd name="T35" fmla="*/ 3 h 62"/>
                <a:gd name="T36" fmla="*/ 15 w 45"/>
                <a:gd name="T37" fmla="*/ 3 h 62"/>
                <a:gd name="T38" fmla="*/ 5 w 45"/>
                <a:gd name="T39" fmla="*/ 8 h 62"/>
                <a:gd name="T40" fmla="*/ 5 w 45"/>
                <a:gd name="T41" fmla="*/ 51 h 62"/>
                <a:gd name="T42" fmla="*/ 40 w 45"/>
                <a:gd name="T43" fmla="*/ 51 h 62"/>
                <a:gd name="T44" fmla="*/ 40 w 45"/>
                <a:gd name="T45" fmla="*/ 8 h 62"/>
                <a:gd name="T46" fmla="*/ 5 w 45"/>
                <a:gd name="T47"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62">
                  <a:moveTo>
                    <a:pt x="6" y="0"/>
                  </a:moveTo>
                  <a:cubicBezTo>
                    <a:pt x="39" y="0"/>
                    <a:pt x="39" y="0"/>
                    <a:pt x="39" y="0"/>
                  </a:cubicBezTo>
                  <a:cubicBezTo>
                    <a:pt x="42" y="0"/>
                    <a:pt x="45" y="2"/>
                    <a:pt x="45" y="5"/>
                  </a:cubicBezTo>
                  <a:cubicBezTo>
                    <a:pt x="45" y="56"/>
                    <a:pt x="45" y="56"/>
                    <a:pt x="45" y="56"/>
                  </a:cubicBezTo>
                  <a:cubicBezTo>
                    <a:pt x="45" y="59"/>
                    <a:pt x="42" y="62"/>
                    <a:pt x="39" y="62"/>
                  </a:cubicBezTo>
                  <a:cubicBezTo>
                    <a:pt x="6" y="62"/>
                    <a:pt x="6" y="62"/>
                    <a:pt x="6" y="62"/>
                  </a:cubicBezTo>
                  <a:cubicBezTo>
                    <a:pt x="2" y="62"/>
                    <a:pt x="0" y="59"/>
                    <a:pt x="0" y="56"/>
                  </a:cubicBezTo>
                  <a:cubicBezTo>
                    <a:pt x="0" y="5"/>
                    <a:pt x="0" y="5"/>
                    <a:pt x="0" y="5"/>
                  </a:cubicBezTo>
                  <a:cubicBezTo>
                    <a:pt x="0" y="2"/>
                    <a:pt x="2" y="0"/>
                    <a:pt x="6" y="0"/>
                  </a:cubicBezTo>
                  <a:close/>
                  <a:moveTo>
                    <a:pt x="20" y="54"/>
                  </a:moveTo>
                  <a:cubicBezTo>
                    <a:pt x="20" y="59"/>
                    <a:pt x="20" y="59"/>
                    <a:pt x="20" y="59"/>
                  </a:cubicBezTo>
                  <a:cubicBezTo>
                    <a:pt x="25" y="59"/>
                    <a:pt x="25" y="59"/>
                    <a:pt x="25" y="59"/>
                  </a:cubicBezTo>
                  <a:cubicBezTo>
                    <a:pt x="25" y="54"/>
                    <a:pt x="25" y="54"/>
                    <a:pt x="25" y="54"/>
                  </a:cubicBezTo>
                  <a:cubicBezTo>
                    <a:pt x="20" y="54"/>
                    <a:pt x="20" y="54"/>
                    <a:pt x="20" y="54"/>
                  </a:cubicBezTo>
                  <a:close/>
                  <a:moveTo>
                    <a:pt x="15" y="3"/>
                  </a:moveTo>
                  <a:cubicBezTo>
                    <a:pt x="15" y="5"/>
                    <a:pt x="15" y="5"/>
                    <a:pt x="15" y="5"/>
                  </a:cubicBezTo>
                  <a:cubicBezTo>
                    <a:pt x="29" y="5"/>
                    <a:pt x="29" y="5"/>
                    <a:pt x="29" y="5"/>
                  </a:cubicBezTo>
                  <a:cubicBezTo>
                    <a:pt x="29" y="3"/>
                    <a:pt x="29" y="3"/>
                    <a:pt x="29" y="3"/>
                  </a:cubicBezTo>
                  <a:cubicBezTo>
                    <a:pt x="15" y="3"/>
                    <a:pt x="15" y="3"/>
                    <a:pt x="15" y="3"/>
                  </a:cubicBezTo>
                  <a:close/>
                  <a:moveTo>
                    <a:pt x="5" y="8"/>
                  </a:moveTo>
                  <a:cubicBezTo>
                    <a:pt x="5" y="51"/>
                    <a:pt x="5" y="51"/>
                    <a:pt x="5" y="51"/>
                  </a:cubicBezTo>
                  <a:cubicBezTo>
                    <a:pt x="40" y="51"/>
                    <a:pt x="40" y="51"/>
                    <a:pt x="40" y="51"/>
                  </a:cubicBezTo>
                  <a:cubicBezTo>
                    <a:pt x="40" y="8"/>
                    <a:pt x="40" y="8"/>
                    <a:pt x="40" y="8"/>
                  </a:cubicBezTo>
                  <a:lnTo>
                    <a:pt x="5" y="8"/>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09" name="组合 108"/>
          <p:cNvGrpSpPr/>
          <p:nvPr/>
        </p:nvGrpSpPr>
        <p:grpSpPr>
          <a:xfrm>
            <a:off x="2440633" y="3249131"/>
            <a:ext cx="8429388" cy="970937"/>
            <a:chOff x="6568699" y="3616736"/>
            <a:chExt cx="5242301" cy="603833"/>
          </a:xfrm>
        </p:grpSpPr>
        <p:sp>
          <p:nvSpPr>
            <p:cNvPr id="110" name="文本框 109"/>
            <p:cNvSpPr txBox="1"/>
            <p:nvPr/>
          </p:nvSpPr>
          <p:spPr>
            <a:xfrm>
              <a:off x="6568699" y="3616736"/>
              <a:ext cx="1071888" cy="248831"/>
            </a:xfrm>
            <a:prstGeom prst="rect">
              <a:avLst/>
            </a:prstGeom>
            <a:noFill/>
          </p:spPr>
          <p:txBody>
            <a:bodyPr wrap="none" rtlCol="0">
              <a:spAutoFit/>
            </a:bodyPr>
            <a:lstStyle/>
            <a:p>
              <a:pPr fontAlgn="auto">
                <a:spcBef>
                  <a:spcPts val="0"/>
                </a:spcBef>
                <a:spcAft>
                  <a:spcPts val="0"/>
                </a:spcAft>
              </a:pPr>
              <a:r>
                <a:rPr lang="zh-CN" altLang="en-US" sz="2000" dirty="0">
                  <a:solidFill>
                    <a:prstClr val="black">
                      <a:lumMod val="85000"/>
                      <a:lumOff val="15000"/>
                    </a:prstClr>
                  </a:solidFill>
                  <a:latin typeface="+mn-lt"/>
                  <a:ea typeface="+mn-ea"/>
                  <a:cs typeface="+mn-ea"/>
                  <a:sym typeface="+mn-lt"/>
                </a:rPr>
                <a:t>输入文本内容</a:t>
              </a:r>
            </a:p>
          </p:txBody>
        </p:sp>
        <p:sp>
          <p:nvSpPr>
            <p:cNvPr id="111" name="矩形 110"/>
            <p:cNvSpPr/>
            <p:nvPr/>
          </p:nvSpPr>
          <p:spPr>
            <a:xfrm>
              <a:off x="6568699" y="3841580"/>
              <a:ext cx="5242301" cy="378989"/>
            </a:xfrm>
            <a:prstGeom prst="rect">
              <a:avLst/>
            </a:prstGeom>
          </p:spPr>
          <p:txBody>
            <a:bodyPr wrap="square">
              <a:spAutoFit/>
            </a:bodyPr>
            <a:lstStyle/>
            <a:p>
              <a:pP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p>
          </p:txBody>
        </p:sp>
      </p:grpSp>
      <p:grpSp>
        <p:nvGrpSpPr>
          <p:cNvPr id="112" name="组合 111"/>
          <p:cNvGrpSpPr/>
          <p:nvPr/>
        </p:nvGrpSpPr>
        <p:grpSpPr>
          <a:xfrm>
            <a:off x="1084306" y="4910733"/>
            <a:ext cx="1063828" cy="1063828"/>
            <a:chOff x="9429750" y="3600450"/>
            <a:chExt cx="838200" cy="838200"/>
          </a:xfrm>
        </p:grpSpPr>
        <p:sp>
          <p:nvSpPr>
            <p:cNvPr id="113" name="椭圆 112"/>
            <p:cNvSpPr/>
            <p:nvPr/>
          </p:nvSpPr>
          <p:spPr>
            <a:xfrm>
              <a:off x="9429750" y="3600450"/>
              <a:ext cx="838200" cy="838200"/>
            </a:xfrm>
            <a:prstGeom prst="ellipse">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4" name="Freeform 5"/>
            <p:cNvSpPr>
              <a:spLocks noEditPoints="1"/>
            </p:cNvSpPr>
            <p:nvPr/>
          </p:nvSpPr>
          <p:spPr bwMode="auto">
            <a:xfrm>
              <a:off x="9660213" y="3721403"/>
              <a:ext cx="377274" cy="596294"/>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15" name="组合 114"/>
          <p:cNvGrpSpPr/>
          <p:nvPr/>
        </p:nvGrpSpPr>
        <p:grpSpPr>
          <a:xfrm>
            <a:off x="2440635" y="4979089"/>
            <a:ext cx="7560616" cy="1227057"/>
            <a:chOff x="6568700" y="5003368"/>
            <a:chExt cx="4702005" cy="763116"/>
          </a:xfrm>
        </p:grpSpPr>
        <p:sp>
          <p:nvSpPr>
            <p:cNvPr id="116" name="文本框 115"/>
            <p:cNvSpPr txBox="1"/>
            <p:nvPr/>
          </p:nvSpPr>
          <p:spPr>
            <a:xfrm>
              <a:off x="6568700" y="5003368"/>
              <a:ext cx="1071888" cy="248831"/>
            </a:xfrm>
            <a:prstGeom prst="rect">
              <a:avLst/>
            </a:prstGeom>
            <a:noFill/>
          </p:spPr>
          <p:txBody>
            <a:bodyPr wrap="none" rtlCol="0">
              <a:spAutoFit/>
            </a:bodyPr>
            <a:lstStyle/>
            <a:p>
              <a:pPr fontAlgn="auto">
                <a:spcBef>
                  <a:spcPts val="0"/>
                </a:spcBef>
                <a:spcAft>
                  <a:spcPts val="0"/>
                </a:spcAft>
              </a:pPr>
              <a:r>
                <a:rPr lang="zh-CN" altLang="en-US" sz="2000" dirty="0">
                  <a:solidFill>
                    <a:prstClr val="black">
                      <a:lumMod val="85000"/>
                      <a:lumOff val="15000"/>
                    </a:prstClr>
                  </a:solidFill>
                  <a:latin typeface="+mn-lt"/>
                  <a:ea typeface="+mn-ea"/>
                  <a:cs typeface="+mn-ea"/>
                  <a:sym typeface="+mn-lt"/>
                </a:rPr>
                <a:t>输入文本内容</a:t>
              </a:r>
            </a:p>
          </p:txBody>
        </p:sp>
        <p:sp>
          <p:nvSpPr>
            <p:cNvPr id="117" name="矩形 116"/>
            <p:cNvSpPr/>
            <p:nvPr/>
          </p:nvSpPr>
          <p:spPr>
            <a:xfrm>
              <a:off x="6568700" y="5226712"/>
              <a:ext cx="4702005" cy="539772"/>
            </a:xfrm>
            <a:prstGeom prst="rect">
              <a:avLst/>
            </a:prstGeom>
          </p:spPr>
          <p:txBody>
            <a:bodyPr wrap="square">
              <a:spAutoFit/>
            </a:bodyPr>
            <a:lstStyle/>
            <a:p>
              <a:pP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p>
          </p:txBody>
        </p:sp>
      </p:grpSp>
      <p:sp>
        <p:nvSpPr>
          <p:cNvPr id="22" name="文本框 21"/>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3"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nodeType="after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fade">
                                      <p:cBhvr>
                                        <p:cTn id="16" dur="500"/>
                                        <p:tgtEl>
                                          <p:spTgt spid="100"/>
                                        </p:tgtEl>
                                      </p:cBhvr>
                                    </p:animEffect>
                                  </p:childTnLst>
                                </p:cTn>
                              </p:par>
                            </p:childTnLst>
                          </p:cTn>
                        </p:par>
                        <p:par>
                          <p:cTn id="17" fill="hold">
                            <p:stCondLst>
                              <p:cond delay="2750"/>
                            </p:stCondLst>
                            <p:childTnLst>
                              <p:par>
                                <p:cTn id="18" presetID="22" presetClass="entr" presetSubtype="8" fill="hold" nodeType="after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left)">
                                      <p:cBhvr>
                                        <p:cTn id="20" dur="500"/>
                                        <p:tgtEl>
                                          <p:spTgt spid="103"/>
                                        </p:tgtEl>
                                      </p:cBhvr>
                                    </p:animEffect>
                                  </p:childTnLst>
                                </p:cTn>
                              </p:par>
                            </p:childTnLst>
                          </p:cTn>
                        </p:par>
                        <p:par>
                          <p:cTn id="21" fill="hold">
                            <p:stCondLst>
                              <p:cond delay="3250"/>
                            </p:stCondLst>
                            <p:childTnLst>
                              <p:par>
                                <p:cTn id="22" presetID="10" presetClass="entr" presetSubtype="0" fill="hold" nodeType="after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fade">
                                      <p:cBhvr>
                                        <p:cTn id="24" dur="500"/>
                                        <p:tgtEl>
                                          <p:spTgt spid="106"/>
                                        </p:tgtEl>
                                      </p:cBhvr>
                                    </p:animEffect>
                                  </p:childTnLst>
                                </p:cTn>
                              </p:par>
                            </p:childTnLst>
                          </p:cTn>
                        </p:par>
                        <p:par>
                          <p:cTn id="25" fill="hold">
                            <p:stCondLst>
                              <p:cond delay="3750"/>
                            </p:stCondLst>
                            <p:childTnLst>
                              <p:par>
                                <p:cTn id="26" presetID="22" presetClass="entr" presetSubtype="8" fill="hold" nodeType="afterEffect">
                                  <p:stCondLst>
                                    <p:cond delay="0"/>
                                  </p:stCondLst>
                                  <p:childTnLst>
                                    <p:set>
                                      <p:cBhvr>
                                        <p:cTn id="27" dur="1" fill="hold">
                                          <p:stCondLst>
                                            <p:cond delay="0"/>
                                          </p:stCondLst>
                                        </p:cTn>
                                        <p:tgtEl>
                                          <p:spTgt spid="109"/>
                                        </p:tgtEl>
                                        <p:attrNameLst>
                                          <p:attrName>style.visibility</p:attrName>
                                        </p:attrNameLst>
                                      </p:cBhvr>
                                      <p:to>
                                        <p:strVal val="visible"/>
                                      </p:to>
                                    </p:set>
                                    <p:animEffect transition="in" filter="wipe(left)">
                                      <p:cBhvr>
                                        <p:cTn id="28" dur="500"/>
                                        <p:tgtEl>
                                          <p:spTgt spid="109"/>
                                        </p:tgtEl>
                                      </p:cBhvr>
                                    </p:animEffect>
                                  </p:childTnLst>
                                </p:cTn>
                              </p:par>
                            </p:childTnLst>
                          </p:cTn>
                        </p:par>
                        <p:par>
                          <p:cTn id="29" fill="hold">
                            <p:stCondLst>
                              <p:cond delay="4250"/>
                            </p:stCondLst>
                            <p:childTnLst>
                              <p:par>
                                <p:cTn id="30" presetID="10" presetClass="entr" presetSubtype="0" fill="hold"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childTnLst>
                                </p:cTn>
                              </p:par>
                            </p:childTnLst>
                          </p:cTn>
                        </p:par>
                        <p:par>
                          <p:cTn id="33" fill="hold">
                            <p:stCondLst>
                              <p:cond delay="4750"/>
                            </p:stCondLst>
                            <p:childTnLst>
                              <p:par>
                                <p:cTn id="34" presetID="22" presetClass="entr" presetSubtype="8" fill="hold" nodeType="afterEffect">
                                  <p:stCondLst>
                                    <p:cond delay="0"/>
                                  </p:stCondLst>
                                  <p:childTnLst>
                                    <p:set>
                                      <p:cBhvr>
                                        <p:cTn id="35" dur="1" fill="hold">
                                          <p:stCondLst>
                                            <p:cond delay="0"/>
                                          </p:stCondLst>
                                        </p:cTn>
                                        <p:tgtEl>
                                          <p:spTgt spid="115"/>
                                        </p:tgtEl>
                                        <p:attrNameLst>
                                          <p:attrName>style.visibility</p:attrName>
                                        </p:attrNameLst>
                                      </p:cBhvr>
                                      <p:to>
                                        <p:strVal val="visible"/>
                                      </p:to>
                                    </p:set>
                                    <p:animEffect transition="in" filter="wipe(left)">
                                      <p:cBhvr>
                                        <p:cTn id="36"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4380" y="1860221"/>
            <a:ext cx="1708888" cy="609519"/>
          </a:xfrm>
          <a:prstGeom prst="rect">
            <a:avLst/>
          </a:prstGeom>
        </p:spPr>
      </p:pic>
      <p:sp>
        <p:nvSpPr>
          <p:cNvPr id="14" name="Content Placeholder 2"/>
          <p:cNvSpPr txBox="1"/>
          <p:nvPr/>
        </p:nvSpPr>
        <p:spPr>
          <a:xfrm>
            <a:off x="3489353" y="3265368"/>
            <a:ext cx="4485066"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400" dirty="0" err="1" smtClean="0">
                <a:solidFill>
                  <a:srgbClr val="07502B"/>
                </a:solidFill>
                <a:latin typeface="Calibri" panose="020F0502020204030204"/>
                <a:ea typeface="Roboto" pitchFamily="2" charset="0"/>
              </a:rPr>
              <a:t>Lorem</a:t>
            </a:r>
            <a:r>
              <a:rPr lang="en-US" sz="1400" dirty="0" smtClean="0">
                <a:solidFill>
                  <a:srgbClr val="07502B"/>
                </a:solidFill>
                <a:latin typeface="Calibri" panose="020F0502020204030204"/>
                <a:ea typeface="Roboto" pitchFamily="2" charset="0"/>
              </a:rPr>
              <a:t> </a:t>
            </a:r>
            <a:r>
              <a:rPr lang="en-US" sz="1400" dirty="0">
                <a:solidFill>
                  <a:srgbClr val="07502B"/>
                </a:solidFill>
                <a:latin typeface="Calibri" panose="020F0502020204030204"/>
                <a:ea typeface="Roboto" pitchFamily="2" charset="0"/>
              </a:rPr>
              <a:t>ipsum dolor sit amet, consectetur adipiscing elit. Fusce suscipit neque non </a:t>
            </a:r>
            <a:r>
              <a:rPr lang="en-US" sz="1400" dirty="0" err="1">
                <a:solidFill>
                  <a:srgbClr val="07502B"/>
                </a:solidFill>
                <a:latin typeface="Calibri" panose="020F0502020204030204"/>
                <a:ea typeface="Roboto" pitchFamily="2" charset="0"/>
              </a:rPr>
              <a:t>libero</a:t>
            </a:r>
            <a:r>
              <a:rPr lang="en-US" sz="1400" dirty="0">
                <a:solidFill>
                  <a:srgbClr val="07502B"/>
                </a:solidFill>
                <a:latin typeface="Calibri" panose="020F0502020204030204"/>
                <a:ea typeface="Roboto" pitchFamily="2" charset="0"/>
              </a:rPr>
              <a:t> </a:t>
            </a:r>
            <a:r>
              <a:rPr lang="en-US" sz="1400" dirty="0" err="1" smtClean="0">
                <a:solidFill>
                  <a:srgbClr val="07502B"/>
                </a:solidFill>
                <a:latin typeface="Calibri" panose="020F0502020204030204"/>
                <a:ea typeface="Roboto" pitchFamily="2" charset="0"/>
              </a:rPr>
              <a:t>aliquam</a:t>
            </a:r>
            <a:endParaRPr lang="en-US" sz="1400" dirty="0">
              <a:solidFill>
                <a:srgbClr val="07502B"/>
              </a:solidFill>
              <a:latin typeface="Calibri" panose="020F0502020204030204"/>
              <a:ea typeface="Roboto" pitchFamily="2" charset="0"/>
            </a:endParaRPr>
          </a:p>
        </p:txBody>
      </p:sp>
      <p:grpSp>
        <p:nvGrpSpPr>
          <p:cNvPr id="6" name="组合 5"/>
          <p:cNvGrpSpPr/>
          <p:nvPr/>
        </p:nvGrpSpPr>
        <p:grpSpPr>
          <a:xfrm>
            <a:off x="1855623" y="2645140"/>
            <a:ext cx="6607894" cy="574574"/>
            <a:chOff x="2565829" y="1676078"/>
            <a:chExt cx="5995555" cy="521330"/>
          </a:xfrm>
        </p:grpSpPr>
        <p:sp>
          <p:nvSpPr>
            <p:cNvPr id="7" name="圆角矩形 6"/>
            <p:cNvSpPr/>
            <p:nvPr/>
          </p:nvSpPr>
          <p:spPr>
            <a:xfrm>
              <a:off x="2565829" y="1676078"/>
              <a:ext cx="5995555" cy="521330"/>
            </a:xfrm>
            <a:prstGeom prst="roundRect">
              <a:avLst>
                <a:gd name="adj" fmla="val 50000"/>
              </a:avLst>
            </a:prstGeom>
            <a:gradFill flip="none" rotWithShape="1">
              <a:gsLst>
                <a:gs pos="74000">
                  <a:srgbClr val="4D995A"/>
                </a:gs>
                <a:gs pos="0">
                  <a:schemeClr val="accent3">
                    <a:lumMod val="75000"/>
                  </a:schemeClr>
                </a:gs>
                <a:gs pos="100000">
                  <a:srgbClr val="4D995A"/>
                </a:gs>
              </a:gsLst>
              <a:lin ang="0" scaled="1"/>
              <a:tileRect/>
            </a:gradFill>
            <a:ln>
              <a:gradFill>
                <a:gsLst>
                  <a:gs pos="0">
                    <a:schemeClr val="accent1">
                      <a:lumMod val="5000"/>
                      <a:lumOff val="95000"/>
                      <a:alpha val="22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8" name="矩形 7"/>
            <p:cNvSpPr/>
            <p:nvPr/>
          </p:nvSpPr>
          <p:spPr>
            <a:xfrm>
              <a:off x="3978523" y="1778524"/>
              <a:ext cx="3776118" cy="418884"/>
            </a:xfrm>
            <a:prstGeom prst="rect">
              <a:avLst/>
            </a:prstGeom>
          </p:spPr>
          <p:txBody>
            <a:bodyPr wrap="square">
              <a:spAutoFit/>
            </a:bodyPr>
            <a:lstStyle/>
            <a:p>
              <a:pPr algn="just"/>
              <a:r>
                <a:rPr lang="zh-CN" altLang="en-US" sz="2400" spc="300" dirty="0" smtClean="0">
                  <a:solidFill>
                    <a:schemeClr val="bg1"/>
                  </a:solidFill>
                  <a:latin typeface="微软雅黑 Light" panose="020B0502040204020203" pitchFamily="34" charset="-122"/>
                  <a:ea typeface="微软雅黑 Light" panose="020B0502040204020203" pitchFamily="34" charset="-122"/>
                </a:rPr>
                <a:t>此处修改为</a:t>
              </a:r>
              <a:r>
                <a:rPr lang="zh-CN" altLang="en-US" sz="2400" b="1" spc="300" dirty="0" smtClean="0">
                  <a:solidFill>
                    <a:schemeClr val="bg1"/>
                  </a:solidFill>
                  <a:latin typeface="+mj-ea"/>
                  <a:ea typeface="+mj-ea"/>
                </a:rPr>
                <a:t>段落标题</a:t>
              </a:r>
              <a:endParaRPr lang="zh-CN" altLang="en-US" sz="2000" b="1" spc="300" dirty="0">
                <a:solidFill>
                  <a:schemeClr val="bg1"/>
                </a:solidFill>
                <a:latin typeface="+mj-ea"/>
                <a:ea typeface="+mj-ea"/>
              </a:endParaRPr>
            </a:p>
          </p:txBody>
        </p:sp>
      </p:grpSp>
      <p:grpSp>
        <p:nvGrpSpPr>
          <p:cNvPr id="9" name="组合 8"/>
          <p:cNvGrpSpPr/>
          <p:nvPr/>
        </p:nvGrpSpPr>
        <p:grpSpPr>
          <a:xfrm>
            <a:off x="2296977" y="2422484"/>
            <a:ext cx="1021794" cy="1019886"/>
            <a:chOff x="2830894" y="1474056"/>
            <a:chExt cx="927106" cy="925374"/>
          </a:xfrm>
        </p:grpSpPr>
        <p:sp>
          <p:nvSpPr>
            <p:cNvPr id="10" name="Freeform 8"/>
            <p:cNvSpPr/>
            <p:nvPr/>
          </p:nvSpPr>
          <p:spPr bwMode="auto">
            <a:xfrm>
              <a:off x="2830894" y="1474056"/>
              <a:ext cx="927106" cy="925374"/>
            </a:xfrm>
            <a:custGeom>
              <a:avLst/>
              <a:gdLst>
                <a:gd name="T0" fmla="*/ 111 w 193"/>
                <a:gd name="T1" fmla="*/ 8 h 193"/>
                <a:gd name="T2" fmla="*/ 186 w 193"/>
                <a:gd name="T3" fmla="*/ 83 h 193"/>
                <a:gd name="T4" fmla="*/ 186 w 193"/>
                <a:gd name="T5" fmla="*/ 110 h 193"/>
                <a:gd name="T6" fmla="*/ 111 w 193"/>
                <a:gd name="T7" fmla="*/ 185 h 193"/>
                <a:gd name="T8" fmla="*/ 83 w 193"/>
                <a:gd name="T9" fmla="*/ 185 h 193"/>
                <a:gd name="T10" fmla="*/ 8 w 193"/>
                <a:gd name="T11" fmla="*/ 110 h 193"/>
                <a:gd name="T12" fmla="*/ 8 w 193"/>
                <a:gd name="T13" fmla="*/ 83 h 193"/>
                <a:gd name="T14" fmla="*/ 83 w 193"/>
                <a:gd name="T15" fmla="*/ 8 h 193"/>
                <a:gd name="T16" fmla="*/ 111 w 193"/>
                <a:gd name="T17" fmla="*/ 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11" y="8"/>
                  </a:moveTo>
                  <a:cubicBezTo>
                    <a:pt x="186" y="83"/>
                    <a:pt x="186" y="83"/>
                    <a:pt x="186" y="83"/>
                  </a:cubicBezTo>
                  <a:cubicBezTo>
                    <a:pt x="193" y="90"/>
                    <a:pt x="193" y="103"/>
                    <a:pt x="186" y="110"/>
                  </a:cubicBezTo>
                  <a:cubicBezTo>
                    <a:pt x="111" y="185"/>
                    <a:pt x="111" y="185"/>
                    <a:pt x="111" y="185"/>
                  </a:cubicBezTo>
                  <a:cubicBezTo>
                    <a:pt x="103" y="193"/>
                    <a:pt x="91" y="193"/>
                    <a:pt x="83" y="185"/>
                  </a:cubicBezTo>
                  <a:cubicBezTo>
                    <a:pt x="8" y="110"/>
                    <a:pt x="8" y="110"/>
                    <a:pt x="8" y="110"/>
                  </a:cubicBezTo>
                  <a:cubicBezTo>
                    <a:pt x="0" y="103"/>
                    <a:pt x="0" y="90"/>
                    <a:pt x="8" y="83"/>
                  </a:cubicBezTo>
                  <a:cubicBezTo>
                    <a:pt x="83" y="8"/>
                    <a:pt x="83" y="8"/>
                    <a:pt x="83" y="8"/>
                  </a:cubicBezTo>
                  <a:cubicBezTo>
                    <a:pt x="91" y="0"/>
                    <a:pt x="103" y="0"/>
                    <a:pt x="111" y="8"/>
                  </a:cubicBezTo>
                  <a:close/>
                </a:path>
              </a:pathLst>
            </a:custGeom>
            <a:solidFill>
              <a:schemeClr val="bg1"/>
            </a:solidFill>
            <a:ln w="25400" cap="flat" cmpd="sng" algn="ctr">
              <a:solidFill>
                <a:srgbClr val="6FA34D"/>
              </a:solidFill>
              <a:prstDash val="solid"/>
            </a:ln>
            <a:effectLst>
              <a:outerShdw blurRad="635000" dist="38100" dir="8100000" algn="tr" rotWithShape="0">
                <a:prstClr val="black">
                  <a:alpha val="20000"/>
                </a:prstClr>
              </a:outerShdw>
            </a:effectLst>
          </p:spPr>
          <p:txBody>
            <a:bodyPr rtlCol="0" anchor="ctr"/>
            <a:lstStyle/>
            <a:p>
              <a:pPr algn="ctr" fontAlgn="base">
                <a:spcBef>
                  <a:spcPct val="0"/>
                </a:spcBef>
                <a:spcAft>
                  <a:spcPct val="0"/>
                </a:spcAft>
              </a:pPr>
              <a:endParaRPr lang="zh-CN" altLang="en-US" sz="1400" kern="0">
                <a:solidFill>
                  <a:schemeClr val="bg1"/>
                </a:solidFill>
                <a:latin typeface="Calibri" panose="020F0502020204030204"/>
                <a:ea typeface="宋体" panose="02010600030101010101" pitchFamily="2" charset="-122"/>
              </a:endParaRPr>
            </a:p>
          </p:txBody>
        </p:sp>
        <p:sp>
          <p:nvSpPr>
            <p:cNvPr id="12" name="标题层"/>
            <p:cNvSpPr txBox="1"/>
            <p:nvPr/>
          </p:nvSpPr>
          <p:spPr bwMode="auto">
            <a:xfrm>
              <a:off x="2882635" y="1628965"/>
              <a:ext cx="823624" cy="586436"/>
            </a:xfrm>
            <a:prstGeom prst="rect">
              <a:avLst/>
            </a:prstGeom>
            <a:noFill/>
            <a:effectLst/>
          </p:spPr>
          <p:txBody>
            <a:bodyPr wrap="square">
              <a:spAutoFit/>
            </a:bodyPr>
            <a:lstStyle/>
            <a:p>
              <a:pPr algn="ctr" defTabSz="1218565" fontAlgn="auto">
                <a:spcBef>
                  <a:spcPts val="0"/>
                </a:spcBef>
                <a:spcAft>
                  <a:spcPts val="0"/>
                </a:spcAft>
                <a:defRPr/>
              </a:pPr>
              <a:r>
                <a:rPr lang="en-US" altLang="zh-CN" sz="3600" kern="0" dirty="0" smtClean="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rPr>
                <a:t>04</a:t>
              </a:r>
              <a:endParaRPr lang="zh-CN" altLang="en-US" sz="3600" kern="0" dirty="0">
                <a:gradFill>
                  <a:gsLst>
                    <a:gs pos="74000">
                      <a:srgbClr val="4D995A"/>
                    </a:gs>
                    <a:gs pos="0">
                      <a:schemeClr val="accent3">
                        <a:lumMod val="75000"/>
                      </a:schemeClr>
                    </a:gs>
                    <a:gs pos="100000">
                      <a:srgbClr val="4D995A"/>
                    </a:gs>
                  </a:gsLst>
                  <a:lin ang="0" scaled="1"/>
                </a:gradFill>
                <a:latin typeface="Impact" panose="020B080603090205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32"/>
          <p:cNvPicPr preferRelativeResize="0"/>
          <p:nvPr/>
        </p:nvPicPr>
        <p:blipFill rotWithShape="1">
          <a:blip r:embed="rId3" cstate="print">
            <a:extLst>
              <a:ext uri="{28A0092B-C50C-407E-A947-70E740481C1C}">
                <a14:useLocalDpi xmlns:a14="http://schemas.microsoft.com/office/drawing/2010/main" val="0"/>
              </a:ext>
            </a:extLst>
          </a:blip>
          <a:srcRect t="6364" b="11615"/>
          <a:stretch>
            <a:fillRect/>
          </a:stretch>
        </p:blipFill>
        <p:spPr>
          <a:xfrm>
            <a:off x="1" y="0"/>
            <a:ext cx="12192000" cy="4749422"/>
          </a:xfrm>
          <a:prstGeom prst="rect">
            <a:avLst/>
          </a:prstGeom>
          <a:noFill/>
          <a:ln>
            <a:noFill/>
          </a:ln>
        </p:spPr>
      </p:pic>
      <p:sp>
        <p:nvSpPr>
          <p:cNvPr id="5" name="Shape 146"/>
          <p:cNvSpPr txBox="1"/>
          <p:nvPr/>
        </p:nvSpPr>
        <p:spPr>
          <a:xfrm>
            <a:off x="5078843" y="5059226"/>
            <a:ext cx="5938514" cy="338554"/>
          </a:xfrm>
          <a:prstGeom prst="rect">
            <a:avLst/>
          </a:prstGeom>
          <a:noFill/>
          <a:ln>
            <a:noFill/>
          </a:ln>
        </p:spPr>
        <p:txBody>
          <a:bodyPr lIns="121913" tIns="0" rIns="121913" bIns="0" anchor="ctr" anchorCtr="0">
            <a:noAutofit/>
          </a:bodyPr>
          <a:lstStyle/>
          <a:p>
            <a:pPr>
              <a:lnSpc>
                <a:spcPct val="150000"/>
              </a:lnSpc>
              <a:spcAft>
                <a:spcPts val="600"/>
              </a:spcAft>
              <a:buClr>
                <a:srgbClr val="5ABEAA"/>
              </a:buClr>
            </a:pPr>
            <a:r>
              <a:rPr lang="en-US" altLang="zh-CN" sz="2400" dirty="0">
                <a:solidFill>
                  <a:srgbClr val="1A6C37"/>
                </a:solidFill>
                <a:ea typeface="小米兰亭_GB外压缩" panose="03000502000000000000" charset="-122"/>
              </a:rPr>
              <a:t>ENTER YOUR TITLE</a:t>
            </a:r>
            <a:endParaRPr lang="zh-CN" altLang="en-US" sz="1600" dirty="0">
              <a:solidFill>
                <a:srgbClr val="1A6C37"/>
              </a:solidFill>
              <a:ea typeface="小米兰亭_GB外压缩" panose="03000502000000000000" charset="-122"/>
            </a:endParaRPr>
          </a:p>
        </p:txBody>
      </p:sp>
      <p:sp>
        <p:nvSpPr>
          <p:cNvPr id="6" name="Shape 147"/>
          <p:cNvSpPr txBox="1"/>
          <p:nvPr/>
        </p:nvSpPr>
        <p:spPr>
          <a:xfrm>
            <a:off x="5098761" y="5413416"/>
            <a:ext cx="6207414" cy="1074142"/>
          </a:xfrm>
          <a:prstGeom prst="rect">
            <a:avLst/>
          </a:prstGeom>
          <a:noFill/>
          <a:ln>
            <a:noFill/>
          </a:ln>
        </p:spPr>
        <p:txBody>
          <a:bodyPr lIns="121913" tIns="60950" rIns="121913" bIns="60950" anchor="t" anchorCtr="0">
            <a:noAutofit/>
          </a:bodyPr>
          <a:lstStyle/>
          <a:p>
            <a:pPr algn="just">
              <a:lnSpc>
                <a:spcPct val="150000"/>
              </a:lnSpc>
              <a:buClr>
                <a:schemeClr val="dk1"/>
              </a:buClr>
              <a:buSzPct val="25000"/>
            </a:pPr>
            <a:r>
              <a:rPr lang="zh-CN" altLang="en-US" sz="1400" dirty="0">
                <a:solidFill>
                  <a:schemeClr val="tx1">
                    <a:lumMod val="75000"/>
                    <a:lumOff val="25000"/>
                  </a:schemeClr>
                </a:solidFill>
                <a:latin typeface="小米兰亭_GB外压缩" panose="03000502000000000000" charset="-122"/>
                <a:ea typeface="小米兰亭_GB外压缩" panose="03000502000000000000" charset="-122"/>
              </a:rPr>
              <a:t>为客户提供有效服务，是我们工作的方向和价值评价的标尺，成就客户就是成就我们</a:t>
            </a:r>
            <a:r>
              <a:rPr lang="zh-CN" altLang="en-US" sz="1400" dirty="0" smtClean="0">
                <a:solidFill>
                  <a:schemeClr val="tx1">
                    <a:lumMod val="75000"/>
                    <a:lumOff val="25000"/>
                  </a:schemeClr>
                </a:solidFill>
                <a:latin typeface="小米兰亭_GB外压缩" panose="03000502000000000000" charset="-122"/>
                <a:ea typeface="小米兰亭_GB外压缩" panose="03000502000000000000" charset="-122"/>
              </a:rPr>
              <a:t>自己</a:t>
            </a:r>
            <a:r>
              <a:rPr lang="zh-CN" altLang="en-US" sz="1400" dirty="0" smtClean="0">
                <a:solidFill>
                  <a:srgbClr val="737572"/>
                </a:solidFill>
                <a:latin typeface="+mn-ea"/>
                <a:ea typeface="+mn-ea"/>
              </a:rPr>
              <a:t>。</a:t>
            </a:r>
            <a:r>
              <a:rPr lang="zh-CN" altLang="en-US" sz="14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4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a:t>
            </a:r>
            <a:r>
              <a:rPr lang="zh-CN" altLang="en-US" sz="1400" dirty="0" smtClean="0">
                <a:solidFill>
                  <a:srgbClr val="737572"/>
                </a:solidFill>
                <a:latin typeface="+mn-ea"/>
              </a:rPr>
              <a:t>。</a:t>
            </a:r>
            <a:endParaRPr lang="zh-CN" altLang="en-US" sz="1400" dirty="0">
              <a:solidFill>
                <a:srgbClr val="737572"/>
              </a:solidFill>
              <a:latin typeface="+mn-ea"/>
            </a:endParaRPr>
          </a:p>
        </p:txBody>
      </p:sp>
      <p:grpSp>
        <p:nvGrpSpPr>
          <p:cNvPr id="7" name="组合 6"/>
          <p:cNvGrpSpPr/>
          <p:nvPr/>
        </p:nvGrpSpPr>
        <p:grpSpPr>
          <a:xfrm>
            <a:off x="1528092" y="0"/>
            <a:ext cx="3139001" cy="5771445"/>
            <a:chOff x="1528092" y="0"/>
            <a:chExt cx="3139001" cy="5771445"/>
          </a:xfrm>
        </p:grpSpPr>
        <p:sp>
          <p:nvSpPr>
            <p:cNvPr id="8" name="Shape 148"/>
            <p:cNvSpPr/>
            <p:nvPr/>
          </p:nvSpPr>
          <p:spPr>
            <a:xfrm>
              <a:off x="1528092" y="0"/>
              <a:ext cx="3139001" cy="5771445"/>
            </a:xfrm>
            <a:prstGeom prst="rect">
              <a:avLst/>
            </a:prstGeom>
            <a:solidFill>
              <a:srgbClr val="1A6C37">
                <a:alpha val="84705"/>
              </a:srgbClr>
            </a:solidFill>
            <a:ln>
              <a:noFill/>
            </a:ln>
          </p:spPr>
          <p:txBody>
            <a:bodyPr lIns="45713" tIns="22850" rIns="45713" bIns="22850" anchor="ctr" anchorCtr="0">
              <a:noAutofit/>
            </a:bodyPr>
            <a:lstStyle/>
            <a:p>
              <a:pPr algn="ctr"/>
              <a:endParaRPr sz="180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sp>
          <p:nvSpPr>
            <p:cNvPr id="9" name="Shape 149"/>
            <p:cNvSpPr txBox="1"/>
            <p:nvPr/>
          </p:nvSpPr>
          <p:spPr>
            <a:xfrm>
              <a:off x="1528092" y="1085310"/>
              <a:ext cx="3084963" cy="893615"/>
            </a:xfrm>
            <a:prstGeom prst="rect">
              <a:avLst/>
            </a:prstGeom>
            <a:noFill/>
            <a:ln>
              <a:noFill/>
            </a:ln>
          </p:spPr>
          <p:txBody>
            <a:bodyPr lIns="45713" tIns="22850" rIns="45713" bIns="22850" anchor="t" anchorCtr="0">
              <a:noAutofit/>
            </a:bodyPr>
            <a:lstStyle/>
            <a:p>
              <a:pPr algn="ctr">
                <a:lnSpc>
                  <a:spcPct val="110000"/>
                </a:lnSpc>
                <a:buSzPct val="25000"/>
              </a:pP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r>
                <a:rPr lang="zh-CN" alt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关键词</a:t>
              </a: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endParaRPr lang="en-US" sz="4000" dirty="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sp>
          <p:nvSpPr>
            <p:cNvPr id="10" name="Shape 149"/>
            <p:cNvSpPr txBox="1"/>
            <p:nvPr/>
          </p:nvSpPr>
          <p:spPr>
            <a:xfrm>
              <a:off x="1528092" y="2170620"/>
              <a:ext cx="3084963" cy="893615"/>
            </a:xfrm>
            <a:prstGeom prst="rect">
              <a:avLst/>
            </a:prstGeom>
            <a:noFill/>
            <a:ln>
              <a:noFill/>
            </a:ln>
          </p:spPr>
          <p:txBody>
            <a:bodyPr lIns="45713" tIns="22850" rIns="45713" bIns="22850" anchor="t" anchorCtr="0">
              <a:noAutofit/>
            </a:bodyPr>
            <a:lstStyle/>
            <a:p>
              <a:pPr algn="ctr">
                <a:lnSpc>
                  <a:spcPct val="110000"/>
                </a:lnSpc>
                <a:buSzPct val="25000"/>
              </a:pP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r>
                <a:rPr lang="zh-CN" alt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关键词</a:t>
              </a: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endParaRPr lang="en-US" sz="4000" dirty="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sp>
          <p:nvSpPr>
            <p:cNvPr id="11" name="Shape 149"/>
            <p:cNvSpPr txBox="1"/>
            <p:nvPr/>
          </p:nvSpPr>
          <p:spPr>
            <a:xfrm>
              <a:off x="1528092" y="3412567"/>
              <a:ext cx="3084963" cy="893615"/>
            </a:xfrm>
            <a:prstGeom prst="rect">
              <a:avLst/>
            </a:prstGeom>
            <a:noFill/>
            <a:ln>
              <a:noFill/>
            </a:ln>
          </p:spPr>
          <p:txBody>
            <a:bodyPr lIns="45713" tIns="22850" rIns="45713" bIns="22850" anchor="t" anchorCtr="0">
              <a:noAutofit/>
            </a:bodyPr>
            <a:lstStyle/>
            <a:p>
              <a:pPr algn="ctr">
                <a:lnSpc>
                  <a:spcPct val="110000"/>
                </a:lnSpc>
                <a:buSzPct val="25000"/>
              </a:pP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r>
                <a:rPr lang="zh-CN" alt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关键词</a:t>
              </a:r>
              <a:r>
                <a:rPr lang="en-US" sz="4000" dirty="0" smtClean="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rPr>
                <a:t>”</a:t>
              </a:r>
              <a:endParaRPr lang="en-US" sz="4000" dirty="0">
                <a:solidFill>
                  <a:schemeClr val="lt1"/>
                </a:solidFill>
                <a:latin typeface="造字工房俊雅（非商用）常规体" pitchFamily="50" charset="-122"/>
                <a:ea typeface="造字工房俊雅（非商用）常规体" pitchFamily="50" charset="-122"/>
                <a:cs typeface="Lato" panose="020F0502020204030203"/>
                <a:sym typeface="Lato" panose="020F0502020204030203"/>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ppt_y</p:attrName>
                                        </p:attrNameLst>
                                      </p:cBhvr>
                                      <p:tavLst>
                                        <p:tav tm="0">
                                          <p:val>
                                            <p:strVal val="#ppt_y+#ppt_h*1.125000"/>
                                          </p:val>
                                        </p:tav>
                                        <p:tav tm="100000">
                                          <p:val>
                                            <p:strVal val="#ppt_y"/>
                                          </p:val>
                                        </p:tav>
                                      </p:tavLst>
                                    </p:anim>
                                    <p:animEffect transition="in" filter="wipe(up)">
                                      <p:cBhvr>
                                        <p:cTn id="18" dur="500"/>
                                        <p:tgtEl>
                                          <p:spTgt spid="5"/>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ppt_y</p:attrName>
                                        </p:attrNameLst>
                                      </p:cBhvr>
                                      <p:tavLst>
                                        <p:tav tm="0">
                                          <p:val>
                                            <p:strVal val="#ppt_y+#ppt_h*1.125000"/>
                                          </p:val>
                                        </p:tav>
                                        <p:tav tm="100000">
                                          <p:val>
                                            <p:strVal val="#ppt_y"/>
                                          </p:val>
                                        </p:tav>
                                      </p:tavLst>
                                    </p:anim>
                                    <p:animEffect transition="in" filter="wipe(up)">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927894" y="1453872"/>
            <a:ext cx="4413156" cy="3869010"/>
            <a:chOff x="1691680" y="9153"/>
            <a:chExt cx="5611320" cy="4919439"/>
          </a:xfrm>
        </p:grpSpPr>
        <p:pic>
          <p:nvPicPr>
            <p:cNvPr id="52" name="Picture 26" descr="iMa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9153"/>
              <a:ext cx="5611320" cy="4919439"/>
            </a:xfrm>
            <a:prstGeom prst="rect">
              <a:avLst/>
            </a:prstGeom>
          </p:spPr>
        </p:pic>
        <p:pic>
          <p:nvPicPr>
            <p:cNvPr id="53" name="图片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2586" y="670874"/>
              <a:ext cx="4362590" cy="2453956"/>
            </a:xfrm>
            <a:prstGeom prst="rect">
              <a:avLst/>
            </a:prstGeom>
          </p:spPr>
        </p:pic>
      </p:grpSp>
      <p:sp>
        <p:nvSpPr>
          <p:cNvPr id="54" name="TextBox 14"/>
          <p:cNvSpPr txBox="1"/>
          <p:nvPr/>
        </p:nvSpPr>
        <p:spPr>
          <a:xfrm>
            <a:off x="6367069" y="2624498"/>
            <a:ext cx="3704535" cy="2652586"/>
          </a:xfrm>
          <a:prstGeom prst="rect">
            <a:avLst/>
          </a:prstGeom>
          <a:noFill/>
        </p:spPr>
        <p:txBody>
          <a:bodyPr wrap="square" rtlCol="0">
            <a:spAutoFit/>
          </a:bodyPr>
          <a:lstStyle/>
          <a:p>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a:p>
            <a:pPr>
              <a:lnSpc>
                <a:spcPct val="150000"/>
              </a:lnSpc>
            </a:pP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a:p>
            <a:pPr>
              <a:lnSpc>
                <a:spcPct val="150000"/>
              </a:lnSpc>
            </a:pP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r>
              <a:rPr lang="en-US" altLang="zh-CN" sz="1050" dirty="0" smtClean="0">
                <a:solidFill>
                  <a:schemeClr val="tx1">
                    <a:lumMod val="75000"/>
                    <a:lumOff val="25000"/>
                  </a:schemeClr>
                </a:solidFill>
              </a:rPr>
              <a:t>.</a:t>
            </a:r>
            <a:endParaRPr lang="en-US" altLang="zh-CN" sz="1050" dirty="0">
              <a:solidFill>
                <a:schemeClr val="tx1">
                  <a:lumMod val="75000"/>
                  <a:lumOff val="25000"/>
                </a:schemeClr>
              </a:solidFill>
            </a:endParaRPr>
          </a:p>
        </p:txBody>
      </p:sp>
      <p:sp>
        <p:nvSpPr>
          <p:cNvPr id="55" name="文本框 54"/>
          <p:cNvSpPr txBox="1"/>
          <p:nvPr/>
        </p:nvSpPr>
        <p:spPr>
          <a:xfrm>
            <a:off x="6367069" y="1974298"/>
            <a:ext cx="24897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dirty="0"/>
              <a:t>ADD YOUR TITLE </a:t>
            </a:r>
            <a:endParaRPr lang="zh-CN" altLang="en-US" dirty="0"/>
          </a:p>
        </p:txBody>
      </p:sp>
      <p:sp>
        <p:nvSpPr>
          <p:cNvPr id="9" name="文本框 8"/>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10"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 presetClass="entr" presetSubtype="2"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additive="base">
                                        <p:cTn id="16" dur="1000" fill="hold"/>
                                        <p:tgtEl>
                                          <p:spTgt spid="51"/>
                                        </p:tgtEl>
                                        <p:attrNameLst>
                                          <p:attrName>ppt_x</p:attrName>
                                        </p:attrNameLst>
                                      </p:cBhvr>
                                      <p:tavLst>
                                        <p:tav tm="0">
                                          <p:val>
                                            <p:strVal val="1+#ppt_w/2"/>
                                          </p:val>
                                        </p:tav>
                                        <p:tav tm="100000">
                                          <p:val>
                                            <p:strVal val="#ppt_x"/>
                                          </p:val>
                                        </p:tav>
                                      </p:tavLst>
                                    </p:anim>
                                    <p:anim calcmode="lin" valueType="num">
                                      <p:cBhvr additive="base">
                                        <p:cTn id="17" dur="1000" fill="hold"/>
                                        <p:tgtEl>
                                          <p:spTgt spid="51"/>
                                        </p:tgtEl>
                                        <p:attrNameLst>
                                          <p:attrName>ppt_y</p:attrName>
                                        </p:attrNameLst>
                                      </p:cBhvr>
                                      <p:tavLst>
                                        <p:tav tm="0">
                                          <p:val>
                                            <p:strVal val="#ppt_y"/>
                                          </p:val>
                                        </p:tav>
                                        <p:tav tm="100000">
                                          <p:val>
                                            <p:strVal val="#ppt_y"/>
                                          </p:val>
                                        </p:tav>
                                      </p:tavLst>
                                    </p:anim>
                                  </p:childTnLst>
                                </p:cTn>
                              </p:par>
                            </p:childTnLst>
                          </p:cTn>
                        </p:par>
                        <p:par>
                          <p:cTn id="18" fill="hold">
                            <p:stCondLst>
                              <p:cond delay="325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55"/>
                                        </p:tgtEl>
                                        <p:attrNameLst>
                                          <p:attrName>style.visibility</p:attrName>
                                        </p:attrNameLst>
                                      </p:cBhvr>
                                      <p:to>
                                        <p:strVal val="visible"/>
                                      </p:to>
                                    </p:set>
                                    <p:anim calcmode="lin" valueType="num">
                                      <p:cBhvr>
                                        <p:cTn id="21"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5"/>
                                        </p:tgtEl>
                                        <p:attrNameLst>
                                          <p:attrName>ppt_y</p:attrName>
                                        </p:attrNameLst>
                                      </p:cBhvr>
                                      <p:tavLst>
                                        <p:tav tm="0">
                                          <p:val>
                                            <p:strVal val="#ppt_y"/>
                                          </p:val>
                                        </p:tav>
                                        <p:tav tm="100000">
                                          <p:val>
                                            <p:strVal val="#ppt_y"/>
                                          </p:val>
                                        </p:tav>
                                      </p:tavLst>
                                    </p:anim>
                                    <p:anim calcmode="lin" valueType="num">
                                      <p:cBhvr>
                                        <p:cTn id="23"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5"/>
                                        </p:tgtEl>
                                      </p:cBhvr>
                                    </p:animEffect>
                                  </p:childTnLst>
                                </p:cTn>
                              </p:par>
                            </p:childTnLst>
                          </p:cTn>
                        </p:par>
                        <p:par>
                          <p:cTn id="26" fill="hold">
                            <p:stCondLst>
                              <p:cond delay="4449"/>
                            </p:stCondLst>
                            <p:childTnLst>
                              <p:par>
                                <p:cTn id="27" presetID="16" presetClass="entr" presetSubtype="21"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barn(inVertical)">
                                      <p:cBhvr>
                                        <p:cTn id="2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9"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6478890" y="5516646"/>
            <a:ext cx="72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903216" y="1704138"/>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172369" y="1735210"/>
            <a:ext cx="4165755" cy="1014164"/>
            <a:chOff x="6377851" y="1038415"/>
            <a:chExt cx="5155337" cy="1014164"/>
          </a:xfrm>
        </p:grpSpPr>
        <p:sp>
          <p:nvSpPr>
            <p:cNvPr id="32" name="矩形 31"/>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itchFamily="2" charset="0"/>
                </a:rPr>
                <a:t>ADD YOUR TEXT HERE</a:t>
              </a:r>
            </a:p>
          </p:txBody>
        </p:sp>
        <p:sp>
          <p:nvSpPr>
            <p:cNvPr id="33" name="文本框 8"/>
            <p:cNvSpPr txBox="1"/>
            <p:nvPr/>
          </p:nvSpPr>
          <p:spPr>
            <a:xfrm>
              <a:off x="6377851" y="1360979"/>
              <a:ext cx="5155337" cy="691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cxnSp>
        <p:nvCxnSpPr>
          <p:cNvPr id="34" name="直接连接符 33"/>
          <p:cNvCxnSpPr/>
          <p:nvPr/>
        </p:nvCxnSpPr>
        <p:spPr>
          <a:xfrm>
            <a:off x="1903216" y="4732189"/>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2172369" y="4763261"/>
            <a:ext cx="4165755" cy="1024295"/>
            <a:chOff x="6377851" y="1038415"/>
            <a:chExt cx="5155337" cy="1024295"/>
          </a:xfrm>
        </p:grpSpPr>
        <p:sp>
          <p:nvSpPr>
            <p:cNvPr id="36" name="矩形 35"/>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itchFamily="2" charset="0"/>
                </a:rPr>
                <a:t>ADD YOUR TEXT HERE</a:t>
              </a:r>
            </a:p>
          </p:txBody>
        </p:sp>
        <p:sp>
          <p:nvSpPr>
            <p:cNvPr id="39" name="文本框 8"/>
            <p:cNvSpPr txBox="1"/>
            <p:nvPr/>
          </p:nvSpPr>
          <p:spPr>
            <a:xfrm>
              <a:off x="6377851" y="1360979"/>
              <a:ext cx="5155337"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cxnSp>
        <p:nvCxnSpPr>
          <p:cNvPr id="40" name="直接连接符 39"/>
          <p:cNvCxnSpPr/>
          <p:nvPr/>
        </p:nvCxnSpPr>
        <p:spPr>
          <a:xfrm>
            <a:off x="1903216" y="3191501"/>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172369" y="3222573"/>
            <a:ext cx="4165755" cy="1024295"/>
            <a:chOff x="6377851" y="1038415"/>
            <a:chExt cx="5155337" cy="1024295"/>
          </a:xfrm>
        </p:grpSpPr>
        <p:sp>
          <p:nvSpPr>
            <p:cNvPr id="42" name="矩形 41"/>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itchFamily="2" charset="0"/>
                </a:rPr>
                <a:t>ADD YOUR TEXT HERE</a:t>
              </a:r>
            </a:p>
          </p:txBody>
        </p:sp>
        <p:sp>
          <p:nvSpPr>
            <p:cNvPr id="43" name="文本框 8"/>
            <p:cNvSpPr txBox="1"/>
            <p:nvPr/>
          </p:nvSpPr>
          <p:spPr>
            <a:xfrm>
              <a:off x="6377851" y="1360979"/>
              <a:ext cx="5155337"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grpSp>
        <p:nvGrpSpPr>
          <p:cNvPr id="44" name="组合 43"/>
          <p:cNvGrpSpPr/>
          <p:nvPr/>
        </p:nvGrpSpPr>
        <p:grpSpPr>
          <a:xfrm>
            <a:off x="1138830" y="2125044"/>
            <a:ext cx="564890" cy="483650"/>
            <a:chOff x="2162176" y="-104775"/>
            <a:chExt cx="1655763" cy="1417638"/>
          </a:xfrm>
          <a:solidFill>
            <a:srgbClr val="1A6C37"/>
          </a:solidFill>
        </p:grpSpPr>
        <p:sp>
          <p:nvSpPr>
            <p:cNvPr id="45"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6"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47" name="组合 46"/>
          <p:cNvGrpSpPr/>
          <p:nvPr/>
        </p:nvGrpSpPr>
        <p:grpSpPr>
          <a:xfrm>
            <a:off x="1143187" y="3484063"/>
            <a:ext cx="547922" cy="530682"/>
            <a:chOff x="6557963" y="4448176"/>
            <a:chExt cx="706438" cy="684213"/>
          </a:xfrm>
          <a:solidFill>
            <a:schemeClr val="tx1">
              <a:lumMod val="75000"/>
              <a:lumOff val="25000"/>
            </a:schemeClr>
          </a:solidFill>
        </p:grpSpPr>
        <p:sp>
          <p:nvSpPr>
            <p:cNvPr id="48" name="Freeform 54"/>
            <p:cNvSpPr>
              <a:spLocks noEditPoints="1"/>
            </p:cNvSpPr>
            <p:nvPr/>
          </p:nvSpPr>
          <p:spPr bwMode="auto">
            <a:xfrm>
              <a:off x="6557963" y="4448176"/>
              <a:ext cx="706438" cy="684213"/>
            </a:xfrm>
            <a:custGeom>
              <a:avLst/>
              <a:gdLst>
                <a:gd name="T0" fmla="*/ 154 w 242"/>
                <a:gd name="T1" fmla="*/ 0 h 234"/>
                <a:gd name="T2" fmla="*/ 97 w 242"/>
                <a:gd name="T3" fmla="*/ 24 h 234"/>
                <a:gd name="T4" fmla="*/ 85 w 242"/>
                <a:gd name="T5" fmla="*/ 121 h 234"/>
                <a:gd name="T6" fmla="*/ 86 w 242"/>
                <a:gd name="T7" fmla="*/ 124 h 234"/>
                <a:gd name="T8" fmla="*/ 4 w 242"/>
                <a:gd name="T9" fmla="*/ 205 h 234"/>
                <a:gd name="T10" fmla="*/ 0 w 242"/>
                <a:gd name="T11" fmla="*/ 214 h 234"/>
                <a:gd name="T12" fmla="*/ 7 w 242"/>
                <a:gd name="T13" fmla="*/ 227 h 234"/>
                <a:gd name="T14" fmla="*/ 20 w 242"/>
                <a:gd name="T15" fmla="*/ 234 h 234"/>
                <a:gd name="T16" fmla="*/ 30 w 242"/>
                <a:gd name="T17" fmla="*/ 230 h 234"/>
                <a:gd name="T18" fmla="*/ 111 w 242"/>
                <a:gd name="T19" fmla="*/ 149 h 234"/>
                <a:gd name="T20" fmla="*/ 113 w 242"/>
                <a:gd name="T21" fmla="*/ 150 h 234"/>
                <a:gd name="T22" fmla="*/ 154 w 242"/>
                <a:gd name="T23" fmla="*/ 161 h 234"/>
                <a:gd name="T24" fmla="*/ 154 w 242"/>
                <a:gd name="T25" fmla="*/ 161 h 234"/>
                <a:gd name="T26" fmla="*/ 211 w 242"/>
                <a:gd name="T27" fmla="*/ 137 h 234"/>
                <a:gd name="T28" fmla="*/ 211 w 242"/>
                <a:gd name="T29" fmla="*/ 24 h 234"/>
                <a:gd name="T30" fmla="*/ 154 w 242"/>
                <a:gd name="T31" fmla="*/ 0 h 234"/>
                <a:gd name="T32" fmla="*/ 154 w 242"/>
                <a:gd name="T33" fmla="*/ 137 h 234"/>
                <a:gd name="T34" fmla="*/ 97 w 242"/>
                <a:gd name="T35" fmla="*/ 81 h 234"/>
                <a:gd name="T36" fmla="*/ 154 w 242"/>
                <a:gd name="T37" fmla="*/ 24 h 234"/>
                <a:gd name="T38" fmla="*/ 154 w 242"/>
                <a:gd name="T39" fmla="*/ 24 h 234"/>
                <a:gd name="T40" fmla="*/ 211 w 242"/>
                <a:gd name="T41" fmla="*/ 81 h 234"/>
                <a:gd name="T42" fmla="*/ 154 w 242"/>
                <a:gd name="T43"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234">
                  <a:moveTo>
                    <a:pt x="154" y="0"/>
                  </a:moveTo>
                  <a:cubicBezTo>
                    <a:pt x="133" y="0"/>
                    <a:pt x="112" y="8"/>
                    <a:pt x="97" y="24"/>
                  </a:cubicBezTo>
                  <a:cubicBezTo>
                    <a:pt x="71" y="50"/>
                    <a:pt x="66" y="90"/>
                    <a:pt x="85" y="121"/>
                  </a:cubicBezTo>
                  <a:cubicBezTo>
                    <a:pt x="86" y="124"/>
                    <a:pt x="86" y="124"/>
                    <a:pt x="86" y="124"/>
                  </a:cubicBezTo>
                  <a:cubicBezTo>
                    <a:pt x="4" y="205"/>
                    <a:pt x="4" y="205"/>
                    <a:pt x="4" y="205"/>
                  </a:cubicBezTo>
                  <a:cubicBezTo>
                    <a:pt x="4" y="205"/>
                    <a:pt x="1" y="209"/>
                    <a:pt x="0" y="214"/>
                  </a:cubicBezTo>
                  <a:cubicBezTo>
                    <a:pt x="0" y="218"/>
                    <a:pt x="3" y="222"/>
                    <a:pt x="7" y="227"/>
                  </a:cubicBezTo>
                  <a:cubicBezTo>
                    <a:pt x="11" y="231"/>
                    <a:pt x="16" y="234"/>
                    <a:pt x="20" y="234"/>
                  </a:cubicBezTo>
                  <a:cubicBezTo>
                    <a:pt x="26" y="234"/>
                    <a:pt x="30" y="230"/>
                    <a:pt x="30" y="230"/>
                  </a:cubicBezTo>
                  <a:cubicBezTo>
                    <a:pt x="111" y="149"/>
                    <a:pt x="111" y="149"/>
                    <a:pt x="111" y="149"/>
                  </a:cubicBezTo>
                  <a:cubicBezTo>
                    <a:pt x="113" y="150"/>
                    <a:pt x="113" y="150"/>
                    <a:pt x="113" y="150"/>
                  </a:cubicBezTo>
                  <a:cubicBezTo>
                    <a:pt x="126" y="157"/>
                    <a:pt x="140" y="161"/>
                    <a:pt x="154" y="161"/>
                  </a:cubicBezTo>
                  <a:cubicBezTo>
                    <a:pt x="154" y="161"/>
                    <a:pt x="154" y="161"/>
                    <a:pt x="154" y="161"/>
                  </a:cubicBezTo>
                  <a:cubicBezTo>
                    <a:pt x="176" y="161"/>
                    <a:pt x="196" y="153"/>
                    <a:pt x="211" y="137"/>
                  </a:cubicBezTo>
                  <a:cubicBezTo>
                    <a:pt x="242" y="106"/>
                    <a:pt x="242" y="55"/>
                    <a:pt x="211" y="24"/>
                  </a:cubicBezTo>
                  <a:cubicBezTo>
                    <a:pt x="196" y="8"/>
                    <a:pt x="176" y="0"/>
                    <a:pt x="154" y="0"/>
                  </a:cubicBezTo>
                  <a:close/>
                  <a:moveTo>
                    <a:pt x="154" y="137"/>
                  </a:moveTo>
                  <a:cubicBezTo>
                    <a:pt x="123" y="137"/>
                    <a:pt x="97" y="112"/>
                    <a:pt x="97" y="81"/>
                  </a:cubicBezTo>
                  <a:cubicBezTo>
                    <a:pt x="97" y="49"/>
                    <a:pt x="123" y="24"/>
                    <a:pt x="154" y="24"/>
                  </a:cubicBezTo>
                  <a:cubicBezTo>
                    <a:pt x="154" y="24"/>
                    <a:pt x="154" y="24"/>
                    <a:pt x="154" y="24"/>
                  </a:cubicBezTo>
                  <a:cubicBezTo>
                    <a:pt x="185" y="24"/>
                    <a:pt x="211" y="49"/>
                    <a:pt x="211" y="81"/>
                  </a:cubicBezTo>
                  <a:cubicBezTo>
                    <a:pt x="211" y="112"/>
                    <a:pt x="185" y="137"/>
                    <a:pt x="15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9" name="Freeform 55"/>
            <p:cNvSpPr/>
            <p:nvPr/>
          </p:nvSpPr>
          <p:spPr bwMode="auto">
            <a:xfrm>
              <a:off x="6919913" y="4608513"/>
              <a:ext cx="173038" cy="173038"/>
            </a:xfrm>
            <a:custGeom>
              <a:avLst/>
              <a:gdLst>
                <a:gd name="T0" fmla="*/ 40 w 109"/>
                <a:gd name="T1" fmla="*/ 109 h 109"/>
                <a:gd name="T2" fmla="*/ 68 w 109"/>
                <a:gd name="T3" fmla="*/ 109 h 109"/>
                <a:gd name="T4" fmla="*/ 68 w 109"/>
                <a:gd name="T5" fmla="*/ 69 h 109"/>
                <a:gd name="T6" fmla="*/ 109 w 109"/>
                <a:gd name="T7" fmla="*/ 69 h 109"/>
                <a:gd name="T8" fmla="*/ 109 w 109"/>
                <a:gd name="T9" fmla="*/ 41 h 109"/>
                <a:gd name="T10" fmla="*/ 68 w 109"/>
                <a:gd name="T11" fmla="*/ 41 h 109"/>
                <a:gd name="T12" fmla="*/ 68 w 109"/>
                <a:gd name="T13" fmla="*/ 0 h 109"/>
                <a:gd name="T14" fmla="*/ 40 w 109"/>
                <a:gd name="T15" fmla="*/ 0 h 109"/>
                <a:gd name="T16" fmla="*/ 40 w 109"/>
                <a:gd name="T17" fmla="*/ 41 h 109"/>
                <a:gd name="T18" fmla="*/ 0 w 109"/>
                <a:gd name="T19" fmla="*/ 41 h 109"/>
                <a:gd name="T20" fmla="*/ 0 w 109"/>
                <a:gd name="T21" fmla="*/ 69 h 109"/>
                <a:gd name="T22" fmla="*/ 40 w 109"/>
                <a:gd name="T23" fmla="*/ 69 h 109"/>
                <a:gd name="T24" fmla="*/ 40 w 109"/>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40" y="109"/>
                  </a:moveTo>
                  <a:lnTo>
                    <a:pt x="68" y="109"/>
                  </a:lnTo>
                  <a:lnTo>
                    <a:pt x="68" y="69"/>
                  </a:lnTo>
                  <a:lnTo>
                    <a:pt x="109" y="69"/>
                  </a:lnTo>
                  <a:lnTo>
                    <a:pt x="109" y="41"/>
                  </a:lnTo>
                  <a:lnTo>
                    <a:pt x="68" y="41"/>
                  </a:lnTo>
                  <a:lnTo>
                    <a:pt x="68" y="0"/>
                  </a:lnTo>
                  <a:lnTo>
                    <a:pt x="40" y="0"/>
                  </a:lnTo>
                  <a:lnTo>
                    <a:pt x="40" y="41"/>
                  </a:lnTo>
                  <a:lnTo>
                    <a:pt x="0" y="41"/>
                  </a:lnTo>
                  <a:lnTo>
                    <a:pt x="0" y="69"/>
                  </a:lnTo>
                  <a:lnTo>
                    <a:pt x="40" y="69"/>
                  </a:lnTo>
                  <a:lnTo>
                    <a:pt x="40"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50" name="Freeform 123"/>
          <p:cNvSpPr>
            <a:spLocks noEditPoints="1"/>
          </p:cNvSpPr>
          <p:nvPr/>
        </p:nvSpPr>
        <p:spPr bwMode="auto">
          <a:xfrm>
            <a:off x="1144447" y="4961144"/>
            <a:ext cx="543020" cy="582546"/>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rgbClr val="1A6C37"/>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1" name="矩形 50"/>
          <p:cNvSpPr/>
          <p:nvPr/>
        </p:nvSpPr>
        <p:spPr>
          <a:xfrm>
            <a:off x="6478890" y="2625387"/>
            <a:ext cx="4666890" cy="2715654"/>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2" name="TextBox 33"/>
          <p:cNvSpPr txBox="1"/>
          <p:nvPr/>
        </p:nvSpPr>
        <p:spPr>
          <a:xfrm>
            <a:off x="6837829" y="1728746"/>
            <a:ext cx="2913640" cy="584775"/>
          </a:xfrm>
          <a:prstGeom prst="rect">
            <a:avLst/>
          </a:prstGeom>
          <a:noFill/>
        </p:spPr>
        <p:txBody>
          <a:bodyPr wrap="square" rtlCol="0">
            <a:spAutoFit/>
          </a:bodyPr>
          <a:lstStyle/>
          <a:p>
            <a:r>
              <a:rPr lang="en-US" altLang="zh-CN" sz="3200" dirty="0">
                <a:solidFill>
                  <a:srgbClr val="1A6C37"/>
                </a:solidFill>
                <a:latin typeface="方正粗宋简体" panose="03000509000000000000" pitchFamily="65" charset="-122"/>
                <a:ea typeface="方正粗宋简体" panose="03000509000000000000" pitchFamily="65" charset="-122"/>
              </a:rPr>
              <a:t>WORK</a:t>
            </a:r>
            <a:r>
              <a:rPr lang="en-US" altLang="zh-CN" sz="3200" dirty="0">
                <a:solidFill>
                  <a:srgbClr val="C00000"/>
                </a:solidFill>
                <a:latin typeface="方正粗宋简体" panose="03000509000000000000" pitchFamily="65" charset="-122"/>
                <a:ea typeface="方正粗宋简体" panose="03000509000000000000" pitchFamily="65" charset="-122"/>
              </a:rPr>
              <a:t> </a:t>
            </a:r>
            <a:r>
              <a:rPr lang="en-US" altLang="zh-CN" sz="3200" dirty="0">
                <a:latin typeface="方正粗宋简体" panose="03000509000000000000" pitchFamily="65" charset="-122"/>
                <a:ea typeface="方正粗宋简体" panose="03000509000000000000" pitchFamily="65" charset="-122"/>
              </a:rPr>
              <a:t>HARD</a:t>
            </a:r>
            <a:endParaRPr lang="zh-CN" altLang="en-US" sz="3200" dirty="0">
              <a:latin typeface="方正粗宋简体" panose="03000509000000000000" pitchFamily="65" charset="-122"/>
              <a:ea typeface="方正粗宋简体" panose="03000509000000000000" pitchFamily="65" charset="-122"/>
            </a:endParaRPr>
          </a:p>
        </p:txBody>
      </p:sp>
      <p:sp>
        <p:nvSpPr>
          <p:cNvPr id="53" name="矩形 52"/>
          <p:cNvSpPr/>
          <p:nvPr/>
        </p:nvSpPr>
        <p:spPr>
          <a:xfrm>
            <a:off x="8410434" y="2244981"/>
            <a:ext cx="1409842" cy="1409842"/>
          </a:xfrm>
          <a:prstGeom prst="rect">
            <a:avLst/>
          </a:prstGeom>
          <a:noFill/>
          <a:ln w="76200">
            <a:solidFill>
              <a:srgbClr val="1A6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cs typeface="+mn-ea"/>
              <a:sym typeface="+mn-lt"/>
            </a:endParaRPr>
          </a:p>
        </p:txBody>
      </p:sp>
      <p:sp>
        <p:nvSpPr>
          <p:cNvPr id="27" name="文本框 26"/>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8"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1+#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p:cTn id="16" dur="500" fill="hold"/>
                                        <p:tgtEl>
                                          <p:spTgt spid="44"/>
                                        </p:tgtEl>
                                        <p:attrNameLst>
                                          <p:attrName>ppt_w</p:attrName>
                                        </p:attrNameLst>
                                      </p:cBhvr>
                                      <p:tavLst>
                                        <p:tav tm="0">
                                          <p:val>
                                            <p:fltVal val="0"/>
                                          </p:val>
                                        </p:tav>
                                        <p:tav tm="100000">
                                          <p:val>
                                            <p:strVal val="#ppt_w"/>
                                          </p:val>
                                        </p:tav>
                                      </p:tavLst>
                                    </p:anim>
                                    <p:anim calcmode="lin" valueType="num">
                                      <p:cBhvr>
                                        <p:cTn id="17" dur="500" fill="hold"/>
                                        <p:tgtEl>
                                          <p:spTgt spid="44"/>
                                        </p:tgtEl>
                                        <p:attrNameLst>
                                          <p:attrName>ppt_h</p:attrName>
                                        </p:attrNameLst>
                                      </p:cBhvr>
                                      <p:tavLst>
                                        <p:tav tm="0">
                                          <p:val>
                                            <p:fltVal val="0"/>
                                          </p:val>
                                        </p:tav>
                                        <p:tav tm="100000">
                                          <p:val>
                                            <p:strVal val="#ppt_h"/>
                                          </p:val>
                                        </p:tav>
                                      </p:tavLst>
                                    </p:anim>
                                    <p:animEffect transition="in" filter="fade">
                                      <p:cBhvr>
                                        <p:cTn id="18" dur="500"/>
                                        <p:tgtEl>
                                          <p:spTgt spid="44"/>
                                        </p:tgtEl>
                                      </p:cBhvr>
                                    </p:animEffect>
                                  </p:childTnLst>
                                </p:cTn>
                              </p:par>
                              <p:par>
                                <p:cTn id="19" presetID="53" presetClass="entr" presetSubtype="16" fill="hold" nodeType="withEffect">
                                  <p:stCondLst>
                                    <p:cond delay="10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fltVal val="0"/>
                                          </p:val>
                                        </p:tav>
                                        <p:tav tm="100000">
                                          <p:val>
                                            <p:strVal val="#ppt_h"/>
                                          </p:val>
                                        </p:tav>
                                      </p:tavLst>
                                    </p:anim>
                                    <p:animEffect transition="in" filter="fade">
                                      <p:cBhvr>
                                        <p:cTn id="23" dur="500"/>
                                        <p:tgtEl>
                                          <p:spTgt spid="4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Effect transition="in" filter="fade">
                                      <p:cBhvr>
                                        <p:cTn id="28" dur="500"/>
                                        <p:tgtEl>
                                          <p:spTgt spid="50"/>
                                        </p:tgtEl>
                                      </p:cBhvr>
                                    </p:animEffect>
                                  </p:childTnLst>
                                </p:cTn>
                              </p:par>
                              <p:par>
                                <p:cTn id="29" presetID="22" presetClass="entr" presetSubtype="1" fill="hold" nodeType="withEffect">
                                  <p:stCondLst>
                                    <p:cond delay="20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par>
                                <p:cTn id="32" presetID="22" presetClass="entr" presetSubtype="1" fill="hold" nodeType="withEffect">
                                  <p:stCondLst>
                                    <p:cond delay="200"/>
                                  </p:stCondLst>
                                  <p:childTnLst>
                                    <p:set>
                                      <p:cBhvr>
                                        <p:cTn id="33" dur="1" fill="hold">
                                          <p:stCondLst>
                                            <p:cond delay="0"/>
                                          </p:stCondLst>
                                        </p:cTn>
                                        <p:tgtEl>
                                          <p:spTgt spid="34"/>
                                        </p:tgtEl>
                                        <p:attrNameLst>
                                          <p:attrName>style.visibility</p:attrName>
                                        </p:attrNameLst>
                                      </p:cBhvr>
                                      <p:to>
                                        <p:strVal val="visible"/>
                                      </p:to>
                                    </p:set>
                                    <p:animEffect transition="in" filter="wipe(up)">
                                      <p:cBhvr>
                                        <p:cTn id="34" dur="500"/>
                                        <p:tgtEl>
                                          <p:spTgt spid="34"/>
                                        </p:tgtEl>
                                      </p:cBhvr>
                                    </p:animEffect>
                                  </p:childTnLst>
                                </p:cTn>
                              </p:par>
                              <p:par>
                                <p:cTn id="35" presetID="22" presetClass="entr" presetSubtype="1" fill="hold" nodeType="withEffect">
                                  <p:stCondLst>
                                    <p:cond delay="20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2750"/>
                            </p:stCondLst>
                            <p:childTnLst>
                              <p:par>
                                <p:cTn id="39" presetID="10" presetClass="entr" presetSubtype="0" fill="hold" grpId="0" nodeType="afterEffect">
                                  <p:stCondLst>
                                    <p:cond delay="0"/>
                                  </p:stCondLst>
                                  <p:iterate type="lt">
                                    <p:tmPct val="30000"/>
                                  </p:iterate>
                                  <p:childTnLst>
                                    <p:set>
                                      <p:cBhvr>
                                        <p:cTn id="40" dur="1" fill="hold">
                                          <p:stCondLst>
                                            <p:cond delay="0"/>
                                          </p:stCondLst>
                                        </p:cTn>
                                        <p:tgtEl>
                                          <p:spTgt spid="52"/>
                                        </p:tgtEl>
                                        <p:attrNameLst>
                                          <p:attrName>style.visibility</p:attrName>
                                        </p:attrNameLst>
                                      </p:cBhvr>
                                      <p:to>
                                        <p:strVal val="visible"/>
                                      </p:to>
                                    </p:set>
                                    <p:animEffect transition="in" filter="fade">
                                      <p:cBhvr>
                                        <p:cTn id="41" dur="250"/>
                                        <p:tgtEl>
                                          <p:spTgt spid="52"/>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1000"/>
                                        <p:tgtEl>
                                          <p:spTgt spid="53"/>
                                        </p:tgtEl>
                                      </p:cBhvr>
                                    </p:animEffect>
                                    <p:anim calcmode="lin" valueType="num">
                                      <p:cBhvr>
                                        <p:cTn id="45" dur="1000" fill="hold"/>
                                        <p:tgtEl>
                                          <p:spTgt spid="53"/>
                                        </p:tgtEl>
                                        <p:attrNameLst>
                                          <p:attrName>ppt_x</p:attrName>
                                        </p:attrNameLst>
                                      </p:cBhvr>
                                      <p:tavLst>
                                        <p:tav tm="0">
                                          <p:val>
                                            <p:strVal val="#ppt_x"/>
                                          </p:val>
                                        </p:tav>
                                        <p:tav tm="100000">
                                          <p:val>
                                            <p:strVal val="#ppt_x"/>
                                          </p:val>
                                        </p:tav>
                                      </p:tavLst>
                                    </p:anim>
                                    <p:anim calcmode="lin" valueType="num">
                                      <p:cBhvr>
                                        <p:cTn id="46" dur="1000" fill="hold"/>
                                        <p:tgtEl>
                                          <p:spTgt spid="53"/>
                                        </p:tgtEl>
                                        <p:attrNameLst>
                                          <p:attrName>ppt_y</p:attrName>
                                        </p:attrNameLst>
                                      </p:cBhvr>
                                      <p:tavLst>
                                        <p:tav tm="0">
                                          <p:val>
                                            <p:strVal val="#ppt_y+.1"/>
                                          </p:val>
                                        </p:tav>
                                        <p:tav tm="100000">
                                          <p:val>
                                            <p:strVal val="#ppt_y"/>
                                          </p:val>
                                        </p:tav>
                                      </p:tavLst>
                                    </p:anim>
                                  </p:childTnLst>
                                </p:cTn>
                              </p:par>
                              <p:par>
                                <p:cTn id="47" presetID="22" presetClass="entr" presetSubtype="1"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par>
                                <p:cTn id="50" presetID="22" presetClass="entr" presetSubtype="1" fill="hold" nodeType="withEffect">
                                  <p:stCondLst>
                                    <p:cond delay="100"/>
                                  </p:stCondLst>
                                  <p:childTnLst>
                                    <p:set>
                                      <p:cBhvr>
                                        <p:cTn id="51" dur="1" fill="hold">
                                          <p:stCondLst>
                                            <p:cond delay="0"/>
                                          </p:stCondLst>
                                        </p:cTn>
                                        <p:tgtEl>
                                          <p:spTgt spid="41"/>
                                        </p:tgtEl>
                                        <p:attrNameLst>
                                          <p:attrName>style.visibility</p:attrName>
                                        </p:attrNameLst>
                                      </p:cBhvr>
                                      <p:to>
                                        <p:strVal val="visible"/>
                                      </p:to>
                                    </p:set>
                                    <p:animEffect transition="in" filter="wipe(up)">
                                      <p:cBhvr>
                                        <p:cTn id="52" dur="500"/>
                                        <p:tgtEl>
                                          <p:spTgt spid="41"/>
                                        </p:tgtEl>
                                      </p:cBhvr>
                                    </p:animEffect>
                                  </p:childTnLst>
                                </p:cTn>
                              </p:par>
                              <p:par>
                                <p:cTn id="53" presetID="22" presetClass="entr" presetSubtype="1" fill="hold" nodeType="withEffect">
                                  <p:stCondLst>
                                    <p:cond delay="20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500"/>
                                        <p:tgtEl>
                                          <p:spTgt spid="35"/>
                                        </p:tgtEl>
                                      </p:cBhvr>
                                    </p:animEffect>
                                  </p:childTnLst>
                                </p:cTn>
                              </p:par>
                              <p:par>
                                <p:cTn id="56" presetID="22" presetClass="entr" presetSubtype="8" fill="hold" grpId="0" nodeType="withEffect">
                                  <p:stCondLst>
                                    <p:cond delay="250"/>
                                  </p:stCondLst>
                                  <p:childTnLst>
                                    <p:set>
                                      <p:cBhvr>
                                        <p:cTn id="57" dur="1" fill="hold">
                                          <p:stCondLst>
                                            <p:cond delay="0"/>
                                          </p:stCondLst>
                                        </p:cTn>
                                        <p:tgtEl>
                                          <p:spTgt spid="51"/>
                                        </p:tgtEl>
                                        <p:attrNameLst>
                                          <p:attrName>style.visibility</p:attrName>
                                        </p:attrNameLst>
                                      </p:cBhvr>
                                      <p:to>
                                        <p:strVal val="visible"/>
                                      </p:to>
                                    </p:set>
                                    <p:animEffect transition="in" filter="wipe(left)">
                                      <p:cBhvr>
                                        <p:cTn id="58" dur="500"/>
                                        <p:tgtEl>
                                          <p:spTgt spid="51"/>
                                        </p:tgtEl>
                                      </p:cBhvr>
                                    </p:animEffect>
                                  </p:childTnLst>
                                </p:cTn>
                              </p:par>
                              <p:par>
                                <p:cTn id="59" presetID="22" presetClass="entr" presetSubtype="8" fill="hold" nodeType="withEffect">
                                  <p:stCondLst>
                                    <p:cond delay="250"/>
                                  </p:stCondLst>
                                  <p:childTnLst>
                                    <p:set>
                                      <p:cBhvr>
                                        <p:cTn id="60" dur="1" fill="hold">
                                          <p:stCondLst>
                                            <p:cond delay="0"/>
                                          </p:stCondLst>
                                        </p:cTn>
                                        <p:tgtEl>
                                          <p:spTgt spid="29"/>
                                        </p:tgtEl>
                                        <p:attrNameLst>
                                          <p:attrName>style.visibility</p:attrName>
                                        </p:attrNameLst>
                                      </p:cBhvr>
                                      <p:to>
                                        <p:strVal val="visible"/>
                                      </p:to>
                                    </p:set>
                                    <p:animEffect transition="in" filter="wipe(left)">
                                      <p:cBhvr>
                                        <p:cTn id="6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p:bldP spid="53" grpId="0" animBg="1"/>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4"/>
          <p:cNvSpPr/>
          <p:nvPr/>
        </p:nvSpPr>
        <p:spPr>
          <a:xfrm>
            <a:off x="4597858" y="1500582"/>
            <a:ext cx="2993681" cy="1786596"/>
          </a:xfrm>
          <a:prstGeom prst="rect">
            <a:avLst/>
          </a:prstGeom>
          <a:noFill/>
          <a:ln w="50800" cap="flat" cmpd="sng" algn="ctr">
            <a:solidFill>
              <a:srgbClr val="1C949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94" name="Rectangle 5"/>
          <p:cNvSpPr/>
          <p:nvPr/>
        </p:nvSpPr>
        <p:spPr>
          <a:xfrm>
            <a:off x="1483957" y="1500582"/>
            <a:ext cx="2993681" cy="1786596"/>
          </a:xfrm>
          <a:prstGeom prst="rect">
            <a:avLst/>
          </a:prstGeom>
          <a:noFill/>
          <a:ln w="50800" cap="flat" cmpd="sng" algn="ctr">
            <a:solidFill>
              <a:srgbClr val="087A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95" name="Rectangle 6"/>
          <p:cNvSpPr/>
          <p:nvPr/>
        </p:nvSpPr>
        <p:spPr>
          <a:xfrm>
            <a:off x="7746744" y="1500582"/>
            <a:ext cx="2993681" cy="1786596"/>
          </a:xfrm>
          <a:prstGeom prst="rect">
            <a:avLst/>
          </a:prstGeom>
          <a:noFill/>
          <a:ln w="50800" cap="flat" cmpd="sng" algn="ctr">
            <a:solidFill>
              <a:srgbClr val="1A6C3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96" name="Rectangle 7"/>
          <p:cNvSpPr/>
          <p:nvPr/>
        </p:nvSpPr>
        <p:spPr>
          <a:xfrm>
            <a:off x="4597858" y="3436234"/>
            <a:ext cx="2993681" cy="1786596"/>
          </a:xfrm>
          <a:prstGeom prst="rect">
            <a:avLst/>
          </a:prstGeom>
          <a:noFill/>
          <a:ln w="5080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97" name="Rectangle 8"/>
          <p:cNvSpPr/>
          <p:nvPr/>
        </p:nvSpPr>
        <p:spPr>
          <a:xfrm>
            <a:off x="1448972" y="3436234"/>
            <a:ext cx="2993681" cy="1786596"/>
          </a:xfrm>
          <a:prstGeom prst="rect">
            <a:avLst/>
          </a:prstGeom>
          <a:noFill/>
          <a:ln w="50800" cap="flat" cmpd="sng" algn="ctr">
            <a:solidFill>
              <a:srgbClr val="1A6C3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98" name="Rectangle 9"/>
          <p:cNvSpPr/>
          <p:nvPr/>
        </p:nvSpPr>
        <p:spPr>
          <a:xfrm>
            <a:off x="7746744" y="3436234"/>
            <a:ext cx="2993681" cy="1786596"/>
          </a:xfrm>
          <a:prstGeom prst="rect">
            <a:avLst/>
          </a:prstGeom>
          <a:noFill/>
          <a:ln w="50800" cap="flat" cmpd="sng" algn="ctr">
            <a:solidFill>
              <a:srgbClr val="087A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nvGrpSpPr>
          <p:cNvPr id="99" name="Group 10"/>
          <p:cNvGrpSpPr>
            <a:grpSpLocks noChangeAspect="1"/>
          </p:cNvGrpSpPr>
          <p:nvPr/>
        </p:nvGrpSpPr>
        <p:grpSpPr>
          <a:xfrm>
            <a:off x="2617068" y="1693818"/>
            <a:ext cx="654261" cy="576000"/>
            <a:chOff x="6040049" y="4182118"/>
            <a:chExt cx="521619" cy="459224"/>
          </a:xfrm>
          <a:solidFill>
            <a:srgbClr val="087A1B"/>
          </a:solidFill>
        </p:grpSpPr>
        <p:sp>
          <p:nvSpPr>
            <p:cNvPr id="100"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01"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02"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03"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04"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grpSp>
        <p:nvGrpSpPr>
          <p:cNvPr id="105" name="Group 16"/>
          <p:cNvGrpSpPr>
            <a:grpSpLocks noChangeAspect="1"/>
          </p:cNvGrpSpPr>
          <p:nvPr/>
        </p:nvGrpSpPr>
        <p:grpSpPr>
          <a:xfrm>
            <a:off x="5827999" y="1658907"/>
            <a:ext cx="475959" cy="576000"/>
            <a:chOff x="427038" y="3595610"/>
            <a:chExt cx="391838" cy="474198"/>
          </a:xfrm>
          <a:solidFill>
            <a:srgbClr val="1C9494"/>
          </a:solidFill>
        </p:grpSpPr>
        <p:sp>
          <p:nvSpPr>
            <p:cNvPr id="106" name="Freeform 89"/>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07" name="Freeform 90"/>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08" name="Freeform 91"/>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grpSp>
        <p:nvGrpSpPr>
          <p:cNvPr id="109" name="Group 20"/>
          <p:cNvGrpSpPr>
            <a:grpSpLocks noChangeAspect="1"/>
          </p:cNvGrpSpPr>
          <p:nvPr/>
        </p:nvGrpSpPr>
        <p:grpSpPr>
          <a:xfrm>
            <a:off x="8886285" y="1658907"/>
            <a:ext cx="634701" cy="576000"/>
            <a:chOff x="5159039" y="3837700"/>
            <a:chExt cx="431771" cy="391838"/>
          </a:xfrm>
          <a:solidFill>
            <a:srgbClr val="1A6C37"/>
          </a:solidFill>
        </p:grpSpPr>
        <p:sp>
          <p:nvSpPr>
            <p:cNvPr id="110"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11"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12" name="Freeform 74"/>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13"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14"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grpSp>
        <p:nvGrpSpPr>
          <p:cNvPr id="115" name="Group 26"/>
          <p:cNvGrpSpPr>
            <a:grpSpLocks noChangeAspect="1"/>
          </p:cNvGrpSpPr>
          <p:nvPr/>
        </p:nvGrpSpPr>
        <p:grpSpPr>
          <a:xfrm>
            <a:off x="2611550" y="3607824"/>
            <a:ext cx="556476" cy="576000"/>
            <a:chOff x="1163293" y="4009909"/>
            <a:chExt cx="426779" cy="441753"/>
          </a:xfrm>
          <a:solidFill>
            <a:srgbClr val="1A6C37"/>
          </a:solidFill>
        </p:grpSpPr>
        <p:sp>
          <p:nvSpPr>
            <p:cNvPr id="116" name="Freeform 129"/>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17" name="Freeform 130"/>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18" name="Freeform 131"/>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grpSp>
        <p:nvGrpSpPr>
          <p:cNvPr id="119" name="Group 30"/>
          <p:cNvGrpSpPr>
            <a:grpSpLocks noChangeAspect="1"/>
          </p:cNvGrpSpPr>
          <p:nvPr/>
        </p:nvGrpSpPr>
        <p:grpSpPr>
          <a:xfrm>
            <a:off x="5867399" y="3571824"/>
            <a:ext cx="410441" cy="612000"/>
            <a:chOff x="4669866" y="3800264"/>
            <a:chExt cx="279527" cy="416797"/>
          </a:xfrm>
          <a:solidFill>
            <a:sysClr val="windowText" lastClr="000000">
              <a:lumMod val="65000"/>
              <a:lumOff val="35000"/>
            </a:sysClr>
          </a:solidFill>
        </p:grpSpPr>
        <p:sp>
          <p:nvSpPr>
            <p:cNvPr id="120"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21"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22"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23"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grpSp>
        <p:nvGrpSpPr>
          <p:cNvPr id="124" name="Group 35"/>
          <p:cNvGrpSpPr>
            <a:grpSpLocks noChangeAspect="1"/>
          </p:cNvGrpSpPr>
          <p:nvPr/>
        </p:nvGrpSpPr>
        <p:grpSpPr>
          <a:xfrm>
            <a:off x="8982013" y="3607824"/>
            <a:ext cx="459386" cy="576000"/>
            <a:chOff x="5106627" y="2260366"/>
            <a:chExt cx="324452" cy="406813"/>
          </a:xfrm>
          <a:solidFill>
            <a:srgbClr val="087A1B"/>
          </a:solidFill>
        </p:grpSpPr>
        <p:sp>
          <p:nvSpPr>
            <p:cNvPr id="125"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26"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27"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sp>
          <p:nvSpPr>
            <p:cNvPr id="12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pitchFamily="34" charset="-122"/>
              </a:endParaRPr>
            </a:p>
          </p:txBody>
        </p:sp>
      </p:grpSp>
      <p:sp>
        <p:nvSpPr>
          <p:cNvPr id="129" name="Content Placeholder 2"/>
          <p:cNvSpPr txBox="1"/>
          <p:nvPr/>
        </p:nvSpPr>
        <p:spPr>
          <a:xfrm>
            <a:off x="1539981" y="2276208"/>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AUDIO EFFECT</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0" name="Content Placeholder 2"/>
          <p:cNvSpPr txBox="1"/>
          <p:nvPr/>
        </p:nvSpPr>
        <p:spPr>
          <a:xfrm>
            <a:off x="4660147" y="2273391"/>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NETWORK SETTING</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1" name="Content Placeholder 2"/>
          <p:cNvSpPr txBox="1"/>
          <p:nvPr/>
        </p:nvSpPr>
        <p:spPr>
          <a:xfrm>
            <a:off x="7794135" y="2273391"/>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PRINT DESIGN</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2" name="Content Placeholder 2"/>
          <p:cNvSpPr txBox="1"/>
          <p:nvPr/>
        </p:nvSpPr>
        <p:spPr>
          <a:xfrm>
            <a:off x="1483957" y="4203146"/>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PRESENTATION DESIGN</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3" name="Content Placeholder 2"/>
          <p:cNvSpPr txBox="1"/>
          <p:nvPr/>
        </p:nvSpPr>
        <p:spPr>
          <a:xfrm>
            <a:off x="4688867" y="4203146"/>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CREATIVE KIT</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4" name="Content Placeholder 2"/>
          <p:cNvSpPr txBox="1"/>
          <p:nvPr/>
        </p:nvSpPr>
        <p:spPr>
          <a:xfrm>
            <a:off x="7801473" y="4203146"/>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ANALISYS SERVICES</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5" name="TextBox 46"/>
          <p:cNvSpPr txBox="1"/>
          <p:nvPr/>
        </p:nvSpPr>
        <p:spPr>
          <a:xfrm>
            <a:off x="732549" y="5365418"/>
            <a:ext cx="10774824" cy="844265"/>
          </a:xfrm>
          <a:prstGeom prst="rect">
            <a:avLst/>
          </a:prstGeom>
          <a:noFill/>
        </p:spPr>
        <p:txBody>
          <a:bodyPr wrap="square" rIns="144000" bIns="36000" numCol="1" spcCol="360000">
            <a:spAutoFit/>
          </a:bodyPr>
          <a:lstStyle/>
          <a:p>
            <a:pPr algn="ctr" fontAlgn="auto">
              <a:lnSpc>
                <a:spcPct val="150000"/>
              </a:lnSpc>
              <a:spcBef>
                <a:spcPts val="0"/>
              </a:spcBef>
              <a:spcAft>
                <a:spcPts val="0"/>
              </a:spcAft>
              <a:defRPr/>
            </a:pPr>
            <a:r>
              <a:rPr lang="en-US" sz="1100" dirty="0">
                <a:solidFill>
                  <a:sysClr val="windowText" lastClr="000000"/>
                </a:solidFill>
                <a:latin typeface="Calibri" panose="020F0502020204030204"/>
                <a:ea typeface="Roboto"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ysClr val="windowText" lastClr="000000"/>
                </a:solidFill>
                <a:latin typeface="Calibri" panose="020F0502020204030204"/>
                <a:ea typeface="Roboto" pitchFamily="2" charset="0"/>
              </a:rPr>
              <a:t> </a:t>
            </a:r>
            <a:r>
              <a:rPr lang="en-US" sz="1100" dirty="0">
                <a:solidFill>
                  <a:sysClr val="windowText" lastClr="000000"/>
                </a:solidFill>
                <a:latin typeface="Calibri" panose="020F0502020204030204"/>
                <a:ea typeface="Roboto" pitchFamily="2" charset="0"/>
              </a:rPr>
              <a:t>Contrary to popular belief It has roots in a piece of classical Latin literature from 45 BC. </a:t>
            </a:r>
          </a:p>
        </p:txBody>
      </p:sp>
      <p:sp>
        <p:nvSpPr>
          <p:cNvPr id="49" name="文本框 48"/>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 presetClass="entr" presetSubtype="2" fill="hold" grpId="0"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additive="base">
                                        <p:cTn id="16" dur="500" fill="hold"/>
                                        <p:tgtEl>
                                          <p:spTgt spid="93"/>
                                        </p:tgtEl>
                                        <p:attrNameLst>
                                          <p:attrName>ppt_x</p:attrName>
                                        </p:attrNameLst>
                                      </p:cBhvr>
                                      <p:tavLst>
                                        <p:tav tm="0">
                                          <p:val>
                                            <p:strVal val="1+#ppt_w/2"/>
                                          </p:val>
                                        </p:tav>
                                        <p:tav tm="100000">
                                          <p:val>
                                            <p:strVal val="#ppt_x"/>
                                          </p:val>
                                        </p:tav>
                                      </p:tavLst>
                                    </p:anim>
                                    <p:anim calcmode="lin" valueType="num">
                                      <p:cBhvr additive="base">
                                        <p:cTn id="17" dur="500" fill="hold"/>
                                        <p:tgtEl>
                                          <p:spTgt spid="9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1+#ppt_w/2"/>
                                          </p:val>
                                        </p:tav>
                                        <p:tav tm="100000">
                                          <p:val>
                                            <p:strVal val="#ppt_x"/>
                                          </p:val>
                                        </p:tav>
                                      </p:tavLst>
                                    </p:anim>
                                    <p:anim calcmode="lin" valueType="num">
                                      <p:cBhvr additive="base">
                                        <p:cTn id="21" dur="500" fill="hold"/>
                                        <p:tgtEl>
                                          <p:spTgt spid="9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additive="base">
                                        <p:cTn id="24" dur="500" fill="hold"/>
                                        <p:tgtEl>
                                          <p:spTgt spid="95"/>
                                        </p:tgtEl>
                                        <p:attrNameLst>
                                          <p:attrName>ppt_x</p:attrName>
                                        </p:attrNameLst>
                                      </p:cBhvr>
                                      <p:tavLst>
                                        <p:tav tm="0">
                                          <p:val>
                                            <p:strVal val="1+#ppt_w/2"/>
                                          </p:val>
                                        </p:tav>
                                        <p:tav tm="100000">
                                          <p:val>
                                            <p:strVal val="#ppt_x"/>
                                          </p:val>
                                        </p:tav>
                                      </p:tavLst>
                                    </p:anim>
                                    <p:anim calcmode="lin" valueType="num">
                                      <p:cBhvr additive="base">
                                        <p:cTn id="25" dur="500" fill="hold"/>
                                        <p:tgtEl>
                                          <p:spTgt spid="9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additive="base">
                                        <p:cTn id="28" dur="500" fill="hold"/>
                                        <p:tgtEl>
                                          <p:spTgt spid="96"/>
                                        </p:tgtEl>
                                        <p:attrNameLst>
                                          <p:attrName>ppt_x</p:attrName>
                                        </p:attrNameLst>
                                      </p:cBhvr>
                                      <p:tavLst>
                                        <p:tav tm="0">
                                          <p:val>
                                            <p:strVal val="1+#ppt_w/2"/>
                                          </p:val>
                                        </p:tav>
                                        <p:tav tm="100000">
                                          <p:val>
                                            <p:strVal val="#ppt_x"/>
                                          </p:val>
                                        </p:tav>
                                      </p:tavLst>
                                    </p:anim>
                                    <p:anim calcmode="lin" valueType="num">
                                      <p:cBhvr additive="base">
                                        <p:cTn id="29" dur="500" fill="hold"/>
                                        <p:tgtEl>
                                          <p:spTgt spid="9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97"/>
                                        </p:tgtEl>
                                        <p:attrNameLst>
                                          <p:attrName>style.visibility</p:attrName>
                                        </p:attrNameLst>
                                      </p:cBhvr>
                                      <p:to>
                                        <p:strVal val="visible"/>
                                      </p:to>
                                    </p:set>
                                    <p:anim calcmode="lin" valueType="num">
                                      <p:cBhvr additive="base">
                                        <p:cTn id="32" dur="500" fill="hold"/>
                                        <p:tgtEl>
                                          <p:spTgt spid="97"/>
                                        </p:tgtEl>
                                        <p:attrNameLst>
                                          <p:attrName>ppt_x</p:attrName>
                                        </p:attrNameLst>
                                      </p:cBhvr>
                                      <p:tavLst>
                                        <p:tav tm="0">
                                          <p:val>
                                            <p:strVal val="1+#ppt_w/2"/>
                                          </p:val>
                                        </p:tav>
                                        <p:tav tm="100000">
                                          <p:val>
                                            <p:strVal val="#ppt_x"/>
                                          </p:val>
                                        </p:tav>
                                      </p:tavLst>
                                    </p:anim>
                                    <p:anim calcmode="lin" valueType="num">
                                      <p:cBhvr additive="base">
                                        <p:cTn id="33" dur="500" fill="hold"/>
                                        <p:tgtEl>
                                          <p:spTgt spid="9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 calcmode="lin" valueType="num">
                                      <p:cBhvr additive="base">
                                        <p:cTn id="36" dur="500" fill="hold"/>
                                        <p:tgtEl>
                                          <p:spTgt spid="98"/>
                                        </p:tgtEl>
                                        <p:attrNameLst>
                                          <p:attrName>ppt_x</p:attrName>
                                        </p:attrNameLst>
                                      </p:cBhvr>
                                      <p:tavLst>
                                        <p:tav tm="0">
                                          <p:val>
                                            <p:strVal val="1+#ppt_w/2"/>
                                          </p:val>
                                        </p:tav>
                                        <p:tav tm="100000">
                                          <p:val>
                                            <p:strVal val="#ppt_x"/>
                                          </p:val>
                                        </p:tav>
                                      </p:tavLst>
                                    </p:anim>
                                    <p:anim calcmode="lin" valueType="num">
                                      <p:cBhvr additive="base">
                                        <p:cTn id="37" dur="500" fill="hold"/>
                                        <p:tgtEl>
                                          <p:spTgt spid="98"/>
                                        </p:tgtEl>
                                        <p:attrNameLst>
                                          <p:attrName>ppt_y</p:attrName>
                                        </p:attrNameLst>
                                      </p:cBhvr>
                                      <p:tavLst>
                                        <p:tav tm="0">
                                          <p:val>
                                            <p:strVal val="#ppt_y"/>
                                          </p:val>
                                        </p:tav>
                                        <p:tav tm="100000">
                                          <p:val>
                                            <p:strVal val="#ppt_y"/>
                                          </p:val>
                                        </p:tav>
                                      </p:tavLst>
                                    </p:anim>
                                  </p:childTnLst>
                                </p:cTn>
                              </p:par>
                            </p:childTnLst>
                          </p:cTn>
                        </p:par>
                        <p:par>
                          <p:cTn id="38" fill="hold">
                            <p:stCondLst>
                              <p:cond delay="2750"/>
                            </p:stCondLst>
                            <p:childTnLst>
                              <p:par>
                                <p:cTn id="39" presetID="2" presetClass="entr" presetSubtype="4" fill="hold" nodeType="afterEffect">
                                  <p:stCondLst>
                                    <p:cond delay="0"/>
                                  </p:stCondLst>
                                  <p:childTnLst>
                                    <p:set>
                                      <p:cBhvr>
                                        <p:cTn id="40" dur="1" fill="hold">
                                          <p:stCondLst>
                                            <p:cond delay="0"/>
                                          </p:stCondLst>
                                        </p:cTn>
                                        <p:tgtEl>
                                          <p:spTgt spid="99"/>
                                        </p:tgtEl>
                                        <p:attrNameLst>
                                          <p:attrName>style.visibility</p:attrName>
                                        </p:attrNameLst>
                                      </p:cBhvr>
                                      <p:to>
                                        <p:strVal val="visible"/>
                                      </p:to>
                                    </p:set>
                                    <p:anim calcmode="lin" valueType="num">
                                      <p:cBhvr additive="base">
                                        <p:cTn id="41" dur="250" fill="hold"/>
                                        <p:tgtEl>
                                          <p:spTgt spid="99"/>
                                        </p:tgtEl>
                                        <p:attrNameLst>
                                          <p:attrName>ppt_x</p:attrName>
                                        </p:attrNameLst>
                                      </p:cBhvr>
                                      <p:tavLst>
                                        <p:tav tm="0">
                                          <p:val>
                                            <p:strVal val="#ppt_x"/>
                                          </p:val>
                                        </p:tav>
                                        <p:tav tm="100000">
                                          <p:val>
                                            <p:strVal val="#ppt_x"/>
                                          </p:val>
                                        </p:tav>
                                      </p:tavLst>
                                    </p:anim>
                                    <p:anim calcmode="lin" valueType="num">
                                      <p:cBhvr additive="base">
                                        <p:cTn id="42" dur="250" fill="hold"/>
                                        <p:tgtEl>
                                          <p:spTgt spid="99"/>
                                        </p:tgtEl>
                                        <p:attrNameLst>
                                          <p:attrName>ppt_y</p:attrName>
                                        </p:attrNameLst>
                                      </p:cBhvr>
                                      <p:tavLst>
                                        <p:tav tm="0">
                                          <p:val>
                                            <p:strVal val="1+#ppt_h/2"/>
                                          </p:val>
                                        </p:tav>
                                        <p:tav tm="100000">
                                          <p:val>
                                            <p:strVal val="#ppt_y"/>
                                          </p:val>
                                        </p:tav>
                                      </p:tavLst>
                                    </p:anim>
                                  </p:childTnLst>
                                </p:cTn>
                              </p:par>
                            </p:childTnLst>
                          </p:cTn>
                        </p:par>
                        <p:par>
                          <p:cTn id="43" fill="hold">
                            <p:stCondLst>
                              <p:cond delay="3250"/>
                            </p:stCondLst>
                            <p:childTnLst>
                              <p:par>
                                <p:cTn id="44" presetID="2" presetClass="entr" presetSubtype="4" fill="hold" nodeType="afterEffect">
                                  <p:stCondLst>
                                    <p:cond delay="0"/>
                                  </p:stCondLst>
                                  <p:childTnLst>
                                    <p:set>
                                      <p:cBhvr>
                                        <p:cTn id="45" dur="1" fill="hold">
                                          <p:stCondLst>
                                            <p:cond delay="0"/>
                                          </p:stCondLst>
                                        </p:cTn>
                                        <p:tgtEl>
                                          <p:spTgt spid="105"/>
                                        </p:tgtEl>
                                        <p:attrNameLst>
                                          <p:attrName>style.visibility</p:attrName>
                                        </p:attrNameLst>
                                      </p:cBhvr>
                                      <p:to>
                                        <p:strVal val="visible"/>
                                      </p:to>
                                    </p:set>
                                    <p:anim calcmode="lin" valueType="num">
                                      <p:cBhvr additive="base">
                                        <p:cTn id="46" dur="250" fill="hold"/>
                                        <p:tgtEl>
                                          <p:spTgt spid="105"/>
                                        </p:tgtEl>
                                        <p:attrNameLst>
                                          <p:attrName>ppt_x</p:attrName>
                                        </p:attrNameLst>
                                      </p:cBhvr>
                                      <p:tavLst>
                                        <p:tav tm="0">
                                          <p:val>
                                            <p:strVal val="#ppt_x"/>
                                          </p:val>
                                        </p:tav>
                                        <p:tav tm="100000">
                                          <p:val>
                                            <p:strVal val="#ppt_x"/>
                                          </p:val>
                                        </p:tav>
                                      </p:tavLst>
                                    </p:anim>
                                    <p:anim calcmode="lin" valueType="num">
                                      <p:cBhvr additive="base">
                                        <p:cTn id="47" dur="250" fill="hold"/>
                                        <p:tgtEl>
                                          <p:spTgt spid="105"/>
                                        </p:tgtEl>
                                        <p:attrNameLst>
                                          <p:attrName>ppt_y</p:attrName>
                                        </p:attrNameLst>
                                      </p:cBhvr>
                                      <p:tavLst>
                                        <p:tav tm="0">
                                          <p:val>
                                            <p:strVal val="1+#ppt_h/2"/>
                                          </p:val>
                                        </p:tav>
                                        <p:tav tm="100000">
                                          <p:val>
                                            <p:strVal val="#ppt_y"/>
                                          </p:val>
                                        </p:tav>
                                      </p:tavLst>
                                    </p:anim>
                                  </p:childTnLst>
                                </p:cTn>
                              </p:par>
                            </p:childTnLst>
                          </p:cTn>
                        </p:par>
                        <p:par>
                          <p:cTn id="48" fill="hold">
                            <p:stCondLst>
                              <p:cond delay="3750"/>
                            </p:stCondLst>
                            <p:childTnLst>
                              <p:par>
                                <p:cTn id="49" presetID="2" presetClass="entr" presetSubtype="4" fill="hold" nodeType="afterEffect">
                                  <p:stCondLst>
                                    <p:cond delay="0"/>
                                  </p:stCondLst>
                                  <p:childTnLst>
                                    <p:set>
                                      <p:cBhvr>
                                        <p:cTn id="50" dur="1" fill="hold">
                                          <p:stCondLst>
                                            <p:cond delay="0"/>
                                          </p:stCondLst>
                                        </p:cTn>
                                        <p:tgtEl>
                                          <p:spTgt spid="109"/>
                                        </p:tgtEl>
                                        <p:attrNameLst>
                                          <p:attrName>style.visibility</p:attrName>
                                        </p:attrNameLst>
                                      </p:cBhvr>
                                      <p:to>
                                        <p:strVal val="visible"/>
                                      </p:to>
                                    </p:set>
                                    <p:anim calcmode="lin" valueType="num">
                                      <p:cBhvr additive="base">
                                        <p:cTn id="51" dur="250" fill="hold"/>
                                        <p:tgtEl>
                                          <p:spTgt spid="109"/>
                                        </p:tgtEl>
                                        <p:attrNameLst>
                                          <p:attrName>ppt_x</p:attrName>
                                        </p:attrNameLst>
                                      </p:cBhvr>
                                      <p:tavLst>
                                        <p:tav tm="0">
                                          <p:val>
                                            <p:strVal val="#ppt_x"/>
                                          </p:val>
                                        </p:tav>
                                        <p:tav tm="100000">
                                          <p:val>
                                            <p:strVal val="#ppt_x"/>
                                          </p:val>
                                        </p:tav>
                                      </p:tavLst>
                                    </p:anim>
                                    <p:anim calcmode="lin" valueType="num">
                                      <p:cBhvr additive="base">
                                        <p:cTn id="52" dur="250" fill="hold"/>
                                        <p:tgtEl>
                                          <p:spTgt spid="109"/>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2" presetClass="entr" presetSubtype="4" fill="hold" nodeType="afterEffect">
                                  <p:stCondLst>
                                    <p:cond delay="0"/>
                                  </p:stCondLst>
                                  <p:childTnLst>
                                    <p:set>
                                      <p:cBhvr>
                                        <p:cTn id="55" dur="1" fill="hold">
                                          <p:stCondLst>
                                            <p:cond delay="0"/>
                                          </p:stCondLst>
                                        </p:cTn>
                                        <p:tgtEl>
                                          <p:spTgt spid="115"/>
                                        </p:tgtEl>
                                        <p:attrNameLst>
                                          <p:attrName>style.visibility</p:attrName>
                                        </p:attrNameLst>
                                      </p:cBhvr>
                                      <p:to>
                                        <p:strVal val="visible"/>
                                      </p:to>
                                    </p:set>
                                    <p:anim calcmode="lin" valueType="num">
                                      <p:cBhvr additive="base">
                                        <p:cTn id="56" dur="250" fill="hold"/>
                                        <p:tgtEl>
                                          <p:spTgt spid="115"/>
                                        </p:tgtEl>
                                        <p:attrNameLst>
                                          <p:attrName>ppt_x</p:attrName>
                                        </p:attrNameLst>
                                      </p:cBhvr>
                                      <p:tavLst>
                                        <p:tav tm="0">
                                          <p:val>
                                            <p:strVal val="#ppt_x"/>
                                          </p:val>
                                        </p:tav>
                                        <p:tav tm="100000">
                                          <p:val>
                                            <p:strVal val="#ppt_x"/>
                                          </p:val>
                                        </p:tav>
                                      </p:tavLst>
                                    </p:anim>
                                    <p:anim calcmode="lin" valueType="num">
                                      <p:cBhvr additive="base">
                                        <p:cTn id="57" dur="250" fill="hold"/>
                                        <p:tgtEl>
                                          <p:spTgt spid="115"/>
                                        </p:tgtEl>
                                        <p:attrNameLst>
                                          <p:attrName>ppt_y</p:attrName>
                                        </p:attrNameLst>
                                      </p:cBhvr>
                                      <p:tavLst>
                                        <p:tav tm="0">
                                          <p:val>
                                            <p:strVal val="1+#ppt_h/2"/>
                                          </p:val>
                                        </p:tav>
                                        <p:tav tm="100000">
                                          <p:val>
                                            <p:strVal val="#ppt_y"/>
                                          </p:val>
                                        </p:tav>
                                      </p:tavLst>
                                    </p:anim>
                                  </p:childTnLst>
                                </p:cTn>
                              </p:par>
                            </p:childTnLst>
                          </p:cTn>
                        </p:par>
                        <p:par>
                          <p:cTn id="58" fill="hold">
                            <p:stCondLst>
                              <p:cond delay="4750"/>
                            </p:stCondLst>
                            <p:childTnLst>
                              <p:par>
                                <p:cTn id="59" presetID="2" presetClass="entr" presetSubtype="4" fill="hold" nodeType="afterEffect">
                                  <p:stCondLst>
                                    <p:cond delay="0"/>
                                  </p:stCondLst>
                                  <p:childTnLst>
                                    <p:set>
                                      <p:cBhvr>
                                        <p:cTn id="60" dur="1" fill="hold">
                                          <p:stCondLst>
                                            <p:cond delay="0"/>
                                          </p:stCondLst>
                                        </p:cTn>
                                        <p:tgtEl>
                                          <p:spTgt spid="119"/>
                                        </p:tgtEl>
                                        <p:attrNameLst>
                                          <p:attrName>style.visibility</p:attrName>
                                        </p:attrNameLst>
                                      </p:cBhvr>
                                      <p:to>
                                        <p:strVal val="visible"/>
                                      </p:to>
                                    </p:set>
                                    <p:anim calcmode="lin" valueType="num">
                                      <p:cBhvr additive="base">
                                        <p:cTn id="61" dur="250" fill="hold"/>
                                        <p:tgtEl>
                                          <p:spTgt spid="119"/>
                                        </p:tgtEl>
                                        <p:attrNameLst>
                                          <p:attrName>ppt_x</p:attrName>
                                        </p:attrNameLst>
                                      </p:cBhvr>
                                      <p:tavLst>
                                        <p:tav tm="0">
                                          <p:val>
                                            <p:strVal val="#ppt_x"/>
                                          </p:val>
                                        </p:tav>
                                        <p:tav tm="100000">
                                          <p:val>
                                            <p:strVal val="#ppt_x"/>
                                          </p:val>
                                        </p:tav>
                                      </p:tavLst>
                                    </p:anim>
                                    <p:anim calcmode="lin" valueType="num">
                                      <p:cBhvr additive="base">
                                        <p:cTn id="62" dur="250" fill="hold"/>
                                        <p:tgtEl>
                                          <p:spTgt spid="119"/>
                                        </p:tgtEl>
                                        <p:attrNameLst>
                                          <p:attrName>ppt_y</p:attrName>
                                        </p:attrNameLst>
                                      </p:cBhvr>
                                      <p:tavLst>
                                        <p:tav tm="0">
                                          <p:val>
                                            <p:strVal val="1+#ppt_h/2"/>
                                          </p:val>
                                        </p:tav>
                                        <p:tav tm="100000">
                                          <p:val>
                                            <p:strVal val="#ppt_y"/>
                                          </p:val>
                                        </p:tav>
                                      </p:tavLst>
                                    </p:anim>
                                  </p:childTnLst>
                                </p:cTn>
                              </p:par>
                            </p:childTnLst>
                          </p:cTn>
                        </p:par>
                        <p:par>
                          <p:cTn id="63" fill="hold">
                            <p:stCondLst>
                              <p:cond delay="5250"/>
                            </p:stCondLst>
                            <p:childTnLst>
                              <p:par>
                                <p:cTn id="64" presetID="2" presetClass="entr" presetSubtype="4" fill="hold" nodeType="afterEffect">
                                  <p:stCondLst>
                                    <p:cond delay="0"/>
                                  </p:stCondLst>
                                  <p:childTnLst>
                                    <p:set>
                                      <p:cBhvr>
                                        <p:cTn id="65" dur="1" fill="hold">
                                          <p:stCondLst>
                                            <p:cond delay="0"/>
                                          </p:stCondLst>
                                        </p:cTn>
                                        <p:tgtEl>
                                          <p:spTgt spid="124"/>
                                        </p:tgtEl>
                                        <p:attrNameLst>
                                          <p:attrName>style.visibility</p:attrName>
                                        </p:attrNameLst>
                                      </p:cBhvr>
                                      <p:to>
                                        <p:strVal val="visible"/>
                                      </p:to>
                                    </p:set>
                                    <p:anim calcmode="lin" valueType="num">
                                      <p:cBhvr additive="base">
                                        <p:cTn id="66" dur="250" fill="hold"/>
                                        <p:tgtEl>
                                          <p:spTgt spid="124"/>
                                        </p:tgtEl>
                                        <p:attrNameLst>
                                          <p:attrName>ppt_x</p:attrName>
                                        </p:attrNameLst>
                                      </p:cBhvr>
                                      <p:tavLst>
                                        <p:tav tm="0">
                                          <p:val>
                                            <p:strVal val="#ppt_x"/>
                                          </p:val>
                                        </p:tav>
                                        <p:tav tm="100000">
                                          <p:val>
                                            <p:strVal val="#ppt_x"/>
                                          </p:val>
                                        </p:tav>
                                      </p:tavLst>
                                    </p:anim>
                                    <p:anim calcmode="lin" valueType="num">
                                      <p:cBhvr additive="base">
                                        <p:cTn id="67" dur="250" fill="hold"/>
                                        <p:tgtEl>
                                          <p:spTgt spid="124"/>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200"/>
                                  </p:stCondLst>
                                  <p:childTnLst>
                                    <p:set>
                                      <p:cBhvr>
                                        <p:cTn id="69" dur="1" fill="hold">
                                          <p:stCondLst>
                                            <p:cond delay="0"/>
                                          </p:stCondLst>
                                        </p:cTn>
                                        <p:tgtEl>
                                          <p:spTgt spid="129"/>
                                        </p:tgtEl>
                                        <p:attrNameLst>
                                          <p:attrName>style.visibility</p:attrName>
                                        </p:attrNameLst>
                                      </p:cBhvr>
                                      <p:to>
                                        <p:strVal val="visible"/>
                                      </p:to>
                                    </p:set>
                                    <p:anim calcmode="lin" valueType="num">
                                      <p:cBhvr additive="base">
                                        <p:cTn id="70" dur="500" fill="hold"/>
                                        <p:tgtEl>
                                          <p:spTgt spid="129"/>
                                        </p:tgtEl>
                                        <p:attrNameLst>
                                          <p:attrName>ppt_x</p:attrName>
                                        </p:attrNameLst>
                                      </p:cBhvr>
                                      <p:tavLst>
                                        <p:tav tm="0">
                                          <p:val>
                                            <p:strVal val="#ppt_x"/>
                                          </p:val>
                                        </p:tav>
                                        <p:tav tm="100000">
                                          <p:val>
                                            <p:strVal val="#ppt_x"/>
                                          </p:val>
                                        </p:tav>
                                      </p:tavLst>
                                    </p:anim>
                                    <p:anim calcmode="lin" valueType="num">
                                      <p:cBhvr additive="base">
                                        <p:cTn id="71" dur="500" fill="hold"/>
                                        <p:tgtEl>
                                          <p:spTgt spid="12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200"/>
                                  </p:stCondLst>
                                  <p:childTnLst>
                                    <p:set>
                                      <p:cBhvr>
                                        <p:cTn id="73" dur="1" fill="hold">
                                          <p:stCondLst>
                                            <p:cond delay="0"/>
                                          </p:stCondLst>
                                        </p:cTn>
                                        <p:tgtEl>
                                          <p:spTgt spid="130"/>
                                        </p:tgtEl>
                                        <p:attrNameLst>
                                          <p:attrName>style.visibility</p:attrName>
                                        </p:attrNameLst>
                                      </p:cBhvr>
                                      <p:to>
                                        <p:strVal val="visible"/>
                                      </p:to>
                                    </p:set>
                                    <p:anim calcmode="lin" valueType="num">
                                      <p:cBhvr additive="base">
                                        <p:cTn id="74" dur="500" fill="hold"/>
                                        <p:tgtEl>
                                          <p:spTgt spid="130"/>
                                        </p:tgtEl>
                                        <p:attrNameLst>
                                          <p:attrName>ppt_x</p:attrName>
                                        </p:attrNameLst>
                                      </p:cBhvr>
                                      <p:tavLst>
                                        <p:tav tm="0">
                                          <p:val>
                                            <p:strVal val="#ppt_x"/>
                                          </p:val>
                                        </p:tav>
                                        <p:tav tm="100000">
                                          <p:val>
                                            <p:strVal val="#ppt_x"/>
                                          </p:val>
                                        </p:tav>
                                      </p:tavLst>
                                    </p:anim>
                                    <p:anim calcmode="lin" valueType="num">
                                      <p:cBhvr additive="base">
                                        <p:cTn id="75" dur="500" fill="hold"/>
                                        <p:tgtEl>
                                          <p:spTgt spid="13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200"/>
                                  </p:stCondLst>
                                  <p:childTnLst>
                                    <p:set>
                                      <p:cBhvr>
                                        <p:cTn id="77" dur="1" fill="hold">
                                          <p:stCondLst>
                                            <p:cond delay="0"/>
                                          </p:stCondLst>
                                        </p:cTn>
                                        <p:tgtEl>
                                          <p:spTgt spid="131"/>
                                        </p:tgtEl>
                                        <p:attrNameLst>
                                          <p:attrName>style.visibility</p:attrName>
                                        </p:attrNameLst>
                                      </p:cBhvr>
                                      <p:to>
                                        <p:strVal val="visible"/>
                                      </p:to>
                                    </p:set>
                                    <p:anim calcmode="lin" valueType="num">
                                      <p:cBhvr additive="base">
                                        <p:cTn id="78" dur="500" fill="hold"/>
                                        <p:tgtEl>
                                          <p:spTgt spid="131"/>
                                        </p:tgtEl>
                                        <p:attrNameLst>
                                          <p:attrName>ppt_x</p:attrName>
                                        </p:attrNameLst>
                                      </p:cBhvr>
                                      <p:tavLst>
                                        <p:tav tm="0">
                                          <p:val>
                                            <p:strVal val="#ppt_x"/>
                                          </p:val>
                                        </p:tav>
                                        <p:tav tm="100000">
                                          <p:val>
                                            <p:strVal val="#ppt_x"/>
                                          </p:val>
                                        </p:tav>
                                      </p:tavLst>
                                    </p:anim>
                                    <p:anim calcmode="lin" valueType="num">
                                      <p:cBhvr additive="base">
                                        <p:cTn id="79" dur="500" fill="hold"/>
                                        <p:tgtEl>
                                          <p:spTgt spid="13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200"/>
                                  </p:stCondLst>
                                  <p:childTnLst>
                                    <p:set>
                                      <p:cBhvr>
                                        <p:cTn id="81" dur="1" fill="hold">
                                          <p:stCondLst>
                                            <p:cond delay="0"/>
                                          </p:stCondLst>
                                        </p:cTn>
                                        <p:tgtEl>
                                          <p:spTgt spid="132"/>
                                        </p:tgtEl>
                                        <p:attrNameLst>
                                          <p:attrName>style.visibility</p:attrName>
                                        </p:attrNameLst>
                                      </p:cBhvr>
                                      <p:to>
                                        <p:strVal val="visible"/>
                                      </p:to>
                                    </p:set>
                                    <p:anim calcmode="lin" valueType="num">
                                      <p:cBhvr additive="base">
                                        <p:cTn id="82" dur="500" fill="hold"/>
                                        <p:tgtEl>
                                          <p:spTgt spid="132"/>
                                        </p:tgtEl>
                                        <p:attrNameLst>
                                          <p:attrName>ppt_x</p:attrName>
                                        </p:attrNameLst>
                                      </p:cBhvr>
                                      <p:tavLst>
                                        <p:tav tm="0">
                                          <p:val>
                                            <p:strVal val="#ppt_x"/>
                                          </p:val>
                                        </p:tav>
                                        <p:tav tm="100000">
                                          <p:val>
                                            <p:strVal val="#ppt_x"/>
                                          </p:val>
                                        </p:tav>
                                      </p:tavLst>
                                    </p:anim>
                                    <p:anim calcmode="lin" valueType="num">
                                      <p:cBhvr additive="base">
                                        <p:cTn id="83" dur="500" fill="hold"/>
                                        <p:tgtEl>
                                          <p:spTgt spid="13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200"/>
                                  </p:stCondLst>
                                  <p:childTnLst>
                                    <p:set>
                                      <p:cBhvr>
                                        <p:cTn id="85" dur="1" fill="hold">
                                          <p:stCondLst>
                                            <p:cond delay="0"/>
                                          </p:stCondLst>
                                        </p:cTn>
                                        <p:tgtEl>
                                          <p:spTgt spid="133"/>
                                        </p:tgtEl>
                                        <p:attrNameLst>
                                          <p:attrName>style.visibility</p:attrName>
                                        </p:attrNameLst>
                                      </p:cBhvr>
                                      <p:to>
                                        <p:strVal val="visible"/>
                                      </p:to>
                                    </p:set>
                                    <p:anim calcmode="lin" valueType="num">
                                      <p:cBhvr additive="base">
                                        <p:cTn id="86" dur="500" fill="hold"/>
                                        <p:tgtEl>
                                          <p:spTgt spid="133"/>
                                        </p:tgtEl>
                                        <p:attrNameLst>
                                          <p:attrName>ppt_x</p:attrName>
                                        </p:attrNameLst>
                                      </p:cBhvr>
                                      <p:tavLst>
                                        <p:tav tm="0">
                                          <p:val>
                                            <p:strVal val="#ppt_x"/>
                                          </p:val>
                                        </p:tav>
                                        <p:tav tm="100000">
                                          <p:val>
                                            <p:strVal val="#ppt_x"/>
                                          </p:val>
                                        </p:tav>
                                      </p:tavLst>
                                    </p:anim>
                                    <p:anim calcmode="lin" valueType="num">
                                      <p:cBhvr additive="base">
                                        <p:cTn id="87" dur="500" fill="hold"/>
                                        <p:tgtEl>
                                          <p:spTgt spid="133"/>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200"/>
                                  </p:stCondLst>
                                  <p:childTnLst>
                                    <p:set>
                                      <p:cBhvr>
                                        <p:cTn id="89" dur="1" fill="hold">
                                          <p:stCondLst>
                                            <p:cond delay="0"/>
                                          </p:stCondLst>
                                        </p:cTn>
                                        <p:tgtEl>
                                          <p:spTgt spid="134"/>
                                        </p:tgtEl>
                                        <p:attrNameLst>
                                          <p:attrName>style.visibility</p:attrName>
                                        </p:attrNameLst>
                                      </p:cBhvr>
                                      <p:to>
                                        <p:strVal val="visible"/>
                                      </p:to>
                                    </p:set>
                                    <p:anim calcmode="lin" valueType="num">
                                      <p:cBhvr additive="base">
                                        <p:cTn id="90" dur="500" fill="hold"/>
                                        <p:tgtEl>
                                          <p:spTgt spid="134"/>
                                        </p:tgtEl>
                                        <p:attrNameLst>
                                          <p:attrName>ppt_x</p:attrName>
                                        </p:attrNameLst>
                                      </p:cBhvr>
                                      <p:tavLst>
                                        <p:tav tm="0">
                                          <p:val>
                                            <p:strVal val="#ppt_x"/>
                                          </p:val>
                                        </p:tav>
                                        <p:tav tm="100000">
                                          <p:val>
                                            <p:strVal val="#ppt_x"/>
                                          </p:val>
                                        </p:tav>
                                      </p:tavLst>
                                    </p:anim>
                                    <p:anim calcmode="lin" valueType="num">
                                      <p:cBhvr additive="base">
                                        <p:cTn id="91" dur="500" fill="hold"/>
                                        <p:tgtEl>
                                          <p:spTgt spid="134"/>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750"/>
                                  </p:stCondLst>
                                  <p:childTnLst>
                                    <p:set>
                                      <p:cBhvr>
                                        <p:cTn id="93" dur="1" fill="hold">
                                          <p:stCondLst>
                                            <p:cond delay="0"/>
                                          </p:stCondLst>
                                        </p:cTn>
                                        <p:tgtEl>
                                          <p:spTgt spid="135"/>
                                        </p:tgtEl>
                                        <p:attrNameLst>
                                          <p:attrName>style.visibility</p:attrName>
                                        </p:attrNameLst>
                                      </p:cBhvr>
                                      <p:to>
                                        <p:strVal val="visible"/>
                                      </p:to>
                                    </p:set>
                                    <p:anim calcmode="lin" valueType="num">
                                      <p:cBhvr additive="base">
                                        <p:cTn id="94" dur="1000" fill="hold"/>
                                        <p:tgtEl>
                                          <p:spTgt spid="135"/>
                                        </p:tgtEl>
                                        <p:attrNameLst>
                                          <p:attrName>ppt_x</p:attrName>
                                        </p:attrNameLst>
                                      </p:cBhvr>
                                      <p:tavLst>
                                        <p:tav tm="0">
                                          <p:val>
                                            <p:strVal val="#ppt_x"/>
                                          </p:val>
                                        </p:tav>
                                        <p:tav tm="100000">
                                          <p:val>
                                            <p:strVal val="#ppt_x"/>
                                          </p:val>
                                        </p:tav>
                                      </p:tavLst>
                                    </p:anim>
                                    <p:anim calcmode="lin" valueType="num">
                                      <p:cBhvr additive="base">
                                        <p:cTn id="95" dur="1000" fill="hold"/>
                                        <p:tgtEl>
                                          <p:spTgt spid="1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97" grpId="0" animBg="1"/>
      <p:bldP spid="98" grpId="0" animBg="1"/>
      <p:bldP spid="129" grpId="0"/>
      <p:bldP spid="130" grpId="0"/>
      <p:bldP spid="131" grpId="0"/>
      <p:bldP spid="132" grpId="0"/>
      <p:bldP spid="133" grpId="0"/>
      <p:bldP spid="134" grpId="0"/>
      <p:bldP spid="135" grpId="0"/>
      <p:bldP spid="49" grpId="0"/>
      <p:bldP spid="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14"/>
          <p:cNvSpPr>
            <a:spLocks noChangeArrowheads="1"/>
          </p:cNvSpPr>
          <p:nvPr/>
        </p:nvSpPr>
        <p:spPr bwMode="gray">
          <a:xfrm>
            <a:off x="5876386" y="1208927"/>
            <a:ext cx="439229" cy="5649073"/>
          </a:xfrm>
          <a:prstGeom prst="roundRect">
            <a:avLst>
              <a:gd name="adj" fmla="val 50000"/>
            </a:avLst>
          </a:prstGeom>
          <a:solidFill>
            <a:sysClr val="windowText" lastClr="000000">
              <a:lumMod val="65000"/>
              <a:lumOff val="35000"/>
              <a:alpha val="69804"/>
            </a:sysClr>
          </a:solidFill>
          <a:ln w="12700" cmpd="sng">
            <a:noFill/>
            <a:round/>
          </a:ln>
          <a:effec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pitchFamily="34" charset="0"/>
            </a:endParaRPr>
          </a:p>
        </p:txBody>
      </p:sp>
      <p:grpSp>
        <p:nvGrpSpPr>
          <p:cNvPr id="52" name="组合 51"/>
          <p:cNvGrpSpPr/>
          <p:nvPr/>
        </p:nvGrpSpPr>
        <p:grpSpPr>
          <a:xfrm>
            <a:off x="1262354" y="2410367"/>
            <a:ext cx="4968281" cy="1019736"/>
            <a:chOff x="946765" y="1891680"/>
            <a:chExt cx="3726211" cy="764802"/>
          </a:xfrm>
        </p:grpSpPr>
        <p:sp>
          <p:nvSpPr>
            <p:cNvPr id="53" name="椭圆 52"/>
            <p:cNvSpPr/>
            <p:nvPr/>
          </p:nvSpPr>
          <p:spPr>
            <a:xfrm flipH="1">
              <a:off x="4483238" y="2152317"/>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54" name="椭圆形标注 53"/>
            <p:cNvSpPr/>
            <p:nvPr/>
          </p:nvSpPr>
          <p:spPr>
            <a:xfrm rot="15378986">
              <a:off x="1000171" y="1895528"/>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55" name="TextBox 5"/>
            <p:cNvSpPr txBox="1"/>
            <p:nvPr/>
          </p:nvSpPr>
          <p:spPr>
            <a:xfrm>
              <a:off x="946765" y="2071792"/>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02</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56" name="直接连接符 55"/>
            <p:cNvCxnSpPr>
              <a:stCxn id="53" idx="6"/>
            </p:cNvCxnSpPr>
            <p:nvPr/>
          </p:nvCxnSpPr>
          <p:spPr>
            <a:xfrm flipH="1">
              <a:off x="1827759" y="2239929"/>
              <a:ext cx="2635918" cy="0"/>
            </a:xfrm>
            <a:prstGeom prst="line">
              <a:avLst/>
            </a:prstGeom>
            <a:noFill/>
            <a:ln w="19050" cmpd="sng">
              <a:solidFill>
                <a:srgbClr val="1A6C37"/>
              </a:solidFill>
              <a:round/>
            </a:ln>
            <a:effectLst/>
          </p:spPr>
        </p:cxnSp>
      </p:grpSp>
      <p:grpSp>
        <p:nvGrpSpPr>
          <p:cNvPr id="57" name="组合 56"/>
          <p:cNvGrpSpPr/>
          <p:nvPr/>
        </p:nvGrpSpPr>
        <p:grpSpPr>
          <a:xfrm>
            <a:off x="1262354" y="4608670"/>
            <a:ext cx="4968281" cy="1019736"/>
            <a:chOff x="946765" y="3540407"/>
            <a:chExt cx="3726211" cy="764802"/>
          </a:xfrm>
          <a:effectLst/>
        </p:grpSpPr>
        <p:sp>
          <p:nvSpPr>
            <p:cNvPr id="58" name="椭圆 57"/>
            <p:cNvSpPr/>
            <p:nvPr/>
          </p:nvSpPr>
          <p:spPr>
            <a:xfrm flipH="1">
              <a:off x="4483238" y="3801044"/>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59" name="直接连接符 58"/>
            <p:cNvCxnSpPr>
              <a:stCxn id="58" idx="6"/>
            </p:cNvCxnSpPr>
            <p:nvPr/>
          </p:nvCxnSpPr>
          <p:spPr>
            <a:xfrm flipH="1">
              <a:off x="1827759" y="3888656"/>
              <a:ext cx="2635918" cy="0"/>
            </a:xfrm>
            <a:prstGeom prst="line">
              <a:avLst/>
            </a:prstGeom>
            <a:noFill/>
            <a:ln w="19050" cmpd="sng">
              <a:solidFill>
                <a:srgbClr val="1A6C37"/>
              </a:solidFill>
              <a:round/>
            </a:ln>
            <a:effectLst/>
          </p:spPr>
        </p:cxnSp>
        <p:sp>
          <p:nvSpPr>
            <p:cNvPr id="60" name="椭圆形标注 59"/>
            <p:cNvSpPr/>
            <p:nvPr/>
          </p:nvSpPr>
          <p:spPr>
            <a:xfrm rot="15378986">
              <a:off x="1000171" y="3544255"/>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61" name="TextBox 11"/>
            <p:cNvSpPr txBox="1"/>
            <p:nvPr/>
          </p:nvSpPr>
          <p:spPr>
            <a:xfrm>
              <a:off x="946765" y="3720519"/>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04</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grpSp>
      <p:grpSp>
        <p:nvGrpSpPr>
          <p:cNvPr id="62" name="组合 61"/>
          <p:cNvGrpSpPr/>
          <p:nvPr/>
        </p:nvGrpSpPr>
        <p:grpSpPr>
          <a:xfrm>
            <a:off x="5973497" y="1306778"/>
            <a:ext cx="5022044" cy="1019736"/>
            <a:chOff x="4480122" y="1063989"/>
            <a:chExt cx="3766533" cy="764802"/>
          </a:xfrm>
        </p:grpSpPr>
        <p:sp>
          <p:nvSpPr>
            <p:cNvPr id="63" name="椭圆 62"/>
            <p:cNvSpPr/>
            <p:nvPr/>
          </p:nvSpPr>
          <p:spPr>
            <a:xfrm>
              <a:off x="4480122" y="1324626"/>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64" name="椭圆形标注 63"/>
            <p:cNvSpPr/>
            <p:nvPr/>
          </p:nvSpPr>
          <p:spPr>
            <a:xfrm rot="6221014" flipH="1">
              <a:off x="7428447" y="1067837"/>
              <a:ext cx="764802" cy="757106"/>
            </a:xfrm>
            <a:prstGeom prst="wedgeEllipseCallout">
              <a:avLst>
                <a:gd name="adj1" fmla="val -11257"/>
                <a:gd name="adj2" fmla="val 65210"/>
              </a:avLst>
            </a:prstGeom>
            <a:solidFill>
              <a:srgbClr val="1A6C37"/>
            </a:solidFill>
            <a:ln w="19050" cmpd="sng">
              <a:noFill/>
              <a:round/>
            </a:ln>
            <a:effectLst/>
          </p:spPr>
          <p:txBody>
            <a:bodyPr/>
            <a:lstStyle/>
            <a:p>
              <a:pP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65" name="TextBox 15"/>
            <p:cNvSpPr txBox="1"/>
            <p:nvPr/>
          </p:nvSpPr>
          <p:spPr>
            <a:xfrm flipH="1">
              <a:off x="7402294" y="1244101"/>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01</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66" name="直接连接符 65"/>
            <p:cNvCxnSpPr>
              <a:stCxn id="63" idx="6"/>
            </p:cNvCxnSpPr>
            <p:nvPr/>
          </p:nvCxnSpPr>
          <p:spPr>
            <a:xfrm>
              <a:off x="4650296" y="1412238"/>
              <a:ext cx="2682718" cy="0"/>
            </a:xfrm>
            <a:prstGeom prst="line">
              <a:avLst/>
            </a:prstGeom>
            <a:noFill/>
            <a:ln w="19050" cmpd="sng">
              <a:solidFill>
                <a:srgbClr val="1A6C37"/>
              </a:solidFill>
              <a:round/>
            </a:ln>
            <a:effectLst/>
          </p:spPr>
        </p:cxnSp>
      </p:grpSp>
      <p:grpSp>
        <p:nvGrpSpPr>
          <p:cNvPr id="67" name="组合 66"/>
          <p:cNvGrpSpPr/>
          <p:nvPr/>
        </p:nvGrpSpPr>
        <p:grpSpPr>
          <a:xfrm>
            <a:off x="5973497" y="3505082"/>
            <a:ext cx="5022044" cy="1019736"/>
            <a:chOff x="4480122" y="2712716"/>
            <a:chExt cx="3766533" cy="764802"/>
          </a:xfrm>
        </p:grpSpPr>
        <p:sp>
          <p:nvSpPr>
            <p:cNvPr id="68" name="椭圆 67"/>
            <p:cNvSpPr/>
            <p:nvPr/>
          </p:nvSpPr>
          <p:spPr>
            <a:xfrm>
              <a:off x="4480122" y="2973353"/>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69" name="椭圆形标注 68"/>
            <p:cNvSpPr/>
            <p:nvPr/>
          </p:nvSpPr>
          <p:spPr>
            <a:xfrm rot="6221014" flipH="1">
              <a:off x="7428447" y="2716564"/>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70" name="TextBox 20"/>
            <p:cNvSpPr txBox="1"/>
            <p:nvPr/>
          </p:nvSpPr>
          <p:spPr>
            <a:xfrm flipH="1">
              <a:off x="7402294" y="2892828"/>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03</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71" name="直接连接符 70"/>
            <p:cNvCxnSpPr>
              <a:stCxn id="68" idx="6"/>
            </p:cNvCxnSpPr>
            <p:nvPr/>
          </p:nvCxnSpPr>
          <p:spPr>
            <a:xfrm>
              <a:off x="4650291" y="3060965"/>
              <a:ext cx="2682718" cy="0"/>
            </a:xfrm>
            <a:prstGeom prst="line">
              <a:avLst/>
            </a:prstGeom>
            <a:noFill/>
            <a:ln w="19050" cmpd="sng">
              <a:solidFill>
                <a:srgbClr val="1A6C37"/>
              </a:solidFill>
              <a:round/>
            </a:ln>
            <a:effectLst/>
          </p:spPr>
        </p:cxnSp>
      </p:grpSp>
      <p:grpSp>
        <p:nvGrpSpPr>
          <p:cNvPr id="72" name="组合 71"/>
          <p:cNvGrpSpPr/>
          <p:nvPr/>
        </p:nvGrpSpPr>
        <p:grpSpPr>
          <a:xfrm>
            <a:off x="5973497" y="5733336"/>
            <a:ext cx="5022044" cy="1019736"/>
            <a:chOff x="4480122" y="4383906"/>
            <a:chExt cx="3766533" cy="764802"/>
          </a:xfrm>
        </p:grpSpPr>
        <p:sp>
          <p:nvSpPr>
            <p:cNvPr id="73" name="椭圆形标注 72"/>
            <p:cNvSpPr/>
            <p:nvPr/>
          </p:nvSpPr>
          <p:spPr>
            <a:xfrm rot="6221014" flipH="1">
              <a:off x="7428447" y="4387754"/>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grpSp>
          <p:nvGrpSpPr>
            <p:cNvPr id="74" name="组合 73"/>
            <p:cNvGrpSpPr/>
            <p:nvPr/>
          </p:nvGrpSpPr>
          <p:grpSpPr>
            <a:xfrm>
              <a:off x="4480122" y="4564018"/>
              <a:ext cx="3766533" cy="463253"/>
              <a:chOff x="4480122" y="4564018"/>
              <a:chExt cx="3766533" cy="463253"/>
            </a:xfrm>
          </p:grpSpPr>
          <p:sp>
            <p:nvSpPr>
              <p:cNvPr id="75" name="椭圆 74"/>
              <p:cNvSpPr/>
              <p:nvPr/>
            </p:nvSpPr>
            <p:spPr>
              <a:xfrm>
                <a:off x="4480122" y="4644543"/>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76" name="直接连接符 75"/>
              <p:cNvCxnSpPr>
                <a:stCxn id="75" idx="6"/>
              </p:cNvCxnSpPr>
              <p:nvPr/>
            </p:nvCxnSpPr>
            <p:spPr>
              <a:xfrm>
                <a:off x="4650291" y="4732155"/>
                <a:ext cx="2682718" cy="0"/>
              </a:xfrm>
              <a:prstGeom prst="line">
                <a:avLst/>
              </a:prstGeom>
              <a:noFill/>
              <a:ln w="19050" cmpd="sng">
                <a:solidFill>
                  <a:srgbClr val="1A6C37"/>
                </a:solidFill>
                <a:round/>
              </a:ln>
              <a:effectLst/>
            </p:spPr>
          </p:cxnSp>
          <p:sp>
            <p:nvSpPr>
              <p:cNvPr id="77" name="TextBox 27"/>
              <p:cNvSpPr txBox="1"/>
              <p:nvPr/>
            </p:nvSpPr>
            <p:spPr>
              <a:xfrm flipH="1">
                <a:off x="7402294" y="4564018"/>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05</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grpSp>
      </p:grpSp>
      <p:sp>
        <p:nvSpPr>
          <p:cNvPr id="78" name="TextBox 28"/>
          <p:cNvSpPr txBox="1"/>
          <p:nvPr/>
        </p:nvSpPr>
        <p:spPr>
          <a:xfrm>
            <a:off x="2351584" y="1331214"/>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79" name="TextBox 29"/>
          <p:cNvSpPr txBox="1"/>
          <p:nvPr/>
        </p:nvSpPr>
        <p:spPr>
          <a:xfrm>
            <a:off x="6341152" y="2453486"/>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80" name="TextBox 30"/>
          <p:cNvSpPr txBox="1"/>
          <p:nvPr/>
        </p:nvSpPr>
        <p:spPr>
          <a:xfrm>
            <a:off x="2351584" y="3617534"/>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81" name="TextBox 31"/>
          <p:cNvSpPr txBox="1"/>
          <p:nvPr/>
        </p:nvSpPr>
        <p:spPr>
          <a:xfrm>
            <a:off x="6341152" y="4739806"/>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82" name="TextBox 32"/>
          <p:cNvSpPr txBox="1"/>
          <p:nvPr/>
        </p:nvSpPr>
        <p:spPr>
          <a:xfrm>
            <a:off x="2379072" y="5846037"/>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38" name="文本框 37"/>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9"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6" presetClass="entr" presetSubtype="42"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outHorizontal)">
                                      <p:cBhvr>
                                        <p:cTn id="16" dur="500"/>
                                        <p:tgtEl>
                                          <p:spTgt spid="51"/>
                                        </p:tgtEl>
                                      </p:cBhvr>
                                    </p:animEffect>
                                  </p:childTnLst>
                                </p:cTn>
                              </p:par>
                            </p:childTnLst>
                          </p:cTn>
                        </p:par>
                        <p:par>
                          <p:cTn id="17" fill="hold">
                            <p:stCondLst>
                              <p:cond delay="2750"/>
                            </p:stCondLst>
                            <p:childTnLst>
                              <p:par>
                                <p:cTn id="18" presetID="2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right)">
                                      <p:cBhvr>
                                        <p:cTn id="23" dur="500"/>
                                        <p:tgtEl>
                                          <p:spTgt spid="78"/>
                                        </p:tgtEl>
                                      </p:cBhvr>
                                    </p:animEffect>
                                  </p:childTnLst>
                                </p:cTn>
                              </p:par>
                            </p:childTnLst>
                          </p:cTn>
                        </p:par>
                        <p:par>
                          <p:cTn id="24" fill="hold">
                            <p:stCondLst>
                              <p:cond delay="3250"/>
                            </p:stCondLst>
                            <p:childTnLst>
                              <p:par>
                                <p:cTn id="25" presetID="22" presetClass="entr" presetSubtype="8" fill="hold" grpId="0"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ipe(left)">
                                      <p:cBhvr>
                                        <p:cTn id="27" dur="500"/>
                                        <p:tgtEl>
                                          <p:spTgt spid="79"/>
                                        </p:tgtEl>
                                      </p:cBhvr>
                                    </p:animEffect>
                                  </p:childTnLst>
                                </p:cTn>
                              </p:par>
                              <p:par>
                                <p:cTn id="28" presetID="22" presetClass="entr" presetSubtype="2"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3750"/>
                            </p:stCondLst>
                            <p:childTnLst>
                              <p:par>
                                <p:cTn id="32" presetID="22" presetClass="entr" presetSubtype="8"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wipe(left)">
                                      <p:cBhvr>
                                        <p:cTn id="34" dur="500"/>
                                        <p:tgtEl>
                                          <p:spTgt spid="6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ipe(right)">
                                      <p:cBhvr>
                                        <p:cTn id="37" dur="500"/>
                                        <p:tgtEl>
                                          <p:spTgt spid="80"/>
                                        </p:tgtEl>
                                      </p:cBhvr>
                                    </p:animEffect>
                                  </p:childTnLst>
                                </p:cTn>
                              </p:par>
                            </p:childTnLst>
                          </p:cTn>
                        </p:par>
                        <p:par>
                          <p:cTn id="38" fill="hold">
                            <p:stCondLst>
                              <p:cond delay="4250"/>
                            </p:stCondLst>
                            <p:childTnLst>
                              <p:par>
                                <p:cTn id="39" presetID="22" presetClass="entr" presetSubtype="8" fill="hold" grpId="0" nodeType="after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wipe(left)">
                                      <p:cBhvr>
                                        <p:cTn id="41" dur="500"/>
                                        <p:tgtEl>
                                          <p:spTgt spid="81"/>
                                        </p:tgtEl>
                                      </p:cBhvr>
                                    </p:animEffect>
                                  </p:childTnLst>
                                </p:cTn>
                              </p:par>
                              <p:par>
                                <p:cTn id="42" presetID="22" presetClass="entr" presetSubtype="2"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right)">
                                      <p:cBhvr>
                                        <p:cTn id="44" dur="500"/>
                                        <p:tgtEl>
                                          <p:spTgt spid="57"/>
                                        </p:tgtEl>
                                      </p:cBhvr>
                                    </p:animEffect>
                                  </p:childTnLst>
                                </p:cTn>
                              </p:par>
                            </p:childTnLst>
                          </p:cTn>
                        </p:par>
                        <p:par>
                          <p:cTn id="45" fill="hold">
                            <p:stCondLst>
                              <p:cond delay="4750"/>
                            </p:stCondLst>
                            <p:childTnLst>
                              <p:par>
                                <p:cTn id="46" presetID="22" presetClass="entr" presetSubtype="8" fill="hold" nodeType="after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wipe(left)">
                                      <p:cBhvr>
                                        <p:cTn id="48" dur="500"/>
                                        <p:tgtEl>
                                          <p:spTgt spid="7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right)">
                                      <p:cBhvr>
                                        <p:cTn id="5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78" grpId="0"/>
      <p:bldP spid="79" grpId="0"/>
      <p:bldP spid="80" grpId="0"/>
      <p:bldP spid="81" grpId="0"/>
      <p:bldP spid="82" grpId="0"/>
      <p:bldP spid="38" grpId="0"/>
      <p:bldP spid="3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002994" y="1864689"/>
            <a:ext cx="2935017" cy="2935013"/>
          </a:xfrm>
          <a:prstGeom prst="ellipse">
            <a:avLst/>
          </a:prstGeom>
          <a:gradFill>
            <a:gsLst>
              <a:gs pos="0">
                <a:schemeClr val="tx2"/>
              </a:gs>
              <a:gs pos="100000">
                <a:srgbClr val="1A6C37"/>
              </a:gs>
            </a:gsLst>
            <a:lin ang="5400000" scaled="1"/>
          </a:gra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 name="文本框 4"/>
          <p:cNvSpPr txBox="1"/>
          <p:nvPr/>
        </p:nvSpPr>
        <p:spPr bwMode="auto">
          <a:xfrm flipH="1">
            <a:off x="5447623" y="2253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6" name="文本框 5"/>
          <p:cNvSpPr txBox="1"/>
          <p:nvPr/>
        </p:nvSpPr>
        <p:spPr bwMode="auto">
          <a:xfrm flipH="1">
            <a:off x="5447623" y="2876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7" name="文本框 6"/>
          <p:cNvSpPr txBox="1"/>
          <p:nvPr/>
        </p:nvSpPr>
        <p:spPr bwMode="auto">
          <a:xfrm flipH="1">
            <a:off x="5447623" y="3499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8" name="文本框 7"/>
          <p:cNvSpPr txBox="1"/>
          <p:nvPr/>
        </p:nvSpPr>
        <p:spPr bwMode="auto">
          <a:xfrm flipH="1">
            <a:off x="5447623" y="4122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grpSp>
        <p:nvGrpSpPr>
          <p:cNvPr id="9" name="组合 8"/>
          <p:cNvGrpSpPr/>
          <p:nvPr/>
        </p:nvGrpSpPr>
        <p:grpSpPr>
          <a:xfrm>
            <a:off x="1832185" y="5326743"/>
            <a:ext cx="8527630" cy="621529"/>
            <a:chOff x="1702990" y="5445125"/>
            <a:chExt cx="8786022" cy="621529"/>
          </a:xfrm>
        </p:grpSpPr>
        <p:cxnSp>
          <p:nvCxnSpPr>
            <p:cNvPr id="10" name="直接连接符 9"/>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1200" dirty="0">
                <a:solidFill>
                  <a:schemeClr val="tx1">
                    <a:lumMod val="75000"/>
                    <a:lumOff val="25000"/>
                  </a:schemeClr>
                </a:solidFill>
                <a:latin typeface="+mn-lt"/>
                <a:ea typeface="+mn-ea"/>
                <a:cs typeface="+mn-ea"/>
                <a:sym typeface="+mn-lt"/>
              </a:endParaRPr>
            </a:p>
          </p:txBody>
        </p:sp>
      </p:grpSp>
      <p:grpSp>
        <p:nvGrpSpPr>
          <p:cNvPr id="12" name="Group 4"/>
          <p:cNvGrpSpPr>
            <a:grpSpLocks noChangeAspect="1"/>
          </p:cNvGrpSpPr>
          <p:nvPr/>
        </p:nvGrpSpPr>
        <p:grpSpPr bwMode="auto">
          <a:xfrm>
            <a:off x="3001299" y="2479029"/>
            <a:ext cx="1014598" cy="1140440"/>
            <a:chOff x="2204" y="1895"/>
            <a:chExt cx="258" cy="290"/>
          </a:xfrm>
        </p:grpSpPr>
        <p:sp>
          <p:nvSpPr>
            <p:cNvPr id="13"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5"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6"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7"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8"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grpSp>
      <p:sp>
        <p:nvSpPr>
          <p:cNvPr id="19" name="文本框 18"/>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20" name="文本框 19"/>
          <p:cNvSpPr txBox="1"/>
          <p:nvPr/>
        </p:nvSpPr>
        <p:spPr>
          <a:xfrm>
            <a:off x="868239"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1" name="Title 1"/>
          <p:cNvSpPr txBox="1"/>
          <p:nvPr/>
        </p:nvSpPr>
        <p:spPr>
          <a:xfrm>
            <a:off x="892303"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750"/>
                            </p:stCondLst>
                            <p:childTnLst>
                              <p:par>
                                <p:cTn id="20" presetID="45"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anim calcmode="lin" valueType="num">
                                      <p:cBhvr>
                                        <p:cTn id="23" dur="500" fill="hold"/>
                                        <p:tgtEl>
                                          <p:spTgt spid="12"/>
                                        </p:tgtEl>
                                        <p:attrNameLst>
                                          <p:attrName>ppt_w</p:attrName>
                                        </p:attrNameLst>
                                      </p:cBhvr>
                                      <p:tavLst>
                                        <p:tav tm="0" fmla="#ppt_w*sin(2.5*pi*$)">
                                          <p:val>
                                            <p:fltVal val="0"/>
                                          </p:val>
                                        </p:tav>
                                        <p:tav tm="100000">
                                          <p:val>
                                            <p:fltVal val="1"/>
                                          </p:val>
                                        </p:tav>
                                      </p:tavLst>
                                    </p:anim>
                                    <p:anim calcmode="lin" valueType="num">
                                      <p:cBhvr>
                                        <p:cTn id="24" dur="500" fill="hold"/>
                                        <p:tgtEl>
                                          <p:spTgt spid="12"/>
                                        </p:tgtEl>
                                        <p:attrNameLst>
                                          <p:attrName>ppt_h</p:attrName>
                                        </p:attrNameLst>
                                      </p:cBhvr>
                                      <p:tavLst>
                                        <p:tav tm="0">
                                          <p:val>
                                            <p:strVal val="#ppt_h"/>
                                          </p:val>
                                        </p:tav>
                                        <p:tav tm="100000">
                                          <p:val>
                                            <p:strVal val="#ppt_h"/>
                                          </p:val>
                                        </p:tav>
                                      </p:tavLst>
                                    </p:anim>
                                  </p:childTnLst>
                                </p:cTn>
                              </p:par>
                              <p:par>
                                <p:cTn id="25" presetID="53" presetClass="entr" presetSubtype="16" fill="hold" grpId="0" nodeType="withEffect">
                                  <p:stCondLst>
                                    <p:cond delay="0"/>
                                  </p:stCondLst>
                                  <p:iterate type="lt">
                                    <p:tmPct val="5000"/>
                                  </p:iterate>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3674"/>
                            </p:stCondLst>
                            <p:childTnLst>
                              <p:par>
                                <p:cTn id="31" presetID="53" presetClass="entr" presetSubtype="16" fill="hold" grpId="0" nodeType="afterEffect">
                                  <p:stCondLst>
                                    <p:cond delay="0"/>
                                  </p:stCondLst>
                                  <p:iterate type="lt">
                                    <p:tmPct val="5000"/>
                                  </p:iterate>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5150"/>
                            </p:stCondLst>
                            <p:childTnLst>
                              <p:par>
                                <p:cTn id="37" presetID="53" presetClass="entr" presetSubtype="16" fill="hold" grpId="0" nodeType="afterEffect">
                                  <p:stCondLst>
                                    <p:cond delay="0"/>
                                  </p:stCondLst>
                                  <p:iterate type="lt">
                                    <p:tmPct val="5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6625"/>
                            </p:stCondLst>
                            <p:childTnLst>
                              <p:par>
                                <p:cTn id="43" presetID="53" presetClass="entr" presetSubtype="16" fill="hold" grpId="0" nodeType="afterEffect">
                                  <p:stCondLst>
                                    <p:cond delay="0"/>
                                  </p:stCondLst>
                                  <p:iterate type="lt">
                                    <p:tmPct val="5000"/>
                                  </p:iterate>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8100"/>
                            </p:stCondLst>
                            <p:childTnLst>
                              <p:par>
                                <p:cTn id="49" presetID="53" presetClass="entr" presetSubtype="16" fill="hold" grpId="0" nodeType="afterEffect">
                                  <p:stCondLst>
                                    <p:cond delay="0"/>
                                  </p:stCondLst>
                                  <p:iterate type="lt">
                                    <p:tmPct val="5000"/>
                                  </p:iterate>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9575"/>
                            </p:stCondLst>
                            <p:childTnLst>
                              <p:par>
                                <p:cTn id="55" presetID="16" presetClass="entr" presetSubtype="37"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barn(outVertic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19" grpId="0"/>
      <p:bldP spid="20" grpId="0"/>
      <p:bldP spid="2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168382"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0" name="Title 1"/>
          <p:cNvSpPr txBox="1"/>
          <p:nvPr/>
        </p:nvSpPr>
        <p:spPr>
          <a:xfrm>
            <a:off x="1168382"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en-US" sz="14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382" y="1393719"/>
            <a:ext cx="4146827" cy="5060792"/>
          </a:xfrm>
          <a:prstGeom prst="rect">
            <a:avLst/>
          </a:prstGeom>
        </p:spPr>
      </p:pic>
      <p:sp>
        <p:nvSpPr>
          <p:cNvPr id="5" name="矩形 4"/>
          <p:cNvSpPr/>
          <p:nvPr/>
        </p:nvSpPr>
        <p:spPr>
          <a:xfrm>
            <a:off x="6510655" y="2223770"/>
            <a:ext cx="3199765" cy="521970"/>
          </a:xfrm>
          <a:prstGeom prst="rect">
            <a:avLst/>
          </a:prstGeom>
        </p:spPr>
        <p:txBody>
          <a:bodyPr wrap="square">
            <a:spAutoFit/>
          </a:bodyPr>
          <a:lstStyle/>
          <a:p>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请在这里输入标题</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sp>
        <p:nvSpPr>
          <p:cNvPr id="6" name="矩形 5"/>
          <p:cNvSpPr/>
          <p:nvPr/>
        </p:nvSpPr>
        <p:spPr>
          <a:xfrm>
            <a:off x="6510753" y="2744230"/>
            <a:ext cx="3520351" cy="784830"/>
          </a:xfrm>
          <a:prstGeom prst="rect">
            <a:avLst/>
          </a:prstGeom>
        </p:spPr>
        <p:txBody>
          <a:bodyPr wrap="square">
            <a:spAutoFit/>
          </a:bodyPr>
          <a:lstStyle/>
          <a:p>
            <a:pPr>
              <a:lnSpc>
                <a:spcPct val="150000"/>
              </a:lnSpc>
            </a:pPr>
            <a:r>
              <a:rPr lang="en-US" altLang="zh-CN" sz="1000" dirty="0">
                <a:solidFill>
                  <a:schemeClr val="tx1">
                    <a:lumMod val="75000"/>
                    <a:lumOff val="25000"/>
                  </a:schemeClr>
                </a:solidFill>
                <a:cs typeface="+mn-ea"/>
                <a:sym typeface="+mn-lt"/>
              </a:rPr>
              <a:t>This is an example text . Go ahead and replace it. Add your text here</a:t>
            </a:r>
            <a:r>
              <a:rPr lang="en-US" altLang="zh-CN" sz="1000" dirty="0" smtClean="0">
                <a:solidFill>
                  <a:schemeClr val="tx1">
                    <a:lumMod val="75000"/>
                    <a:lumOff val="25000"/>
                  </a:schemeClr>
                </a:solidFill>
                <a:cs typeface="+mn-ea"/>
                <a:sym typeface="+mn-lt"/>
              </a:rPr>
              <a:t>.</a:t>
            </a:r>
            <a:r>
              <a:rPr lang="en-US" altLang="zh-CN" sz="1000" dirty="0">
                <a:solidFill>
                  <a:schemeClr val="tx1">
                    <a:lumMod val="75000"/>
                    <a:lumOff val="25000"/>
                  </a:schemeClr>
                </a:solidFill>
                <a:cs typeface="+mn-ea"/>
                <a:sym typeface="+mn-lt"/>
              </a:rPr>
              <a:t> This is an example text . Go ahead and replace it. Add your text here. </a:t>
            </a:r>
            <a:endParaRPr lang="zh-CN" altLang="en-US" sz="1000" dirty="0">
              <a:solidFill>
                <a:srgbClr val="808080"/>
              </a:solidFill>
              <a:latin typeface="楷体" panose="02010609060101010101" pitchFamily="49" charset="-122"/>
              <a:ea typeface="楷体" panose="02010609060101010101" pitchFamily="49" charset="-122"/>
            </a:endParaRPr>
          </a:p>
        </p:txBody>
      </p:sp>
      <p:sp>
        <p:nvSpPr>
          <p:cNvPr id="7" name="矩形 6"/>
          <p:cNvSpPr/>
          <p:nvPr/>
        </p:nvSpPr>
        <p:spPr>
          <a:xfrm>
            <a:off x="6494780" y="3924300"/>
            <a:ext cx="3215640" cy="521970"/>
          </a:xfrm>
          <a:prstGeom prst="rect">
            <a:avLst/>
          </a:prstGeom>
        </p:spPr>
        <p:txBody>
          <a:bodyPr wrap="square">
            <a:spAutoFit/>
          </a:bodyPr>
          <a:lstStyle/>
          <a:p>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请在这里输入标题</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sp>
        <p:nvSpPr>
          <p:cNvPr id="8" name="矩形 7"/>
          <p:cNvSpPr/>
          <p:nvPr/>
        </p:nvSpPr>
        <p:spPr>
          <a:xfrm>
            <a:off x="6495016" y="4444268"/>
            <a:ext cx="3520351" cy="784830"/>
          </a:xfrm>
          <a:prstGeom prst="rect">
            <a:avLst/>
          </a:prstGeom>
        </p:spPr>
        <p:txBody>
          <a:bodyPr wrap="square">
            <a:spAutoFit/>
          </a:bodyPr>
          <a:lstStyle/>
          <a:p>
            <a:pPr>
              <a:lnSpc>
                <a:spcPct val="150000"/>
              </a:lnSpc>
            </a:pPr>
            <a:r>
              <a:rPr lang="en-US" altLang="zh-CN" sz="1000" dirty="0">
                <a:solidFill>
                  <a:schemeClr val="tx1">
                    <a:lumMod val="75000"/>
                    <a:lumOff val="25000"/>
                  </a:schemeClr>
                </a:solidFill>
                <a:cs typeface="+mn-ea"/>
                <a:sym typeface="+mn-lt"/>
              </a:rPr>
              <a:t>This is an example text . Go ahead and replace it. Add your text here</a:t>
            </a:r>
            <a:r>
              <a:rPr lang="en-US" altLang="zh-CN" sz="1000" dirty="0" smtClean="0">
                <a:solidFill>
                  <a:schemeClr val="tx1">
                    <a:lumMod val="75000"/>
                    <a:lumOff val="25000"/>
                  </a:schemeClr>
                </a:solidFill>
                <a:cs typeface="+mn-ea"/>
                <a:sym typeface="+mn-lt"/>
              </a:rPr>
              <a:t>.</a:t>
            </a:r>
            <a:r>
              <a:rPr lang="en-US" altLang="zh-CN" sz="1000" dirty="0">
                <a:solidFill>
                  <a:schemeClr val="tx1">
                    <a:lumMod val="75000"/>
                    <a:lumOff val="25000"/>
                  </a:schemeClr>
                </a:solidFill>
                <a:cs typeface="+mn-ea"/>
                <a:sym typeface="+mn-lt"/>
              </a:rPr>
              <a:t> This is an example text . Go ahead and replace it. Add your text here. </a:t>
            </a:r>
            <a:endParaRPr lang="zh-CN" altLang="en-US" sz="1000" dirty="0">
              <a:solidFill>
                <a:srgbClr val="80808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500"/>
                                        <p:tgtEl>
                                          <p:spTgt spid="4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42"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3250"/>
                            </p:stCondLst>
                            <p:childTnLst>
                              <p:par>
                                <p:cTn id="20" presetID="2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3750"/>
                            </p:stCondLst>
                            <p:childTnLst>
                              <p:par>
                                <p:cTn id="27" presetID="10" presetClass="entr" presetSubtype="0" fill="hold" grpId="0" nodeType="afterEffect">
                                  <p:stCondLst>
                                    <p:cond delay="0"/>
                                  </p:stCondLst>
                                  <p:iterate type="wd">
                                    <p:tmPct val="10000"/>
                                  </p:iterate>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iterate type="wd">
                                    <p:tmPct val="10000"/>
                                  </p:iterate>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 grpId="0"/>
      <p:bldP spid="6" grpId="0"/>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4179" y="-4298"/>
            <a:ext cx="5749109" cy="3712769"/>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958" y="4640991"/>
            <a:ext cx="9941442" cy="1785992"/>
          </a:xfrm>
          <a:prstGeom prst="rect">
            <a:avLst/>
          </a:prstGeom>
        </p:spPr>
      </p:pic>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5761295"/>
            <a:ext cx="12214579" cy="1096705"/>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52787" y="3951980"/>
            <a:ext cx="6013248" cy="2595798"/>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6420" y="3995576"/>
            <a:ext cx="3958288" cy="2820709"/>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96287" y="4170620"/>
            <a:ext cx="2027527" cy="2231244"/>
          </a:xfrm>
          <a:prstGeom prst="rect">
            <a:avLst/>
          </a:prstGeom>
        </p:spPr>
      </p:pic>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22706" y="2914791"/>
            <a:ext cx="1393925" cy="1164338"/>
          </a:xfrm>
          <a:prstGeom prst="rect">
            <a:avLst/>
          </a:prstGeom>
        </p:spPr>
      </p:pic>
      <p:sp>
        <p:nvSpPr>
          <p:cNvPr id="2" name="文本框 1"/>
          <p:cNvSpPr txBox="1"/>
          <p:nvPr/>
        </p:nvSpPr>
        <p:spPr>
          <a:xfrm>
            <a:off x="1612720" y="1865188"/>
            <a:ext cx="4433238" cy="1200329"/>
          </a:xfrm>
          <a:prstGeom prst="rect">
            <a:avLst/>
          </a:prstGeom>
          <a:noFill/>
        </p:spPr>
        <p:txBody>
          <a:bodyPr wrap="square" rtlCol="0">
            <a:spAutoFit/>
          </a:bodyPr>
          <a:lstStyle/>
          <a:p>
            <a:pPr algn="ctr"/>
            <a:r>
              <a:rPr lang="zh-CN" altLang="en-US" sz="7200" dirty="0" smtClean="0">
                <a:gradFill>
                  <a:gsLst>
                    <a:gs pos="0">
                      <a:srgbClr val="1A6C37"/>
                    </a:gs>
                    <a:gs pos="100000">
                      <a:srgbClr val="4D995A"/>
                    </a:gs>
                  </a:gsLst>
                  <a:lin ang="5400000" scaled="1"/>
                </a:gradFill>
                <a:latin typeface="造字工房俊雅（非商用）常规体" pitchFamily="50" charset="-122"/>
                <a:ea typeface="造字工房俊雅（非商用）常规体" pitchFamily="50" charset="-122"/>
              </a:rPr>
              <a:t>感谢观看</a:t>
            </a:r>
            <a:endParaRPr lang="zh-CN" altLang="en-US" sz="7200" dirty="0">
              <a:gradFill>
                <a:gsLst>
                  <a:gs pos="0">
                    <a:srgbClr val="1A6C37"/>
                  </a:gs>
                  <a:gs pos="100000">
                    <a:srgbClr val="4D995A"/>
                  </a:gs>
                </a:gsLst>
                <a:lin ang="5400000" scaled="1"/>
              </a:gradFill>
              <a:latin typeface="造字工房俊雅（非商用）常规体" pitchFamily="50" charset="-122"/>
              <a:ea typeface="造字工房俊雅（非商用）常规体" pitchFamily="50" charset="-122"/>
            </a:endParaRPr>
          </a:p>
        </p:txBody>
      </p:sp>
      <p:sp>
        <p:nvSpPr>
          <p:cNvPr id="15" name="Content Placeholder 2"/>
          <p:cNvSpPr txBox="1"/>
          <p:nvPr/>
        </p:nvSpPr>
        <p:spPr>
          <a:xfrm>
            <a:off x="388049" y="2850758"/>
            <a:ext cx="6882580" cy="4682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30000"/>
              </a:lnSpc>
              <a:buNone/>
            </a:pPr>
            <a:r>
              <a:rPr lang="en-US" sz="2400" dirty="0" smtClean="0">
                <a:solidFill>
                  <a:srgbClr val="1A6C37"/>
                </a:solidFill>
              </a:rPr>
              <a:t>THANKS FOR WATCHING</a:t>
            </a:r>
            <a:endParaRPr lang="en-US" sz="2400" dirty="0">
              <a:solidFill>
                <a:srgbClr val="1A6C37"/>
              </a:solidFill>
            </a:endParaRPr>
          </a:p>
        </p:txBody>
      </p:sp>
      <p:sp>
        <p:nvSpPr>
          <p:cNvPr id="16" name="Content Placeholder 2"/>
          <p:cNvSpPr txBox="1"/>
          <p:nvPr/>
        </p:nvSpPr>
        <p:spPr>
          <a:xfrm>
            <a:off x="2855946" y="3354515"/>
            <a:ext cx="1946786" cy="3183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050" dirty="0" smtClean="0">
                <a:solidFill>
                  <a:srgbClr val="1A6C37"/>
                </a:solidFill>
              </a:rPr>
              <a:t>汇报</a:t>
            </a:r>
            <a:r>
              <a:rPr lang="zh-CN" altLang="en-US" sz="1050" dirty="0" smtClean="0">
                <a:solidFill>
                  <a:srgbClr val="1A6C37"/>
                </a:solidFill>
              </a:rPr>
              <a:t>：</a:t>
            </a:r>
            <a:r>
              <a:rPr lang="en-US" altLang="zh-CN" sz="1050" dirty="0" smtClean="0">
                <a:solidFill>
                  <a:srgbClr val="1A6C37"/>
                </a:solidFill>
              </a:rPr>
              <a:t>xxx</a:t>
            </a:r>
            <a:endParaRPr lang="zh-CN" altLang="en-US" sz="1050" dirty="0" smtClean="0">
              <a:solidFill>
                <a:srgbClr val="1A6C37"/>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par>
                                <p:cTn id="12" presetID="47"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56" presetClass="entr" presetSubtype="0" fill="hold" grpId="0" nodeType="withEffect">
                                  <p:stCondLst>
                                    <p:cond delay="0"/>
                                  </p:stCondLst>
                                  <p:iterate type="lt">
                                    <p:tmPct val="10000"/>
                                  </p:iterate>
                                  <p:childTnLst>
                                    <p:set>
                                      <p:cBhvr>
                                        <p:cTn id="33" dur="1" fill="hold">
                                          <p:stCondLst>
                                            <p:cond delay="0"/>
                                          </p:stCondLst>
                                        </p:cTn>
                                        <p:tgtEl>
                                          <p:spTgt spid="2"/>
                                        </p:tgtEl>
                                        <p:attrNameLst>
                                          <p:attrName>style.visibility</p:attrName>
                                        </p:attrNameLst>
                                      </p:cBhvr>
                                      <p:to>
                                        <p:strVal val="visible"/>
                                      </p:to>
                                    </p:set>
                                    <p:anim by="(-#ppt_w*2)" calcmode="lin" valueType="num">
                                      <p:cBhvr rctx="PPT">
                                        <p:cTn id="34" dur="500" autoRev="1" fill="hold">
                                          <p:stCondLst>
                                            <p:cond delay="0"/>
                                          </p:stCondLst>
                                        </p:cTn>
                                        <p:tgtEl>
                                          <p:spTgt spid="2"/>
                                        </p:tgtEl>
                                        <p:attrNameLst>
                                          <p:attrName>ppt_w</p:attrName>
                                        </p:attrNameLst>
                                      </p:cBhvr>
                                    </p:anim>
                                    <p:anim by="(#ppt_w*0.50)" calcmode="lin" valueType="num">
                                      <p:cBhvr>
                                        <p:cTn id="35" dur="500" decel="50000" autoRev="1" fill="hold">
                                          <p:stCondLst>
                                            <p:cond delay="0"/>
                                          </p:stCondLst>
                                        </p:cTn>
                                        <p:tgtEl>
                                          <p:spTgt spid="2"/>
                                        </p:tgtEl>
                                        <p:attrNameLst>
                                          <p:attrName>ppt_x</p:attrName>
                                        </p:attrNameLst>
                                      </p:cBhvr>
                                    </p:anim>
                                    <p:anim from="(-#ppt_h/2)" to="(#ppt_y)" calcmode="lin" valueType="num">
                                      <p:cBhvr>
                                        <p:cTn id="36" dur="1000" fill="hold">
                                          <p:stCondLst>
                                            <p:cond delay="0"/>
                                          </p:stCondLst>
                                        </p:cTn>
                                        <p:tgtEl>
                                          <p:spTgt spid="2"/>
                                        </p:tgtEl>
                                        <p:attrNameLst>
                                          <p:attrName>ppt_y</p:attrName>
                                        </p:attrNameLst>
                                      </p:cBhvr>
                                    </p:anim>
                                    <p:animRot by="21600000">
                                      <p:cBhvr>
                                        <p:cTn id="37" dur="1000" fill="hold">
                                          <p:stCondLst>
                                            <p:cond delay="0"/>
                                          </p:stCondLst>
                                        </p:cTn>
                                        <p:tgtEl>
                                          <p:spTgt spid="2"/>
                                        </p:tgtEl>
                                        <p:attrNameLst>
                                          <p:attrName>r</p:attrName>
                                        </p:attrNameLst>
                                      </p:cBhvr>
                                    </p:animRot>
                                  </p:childTnLst>
                                </p:cTn>
                              </p:par>
                            </p:childTnLst>
                          </p:cTn>
                        </p:par>
                        <p:par>
                          <p:cTn id="38" fill="hold">
                            <p:stCondLst>
                              <p:cond delay="1299"/>
                            </p:stCondLst>
                            <p:childTnLst>
                              <p:par>
                                <p:cTn id="39" presetID="10" presetClass="entr" presetSubtype="0" fill="hold" grpId="0" nodeType="afterEffect">
                                  <p:stCondLst>
                                    <p:cond delay="0"/>
                                  </p:stCondLst>
                                  <p:iterate type="wd">
                                    <p:tmPct val="10000"/>
                                  </p:iterate>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14" presetClass="entr" presetSubtype="1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randombar(horizontal)">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Lst>
  </p:timing>
</p:sld>
</file>

<file path=ppt/theme/theme1.xml><?xml version="1.0" encoding="utf-8"?>
<a:theme xmlns:a="http://schemas.openxmlformats.org/drawingml/2006/main" name="Office 主题">
  <a:themeElements>
    <a:clrScheme name="自定义 7">
      <a:dk1>
        <a:sysClr val="windowText" lastClr="000000"/>
      </a:dk1>
      <a:lt1>
        <a:srgbClr val="FFFFFF"/>
      </a:lt1>
      <a:dk2>
        <a:srgbClr val="006600"/>
      </a:dk2>
      <a:lt2>
        <a:srgbClr val="E7E6E6"/>
      </a:lt2>
      <a:accent1>
        <a:srgbClr val="375623"/>
      </a:accent1>
      <a:accent2>
        <a:srgbClr val="538135"/>
      </a:accent2>
      <a:accent3>
        <a:srgbClr val="70AD47"/>
      </a:accent3>
      <a:accent4>
        <a:srgbClr val="FFC000"/>
      </a:accent4>
      <a:accent5>
        <a:srgbClr val="4472C4"/>
      </a:accent5>
      <a:accent6>
        <a:srgbClr val="70AD47"/>
      </a:accent6>
      <a:hlink>
        <a:srgbClr val="0563C1"/>
      </a:hlink>
      <a:folHlink>
        <a:srgbClr val="954F72"/>
      </a:folHlink>
    </a:clrScheme>
    <a:fontScheme name="Temp">
      <a:majorFont>
        <a:latin typeface="Arial"/>
        <a:ea typeface="方正正黑简体"/>
        <a:cs typeface=""/>
      </a:majorFont>
      <a:minorFont>
        <a:latin typeface="Arial"/>
        <a:ea typeface="方正正黑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3593</Words>
  <Application>Microsoft Office PowerPoint</Application>
  <PresentationFormat>自定义</PresentationFormat>
  <Paragraphs>345</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149</cp:revision>
  <dcterms:created xsi:type="dcterms:W3CDTF">2015-09-14T07:18:00Z</dcterms:created>
  <dcterms:modified xsi:type="dcterms:W3CDTF">2018-02-09T05:35:07Z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