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8" r:id="rId2"/>
    <p:sldId id="298" r:id="rId3"/>
    <p:sldId id="260" r:id="rId4"/>
    <p:sldId id="296" r:id="rId5"/>
    <p:sldId id="295" r:id="rId6"/>
    <p:sldId id="286" r:id="rId7"/>
    <p:sldId id="299" r:id="rId8"/>
    <p:sldId id="302" r:id="rId9"/>
    <p:sldId id="310" r:id="rId10"/>
    <p:sldId id="318" r:id="rId11"/>
    <p:sldId id="304" r:id="rId12"/>
    <p:sldId id="324" r:id="rId13"/>
    <p:sldId id="360" r:id="rId14"/>
    <p:sldId id="351" r:id="rId15"/>
    <p:sldId id="312" r:id="rId16"/>
    <p:sldId id="347" r:id="rId17"/>
    <p:sldId id="293" r:id="rId18"/>
    <p:sldId id="356" r:id="rId19"/>
    <p:sldId id="358" r:id="rId20"/>
    <p:sldId id="353" r:id="rId21"/>
    <p:sldId id="361" r:id="rId22"/>
    <p:sldId id="352" r:id="rId23"/>
    <p:sldId id="321" r:id="rId24"/>
    <p:sldId id="359" r:id="rId25"/>
    <p:sldId id="362" r:id="rId26"/>
  </p:sldIdLst>
  <p:sldSz cx="12192000" cy="6858000"/>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8773"/>
    <a:srgbClr val="0E0F30"/>
    <a:srgbClr val="020319"/>
    <a:srgbClr val="F5F8F9"/>
    <a:srgbClr val="06082C"/>
    <a:srgbClr val="EEF3F4"/>
    <a:srgbClr val="002033"/>
    <a:srgbClr val="002D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85" autoAdjust="0"/>
    <p:restoredTop sz="96420" autoAdjust="0"/>
  </p:normalViewPr>
  <p:slideViewPr>
    <p:cSldViewPr snapToGrid="0">
      <p:cViewPr varScale="1">
        <p:scale>
          <a:sx n="88" d="100"/>
          <a:sy n="88" d="100"/>
        </p:scale>
        <p:origin x="696" y="6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39" d="100"/>
        <a:sy n="13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spPr>
            <a:solidFill>
              <a:srgbClr val="748773"/>
            </a:solidFill>
            <a:ln>
              <a:noFill/>
            </a:ln>
            <a:effectLst/>
          </c:spPr>
          <c:invertIfNegative val="0"/>
          <c:dLbls>
            <c:delete val="1"/>
          </c:dLbls>
          <c:cat>
            <c:strRef>
              <c:f>Sheet1!$A$2:$A$10</c:f>
              <c:strCache>
                <c:ptCount val="9"/>
                <c:pt idx="0">
                  <c:v>Jan</c:v>
                </c:pt>
                <c:pt idx="1">
                  <c:v>Feb</c:v>
                </c:pt>
                <c:pt idx="2">
                  <c:v>Mar</c:v>
                </c:pt>
                <c:pt idx="3">
                  <c:v>Apr</c:v>
                </c:pt>
                <c:pt idx="4">
                  <c:v>May</c:v>
                </c:pt>
                <c:pt idx="5">
                  <c:v>Jun</c:v>
                </c:pt>
                <c:pt idx="6">
                  <c:v>Jul</c:v>
                </c:pt>
                <c:pt idx="7">
                  <c:v>Aug</c:v>
                </c:pt>
                <c:pt idx="8">
                  <c:v>Sep</c:v>
                </c:pt>
              </c:strCache>
            </c:strRef>
          </c:cat>
          <c:val>
            <c:numRef>
              <c:f>Sheet1!$B$2:$B$10</c:f>
              <c:numCache>
                <c:formatCode>General</c:formatCode>
                <c:ptCount val="9"/>
                <c:pt idx="0">
                  <c:v>32</c:v>
                </c:pt>
                <c:pt idx="1">
                  <c:v>32</c:v>
                </c:pt>
                <c:pt idx="2">
                  <c:v>28</c:v>
                </c:pt>
                <c:pt idx="3">
                  <c:v>12</c:v>
                </c:pt>
                <c:pt idx="4">
                  <c:v>15</c:v>
                </c:pt>
                <c:pt idx="5">
                  <c:v>32</c:v>
                </c:pt>
                <c:pt idx="6">
                  <c:v>12</c:v>
                </c:pt>
                <c:pt idx="7">
                  <c:v>32</c:v>
                </c:pt>
                <c:pt idx="8">
                  <c:v>15</c:v>
                </c:pt>
              </c:numCache>
            </c:numRef>
          </c:val>
          <c:extLst xmlns:c16r2="http://schemas.microsoft.com/office/drawing/2015/06/chart">
            <c:ext xmlns:c16="http://schemas.microsoft.com/office/drawing/2014/chart" uri="{C3380CC4-5D6E-409C-BE32-E72D297353CC}">
              <c16:uniqueId val="{00000000-7313-49A8-B443-DE7DC873B36D}"/>
            </c:ext>
          </c:extLst>
        </c:ser>
        <c:ser>
          <c:idx val="1"/>
          <c:order val="1"/>
          <c:tx>
            <c:strRef>
              <c:f>Sheet1!$C$1</c:f>
              <c:strCache>
                <c:ptCount val="1"/>
                <c:pt idx="0">
                  <c:v>Series 12</c:v>
                </c:pt>
              </c:strCache>
            </c:strRef>
          </c:tx>
          <c:spPr>
            <a:solidFill>
              <a:srgbClr val="748773"/>
            </a:solidFill>
            <a:ln>
              <a:noFill/>
            </a:ln>
            <a:effectLst/>
          </c:spPr>
          <c:invertIfNegative val="0"/>
          <c:dLbls>
            <c:delete val="1"/>
          </c:dLbls>
          <c:cat>
            <c:strRef>
              <c:f>Sheet1!$A$2:$A$10</c:f>
              <c:strCache>
                <c:ptCount val="9"/>
                <c:pt idx="0">
                  <c:v>Jan</c:v>
                </c:pt>
                <c:pt idx="1">
                  <c:v>Feb</c:v>
                </c:pt>
                <c:pt idx="2">
                  <c:v>Mar</c:v>
                </c:pt>
                <c:pt idx="3">
                  <c:v>Apr</c:v>
                </c:pt>
                <c:pt idx="4">
                  <c:v>May</c:v>
                </c:pt>
                <c:pt idx="5">
                  <c:v>Jun</c:v>
                </c:pt>
                <c:pt idx="6">
                  <c:v>Jul</c:v>
                </c:pt>
                <c:pt idx="7">
                  <c:v>Aug</c:v>
                </c:pt>
                <c:pt idx="8">
                  <c:v>Sep</c:v>
                </c:pt>
              </c:strCache>
            </c:strRef>
          </c:cat>
          <c:val>
            <c:numRef>
              <c:f>Sheet1!$C$2:$C$10</c:f>
              <c:numCache>
                <c:formatCode>General</c:formatCode>
                <c:ptCount val="9"/>
                <c:pt idx="0">
                  <c:v>25</c:v>
                </c:pt>
                <c:pt idx="1">
                  <c:v>35</c:v>
                </c:pt>
                <c:pt idx="2">
                  <c:v>20</c:v>
                </c:pt>
                <c:pt idx="3">
                  <c:v>30</c:v>
                </c:pt>
                <c:pt idx="4">
                  <c:v>26</c:v>
                </c:pt>
                <c:pt idx="5">
                  <c:v>25</c:v>
                </c:pt>
                <c:pt idx="6">
                  <c:v>30</c:v>
                </c:pt>
                <c:pt idx="7">
                  <c:v>35</c:v>
                </c:pt>
                <c:pt idx="8">
                  <c:v>35</c:v>
                </c:pt>
              </c:numCache>
            </c:numRef>
          </c:val>
          <c:extLst xmlns:c16r2="http://schemas.microsoft.com/office/drawing/2015/06/chart">
            <c:ext xmlns:c16="http://schemas.microsoft.com/office/drawing/2014/chart" uri="{C3380CC4-5D6E-409C-BE32-E72D297353CC}">
              <c16:uniqueId val="{00000001-7313-49A8-B443-DE7DC873B36D}"/>
            </c:ext>
          </c:extLst>
        </c:ser>
        <c:ser>
          <c:idx val="2"/>
          <c:order val="2"/>
          <c:tx>
            <c:strRef>
              <c:f>Sheet1!$D$1</c:f>
              <c:strCache>
                <c:ptCount val="1"/>
                <c:pt idx="0">
                  <c:v>Series 13</c:v>
                </c:pt>
              </c:strCache>
            </c:strRef>
          </c:tx>
          <c:spPr>
            <a:solidFill>
              <a:srgbClr val="748773"/>
            </a:solidFill>
            <a:ln>
              <a:noFill/>
            </a:ln>
            <a:effectLst/>
          </c:spPr>
          <c:invertIfNegative val="0"/>
          <c:dLbls>
            <c:delete val="1"/>
          </c:dLbls>
          <c:cat>
            <c:strRef>
              <c:f>Sheet1!$A$2:$A$10</c:f>
              <c:strCache>
                <c:ptCount val="9"/>
                <c:pt idx="0">
                  <c:v>Jan</c:v>
                </c:pt>
                <c:pt idx="1">
                  <c:v>Feb</c:v>
                </c:pt>
                <c:pt idx="2">
                  <c:v>Mar</c:v>
                </c:pt>
                <c:pt idx="3">
                  <c:v>Apr</c:v>
                </c:pt>
                <c:pt idx="4">
                  <c:v>May</c:v>
                </c:pt>
                <c:pt idx="5">
                  <c:v>Jun</c:v>
                </c:pt>
                <c:pt idx="6">
                  <c:v>Jul</c:v>
                </c:pt>
                <c:pt idx="7">
                  <c:v>Aug</c:v>
                </c:pt>
                <c:pt idx="8">
                  <c:v>Sep</c:v>
                </c:pt>
              </c:strCache>
            </c:strRef>
          </c:cat>
          <c:val>
            <c:numRef>
              <c:f>Sheet1!$D$2:$D$10</c:f>
              <c:numCache>
                <c:formatCode>General</c:formatCode>
                <c:ptCount val="9"/>
                <c:pt idx="0">
                  <c:v>15</c:v>
                </c:pt>
                <c:pt idx="1">
                  <c:v>23</c:v>
                </c:pt>
                <c:pt idx="2">
                  <c:v>60</c:v>
                </c:pt>
                <c:pt idx="3">
                  <c:v>48</c:v>
                </c:pt>
                <c:pt idx="4">
                  <c:v>52</c:v>
                </c:pt>
                <c:pt idx="5">
                  <c:v>15</c:v>
                </c:pt>
                <c:pt idx="6">
                  <c:v>48</c:v>
                </c:pt>
                <c:pt idx="7">
                  <c:v>23</c:v>
                </c:pt>
                <c:pt idx="8">
                  <c:v>23</c:v>
                </c:pt>
              </c:numCache>
            </c:numRef>
          </c:val>
          <c:extLst xmlns:c16r2="http://schemas.microsoft.com/office/drawing/2015/06/chart">
            <c:ext xmlns:c16="http://schemas.microsoft.com/office/drawing/2014/chart" uri="{C3380CC4-5D6E-409C-BE32-E72D297353CC}">
              <c16:uniqueId val="{00000002-7313-49A8-B443-DE7DC873B36D}"/>
            </c:ext>
          </c:extLst>
        </c:ser>
        <c:dLbls>
          <c:dLblPos val="outEnd"/>
          <c:showLegendKey val="0"/>
          <c:showVal val="1"/>
          <c:showCatName val="0"/>
          <c:showSerName val="0"/>
          <c:showPercent val="0"/>
          <c:showBubbleSize val="0"/>
        </c:dLbls>
        <c:gapWidth val="89"/>
        <c:overlap val="-23"/>
        <c:axId val="1612335008"/>
        <c:axId val="1612357312"/>
      </c:barChart>
      <c:catAx>
        <c:axId val="1612335008"/>
        <c:scaling>
          <c:orientation val="minMax"/>
        </c:scaling>
        <c:delete val="0"/>
        <c:axPos val="b"/>
        <c:numFmt formatCode="General" sourceLinked="1"/>
        <c:majorTickMark val="out"/>
        <c:minorTickMark val="none"/>
        <c:tickLblPos val="nextTo"/>
        <c:spPr>
          <a:noFill/>
          <a:ln w="12700" cap="flat" cmpd="sng" algn="ctr">
            <a:solidFill>
              <a:schemeClr val="bg1">
                <a:lumMod val="85000"/>
              </a:schemeClr>
            </a:solidFill>
            <a:round/>
          </a:ln>
          <a:effectLst/>
        </c:spPr>
        <c:txPr>
          <a:bodyPr rot="-60000000" vert="horz"/>
          <a:lstStyle/>
          <a:p>
            <a:pPr>
              <a:defRPr/>
            </a:pPr>
            <a:endParaRPr lang="zh-CN"/>
          </a:p>
        </c:txPr>
        <c:crossAx val="1612357312"/>
        <c:crosses val="autoZero"/>
        <c:auto val="1"/>
        <c:lblAlgn val="ctr"/>
        <c:lblOffset val="100"/>
        <c:noMultiLvlLbl val="1"/>
      </c:catAx>
      <c:valAx>
        <c:axId val="1612357312"/>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1612335008"/>
        <c:crosses val="autoZero"/>
        <c:crossBetween val="between"/>
      </c:valAx>
      <c:spPr>
        <a:noFill/>
        <a:ln>
          <a:noFill/>
        </a:ln>
        <a:effectLst/>
      </c:spPr>
    </c:plotArea>
    <c:plotVisOnly val="1"/>
    <c:dispBlanksAs val="zero"/>
    <c:showDLblsOverMax val="0"/>
  </c:chart>
  <c:spPr>
    <a:noFill/>
    <a:ln>
      <a:noFill/>
    </a:ln>
    <a:effectLst/>
  </c:spPr>
  <c:txPr>
    <a:bodyPr/>
    <a:lstStyle/>
    <a:p>
      <a:pPr>
        <a:defRPr sz="900" b="0" i="0">
          <a:solidFill>
            <a:schemeClr val="bg1">
              <a:lumMod val="65000"/>
            </a:schemeClr>
          </a:solidFill>
          <a:latin typeface="+mn-lt"/>
          <a:cs typeface="Montserrat Ligh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bg1">
                  <a:alpha val="8000"/>
                </a:schemeClr>
              </a:solidFill>
              <a:ln>
                <a:noFill/>
              </a:ln>
              <a:effectLst/>
            </c:spPr>
            <c:extLst xmlns:c16r2="http://schemas.microsoft.com/office/drawing/2015/06/chart">
              <c:ext xmlns:c16="http://schemas.microsoft.com/office/drawing/2014/chart" uri="{C3380CC4-5D6E-409C-BE32-E72D297353CC}">
                <c16:uniqueId val="{00000001-8979-425A-86B3-C1EBEC002F52}"/>
              </c:ext>
            </c:extLst>
          </c:dPt>
          <c:dPt>
            <c:idx val="1"/>
            <c:bubble3D val="0"/>
            <c:spPr>
              <a:solidFill>
                <a:schemeClr val="bg1"/>
              </a:solidFill>
              <a:ln>
                <a:noFill/>
              </a:ln>
              <a:effectLst/>
            </c:spPr>
            <c:extLst xmlns:c16r2="http://schemas.microsoft.com/office/drawing/2015/06/chart">
              <c:ext xmlns:c16="http://schemas.microsoft.com/office/drawing/2014/chart" uri="{C3380CC4-5D6E-409C-BE32-E72D297353CC}">
                <c16:uniqueId val="{00000003-8979-425A-86B3-C1EBEC002F52}"/>
              </c:ext>
            </c:extLst>
          </c:dPt>
          <c:cat>
            <c:strRef>
              <c:f>Sheet1!$A$2:$A$3</c:f>
              <c:strCache>
                <c:ptCount val="2"/>
                <c:pt idx="0">
                  <c:v>1st Qtr</c:v>
                </c:pt>
                <c:pt idx="1">
                  <c:v>2nd Qtr</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4-8979-425A-86B3-C1EBEC002F5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bg1">
                  <a:alpha val="8000"/>
                </a:schemeClr>
              </a:solidFill>
              <a:ln>
                <a:noFill/>
              </a:ln>
              <a:effectLst/>
            </c:spPr>
            <c:extLst xmlns:c16r2="http://schemas.microsoft.com/office/drawing/2015/06/chart">
              <c:ext xmlns:c16="http://schemas.microsoft.com/office/drawing/2014/chart" uri="{C3380CC4-5D6E-409C-BE32-E72D297353CC}">
                <c16:uniqueId val="{00000001-9BE8-49C9-86A3-3D9B1837BAD4}"/>
              </c:ext>
            </c:extLst>
          </c:dPt>
          <c:dPt>
            <c:idx val="1"/>
            <c:bubble3D val="0"/>
            <c:spPr>
              <a:solidFill>
                <a:schemeClr val="bg1"/>
              </a:solidFill>
              <a:ln>
                <a:noFill/>
              </a:ln>
              <a:effectLst/>
            </c:spPr>
            <c:extLst xmlns:c16r2="http://schemas.microsoft.com/office/drawing/2015/06/chart">
              <c:ext xmlns:c16="http://schemas.microsoft.com/office/drawing/2014/chart" uri="{C3380CC4-5D6E-409C-BE32-E72D297353CC}">
                <c16:uniqueId val="{00000003-9BE8-49C9-86A3-3D9B1837BAD4}"/>
              </c:ext>
            </c:extLst>
          </c:dPt>
          <c:cat>
            <c:strRef>
              <c:f>Sheet1!$A$2:$A$3</c:f>
              <c:strCache>
                <c:ptCount val="2"/>
                <c:pt idx="0">
                  <c:v>1st Qtr</c:v>
                </c:pt>
                <c:pt idx="1">
                  <c:v>2nd Qtr</c:v>
                </c:pt>
              </c:strCache>
            </c:strRef>
          </c:cat>
          <c:val>
            <c:numRef>
              <c:f>Sheet1!$B$2:$B$3</c:f>
              <c:numCache>
                <c:formatCode>General</c:formatCode>
                <c:ptCount val="2"/>
                <c:pt idx="0">
                  <c:v>30</c:v>
                </c:pt>
                <c:pt idx="1">
                  <c:v>70</c:v>
                </c:pt>
              </c:numCache>
            </c:numRef>
          </c:val>
          <c:extLst xmlns:c16r2="http://schemas.microsoft.com/office/drawing/2015/06/chart">
            <c:ext xmlns:c16="http://schemas.microsoft.com/office/drawing/2014/chart" uri="{C3380CC4-5D6E-409C-BE32-E72D297353CC}">
              <c16:uniqueId val="{00000004-9BE8-49C9-86A3-3D9B1837BAD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2C302-AE49-4561-94C9-F4C5AC343429}" type="datetimeFigureOut">
              <a:rPr lang="zh-CN" altLang="en-US" smtClean="0"/>
              <a:t>2019/12/12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400531-FB7A-40C9-8B6A-69F86641E240}" type="slidenum">
              <a:rPr lang="zh-CN" altLang="en-US" smtClean="0"/>
              <a:t>‹#›</a:t>
            </a:fld>
            <a:endParaRPr lang="zh-CN" altLang="en-US"/>
          </a:p>
        </p:txBody>
      </p:sp>
    </p:spTree>
    <p:extLst>
      <p:ext uri="{BB962C8B-B14F-4D97-AF65-F5344CB8AC3E}">
        <p14:creationId xmlns:p14="http://schemas.microsoft.com/office/powerpoint/2010/main" val="2698857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1</a:t>
            </a:fld>
            <a:endParaRPr lang="zh-CN" altLang="en-US"/>
          </a:p>
        </p:txBody>
      </p:sp>
    </p:spTree>
    <p:extLst>
      <p:ext uri="{BB962C8B-B14F-4D97-AF65-F5344CB8AC3E}">
        <p14:creationId xmlns:p14="http://schemas.microsoft.com/office/powerpoint/2010/main" val="4155271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2</a:t>
            </a:fld>
            <a:endParaRPr lang="zh-CN" altLang="en-US"/>
          </a:p>
        </p:txBody>
      </p:sp>
    </p:spTree>
    <p:extLst>
      <p:ext uri="{BB962C8B-B14F-4D97-AF65-F5344CB8AC3E}">
        <p14:creationId xmlns:p14="http://schemas.microsoft.com/office/powerpoint/2010/main" val="4028304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3</a:t>
            </a:fld>
            <a:endParaRPr lang="zh-CN" altLang="en-US"/>
          </a:p>
        </p:txBody>
      </p:sp>
    </p:spTree>
    <p:extLst>
      <p:ext uri="{BB962C8B-B14F-4D97-AF65-F5344CB8AC3E}">
        <p14:creationId xmlns:p14="http://schemas.microsoft.com/office/powerpoint/2010/main" val="227712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4</a:t>
            </a:fld>
            <a:endParaRPr lang="zh-CN" altLang="en-US"/>
          </a:p>
        </p:txBody>
      </p:sp>
    </p:spTree>
    <p:extLst>
      <p:ext uri="{BB962C8B-B14F-4D97-AF65-F5344CB8AC3E}">
        <p14:creationId xmlns:p14="http://schemas.microsoft.com/office/powerpoint/2010/main" val="3248328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t>5</a:t>
            </a:fld>
            <a:endParaRPr lang="zh-CN" altLang="en-US"/>
          </a:p>
        </p:txBody>
      </p:sp>
    </p:spTree>
    <p:extLst>
      <p:ext uri="{BB962C8B-B14F-4D97-AF65-F5344CB8AC3E}">
        <p14:creationId xmlns:p14="http://schemas.microsoft.com/office/powerpoint/2010/main" val="1771265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6</a:t>
            </a:fld>
            <a:endParaRPr lang="zh-CN" altLang="en-US"/>
          </a:p>
        </p:txBody>
      </p:sp>
    </p:spTree>
    <p:extLst>
      <p:ext uri="{BB962C8B-B14F-4D97-AF65-F5344CB8AC3E}">
        <p14:creationId xmlns:p14="http://schemas.microsoft.com/office/powerpoint/2010/main" val="2645833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7</a:t>
            </a:fld>
            <a:endParaRPr lang="zh-CN" altLang="en-US"/>
          </a:p>
        </p:txBody>
      </p:sp>
    </p:spTree>
    <p:extLst>
      <p:ext uri="{BB962C8B-B14F-4D97-AF65-F5344CB8AC3E}">
        <p14:creationId xmlns:p14="http://schemas.microsoft.com/office/powerpoint/2010/main" val="4192808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t>8</a:t>
            </a:fld>
            <a:endParaRPr lang="zh-CN" altLang="en-US"/>
          </a:p>
        </p:txBody>
      </p:sp>
    </p:spTree>
    <p:extLst>
      <p:ext uri="{BB962C8B-B14F-4D97-AF65-F5344CB8AC3E}">
        <p14:creationId xmlns:p14="http://schemas.microsoft.com/office/powerpoint/2010/main" val="183355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9</a:t>
            </a:fld>
            <a:endParaRPr lang="zh-CN" altLang="en-US"/>
          </a:p>
        </p:txBody>
      </p:sp>
    </p:spTree>
    <p:extLst>
      <p:ext uri="{BB962C8B-B14F-4D97-AF65-F5344CB8AC3E}">
        <p14:creationId xmlns:p14="http://schemas.microsoft.com/office/powerpoint/2010/main" val="1464163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10</a:t>
            </a:fld>
            <a:endParaRPr lang="zh-CN" altLang="en-US"/>
          </a:p>
        </p:txBody>
      </p:sp>
    </p:spTree>
    <p:extLst>
      <p:ext uri="{BB962C8B-B14F-4D97-AF65-F5344CB8AC3E}">
        <p14:creationId xmlns:p14="http://schemas.microsoft.com/office/powerpoint/2010/main" val="1073583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11</a:t>
            </a:fld>
            <a:endParaRPr lang="zh-CN" altLang="en-US"/>
          </a:p>
        </p:txBody>
      </p:sp>
    </p:spTree>
    <p:extLst>
      <p:ext uri="{BB962C8B-B14F-4D97-AF65-F5344CB8AC3E}">
        <p14:creationId xmlns:p14="http://schemas.microsoft.com/office/powerpoint/2010/main" val="2642756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12</a:t>
            </a:fld>
            <a:endParaRPr lang="zh-CN" altLang="en-US"/>
          </a:p>
        </p:txBody>
      </p:sp>
    </p:spTree>
    <p:extLst>
      <p:ext uri="{BB962C8B-B14F-4D97-AF65-F5344CB8AC3E}">
        <p14:creationId xmlns:p14="http://schemas.microsoft.com/office/powerpoint/2010/main" val="1280742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t>13</a:t>
            </a:fld>
            <a:endParaRPr lang="zh-CN" altLang="en-US"/>
          </a:p>
        </p:txBody>
      </p:sp>
    </p:spTree>
    <p:extLst>
      <p:ext uri="{BB962C8B-B14F-4D97-AF65-F5344CB8AC3E}">
        <p14:creationId xmlns:p14="http://schemas.microsoft.com/office/powerpoint/2010/main" val="693673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14</a:t>
            </a:fld>
            <a:endParaRPr lang="zh-CN" altLang="en-US"/>
          </a:p>
        </p:txBody>
      </p:sp>
    </p:spTree>
    <p:extLst>
      <p:ext uri="{BB962C8B-B14F-4D97-AF65-F5344CB8AC3E}">
        <p14:creationId xmlns:p14="http://schemas.microsoft.com/office/powerpoint/2010/main" val="1584664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t>15</a:t>
            </a:fld>
            <a:endParaRPr lang="zh-CN" altLang="en-US"/>
          </a:p>
        </p:txBody>
      </p:sp>
    </p:spTree>
    <p:extLst>
      <p:ext uri="{BB962C8B-B14F-4D97-AF65-F5344CB8AC3E}">
        <p14:creationId xmlns:p14="http://schemas.microsoft.com/office/powerpoint/2010/main" val="807963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16</a:t>
            </a:fld>
            <a:endParaRPr lang="zh-CN" altLang="en-US"/>
          </a:p>
        </p:txBody>
      </p:sp>
    </p:spTree>
    <p:extLst>
      <p:ext uri="{BB962C8B-B14F-4D97-AF65-F5344CB8AC3E}">
        <p14:creationId xmlns:p14="http://schemas.microsoft.com/office/powerpoint/2010/main" val="3260652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t>17</a:t>
            </a:fld>
            <a:endParaRPr lang="zh-CN" altLang="en-US"/>
          </a:p>
        </p:txBody>
      </p:sp>
    </p:spTree>
    <p:extLst>
      <p:ext uri="{BB962C8B-B14F-4D97-AF65-F5344CB8AC3E}">
        <p14:creationId xmlns:p14="http://schemas.microsoft.com/office/powerpoint/2010/main" val="3072862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18</a:t>
            </a:fld>
            <a:endParaRPr lang="zh-CN" altLang="en-US"/>
          </a:p>
        </p:txBody>
      </p:sp>
    </p:spTree>
    <p:extLst>
      <p:ext uri="{BB962C8B-B14F-4D97-AF65-F5344CB8AC3E}">
        <p14:creationId xmlns:p14="http://schemas.microsoft.com/office/powerpoint/2010/main" val="3760416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19</a:t>
            </a:fld>
            <a:endParaRPr lang="zh-CN" altLang="en-US"/>
          </a:p>
        </p:txBody>
      </p:sp>
    </p:spTree>
    <p:extLst>
      <p:ext uri="{BB962C8B-B14F-4D97-AF65-F5344CB8AC3E}">
        <p14:creationId xmlns:p14="http://schemas.microsoft.com/office/powerpoint/2010/main" val="1607844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20</a:t>
            </a:fld>
            <a:endParaRPr lang="zh-CN" altLang="en-US"/>
          </a:p>
        </p:txBody>
      </p:sp>
    </p:spTree>
    <p:extLst>
      <p:ext uri="{BB962C8B-B14F-4D97-AF65-F5344CB8AC3E}">
        <p14:creationId xmlns:p14="http://schemas.microsoft.com/office/powerpoint/2010/main" val="2419327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t>21</a:t>
            </a:fld>
            <a:endParaRPr lang="zh-CN" altLang="en-US"/>
          </a:p>
        </p:txBody>
      </p:sp>
    </p:spTree>
    <p:extLst>
      <p:ext uri="{BB962C8B-B14F-4D97-AF65-F5344CB8AC3E}">
        <p14:creationId xmlns:p14="http://schemas.microsoft.com/office/powerpoint/2010/main" val="5107438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22</a:t>
            </a:fld>
            <a:endParaRPr lang="zh-CN" altLang="en-US"/>
          </a:p>
        </p:txBody>
      </p:sp>
    </p:spTree>
    <p:extLst>
      <p:ext uri="{BB962C8B-B14F-4D97-AF65-F5344CB8AC3E}">
        <p14:creationId xmlns:p14="http://schemas.microsoft.com/office/powerpoint/2010/main" val="9548861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t>23</a:t>
            </a:fld>
            <a:endParaRPr lang="zh-CN" altLang="en-US"/>
          </a:p>
        </p:txBody>
      </p:sp>
    </p:spTree>
    <p:extLst>
      <p:ext uri="{BB962C8B-B14F-4D97-AF65-F5344CB8AC3E}">
        <p14:creationId xmlns:p14="http://schemas.microsoft.com/office/powerpoint/2010/main" val="25781995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24</a:t>
            </a:fld>
            <a:endParaRPr lang="zh-CN" altLang="en-US"/>
          </a:p>
        </p:txBody>
      </p:sp>
    </p:spTree>
    <p:extLst>
      <p:ext uri="{BB962C8B-B14F-4D97-AF65-F5344CB8AC3E}">
        <p14:creationId xmlns:p14="http://schemas.microsoft.com/office/powerpoint/2010/main" val="4720540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25</a:t>
            </a:fld>
            <a:endParaRPr lang="zh-CN" altLang="en-US"/>
          </a:p>
        </p:txBody>
      </p:sp>
    </p:spTree>
    <p:extLst>
      <p:ext uri="{BB962C8B-B14F-4D97-AF65-F5344CB8AC3E}">
        <p14:creationId xmlns:p14="http://schemas.microsoft.com/office/powerpoint/2010/main" val="236098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2849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42593B2B-7C40-484B-A7D5-910026DEBB1B}"/>
              </a:ext>
            </a:extLst>
          </p:cNvPr>
          <p:cNvSpPr>
            <a:spLocks noGrp="1"/>
          </p:cNvSpPr>
          <p:nvPr>
            <p:ph type="pic" sz="quarter" idx="10" hasCustomPrompt="1"/>
          </p:nvPr>
        </p:nvSpPr>
        <p:spPr>
          <a:xfrm>
            <a:off x="4133850" y="-1"/>
            <a:ext cx="8058150" cy="6858000"/>
          </a:xfrm>
          <a:custGeom>
            <a:avLst/>
            <a:gdLst>
              <a:gd name="connsiteX0" fmla="*/ 0 w 8058150"/>
              <a:gd name="connsiteY0" fmla="*/ 0 h 6858000"/>
              <a:gd name="connsiteX1" fmla="*/ 8058150 w 8058150"/>
              <a:gd name="connsiteY1" fmla="*/ 0 h 6858000"/>
              <a:gd name="connsiteX2" fmla="*/ 8058150 w 8058150"/>
              <a:gd name="connsiteY2" fmla="*/ 6858000 h 6858000"/>
              <a:gd name="connsiteX3" fmla="*/ 6858000 w 80581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58150" h="6858000">
                <a:moveTo>
                  <a:pt x="0" y="0"/>
                </a:moveTo>
                <a:lnTo>
                  <a:pt x="8058150" y="0"/>
                </a:lnTo>
                <a:lnTo>
                  <a:pt x="8058150" y="6858000"/>
                </a:lnTo>
                <a:lnTo>
                  <a:pt x="6858000" y="685800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4" name="Picture Placeholder 9">
            <a:extLst>
              <a:ext uri="{FF2B5EF4-FFF2-40B4-BE49-F238E27FC236}">
                <a16:creationId xmlns:a16="http://schemas.microsoft.com/office/drawing/2014/main" xmlns="" id="{592EF7A8-62B9-4713-B027-C7B198EA9CB2}"/>
              </a:ext>
            </a:extLst>
          </p:cNvPr>
          <p:cNvSpPr>
            <a:spLocks noGrp="1"/>
          </p:cNvSpPr>
          <p:nvPr>
            <p:ph type="pic" sz="quarter" idx="11" hasCustomPrompt="1"/>
          </p:nvPr>
        </p:nvSpPr>
        <p:spPr>
          <a:xfrm>
            <a:off x="5741602" y="1592826"/>
            <a:ext cx="4948523" cy="3657600"/>
          </a:xfrm>
          <a:custGeom>
            <a:avLst/>
            <a:gdLst>
              <a:gd name="connsiteX0" fmla="*/ 0 w 4948523"/>
              <a:gd name="connsiteY0" fmla="*/ 0 h 3657600"/>
              <a:gd name="connsiteX1" fmla="*/ 4948523 w 4948523"/>
              <a:gd name="connsiteY1" fmla="*/ 0 h 3657600"/>
              <a:gd name="connsiteX2" fmla="*/ 4948523 w 4948523"/>
              <a:gd name="connsiteY2" fmla="*/ 3657600 h 3657600"/>
              <a:gd name="connsiteX3" fmla="*/ 3657600 w 4948523"/>
              <a:gd name="connsiteY3" fmla="*/ 3657600 h 3657600"/>
            </a:gdLst>
            <a:ahLst/>
            <a:cxnLst>
              <a:cxn ang="0">
                <a:pos x="connsiteX0" y="connsiteY0"/>
              </a:cxn>
              <a:cxn ang="0">
                <a:pos x="connsiteX1" y="connsiteY1"/>
              </a:cxn>
              <a:cxn ang="0">
                <a:pos x="connsiteX2" y="connsiteY2"/>
              </a:cxn>
              <a:cxn ang="0">
                <a:pos x="connsiteX3" y="connsiteY3"/>
              </a:cxn>
            </a:cxnLst>
            <a:rect l="l" t="t" r="r" b="b"/>
            <a:pathLst>
              <a:path w="4948523" h="3657600">
                <a:moveTo>
                  <a:pt x="0" y="0"/>
                </a:moveTo>
                <a:lnTo>
                  <a:pt x="4948523" y="0"/>
                </a:lnTo>
                <a:lnTo>
                  <a:pt x="4948523" y="3657600"/>
                </a:lnTo>
                <a:lnTo>
                  <a:pt x="3657600" y="365760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309427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1+#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CFBBCF0F-E9D0-4800-BB82-2F51DD4D1726}"/>
              </a:ext>
            </a:extLst>
          </p:cNvPr>
          <p:cNvSpPr>
            <a:spLocks noGrp="1"/>
          </p:cNvSpPr>
          <p:nvPr>
            <p:ph type="pic" sz="quarter" idx="10" hasCustomPrompt="1"/>
          </p:nvPr>
        </p:nvSpPr>
        <p:spPr>
          <a:xfrm>
            <a:off x="1042219" y="1371600"/>
            <a:ext cx="6435214" cy="3923072"/>
          </a:xfrm>
          <a:custGeom>
            <a:avLst/>
            <a:gdLst>
              <a:gd name="connsiteX0" fmla="*/ 0 w 6435214"/>
              <a:gd name="connsiteY0" fmla="*/ 0 h 3923072"/>
              <a:gd name="connsiteX1" fmla="*/ 6435214 w 6435214"/>
              <a:gd name="connsiteY1" fmla="*/ 0 h 3923072"/>
              <a:gd name="connsiteX2" fmla="*/ 6435214 w 6435214"/>
              <a:gd name="connsiteY2" fmla="*/ 3923072 h 3923072"/>
              <a:gd name="connsiteX3" fmla="*/ 0 w 6435214"/>
              <a:gd name="connsiteY3" fmla="*/ 3923072 h 3923072"/>
            </a:gdLst>
            <a:ahLst/>
            <a:cxnLst>
              <a:cxn ang="0">
                <a:pos x="connsiteX0" y="connsiteY0"/>
              </a:cxn>
              <a:cxn ang="0">
                <a:pos x="connsiteX1" y="connsiteY1"/>
              </a:cxn>
              <a:cxn ang="0">
                <a:pos x="connsiteX2" y="connsiteY2"/>
              </a:cxn>
              <a:cxn ang="0">
                <a:pos x="connsiteX3" y="connsiteY3"/>
              </a:cxn>
            </a:cxnLst>
            <a:rect l="l" t="t" r="r" b="b"/>
            <a:pathLst>
              <a:path w="6435214" h="3923072">
                <a:moveTo>
                  <a:pt x="0" y="0"/>
                </a:moveTo>
                <a:lnTo>
                  <a:pt x="6435214" y="0"/>
                </a:lnTo>
                <a:lnTo>
                  <a:pt x="6435214" y="3923072"/>
                </a:lnTo>
                <a:lnTo>
                  <a:pt x="0" y="3923072"/>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395836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9_Title Slide">
    <p:bg>
      <p:bgPr>
        <a:solidFill>
          <a:srgbClr val="F5F8F9"/>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xmlns="" id="{6FD66F45-58F1-407E-9B54-A6877A9C29EE}"/>
              </a:ext>
            </a:extLst>
          </p:cNvPr>
          <p:cNvSpPr>
            <a:spLocks noGrp="1"/>
          </p:cNvSpPr>
          <p:nvPr>
            <p:ph type="pic" sz="quarter" idx="10" hasCustomPrompt="1"/>
          </p:nvPr>
        </p:nvSpPr>
        <p:spPr>
          <a:xfrm>
            <a:off x="6096000" y="487806"/>
            <a:ext cx="5161613" cy="5161613"/>
          </a:xfrm>
          <a:custGeom>
            <a:avLst/>
            <a:gdLst>
              <a:gd name="connsiteX0" fmla="*/ 0 w 4786859"/>
              <a:gd name="connsiteY0" fmla="*/ 0 h 4786859"/>
              <a:gd name="connsiteX1" fmla="*/ 4786859 w 4786859"/>
              <a:gd name="connsiteY1" fmla="*/ 0 h 4786859"/>
              <a:gd name="connsiteX2" fmla="*/ 4786859 w 4786859"/>
              <a:gd name="connsiteY2" fmla="*/ 4786859 h 4786859"/>
              <a:gd name="connsiteX3" fmla="*/ 0 w 4786859"/>
              <a:gd name="connsiteY3" fmla="*/ 4786859 h 4786859"/>
            </a:gdLst>
            <a:ahLst/>
            <a:cxnLst>
              <a:cxn ang="0">
                <a:pos x="connsiteX0" y="connsiteY0"/>
              </a:cxn>
              <a:cxn ang="0">
                <a:pos x="connsiteX1" y="connsiteY1"/>
              </a:cxn>
              <a:cxn ang="0">
                <a:pos x="connsiteX2" y="connsiteY2"/>
              </a:cxn>
              <a:cxn ang="0">
                <a:pos x="connsiteX3" y="connsiteY3"/>
              </a:cxn>
            </a:cxnLst>
            <a:rect l="l" t="t" r="r" b="b"/>
            <a:pathLst>
              <a:path w="4786859" h="4786859">
                <a:moveTo>
                  <a:pt x="0" y="0"/>
                </a:moveTo>
                <a:lnTo>
                  <a:pt x="4786859" y="0"/>
                </a:lnTo>
                <a:lnTo>
                  <a:pt x="4786859" y="4786859"/>
                </a:lnTo>
                <a:lnTo>
                  <a:pt x="0" y="4786859"/>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20" name="Picture Placeholder 19">
            <a:extLst>
              <a:ext uri="{FF2B5EF4-FFF2-40B4-BE49-F238E27FC236}">
                <a16:creationId xmlns:a16="http://schemas.microsoft.com/office/drawing/2014/main" xmlns="" id="{A41A27C4-08C9-4F7A-97A6-92B7D2A9B6C1}"/>
              </a:ext>
            </a:extLst>
          </p:cNvPr>
          <p:cNvSpPr>
            <a:spLocks noGrp="1"/>
          </p:cNvSpPr>
          <p:nvPr>
            <p:ph type="pic" sz="quarter" idx="11" hasCustomPrompt="1"/>
          </p:nvPr>
        </p:nvSpPr>
        <p:spPr>
          <a:xfrm>
            <a:off x="4383089" y="1716089"/>
            <a:ext cx="3425825" cy="3425825"/>
          </a:xfrm>
          <a:custGeom>
            <a:avLst/>
            <a:gdLst>
              <a:gd name="connsiteX0" fmla="*/ 554574 w 3425825"/>
              <a:gd name="connsiteY0" fmla="*/ 0 h 3425825"/>
              <a:gd name="connsiteX1" fmla="*/ 1712119 w 3425825"/>
              <a:gd name="connsiteY1" fmla="*/ 1159925 h 3425825"/>
              <a:gd name="connsiteX2" fmla="*/ 2872044 w 3425825"/>
              <a:gd name="connsiteY2" fmla="*/ 0 h 3425825"/>
              <a:gd name="connsiteX3" fmla="*/ 3425825 w 3425825"/>
              <a:gd name="connsiteY3" fmla="*/ 553781 h 3425825"/>
              <a:gd name="connsiteX4" fmla="*/ 2265900 w 3425825"/>
              <a:gd name="connsiteY4" fmla="*/ 1713706 h 3425825"/>
              <a:gd name="connsiteX5" fmla="*/ 3425825 w 3425825"/>
              <a:gd name="connsiteY5" fmla="*/ 2873631 h 3425825"/>
              <a:gd name="connsiteX6" fmla="*/ 2872044 w 3425825"/>
              <a:gd name="connsiteY6" fmla="*/ 3425825 h 3425825"/>
              <a:gd name="connsiteX7" fmla="*/ 1712119 w 3425825"/>
              <a:gd name="connsiteY7" fmla="*/ 2265900 h 3425825"/>
              <a:gd name="connsiteX8" fmla="*/ 554574 w 3425825"/>
              <a:gd name="connsiteY8" fmla="*/ 3425825 h 3425825"/>
              <a:gd name="connsiteX9" fmla="*/ 0 w 3425825"/>
              <a:gd name="connsiteY9" fmla="*/ 2873631 h 3425825"/>
              <a:gd name="connsiteX10" fmla="*/ 1159925 w 3425825"/>
              <a:gd name="connsiteY10" fmla="*/ 1713706 h 3425825"/>
              <a:gd name="connsiteX11" fmla="*/ 0 w 3425825"/>
              <a:gd name="connsiteY11" fmla="*/ 553781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5825" h="3425825">
                <a:moveTo>
                  <a:pt x="554574" y="0"/>
                </a:moveTo>
                <a:lnTo>
                  <a:pt x="1712119" y="1159925"/>
                </a:lnTo>
                <a:lnTo>
                  <a:pt x="2872044" y="0"/>
                </a:lnTo>
                <a:lnTo>
                  <a:pt x="3425825" y="553781"/>
                </a:lnTo>
                <a:lnTo>
                  <a:pt x="2265900" y="1713706"/>
                </a:lnTo>
                <a:lnTo>
                  <a:pt x="3425825" y="2873631"/>
                </a:lnTo>
                <a:lnTo>
                  <a:pt x="2872044" y="3425825"/>
                </a:lnTo>
                <a:lnTo>
                  <a:pt x="1712119" y="2265900"/>
                </a:lnTo>
                <a:lnTo>
                  <a:pt x="554574" y="3425825"/>
                </a:lnTo>
                <a:lnTo>
                  <a:pt x="0" y="2873631"/>
                </a:lnTo>
                <a:lnTo>
                  <a:pt x="1159925" y="1713706"/>
                </a:lnTo>
                <a:lnTo>
                  <a:pt x="0" y="553781"/>
                </a:lnTo>
                <a:close/>
              </a:path>
            </a:pathLst>
          </a:custGeom>
          <a:noFill/>
          <a:effectLst>
            <a:outerShdw blurRad="889000" dist="444500" dir="2700000" sx="86000" sy="86000" algn="tl"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356929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1+#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250" fill="hold"/>
                                        <p:tgtEl>
                                          <p:spTgt spid="20"/>
                                        </p:tgtEl>
                                        <p:attrNameLst>
                                          <p:attrName>ppt_x</p:attrName>
                                        </p:attrNameLst>
                                      </p:cBhvr>
                                      <p:tavLst>
                                        <p:tav tm="0">
                                          <p:val>
                                            <p:strVal val="1+#ppt_w/2"/>
                                          </p:val>
                                        </p:tav>
                                        <p:tav tm="100000">
                                          <p:val>
                                            <p:strVal val="#ppt_x"/>
                                          </p:val>
                                        </p:tav>
                                      </p:tavLst>
                                    </p:anim>
                                    <p:anim calcmode="lin" valueType="num">
                                      <p:cBhvr additive="base">
                                        <p:cTn id="12" dur="125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0595B160-589E-46AB-95AF-299D424A8102}"/>
              </a:ext>
            </a:extLst>
          </p:cNvPr>
          <p:cNvSpPr>
            <a:spLocks noGrp="1"/>
          </p:cNvSpPr>
          <p:nvPr>
            <p:ph type="pic" sz="quarter" idx="10" hasCustomPrompt="1"/>
          </p:nvPr>
        </p:nvSpPr>
        <p:spPr>
          <a:xfrm>
            <a:off x="0" y="885928"/>
            <a:ext cx="12192000" cy="3509091"/>
          </a:xfrm>
          <a:custGeom>
            <a:avLst/>
            <a:gdLst>
              <a:gd name="connsiteX0" fmla="*/ 0 w 12192000"/>
              <a:gd name="connsiteY0" fmla="*/ 0 h 3509091"/>
              <a:gd name="connsiteX1" fmla="*/ 12192000 w 12192000"/>
              <a:gd name="connsiteY1" fmla="*/ 0 h 3509091"/>
              <a:gd name="connsiteX2" fmla="*/ 12192000 w 12192000"/>
              <a:gd name="connsiteY2" fmla="*/ 3509091 h 3509091"/>
              <a:gd name="connsiteX3" fmla="*/ 0 w 12192000"/>
              <a:gd name="connsiteY3" fmla="*/ 3509091 h 3509091"/>
            </a:gdLst>
            <a:ahLst/>
            <a:cxnLst>
              <a:cxn ang="0">
                <a:pos x="connsiteX0" y="connsiteY0"/>
              </a:cxn>
              <a:cxn ang="0">
                <a:pos x="connsiteX1" y="connsiteY1"/>
              </a:cxn>
              <a:cxn ang="0">
                <a:pos x="connsiteX2" y="connsiteY2"/>
              </a:cxn>
              <a:cxn ang="0">
                <a:pos x="connsiteX3" y="connsiteY3"/>
              </a:cxn>
            </a:cxnLst>
            <a:rect l="l" t="t" r="r" b="b"/>
            <a:pathLst>
              <a:path w="12192000" h="3509091">
                <a:moveTo>
                  <a:pt x="0" y="0"/>
                </a:moveTo>
                <a:lnTo>
                  <a:pt x="12192000" y="0"/>
                </a:lnTo>
                <a:lnTo>
                  <a:pt x="12192000" y="3509091"/>
                </a:lnTo>
                <a:lnTo>
                  <a:pt x="0" y="3509091"/>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2279930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D05D56C6-EA00-42CB-A6FB-89C7A1056A2D}"/>
              </a:ext>
            </a:extLst>
          </p:cNvPr>
          <p:cNvSpPr>
            <a:spLocks noGrp="1"/>
          </p:cNvSpPr>
          <p:nvPr>
            <p:ph type="pic" sz="quarter" idx="10" hasCustomPrompt="1"/>
          </p:nvPr>
        </p:nvSpPr>
        <p:spPr>
          <a:xfrm>
            <a:off x="1524001" y="1146630"/>
            <a:ext cx="3193143" cy="3933371"/>
          </a:xfrm>
          <a:custGeom>
            <a:avLst/>
            <a:gdLst>
              <a:gd name="connsiteX0" fmla="*/ 0 w 3193143"/>
              <a:gd name="connsiteY0" fmla="*/ 0 h 3933371"/>
              <a:gd name="connsiteX1" fmla="*/ 3193143 w 3193143"/>
              <a:gd name="connsiteY1" fmla="*/ 0 h 3933371"/>
              <a:gd name="connsiteX2" fmla="*/ 3193143 w 3193143"/>
              <a:gd name="connsiteY2" fmla="*/ 3933371 h 3933371"/>
              <a:gd name="connsiteX3" fmla="*/ 0 w 3193143"/>
              <a:gd name="connsiteY3" fmla="*/ 3933371 h 3933371"/>
            </a:gdLst>
            <a:ahLst/>
            <a:cxnLst>
              <a:cxn ang="0">
                <a:pos x="connsiteX0" y="connsiteY0"/>
              </a:cxn>
              <a:cxn ang="0">
                <a:pos x="connsiteX1" y="connsiteY1"/>
              </a:cxn>
              <a:cxn ang="0">
                <a:pos x="connsiteX2" y="connsiteY2"/>
              </a:cxn>
              <a:cxn ang="0">
                <a:pos x="connsiteX3" y="connsiteY3"/>
              </a:cxn>
            </a:cxnLst>
            <a:rect l="l" t="t" r="r" b="b"/>
            <a:pathLst>
              <a:path w="3193143" h="3933371">
                <a:moveTo>
                  <a:pt x="0" y="0"/>
                </a:moveTo>
                <a:lnTo>
                  <a:pt x="3193143" y="0"/>
                </a:lnTo>
                <a:lnTo>
                  <a:pt x="3193143" y="3933371"/>
                </a:lnTo>
                <a:lnTo>
                  <a:pt x="0" y="3933371"/>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3122144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65B5BE3E-46A0-49BF-9A7E-6C1741FD11FB}"/>
              </a:ext>
            </a:extLst>
          </p:cNvPr>
          <p:cNvSpPr>
            <a:spLocks noGrp="1"/>
          </p:cNvSpPr>
          <p:nvPr>
            <p:ph type="pic" sz="quarter" idx="10" hasCustomPrompt="1"/>
          </p:nvPr>
        </p:nvSpPr>
        <p:spPr>
          <a:xfrm>
            <a:off x="1699504" y="800921"/>
            <a:ext cx="3801410" cy="3801412"/>
          </a:xfrm>
          <a:custGeom>
            <a:avLst/>
            <a:gdLst>
              <a:gd name="connsiteX0" fmla="*/ 1900705 w 3801410"/>
              <a:gd name="connsiteY0" fmla="*/ 0 h 3801412"/>
              <a:gd name="connsiteX1" fmla="*/ 3801410 w 3801410"/>
              <a:gd name="connsiteY1" fmla="*/ 1900706 h 3801412"/>
              <a:gd name="connsiteX2" fmla="*/ 1900705 w 3801410"/>
              <a:gd name="connsiteY2" fmla="*/ 3801412 h 3801412"/>
              <a:gd name="connsiteX3" fmla="*/ 0 w 3801410"/>
              <a:gd name="connsiteY3" fmla="*/ 1900706 h 3801412"/>
              <a:gd name="connsiteX4" fmla="*/ 1900705 w 3801410"/>
              <a:gd name="connsiteY4" fmla="*/ 0 h 3801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1410" h="3801412">
                <a:moveTo>
                  <a:pt x="1900705" y="0"/>
                </a:moveTo>
                <a:cubicBezTo>
                  <a:pt x="2950435" y="0"/>
                  <a:pt x="3801410" y="850975"/>
                  <a:pt x="3801410" y="1900706"/>
                </a:cubicBezTo>
                <a:cubicBezTo>
                  <a:pt x="3801410" y="2950437"/>
                  <a:pt x="2950435" y="3801412"/>
                  <a:pt x="1900705" y="3801412"/>
                </a:cubicBezTo>
                <a:cubicBezTo>
                  <a:pt x="850975" y="3801412"/>
                  <a:pt x="0" y="2950437"/>
                  <a:pt x="0" y="1900706"/>
                </a:cubicBezTo>
                <a:cubicBezTo>
                  <a:pt x="0" y="850975"/>
                  <a:pt x="850975" y="0"/>
                  <a:pt x="1900705" y="0"/>
                </a:cubicBez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3527052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0-#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7_Title Slide">
    <p:bg>
      <p:bgPr>
        <a:solidFill>
          <a:srgbClr val="F5F8F9"/>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3CE06044-7FE0-482F-921B-6A60B0928805}"/>
              </a:ext>
            </a:extLst>
          </p:cNvPr>
          <p:cNvSpPr/>
          <p:nvPr userDrawn="1"/>
        </p:nvSpPr>
        <p:spPr>
          <a:xfrm>
            <a:off x="5670677" y="0"/>
            <a:ext cx="6521323" cy="6858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xmlns="" id="{DCF56FBF-8C39-4D21-A4D1-85729E8D088B}"/>
              </a:ext>
            </a:extLst>
          </p:cNvPr>
          <p:cNvSpPr/>
          <p:nvPr userDrawn="1"/>
        </p:nvSpPr>
        <p:spPr>
          <a:xfrm>
            <a:off x="499674" y="445958"/>
            <a:ext cx="11192654" cy="5966085"/>
          </a:xfrm>
          <a:prstGeom prst="rect">
            <a:avLst/>
          </a:prstGeom>
          <a:solidFill>
            <a:schemeClr val="bg1"/>
          </a:solidFill>
          <a:ln>
            <a:noFill/>
          </a:ln>
          <a:effectLst>
            <a:outerShdw blurRad="152400" dist="508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xmlns="" id="{015524A7-39AC-4B92-A6B9-3E973D7BA203}"/>
              </a:ext>
            </a:extLst>
          </p:cNvPr>
          <p:cNvSpPr>
            <a:spLocks noGrp="1"/>
          </p:cNvSpPr>
          <p:nvPr>
            <p:ph type="pic" sz="quarter" idx="10" hasCustomPrompt="1"/>
          </p:nvPr>
        </p:nvSpPr>
        <p:spPr>
          <a:xfrm>
            <a:off x="1098678" y="1142999"/>
            <a:ext cx="4571999" cy="4571999"/>
          </a:xfrm>
          <a:prstGeom prst="rect">
            <a:avLst/>
          </a:prstGeom>
          <a:noFill/>
          <a:effectLst>
            <a:outerShdw blurRad="571500" sx="89000" sy="89000" algn="ctr" rotWithShape="0">
              <a:prstClr val="black">
                <a:alpha val="40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77723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0-#ppt_w/2"/>
                                          </p:val>
                                        </p:tav>
                                        <p:tav tm="100000">
                                          <p:val>
                                            <p:strVal val="#ppt_x"/>
                                          </p:val>
                                        </p:tav>
                                      </p:tavLst>
                                    </p:anim>
                                    <p:anim calcmode="lin" valueType="num">
                                      <p:cBhvr additive="base">
                                        <p:cTn id="12" dur="750" fill="hold"/>
                                        <p:tgtEl>
                                          <p:spTgt spid="2"/>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75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4"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5_Title Slide">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xmlns="" id="{5B3EF478-1EEC-4044-8E9B-845E338395F8}"/>
              </a:ext>
            </a:extLst>
          </p:cNvPr>
          <p:cNvSpPr/>
          <p:nvPr userDrawn="1"/>
        </p:nvSpPr>
        <p:spPr>
          <a:xfrm rot="5400000" flipH="1">
            <a:off x="1286001" y="-1285999"/>
            <a:ext cx="5316699" cy="7888699"/>
          </a:xfrm>
          <a:custGeom>
            <a:avLst/>
            <a:gdLst>
              <a:gd name="connsiteX0" fmla="*/ 2552700 w 2552700"/>
              <a:gd name="connsiteY0" fmla="*/ 0 h 3787591"/>
              <a:gd name="connsiteX1" fmla="*/ 2552700 w 2552700"/>
              <a:gd name="connsiteY1" fmla="*/ 3787591 h 3787591"/>
              <a:gd name="connsiteX2" fmla="*/ 0 w 2552700"/>
              <a:gd name="connsiteY2" fmla="*/ 3787591 h 3787591"/>
              <a:gd name="connsiteX3" fmla="*/ 2495683 w 2552700"/>
              <a:gd name="connsiteY3" fmla="*/ 22481 h 3787591"/>
            </a:gdLst>
            <a:ahLst/>
            <a:cxnLst>
              <a:cxn ang="0">
                <a:pos x="connsiteX0" y="connsiteY0"/>
              </a:cxn>
              <a:cxn ang="0">
                <a:pos x="connsiteX1" y="connsiteY1"/>
              </a:cxn>
              <a:cxn ang="0">
                <a:pos x="connsiteX2" y="connsiteY2"/>
              </a:cxn>
              <a:cxn ang="0">
                <a:pos x="connsiteX3" y="connsiteY3"/>
              </a:cxn>
            </a:cxnLst>
            <a:rect l="l" t="t" r="r" b="b"/>
            <a:pathLst>
              <a:path w="2552700" h="3787591">
                <a:moveTo>
                  <a:pt x="2552700" y="0"/>
                </a:moveTo>
                <a:lnTo>
                  <a:pt x="2552700" y="3787591"/>
                </a:lnTo>
                <a:lnTo>
                  <a:pt x="0" y="3787591"/>
                </a:lnTo>
                <a:cubicBezTo>
                  <a:pt x="0" y="2095021"/>
                  <a:pt x="1029075" y="642804"/>
                  <a:pt x="2495683" y="22481"/>
                </a:cubicBezTo>
                <a:close/>
              </a:path>
            </a:pathLst>
          </a:cu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6">
            <a:extLst>
              <a:ext uri="{FF2B5EF4-FFF2-40B4-BE49-F238E27FC236}">
                <a16:creationId xmlns:a16="http://schemas.microsoft.com/office/drawing/2014/main" xmlns="" id="{35248BA3-8D85-40DD-801B-FE8E693AB5B7}"/>
              </a:ext>
            </a:extLst>
          </p:cNvPr>
          <p:cNvSpPr>
            <a:spLocks noGrp="1"/>
          </p:cNvSpPr>
          <p:nvPr>
            <p:ph type="pic" sz="quarter" idx="10" hasCustomPrompt="1"/>
          </p:nvPr>
        </p:nvSpPr>
        <p:spPr>
          <a:xfrm>
            <a:off x="5766619" y="1135626"/>
            <a:ext cx="3106994" cy="4572000"/>
          </a:xfrm>
          <a:custGeom>
            <a:avLst/>
            <a:gdLst>
              <a:gd name="connsiteX0" fmla="*/ 0 w 3106994"/>
              <a:gd name="connsiteY0" fmla="*/ 0 h 4572000"/>
              <a:gd name="connsiteX1" fmla="*/ 3106994 w 3106994"/>
              <a:gd name="connsiteY1" fmla="*/ 0 h 4572000"/>
              <a:gd name="connsiteX2" fmla="*/ 3106994 w 3106994"/>
              <a:gd name="connsiteY2" fmla="*/ 4572000 h 4572000"/>
              <a:gd name="connsiteX3" fmla="*/ 0 w 3106994"/>
              <a:gd name="connsiteY3" fmla="*/ 4572000 h 4572000"/>
            </a:gdLst>
            <a:ahLst/>
            <a:cxnLst>
              <a:cxn ang="0">
                <a:pos x="connsiteX0" y="connsiteY0"/>
              </a:cxn>
              <a:cxn ang="0">
                <a:pos x="connsiteX1" y="connsiteY1"/>
              </a:cxn>
              <a:cxn ang="0">
                <a:pos x="connsiteX2" y="connsiteY2"/>
              </a:cxn>
              <a:cxn ang="0">
                <a:pos x="connsiteX3" y="connsiteY3"/>
              </a:cxn>
            </a:cxnLst>
            <a:rect l="l" t="t" r="r" b="b"/>
            <a:pathLst>
              <a:path w="3106994" h="4572000">
                <a:moveTo>
                  <a:pt x="0" y="0"/>
                </a:moveTo>
                <a:lnTo>
                  <a:pt x="3106994" y="0"/>
                </a:lnTo>
                <a:lnTo>
                  <a:pt x="3106994" y="4572000"/>
                </a:lnTo>
                <a:lnTo>
                  <a:pt x="0" y="457200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8" name="Picture Placeholder 7">
            <a:extLst>
              <a:ext uri="{FF2B5EF4-FFF2-40B4-BE49-F238E27FC236}">
                <a16:creationId xmlns:a16="http://schemas.microsoft.com/office/drawing/2014/main" xmlns="" id="{3B6523FC-F7F6-4AF6-8821-AF756A3C4EB5}"/>
              </a:ext>
            </a:extLst>
          </p:cNvPr>
          <p:cNvSpPr>
            <a:spLocks noGrp="1"/>
          </p:cNvSpPr>
          <p:nvPr>
            <p:ph type="pic" sz="quarter" idx="11" hasCustomPrompt="1"/>
          </p:nvPr>
        </p:nvSpPr>
        <p:spPr>
          <a:xfrm>
            <a:off x="9085006" y="1135626"/>
            <a:ext cx="3106994" cy="4572000"/>
          </a:xfrm>
          <a:custGeom>
            <a:avLst/>
            <a:gdLst>
              <a:gd name="connsiteX0" fmla="*/ 0 w 3106994"/>
              <a:gd name="connsiteY0" fmla="*/ 0 h 4572000"/>
              <a:gd name="connsiteX1" fmla="*/ 3106994 w 3106994"/>
              <a:gd name="connsiteY1" fmla="*/ 0 h 4572000"/>
              <a:gd name="connsiteX2" fmla="*/ 3106994 w 3106994"/>
              <a:gd name="connsiteY2" fmla="*/ 4572000 h 4572000"/>
              <a:gd name="connsiteX3" fmla="*/ 0 w 3106994"/>
              <a:gd name="connsiteY3" fmla="*/ 4572000 h 4572000"/>
            </a:gdLst>
            <a:ahLst/>
            <a:cxnLst>
              <a:cxn ang="0">
                <a:pos x="connsiteX0" y="connsiteY0"/>
              </a:cxn>
              <a:cxn ang="0">
                <a:pos x="connsiteX1" y="connsiteY1"/>
              </a:cxn>
              <a:cxn ang="0">
                <a:pos x="connsiteX2" y="connsiteY2"/>
              </a:cxn>
              <a:cxn ang="0">
                <a:pos x="connsiteX3" y="connsiteY3"/>
              </a:cxn>
            </a:cxnLst>
            <a:rect l="l" t="t" r="r" b="b"/>
            <a:pathLst>
              <a:path w="3106994" h="4572000">
                <a:moveTo>
                  <a:pt x="0" y="0"/>
                </a:moveTo>
                <a:lnTo>
                  <a:pt x="3106994" y="0"/>
                </a:lnTo>
                <a:lnTo>
                  <a:pt x="3106994" y="4572000"/>
                </a:lnTo>
                <a:lnTo>
                  <a:pt x="0" y="457200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128893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7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1+#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1+#ppt_w/2"/>
                                          </p:val>
                                        </p:tav>
                                        <p:tav tm="100000">
                                          <p:val>
                                            <p:strVal val="#ppt_x"/>
                                          </p:val>
                                        </p:tav>
                                      </p:tavLst>
                                    </p:anim>
                                    <p:anim calcmode="lin" valueType="num">
                                      <p:cBhvr additive="base">
                                        <p:cTn id="16"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8"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1_Title Slide">
    <p:bg>
      <p:bgPr>
        <a:solidFill>
          <a:srgbClr val="F5F8F9"/>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xmlns="" id="{04466F57-F5EE-447C-817A-691DEE0CFC77}"/>
              </a:ext>
            </a:extLst>
          </p:cNvPr>
          <p:cNvSpPr>
            <a:spLocks noGrp="1"/>
          </p:cNvSpPr>
          <p:nvPr>
            <p:ph type="pic" sz="quarter" idx="10" hasCustomPrompt="1"/>
          </p:nvPr>
        </p:nvSpPr>
        <p:spPr>
          <a:xfrm>
            <a:off x="2905432" y="0"/>
            <a:ext cx="9286568" cy="2819400"/>
          </a:xfrm>
          <a:custGeom>
            <a:avLst/>
            <a:gdLst>
              <a:gd name="connsiteX0" fmla="*/ 0 w 9286568"/>
              <a:gd name="connsiteY0" fmla="*/ 0 h 2819400"/>
              <a:gd name="connsiteX1" fmla="*/ 9286568 w 9286568"/>
              <a:gd name="connsiteY1" fmla="*/ 0 h 2819400"/>
              <a:gd name="connsiteX2" fmla="*/ 9286568 w 9286568"/>
              <a:gd name="connsiteY2" fmla="*/ 2819400 h 2819400"/>
              <a:gd name="connsiteX3" fmla="*/ 0 w 9286568"/>
              <a:gd name="connsiteY3" fmla="*/ 2819400 h 2819400"/>
            </a:gdLst>
            <a:ahLst/>
            <a:cxnLst>
              <a:cxn ang="0">
                <a:pos x="connsiteX0" y="connsiteY0"/>
              </a:cxn>
              <a:cxn ang="0">
                <a:pos x="connsiteX1" y="connsiteY1"/>
              </a:cxn>
              <a:cxn ang="0">
                <a:pos x="connsiteX2" y="connsiteY2"/>
              </a:cxn>
              <a:cxn ang="0">
                <a:pos x="connsiteX3" y="connsiteY3"/>
              </a:cxn>
            </a:cxnLst>
            <a:rect l="l" t="t" r="r" b="b"/>
            <a:pathLst>
              <a:path w="9286568" h="2819400">
                <a:moveTo>
                  <a:pt x="0" y="0"/>
                </a:moveTo>
                <a:lnTo>
                  <a:pt x="9286568" y="0"/>
                </a:lnTo>
                <a:lnTo>
                  <a:pt x="9286568" y="2819400"/>
                </a:lnTo>
                <a:lnTo>
                  <a:pt x="0" y="281940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276602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0-#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96755A5-AD6F-47E1-9ACD-BA69D8D0A363}"/>
              </a:ext>
            </a:extLst>
          </p:cNvPr>
          <p:cNvSpPr/>
          <p:nvPr userDrawn="1"/>
        </p:nvSpPr>
        <p:spPr>
          <a:xfrm>
            <a:off x="6096000" y="0"/>
            <a:ext cx="6096000" cy="6858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xmlns="" id="{F1384E7B-375B-422F-8106-1D6EF138E1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504710" y="1947659"/>
            <a:ext cx="5295472" cy="2962682"/>
          </a:xfrm>
          <a:prstGeom prst="rect">
            <a:avLst/>
          </a:prstGeom>
        </p:spPr>
      </p:pic>
      <p:pic>
        <p:nvPicPr>
          <p:cNvPr id="15" name="Picture 14">
            <a:extLst>
              <a:ext uri="{FF2B5EF4-FFF2-40B4-BE49-F238E27FC236}">
                <a16:creationId xmlns:a16="http://schemas.microsoft.com/office/drawing/2014/main" xmlns="" id="{791432D7-DD00-4DB1-A2D4-FBB84E3248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1818" y="1947659"/>
            <a:ext cx="5295472" cy="2962682"/>
          </a:xfrm>
          <a:prstGeom prst="rect">
            <a:avLst/>
          </a:prstGeom>
        </p:spPr>
      </p:pic>
      <p:sp>
        <p:nvSpPr>
          <p:cNvPr id="13" name="Picture Placeholder 12">
            <a:extLst>
              <a:ext uri="{FF2B5EF4-FFF2-40B4-BE49-F238E27FC236}">
                <a16:creationId xmlns:a16="http://schemas.microsoft.com/office/drawing/2014/main" xmlns="" id="{9FD7AE49-C518-4AA0-AC06-DC613F14528C}"/>
              </a:ext>
            </a:extLst>
          </p:cNvPr>
          <p:cNvSpPr>
            <a:spLocks noGrp="1"/>
          </p:cNvSpPr>
          <p:nvPr>
            <p:ph type="pic" sz="quarter" idx="11" hasCustomPrompt="1"/>
          </p:nvPr>
        </p:nvSpPr>
        <p:spPr>
          <a:xfrm>
            <a:off x="7517605" y="2090738"/>
            <a:ext cx="3319463" cy="2076450"/>
          </a:xfrm>
          <a:custGeom>
            <a:avLst/>
            <a:gdLst>
              <a:gd name="connsiteX0" fmla="*/ 0 w 3340100"/>
              <a:gd name="connsiteY0" fmla="*/ 0 h 2089150"/>
              <a:gd name="connsiteX1" fmla="*/ 3340100 w 3340100"/>
              <a:gd name="connsiteY1" fmla="*/ 0 h 2089150"/>
              <a:gd name="connsiteX2" fmla="*/ 3340100 w 3340100"/>
              <a:gd name="connsiteY2" fmla="*/ 2089150 h 2089150"/>
              <a:gd name="connsiteX3" fmla="*/ 0 w 3340100"/>
              <a:gd name="connsiteY3" fmla="*/ 2089150 h 2089150"/>
            </a:gdLst>
            <a:ahLst/>
            <a:cxnLst>
              <a:cxn ang="0">
                <a:pos x="connsiteX0" y="connsiteY0"/>
              </a:cxn>
              <a:cxn ang="0">
                <a:pos x="connsiteX1" y="connsiteY1"/>
              </a:cxn>
              <a:cxn ang="0">
                <a:pos x="connsiteX2" y="connsiteY2"/>
              </a:cxn>
              <a:cxn ang="0">
                <a:pos x="connsiteX3" y="connsiteY3"/>
              </a:cxn>
            </a:cxnLst>
            <a:rect l="l" t="t" r="r" b="b"/>
            <a:pathLst>
              <a:path w="3340100" h="2089150">
                <a:moveTo>
                  <a:pt x="0" y="0"/>
                </a:moveTo>
                <a:lnTo>
                  <a:pt x="3340100" y="0"/>
                </a:lnTo>
                <a:lnTo>
                  <a:pt x="3340100" y="2089150"/>
                </a:lnTo>
                <a:lnTo>
                  <a:pt x="0" y="2089150"/>
                </a:lnTo>
                <a:close/>
              </a:path>
            </a:pathLst>
          </a:custGeom>
          <a:solidFill>
            <a:schemeClr val="bg1">
              <a:lumMod val="95000"/>
            </a:schemeClr>
          </a:solidFill>
          <a:effectLst>
            <a:innerShdw blurRad="114300" dist="12700" dir="16200000">
              <a:prstClr val="black">
                <a:alpha val="31000"/>
              </a:prstClr>
            </a:inn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10" name="Picture Placeholder 9">
            <a:extLst>
              <a:ext uri="{FF2B5EF4-FFF2-40B4-BE49-F238E27FC236}">
                <a16:creationId xmlns:a16="http://schemas.microsoft.com/office/drawing/2014/main" xmlns="" id="{EC9109EB-C3CC-4FB8-B04D-9C9654D11EA5}"/>
              </a:ext>
            </a:extLst>
          </p:cNvPr>
          <p:cNvSpPr>
            <a:spLocks noGrp="1"/>
          </p:cNvSpPr>
          <p:nvPr>
            <p:ph type="pic" sz="quarter" idx="10" hasCustomPrompt="1"/>
          </p:nvPr>
        </p:nvSpPr>
        <p:spPr>
          <a:xfrm>
            <a:off x="1400176" y="2085974"/>
            <a:ext cx="3324224" cy="2083595"/>
          </a:xfrm>
          <a:custGeom>
            <a:avLst/>
            <a:gdLst>
              <a:gd name="connsiteX0" fmla="*/ 0 w 3340100"/>
              <a:gd name="connsiteY0" fmla="*/ 0 h 2089150"/>
              <a:gd name="connsiteX1" fmla="*/ 3340100 w 3340100"/>
              <a:gd name="connsiteY1" fmla="*/ 0 h 2089150"/>
              <a:gd name="connsiteX2" fmla="*/ 3340100 w 3340100"/>
              <a:gd name="connsiteY2" fmla="*/ 2089150 h 2089150"/>
              <a:gd name="connsiteX3" fmla="*/ 0 w 3340100"/>
              <a:gd name="connsiteY3" fmla="*/ 2089150 h 2089150"/>
            </a:gdLst>
            <a:ahLst/>
            <a:cxnLst>
              <a:cxn ang="0">
                <a:pos x="connsiteX0" y="connsiteY0"/>
              </a:cxn>
              <a:cxn ang="0">
                <a:pos x="connsiteX1" y="connsiteY1"/>
              </a:cxn>
              <a:cxn ang="0">
                <a:pos x="connsiteX2" y="connsiteY2"/>
              </a:cxn>
              <a:cxn ang="0">
                <a:pos x="connsiteX3" y="connsiteY3"/>
              </a:cxn>
            </a:cxnLst>
            <a:rect l="l" t="t" r="r" b="b"/>
            <a:pathLst>
              <a:path w="3340100" h="2089150">
                <a:moveTo>
                  <a:pt x="0" y="0"/>
                </a:moveTo>
                <a:lnTo>
                  <a:pt x="3340100" y="0"/>
                </a:lnTo>
                <a:lnTo>
                  <a:pt x="3340100" y="2089150"/>
                </a:lnTo>
                <a:lnTo>
                  <a:pt x="0" y="2089150"/>
                </a:lnTo>
                <a:close/>
              </a:path>
            </a:pathLst>
          </a:custGeom>
          <a:solidFill>
            <a:schemeClr val="bg1">
              <a:lumMod val="95000"/>
            </a:schemeClr>
          </a:solidFill>
          <a:effectLst>
            <a:innerShdw blurRad="114300" dist="12700" dir="16200000">
              <a:prstClr val="black">
                <a:alpha val="31000"/>
              </a:prstClr>
            </a:inn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446244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750" fill="hold"/>
                                        <p:tgtEl>
                                          <p:spTgt spid="14"/>
                                        </p:tgtEl>
                                        <p:attrNameLst>
                                          <p:attrName>ppt_x</p:attrName>
                                        </p:attrNameLst>
                                      </p:cBhvr>
                                      <p:tavLst>
                                        <p:tav tm="0">
                                          <p:val>
                                            <p:strVal val="#ppt_x"/>
                                          </p:val>
                                        </p:tav>
                                        <p:tav tm="100000">
                                          <p:val>
                                            <p:strVal val="#ppt_x"/>
                                          </p:val>
                                        </p:tav>
                                      </p:tavLst>
                                    </p:anim>
                                    <p:anim calcmode="lin" valueType="num">
                                      <p:cBhvr additive="base">
                                        <p:cTn id="16" dur="750" fill="hold"/>
                                        <p:tgtEl>
                                          <p:spTgt spid="14"/>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12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0"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3_Title Slide">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xmlns="" id="{94FCA9BD-FD3F-438A-9CEF-54FB8C4D9156}"/>
              </a:ext>
            </a:extLst>
          </p:cNvPr>
          <p:cNvSpPr>
            <a:spLocks noGrp="1"/>
          </p:cNvSpPr>
          <p:nvPr>
            <p:ph type="pic" sz="quarter" idx="11" hasCustomPrompt="1"/>
          </p:nvPr>
        </p:nvSpPr>
        <p:spPr>
          <a:xfrm>
            <a:off x="7973962" y="1"/>
            <a:ext cx="4218038" cy="4455885"/>
          </a:xfrm>
          <a:custGeom>
            <a:avLst/>
            <a:gdLst>
              <a:gd name="connsiteX0" fmla="*/ 0 w 4218038"/>
              <a:gd name="connsiteY0" fmla="*/ 0 h 4896465"/>
              <a:gd name="connsiteX1" fmla="*/ 4218038 w 4218038"/>
              <a:gd name="connsiteY1" fmla="*/ 0 h 4896465"/>
              <a:gd name="connsiteX2" fmla="*/ 4218038 w 4218038"/>
              <a:gd name="connsiteY2" fmla="*/ 4896465 h 4896465"/>
              <a:gd name="connsiteX3" fmla="*/ 0 w 4218038"/>
              <a:gd name="connsiteY3" fmla="*/ 4896465 h 4896465"/>
            </a:gdLst>
            <a:ahLst/>
            <a:cxnLst>
              <a:cxn ang="0">
                <a:pos x="connsiteX0" y="connsiteY0"/>
              </a:cxn>
              <a:cxn ang="0">
                <a:pos x="connsiteX1" y="connsiteY1"/>
              </a:cxn>
              <a:cxn ang="0">
                <a:pos x="connsiteX2" y="connsiteY2"/>
              </a:cxn>
              <a:cxn ang="0">
                <a:pos x="connsiteX3" y="connsiteY3"/>
              </a:cxn>
            </a:cxnLst>
            <a:rect l="l" t="t" r="r" b="b"/>
            <a:pathLst>
              <a:path w="4218038" h="4896465">
                <a:moveTo>
                  <a:pt x="0" y="0"/>
                </a:moveTo>
                <a:lnTo>
                  <a:pt x="4218038" y="0"/>
                </a:lnTo>
                <a:lnTo>
                  <a:pt x="4218038" y="4896465"/>
                </a:lnTo>
                <a:lnTo>
                  <a:pt x="0" y="4896465"/>
                </a:lnTo>
                <a:close/>
              </a:path>
            </a:pathLst>
          </a:custGeom>
          <a:noFill/>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24" name="Picture Placeholder 23">
            <a:extLst>
              <a:ext uri="{FF2B5EF4-FFF2-40B4-BE49-F238E27FC236}">
                <a16:creationId xmlns:a16="http://schemas.microsoft.com/office/drawing/2014/main" xmlns="" id="{C81BA407-9551-42C4-9BE1-5F7B6C2946D7}"/>
              </a:ext>
            </a:extLst>
          </p:cNvPr>
          <p:cNvSpPr>
            <a:spLocks noGrp="1"/>
          </p:cNvSpPr>
          <p:nvPr>
            <p:ph type="pic" sz="quarter" idx="10" hasCustomPrompt="1"/>
          </p:nvPr>
        </p:nvSpPr>
        <p:spPr>
          <a:xfrm>
            <a:off x="6471148" y="990137"/>
            <a:ext cx="2512141" cy="2916192"/>
          </a:xfrm>
          <a:custGeom>
            <a:avLst/>
            <a:gdLst>
              <a:gd name="connsiteX0" fmla="*/ 0 w 2512141"/>
              <a:gd name="connsiteY0" fmla="*/ 0 h 2916192"/>
              <a:gd name="connsiteX1" fmla="*/ 2512141 w 2512141"/>
              <a:gd name="connsiteY1" fmla="*/ 0 h 2916192"/>
              <a:gd name="connsiteX2" fmla="*/ 2512141 w 2512141"/>
              <a:gd name="connsiteY2" fmla="*/ 2916192 h 2916192"/>
              <a:gd name="connsiteX3" fmla="*/ 0 w 2512141"/>
              <a:gd name="connsiteY3" fmla="*/ 2916192 h 2916192"/>
            </a:gdLst>
            <a:ahLst/>
            <a:cxnLst>
              <a:cxn ang="0">
                <a:pos x="connsiteX0" y="connsiteY0"/>
              </a:cxn>
              <a:cxn ang="0">
                <a:pos x="connsiteX1" y="connsiteY1"/>
              </a:cxn>
              <a:cxn ang="0">
                <a:pos x="connsiteX2" y="connsiteY2"/>
              </a:cxn>
              <a:cxn ang="0">
                <a:pos x="connsiteX3" y="connsiteY3"/>
              </a:cxn>
            </a:cxnLst>
            <a:rect l="l" t="t" r="r" b="b"/>
            <a:pathLst>
              <a:path w="2512141" h="2916192">
                <a:moveTo>
                  <a:pt x="0" y="0"/>
                </a:moveTo>
                <a:lnTo>
                  <a:pt x="2512141" y="0"/>
                </a:lnTo>
                <a:lnTo>
                  <a:pt x="2512141" y="2916192"/>
                </a:lnTo>
                <a:lnTo>
                  <a:pt x="0" y="2916192"/>
                </a:lnTo>
                <a:close/>
              </a:path>
            </a:pathLst>
          </a:custGeom>
          <a:noFill/>
          <a:effectLst>
            <a:outerShdw blurRad="927100" dist="698500" dir="5400000" sx="80000" sy="80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3101266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750" fill="hold"/>
                                        <p:tgtEl>
                                          <p:spTgt spid="24"/>
                                        </p:tgtEl>
                                        <p:attrNameLst>
                                          <p:attrName>ppt_x</p:attrName>
                                        </p:attrNameLst>
                                      </p:cBhvr>
                                      <p:tavLst>
                                        <p:tav tm="0">
                                          <p:val>
                                            <p:strVal val="1+#ppt_w/2"/>
                                          </p:val>
                                        </p:tav>
                                        <p:tav tm="100000">
                                          <p:val>
                                            <p:strVal val="#ppt_x"/>
                                          </p:val>
                                        </p:tav>
                                      </p:tavLst>
                                    </p:anim>
                                    <p:anim calcmode="lin" valueType="num">
                                      <p:cBhvr additive="base">
                                        <p:cTn id="8" dur="750" fill="hold"/>
                                        <p:tgtEl>
                                          <p:spTgt spid="2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60_Title Slide">
    <p:bg>
      <p:bgPr>
        <a:gradFill flip="none" rotWithShape="1">
          <a:gsLst>
            <a:gs pos="0">
              <a:srgbClr val="748773"/>
            </a:gs>
            <a:gs pos="85000">
              <a:srgbClr val="748773">
                <a:alpha val="44000"/>
              </a:srgbClr>
            </a:gs>
          </a:gsLst>
          <a:lin ang="2700000" scaled="1"/>
          <a:tileRect/>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88337ED6-F62C-443A-81DD-11E69B703525}"/>
              </a:ext>
            </a:extLst>
          </p:cNvPr>
          <p:cNvSpPr/>
          <p:nvPr userDrawn="1"/>
        </p:nvSpPr>
        <p:spPr>
          <a:xfrm>
            <a:off x="8656539" y="0"/>
            <a:ext cx="3535461" cy="6858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icture Placeholder 26">
            <a:extLst>
              <a:ext uri="{FF2B5EF4-FFF2-40B4-BE49-F238E27FC236}">
                <a16:creationId xmlns:a16="http://schemas.microsoft.com/office/drawing/2014/main" xmlns="" id="{313C4D8F-BF34-492C-B3C4-65124533A677}"/>
              </a:ext>
            </a:extLst>
          </p:cNvPr>
          <p:cNvSpPr>
            <a:spLocks noGrp="1"/>
          </p:cNvSpPr>
          <p:nvPr>
            <p:ph type="pic" sz="quarter" idx="10" hasCustomPrompt="1"/>
          </p:nvPr>
        </p:nvSpPr>
        <p:spPr>
          <a:xfrm>
            <a:off x="6392663" y="1165124"/>
            <a:ext cx="4527754" cy="4527754"/>
          </a:xfrm>
          <a:custGeom>
            <a:avLst/>
            <a:gdLst>
              <a:gd name="connsiteX0" fmla="*/ 2263877 w 4527754"/>
              <a:gd name="connsiteY0" fmla="*/ 0 h 4527754"/>
              <a:gd name="connsiteX1" fmla="*/ 4527754 w 4527754"/>
              <a:gd name="connsiteY1" fmla="*/ 2263877 h 4527754"/>
              <a:gd name="connsiteX2" fmla="*/ 2263877 w 4527754"/>
              <a:gd name="connsiteY2" fmla="*/ 4527754 h 4527754"/>
              <a:gd name="connsiteX3" fmla="*/ 0 w 4527754"/>
              <a:gd name="connsiteY3" fmla="*/ 2263877 h 4527754"/>
              <a:gd name="connsiteX4" fmla="*/ 2263877 w 4527754"/>
              <a:gd name="connsiteY4" fmla="*/ 0 h 4527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7754" h="4527754">
                <a:moveTo>
                  <a:pt x="2263877" y="0"/>
                </a:moveTo>
                <a:cubicBezTo>
                  <a:pt x="3514182" y="0"/>
                  <a:pt x="4527754" y="1013572"/>
                  <a:pt x="4527754" y="2263877"/>
                </a:cubicBezTo>
                <a:cubicBezTo>
                  <a:pt x="4527754" y="3514182"/>
                  <a:pt x="3514182" y="4527754"/>
                  <a:pt x="2263877" y="4527754"/>
                </a:cubicBezTo>
                <a:cubicBezTo>
                  <a:pt x="1013572" y="4527754"/>
                  <a:pt x="0" y="3514182"/>
                  <a:pt x="0" y="2263877"/>
                </a:cubicBezTo>
                <a:cubicBezTo>
                  <a:pt x="0" y="1013572"/>
                  <a:pt x="1013572" y="0"/>
                  <a:pt x="2263877" y="0"/>
                </a:cubicBez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8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95287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1+#ppt_w/2"/>
                                          </p:val>
                                        </p:tav>
                                        <p:tav tm="100000">
                                          <p:val>
                                            <p:strVal val="#ppt_x"/>
                                          </p:val>
                                        </p:tav>
                                      </p:tavLst>
                                    </p:anim>
                                    <p:anim calcmode="lin" valueType="num">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750" fill="hold"/>
                                        <p:tgtEl>
                                          <p:spTgt spid="27"/>
                                        </p:tgtEl>
                                        <p:attrNameLst>
                                          <p:attrName>ppt_x</p:attrName>
                                        </p:attrNameLst>
                                      </p:cBhvr>
                                      <p:tavLst>
                                        <p:tav tm="0">
                                          <p:val>
                                            <p:strVal val="1+#ppt_w/2"/>
                                          </p:val>
                                        </p:tav>
                                        <p:tav tm="100000">
                                          <p:val>
                                            <p:strVal val="#ppt_x"/>
                                          </p:val>
                                        </p:tav>
                                      </p:tavLst>
                                    </p:anim>
                                    <p:anim calcmode="lin" valueType="num">
                                      <p:cBhvr additive="base">
                                        <p:cTn id="12" dur="7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7"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1_Title Slid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xmlns="" id="{3062EA8F-F7B4-484B-92B7-DEA041346CC3}"/>
              </a:ext>
            </a:extLst>
          </p:cNvPr>
          <p:cNvSpPr>
            <a:spLocks noGrp="1"/>
          </p:cNvSpPr>
          <p:nvPr>
            <p:ph type="pic" sz="quarter" idx="11" hasCustomPrompt="1"/>
          </p:nvPr>
        </p:nvSpPr>
        <p:spPr>
          <a:xfrm>
            <a:off x="0" y="0"/>
            <a:ext cx="4498258" cy="6858000"/>
          </a:xfrm>
          <a:custGeom>
            <a:avLst/>
            <a:gdLst>
              <a:gd name="connsiteX0" fmla="*/ 0 w 4203290"/>
              <a:gd name="connsiteY0" fmla="*/ 0 h 6858000"/>
              <a:gd name="connsiteX1" fmla="*/ 4203290 w 4203290"/>
              <a:gd name="connsiteY1" fmla="*/ 0 h 6858000"/>
              <a:gd name="connsiteX2" fmla="*/ 4203290 w 4203290"/>
              <a:gd name="connsiteY2" fmla="*/ 6858000 h 6858000"/>
              <a:gd name="connsiteX3" fmla="*/ 0 w 420329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203290" h="6858000">
                <a:moveTo>
                  <a:pt x="0" y="0"/>
                </a:moveTo>
                <a:lnTo>
                  <a:pt x="4203290" y="0"/>
                </a:lnTo>
                <a:lnTo>
                  <a:pt x="4203290" y="6858000"/>
                </a:lnTo>
                <a:lnTo>
                  <a:pt x="0" y="6858000"/>
                </a:lnTo>
                <a:close/>
              </a:path>
            </a:pathLst>
          </a:custGeom>
          <a:solidFill>
            <a:schemeClr val="bg1">
              <a:lumMod val="95000"/>
              <a:alpha val="40000"/>
            </a:schemeClr>
          </a:solidFill>
        </p:spPr>
        <p:txBody>
          <a:bodyPr wrap="square">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id-ID" dirty="0"/>
          </a:p>
        </p:txBody>
      </p:sp>
      <p:sp>
        <p:nvSpPr>
          <p:cNvPr id="3" name="Rectangle 2">
            <a:extLst>
              <a:ext uri="{FF2B5EF4-FFF2-40B4-BE49-F238E27FC236}">
                <a16:creationId xmlns:a16="http://schemas.microsoft.com/office/drawing/2014/main" xmlns="" id="{208C2369-D19D-43C7-9965-BB761D4163F4}"/>
              </a:ext>
            </a:extLst>
          </p:cNvPr>
          <p:cNvSpPr/>
          <p:nvPr userDrawn="1"/>
        </p:nvSpPr>
        <p:spPr>
          <a:xfrm>
            <a:off x="4564380" y="0"/>
            <a:ext cx="7627620" cy="3429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xmlns="" id="{D7AAACA3-C592-4E52-826C-B0CAB3005C60}"/>
              </a:ext>
            </a:extLst>
          </p:cNvPr>
          <p:cNvSpPr/>
          <p:nvPr userDrawn="1"/>
        </p:nvSpPr>
        <p:spPr>
          <a:xfrm>
            <a:off x="4564380" y="3429000"/>
            <a:ext cx="7627620" cy="3429000"/>
          </a:xfrm>
          <a:prstGeom prst="rect">
            <a:avLst/>
          </a:prstGeom>
          <a:solidFill>
            <a:srgbClr val="748773">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633327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ppt_x"/>
                                          </p:val>
                                        </p:tav>
                                        <p:tav tm="100000">
                                          <p:val>
                                            <p:strVal val="#ppt_x"/>
                                          </p:val>
                                        </p:tav>
                                      </p:tavLst>
                                    </p:anim>
                                    <p:anim calcmode="lin" valueType="num">
                                      <p:cBhvr additive="base">
                                        <p:cTn id="16"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3_Title Slide">
    <p:spTree>
      <p:nvGrpSpPr>
        <p:cNvPr id="1" name=""/>
        <p:cNvGrpSpPr/>
        <p:nvPr/>
      </p:nvGrpSpPr>
      <p:grpSpPr>
        <a:xfrm>
          <a:off x="0" y="0"/>
          <a:ext cx="0" cy="0"/>
          <a:chOff x="0" y="0"/>
          <a:chExt cx="0" cy="0"/>
        </a:xfrm>
      </p:grpSpPr>
      <p:sp>
        <p:nvSpPr>
          <p:cNvPr id="6" name="矩形 5"/>
          <p:cNvSpPr/>
          <p:nvPr userDrawn="1"/>
        </p:nvSpPr>
        <p:spPr>
          <a:xfrm>
            <a:off x="8325228" y="65454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Picture Placeholder 3">
            <a:extLst>
              <a:ext uri="{FF2B5EF4-FFF2-40B4-BE49-F238E27FC236}">
                <a16:creationId xmlns:a16="http://schemas.microsoft.com/office/drawing/2014/main" xmlns="" id="{3062EA8F-F7B4-484B-92B7-DEA041346CC3}"/>
              </a:ext>
            </a:extLst>
          </p:cNvPr>
          <p:cNvSpPr>
            <a:spLocks noGrp="1"/>
          </p:cNvSpPr>
          <p:nvPr>
            <p:ph type="pic" sz="quarter" idx="11" hasCustomPrompt="1"/>
          </p:nvPr>
        </p:nvSpPr>
        <p:spPr>
          <a:xfrm>
            <a:off x="0" y="0"/>
            <a:ext cx="4498258" cy="6858000"/>
          </a:xfrm>
          <a:custGeom>
            <a:avLst/>
            <a:gdLst>
              <a:gd name="connsiteX0" fmla="*/ 0 w 4203290"/>
              <a:gd name="connsiteY0" fmla="*/ 0 h 6858000"/>
              <a:gd name="connsiteX1" fmla="*/ 4203290 w 4203290"/>
              <a:gd name="connsiteY1" fmla="*/ 0 h 6858000"/>
              <a:gd name="connsiteX2" fmla="*/ 4203290 w 4203290"/>
              <a:gd name="connsiteY2" fmla="*/ 6858000 h 6858000"/>
              <a:gd name="connsiteX3" fmla="*/ 0 w 420329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203290" h="6858000">
                <a:moveTo>
                  <a:pt x="0" y="0"/>
                </a:moveTo>
                <a:lnTo>
                  <a:pt x="4203290" y="0"/>
                </a:lnTo>
                <a:lnTo>
                  <a:pt x="4203290" y="6858000"/>
                </a:lnTo>
                <a:lnTo>
                  <a:pt x="0" y="6858000"/>
                </a:lnTo>
                <a:close/>
              </a:path>
            </a:pathLst>
          </a:custGeom>
          <a:solidFill>
            <a:schemeClr val="bg1">
              <a:lumMod val="95000"/>
              <a:alpha val="40000"/>
            </a:schemeClr>
          </a:solidFill>
        </p:spPr>
        <p:txBody>
          <a:bodyPr wrap="square">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id-ID" dirty="0"/>
          </a:p>
        </p:txBody>
      </p:sp>
      <p:sp>
        <p:nvSpPr>
          <p:cNvPr id="3" name="Rectangle 2">
            <a:extLst>
              <a:ext uri="{FF2B5EF4-FFF2-40B4-BE49-F238E27FC236}">
                <a16:creationId xmlns:a16="http://schemas.microsoft.com/office/drawing/2014/main" xmlns="" id="{208C2369-D19D-43C7-9965-BB761D4163F4}"/>
              </a:ext>
            </a:extLst>
          </p:cNvPr>
          <p:cNvSpPr/>
          <p:nvPr userDrawn="1"/>
        </p:nvSpPr>
        <p:spPr>
          <a:xfrm>
            <a:off x="4564380" y="0"/>
            <a:ext cx="7627620" cy="3429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xmlns="" id="{D7AAACA3-C592-4E52-826C-B0CAB3005C60}"/>
              </a:ext>
            </a:extLst>
          </p:cNvPr>
          <p:cNvSpPr/>
          <p:nvPr userDrawn="1"/>
        </p:nvSpPr>
        <p:spPr>
          <a:xfrm>
            <a:off x="4564380" y="3429000"/>
            <a:ext cx="7627620" cy="3429000"/>
          </a:xfrm>
          <a:prstGeom prst="rect">
            <a:avLst/>
          </a:prstGeom>
          <a:solidFill>
            <a:srgbClr val="748773">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514969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ppt_x"/>
                                          </p:val>
                                        </p:tav>
                                        <p:tav tm="100000">
                                          <p:val>
                                            <p:strVal val="#ppt_x"/>
                                          </p:val>
                                        </p:tav>
                                      </p:tavLst>
                                    </p:anim>
                                    <p:anim calcmode="lin" valueType="num">
                                      <p:cBhvr additive="base">
                                        <p:cTn id="16"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2_Title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A3986A4F-C1D0-4F53-A39E-8A174F91CDD7}"/>
              </a:ext>
            </a:extLst>
          </p:cNvPr>
          <p:cNvSpPr>
            <a:spLocks noGrp="1"/>
          </p:cNvSpPr>
          <p:nvPr>
            <p:ph type="pic" sz="quarter" idx="10" hasCustomPrompt="1"/>
          </p:nvPr>
        </p:nvSpPr>
        <p:spPr>
          <a:xfrm>
            <a:off x="3969296" y="1646841"/>
            <a:ext cx="3582385" cy="3564318"/>
          </a:xfrm>
          <a:custGeom>
            <a:avLst/>
            <a:gdLst>
              <a:gd name="connsiteX0" fmla="*/ 0 w 3582385"/>
              <a:gd name="connsiteY0" fmla="*/ 0 h 3564318"/>
              <a:gd name="connsiteX1" fmla="*/ 3582385 w 3582385"/>
              <a:gd name="connsiteY1" fmla="*/ 0 h 3564318"/>
              <a:gd name="connsiteX2" fmla="*/ 3582385 w 3582385"/>
              <a:gd name="connsiteY2" fmla="*/ 3564318 h 3564318"/>
              <a:gd name="connsiteX3" fmla="*/ 0 w 3582385"/>
              <a:gd name="connsiteY3" fmla="*/ 3564318 h 3564318"/>
            </a:gdLst>
            <a:ahLst/>
            <a:cxnLst>
              <a:cxn ang="0">
                <a:pos x="connsiteX0" y="connsiteY0"/>
              </a:cxn>
              <a:cxn ang="0">
                <a:pos x="connsiteX1" y="connsiteY1"/>
              </a:cxn>
              <a:cxn ang="0">
                <a:pos x="connsiteX2" y="connsiteY2"/>
              </a:cxn>
              <a:cxn ang="0">
                <a:pos x="connsiteX3" y="connsiteY3"/>
              </a:cxn>
            </a:cxnLst>
            <a:rect l="l" t="t" r="r" b="b"/>
            <a:pathLst>
              <a:path w="3582385" h="3564318">
                <a:moveTo>
                  <a:pt x="0" y="0"/>
                </a:moveTo>
                <a:lnTo>
                  <a:pt x="3582385" y="0"/>
                </a:lnTo>
                <a:lnTo>
                  <a:pt x="3582385" y="3564318"/>
                </a:lnTo>
                <a:lnTo>
                  <a:pt x="0" y="3564318"/>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8" name="Picture Placeholder 7">
            <a:extLst>
              <a:ext uri="{FF2B5EF4-FFF2-40B4-BE49-F238E27FC236}">
                <a16:creationId xmlns:a16="http://schemas.microsoft.com/office/drawing/2014/main" xmlns="" id="{334729A1-E3F0-4C0A-B935-9BBC31C24388}"/>
              </a:ext>
            </a:extLst>
          </p:cNvPr>
          <p:cNvSpPr>
            <a:spLocks noGrp="1"/>
          </p:cNvSpPr>
          <p:nvPr>
            <p:ph type="pic" sz="quarter" idx="11" hasCustomPrompt="1"/>
          </p:nvPr>
        </p:nvSpPr>
        <p:spPr>
          <a:xfrm>
            <a:off x="7551682" y="0"/>
            <a:ext cx="4640317" cy="6858000"/>
          </a:xfrm>
          <a:custGeom>
            <a:avLst/>
            <a:gdLst>
              <a:gd name="connsiteX0" fmla="*/ 0 w 4640317"/>
              <a:gd name="connsiteY0" fmla="*/ 0 h 6858000"/>
              <a:gd name="connsiteX1" fmla="*/ 4640317 w 4640317"/>
              <a:gd name="connsiteY1" fmla="*/ 0 h 6858000"/>
              <a:gd name="connsiteX2" fmla="*/ 4640317 w 4640317"/>
              <a:gd name="connsiteY2" fmla="*/ 6858000 h 6858000"/>
              <a:gd name="connsiteX3" fmla="*/ 0 w 464031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640317" h="6858000">
                <a:moveTo>
                  <a:pt x="0" y="0"/>
                </a:moveTo>
                <a:lnTo>
                  <a:pt x="4640317" y="0"/>
                </a:lnTo>
                <a:lnTo>
                  <a:pt x="4640317" y="6858000"/>
                </a:lnTo>
                <a:lnTo>
                  <a:pt x="0" y="685800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328716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5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BE1A4773-48AF-42AE-893B-1D606EAF9303}"/>
              </a:ext>
            </a:extLst>
          </p:cNvPr>
          <p:cNvSpPr>
            <a:spLocks noGrp="1"/>
          </p:cNvSpPr>
          <p:nvPr>
            <p:ph type="pic" sz="quarter" idx="10" hasCustomPrompt="1"/>
          </p:nvPr>
        </p:nvSpPr>
        <p:spPr>
          <a:xfrm>
            <a:off x="3981328" y="2288458"/>
            <a:ext cx="2011681" cy="1734904"/>
          </a:xfrm>
          <a:custGeom>
            <a:avLst/>
            <a:gdLst>
              <a:gd name="connsiteX0" fmla="*/ 0 w 2011681"/>
              <a:gd name="connsiteY0" fmla="*/ 0 h 1734904"/>
              <a:gd name="connsiteX1" fmla="*/ 2011681 w 2011681"/>
              <a:gd name="connsiteY1" fmla="*/ 0 h 1734904"/>
              <a:gd name="connsiteX2" fmla="*/ 2011681 w 2011681"/>
              <a:gd name="connsiteY2" fmla="*/ 1734904 h 1734904"/>
              <a:gd name="connsiteX3" fmla="*/ 0 w 2011681"/>
              <a:gd name="connsiteY3" fmla="*/ 1734904 h 1734904"/>
            </a:gdLst>
            <a:ahLst/>
            <a:cxnLst>
              <a:cxn ang="0">
                <a:pos x="connsiteX0" y="connsiteY0"/>
              </a:cxn>
              <a:cxn ang="0">
                <a:pos x="connsiteX1" y="connsiteY1"/>
              </a:cxn>
              <a:cxn ang="0">
                <a:pos x="connsiteX2" y="connsiteY2"/>
              </a:cxn>
              <a:cxn ang="0">
                <a:pos x="connsiteX3" y="connsiteY3"/>
              </a:cxn>
            </a:cxnLst>
            <a:rect l="l" t="t" r="r" b="b"/>
            <a:pathLst>
              <a:path w="2011681" h="1734904">
                <a:moveTo>
                  <a:pt x="0" y="0"/>
                </a:moveTo>
                <a:lnTo>
                  <a:pt x="2011681" y="0"/>
                </a:lnTo>
                <a:lnTo>
                  <a:pt x="2011681" y="1734904"/>
                </a:lnTo>
                <a:lnTo>
                  <a:pt x="0" y="1734904"/>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11" name="Picture Placeholder 10">
            <a:extLst>
              <a:ext uri="{FF2B5EF4-FFF2-40B4-BE49-F238E27FC236}">
                <a16:creationId xmlns:a16="http://schemas.microsoft.com/office/drawing/2014/main" xmlns="" id="{B3BCF6C9-D83E-43EC-AC0A-C2AE618D7251}"/>
              </a:ext>
            </a:extLst>
          </p:cNvPr>
          <p:cNvSpPr>
            <a:spLocks noGrp="1"/>
          </p:cNvSpPr>
          <p:nvPr>
            <p:ph type="pic" sz="quarter" idx="11" hasCustomPrompt="1"/>
          </p:nvPr>
        </p:nvSpPr>
        <p:spPr>
          <a:xfrm>
            <a:off x="6096000" y="4130039"/>
            <a:ext cx="1734904" cy="2011681"/>
          </a:xfrm>
          <a:custGeom>
            <a:avLst/>
            <a:gdLst>
              <a:gd name="connsiteX0" fmla="*/ 0 w 1734904"/>
              <a:gd name="connsiteY0" fmla="*/ 0 h 2011681"/>
              <a:gd name="connsiteX1" fmla="*/ 1734904 w 1734904"/>
              <a:gd name="connsiteY1" fmla="*/ 0 h 2011681"/>
              <a:gd name="connsiteX2" fmla="*/ 1734904 w 1734904"/>
              <a:gd name="connsiteY2" fmla="*/ 2011681 h 2011681"/>
              <a:gd name="connsiteX3" fmla="*/ 0 w 1734904"/>
              <a:gd name="connsiteY3" fmla="*/ 2011681 h 2011681"/>
            </a:gdLst>
            <a:ahLst/>
            <a:cxnLst>
              <a:cxn ang="0">
                <a:pos x="connsiteX0" y="connsiteY0"/>
              </a:cxn>
              <a:cxn ang="0">
                <a:pos x="connsiteX1" y="connsiteY1"/>
              </a:cxn>
              <a:cxn ang="0">
                <a:pos x="connsiteX2" y="connsiteY2"/>
              </a:cxn>
              <a:cxn ang="0">
                <a:pos x="connsiteX3" y="connsiteY3"/>
              </a:cxn>
            </a:cxnLst>
            <a:rect l="l" t="t" r="r" b="b"/>
            <a:pathLst>
              <a:path w="1734904" h="2011681">
                <a:moveTo>
                  <a:pt x="0" y="0"/>
                </a:moveTo>
                <a:lnTo>
                  <a:pt x="1734904" y="0"/>
                </a:lnTo>
                <a:lnTo>
                  <a:pt x="1734904" y="2011681"/>
                </a:lnTo>
                <a:lnTo>
                  <a:pt x="0" y="2011681"/>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10" name="Picture Placeholder 9">
            <a:extLst>
              <a:ext uri="{FF2B5EF4-FFF2-40B4-BE49-F238E27FC236}">
                <a16:creationId xmlns:a16="http://schemas.microsoft.com/office/drawing/2014/main" xmlns="" id="{C208CC8D-36D6-4810-813B-32AF8AF494A9}"/>
              </a:ext>
            </a:extLst>
          </p:cNvPr>
          <p:cNvSpPr>
            <a:spLocks noGrp="1"/>
          </p:cNvSpPr>
          <p:nvPr>
            <p:ph type="pic" sz="quarter" idx="12" hasCustomPrompt="1"/>
          </p:nvPr>
        </p:nvSpPr>
        <p:spPr>
          <a:xfrm>
            <a:off x="6096000" y="1295402"/>
            <a:ext cx="5434012" cy="2727960"/>
          </a:xfrm>
          <a:custGeom>
            <a:avLst/>
            <a:gdLst>
              <a:gd name="connsiteX0" fmla="*/ 0 w 5434012"/>
              <a:gd name="connsiteY0" fmla="*/ 0 h 2727960"/>
              <a:gd name="connsiteX1" fmla="*/ 5434012 w 5434012"/>
              <a:gd name="connsiteY1" fmla="*/ 0 h 2727960"/>
              <a:gd name="connsiteX2" fmla="*/ 5434012 w 5434012"/>
              <a:gd name="connsiteY2" fmla="*/ 2727960 h 2727960"/>
              <a:gd name="connsiteX3" fmla="*/ 0 w 5434012"/>
              <a:gd name="connsiteY3" fmla="*/ 2727960 h 2727960"/>
            </a:gdLst>
            <a:ahLst/>
            <a:cxnLst>
              <a:cxn ang="0">
                <a:pos x="connsiteX0" y="connsiteY0"/>
              </a:cxn>
              <a:cxn ang="0">
                <a:pos x="connsiteX1" y="connsiteY1"/>
              </a:cxn>
              <a:cxn ang="0">
                <a:pos x="connsiteX2" y="connsiteY2"/>
              </a:cxn>
              <a:cxn ang="0">
                <a:pos x="connsiteX3" y="connsiteY3"/>
              </a:cxn>
            </a:cxnLst>
            <a:rect l="l" t="t" r="r" b="b"/>
            <a:pathLst>
              <a:path w="5434012" h="2727960">
                <a:moveTo>
                  <a:pt x="0" y="0"/>
                </a:moveTo>
                <a:lnTo>
                  <a:pt x="5434012" y="0"/>
                </a:lnTo>
                <a:lnTo>
                  <a:pt x="5434012" y="2727960"/>
                </a:lnTo>
                <a:lnTo>
                  <a:pt x="0" y="272796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622729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0-#ppt_w/2"/>
                                          </p:val>
                                        </p:tav>
                                        <p:tav tm="100000">
                                          <p:val>
                                            <p:strVal val="#ppt_x"/>
                                          </p:val>
                                        </p:tav>
                                      </p:tavLst>
                                    </p:anim>
                                    <p:anim calcmode="lin" valueType="num">
                                      <p:cBhvr additive="base">
                                        <p:cTn id="12" dur="75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750" fill="hold"/>
                                        <p:tgtEl>
                                          <p:spTgt spid="10"/>
                                        </p:tgtEl>
                                        <p:attrNameLst>
                                          <p:attrName>ppt_x</p:attrName>
                                        </p:attrNameLst>
                                      </p:cBhvr>
                                      <p:tavLst>
                                        <p:tav tm="0">
                                          <p:val>
                                            <p:strVal val="1+#ppt_w/2"/>
                                          </p:val>
                                        </p:tav>
                                        <p:tav tm="100000">
                                          <p:val>
                                            <p:strVal val="#ppt_x"/>
                                          </p:val>
                                        </p:tav>
                                      </p:tavLst>
                                    </p:anim>
                                    <p:anim calcmode="lin" valueType="num">
                                      <p:cBhvr additive="base">
                                        <p:cTn id="16"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0"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7_Title Slide">
    <p:bg>
      <p:bgPr>
        <a:solidFill>
          <a:srgbClr val="F5F8F9"/>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07F6BF7C-9387-4FCA-A52F-678D5AC52742}"/>
              </a:ext>
            </a:extLst>
          </p:cNvPr>
          <p:cNvSpPr>
            <a:spLocks noGrp="1"/>
          </p:cNvSpPr>
          <p:nvPr>
            <p:ph type="pic" sz="quarter" idx="10" hasCustomPrompt="1"/>
          </p:nvPr>
        </p:nvSpPr>
        <p:spPr>
          <a:xfrm>
            <a:off x="7122941" y="1607574"/>
            <a:ext cx="4020456" cy="4572000"/>
          </a:xfrm>
          <a:custGeom>
            <a:avLst/>
            <a:gdLst>
              <a:gd name="connsiteX0" fmla="*/ 43542 w 4020456"/>
              <a:gd name="connsiteY0" fmla="*/ 0 h 4572000"/>
              <a:gd name="connsiteX1" fmla="*/ 3976914 w 4020456"/>
              <a:gd name="connsiteY1" fmla="*/ 0 h 4572000"/>
              <a:gd name="connsiteX2" fmla="*/ 4020456 w 4020456"/>
              <a:gd name="connsiteY2" fmla="*/ 43542 h 4572000"/>
              <a:gd name="connsiteX3" fmla="*/ 4020456 w 4020456"/>
              <a:gd name="connsiteY3" fmla="*/ 4528458 h 4572000"/>
              <a:gd name="connsiteX4" fmla="*/ 3976914 w 4020456"/>
              <a:gd name="connsiteY4" fmla="*/ 4572000 h 4572000"/>
              <a:gd name="connsiteX5" fmla="*/ 43542 w 4020456"/>
              <a:gd name="connsiteY5" fmla="*/ 4572000 h 4572000"/>
              <a:gd name="connsiteX6" fmla="*/ 0 w 4020456"/>
              <a:gd name="connsiteY6" fmla="*/ 4528458 h 4572000"/>
              <a:gd name="connsiteX7" fmla="*/ 0 w 4020456"/>
              <a:gd name="connsiteY7" fmla="*/ 43542 h 4572000"/>
              <a:gd name="connsiteX8" fmla="*/ 43542 w 4020456"/>
              <a:gd name="connsiteY8" fmla="*/ 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20456" h="4572000">
                <a:moveTo>
                  <a:pt x="43542" y="0"/>
                </a:moveTo>
                <a:lnTo>
                  <a:pt x="3976914" y="0"/>
                </a:lnTo>
                <a:cubicBezTo>
                  <a:pt x="4000962" y="0"/>
                  <a:pt x="4020456" y="19494"/>
                  <a:pt x="4020456" y="43542"/>
                </a:cubicBezTo>
                <a:lnTo>
                  <a:pt x="4020456" y="4528458"/>
                </a:lnTo>
                <a:cubicBezTo>
                  <a:pt x="4020456" y="4552506"/>
                  <a:pt x="4000962" y="4572000"/>
                  <a:pt x="3976914" y="4572000"/>
                </a:cubicBezTo>
                <a:lnTo>
                  <a:pt x="43542" y="4572000"/>
                </a:lnTo>
                <a:cubicBezTo>
                  <a:pt x="19494" y="4572000"/>
                  <a:pt x="0" y="4552506"/>
                  <a:pt x="0" y="4528458"/>
                </a:cubicBezTo>
                <a:lnTo>
                  <a:pt x="0" y="43542"/>
                </a:lnTo>
                <a:cubicBezTo>
                  <a:pt x="0" y="19494"/>
                  <a:pt x="19494" y="0"/>
                  <a:pt x="43542" y="0"/>
                </a:cubicBezTo>
                <a:close/>
              </a:path>
            </a:pathLst>
          </a:custGeom>
          <a:noFill/>
          <a:effectLst>
            <a:outerShdw blurRad="914400" dist="673100" dir="5400000" sx="81000" sy="81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222159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1+#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8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59DD4F40-3AE5-4518-9F40-AA63CAB53C3E}"/>
              </a:ext>
            </a:extLst>
          </p:cNvPr>
          <p:cNvSpPr>
            <a:spLocks noGrp="1"/>
          </p:cNvSpPr>
          <p:nvPr>
            <p:ph type="pic" sz="quarter" idx="10" hasCustomPrompt="1"/>
          </p:nvPr>
        </p:nvSpPr>
        <p:spPr>
          <a:xfrm>
            <a:off x="1" y="0"/>
            <a:ext cx="8505171" cy="5105996"/>
          </a:xfrm>
          <a:custGeom>
            <a:avLst/>
            <a:gdLst>
              <a:gd name="connsiteX0" fmla="*/ 0 w 8505171"/>
              <a:gd name="connsiteY0" fmla="*/ 0 h 5105996"/>
              <a:gd name="connsiteX1" fmla="*/ 8505171 w 8505171"/>
              <a:gd name="connsiteY1" fmla="*/ 0 h 5105996"/>
              <a:gd name="connsiteX2" fmla="*/ 8505171 w 8505171"/>
              <a:gd name="connsiteY2" fmla="*/ 5105996 h 5105996"/>
              <a:gd name="connsiteX3" fmla="*/ 0 w 8505171"/>
              <a:gd name="connsiteY3" fmla="*/ 5105996 h 5105996"/>
            </a:gdLst>
            <a:ahLst/>
            <a:cxnLst>
              <a:cxn ang="0">
                <a:pos x="connsiteX0" y="connsiteY0"/>
              </a:cxn>
              <a:cxn ang="0">
                <a:pos x="connsiteX1" y="connsiteY1"/>
              </a:cxn>
              <a:cxn ang="0">
                <a:pos x="connsiteX2" y="connsiteY2"/>
              </a:cxn>
              <a:cxn ang="0">
                <a:pos x="connsiteX3" y="connsiteY3"/>
              </a:cxn>
            </a:cxnLst>
            <a:rect l="l" t="t" r="r" b="b"/>
            <a:pathLst>
              <a:path w="8505171" h="5105996">
                <a:moveTo>
                  <a:pt x="0" y="0"/>
                </a:moveTo>
                <a:lnTo>
                  <a:pt x="8505171" y="0"/>
                </a:lnTo>
                <a:lnTo>
                  <a:pt x="8505171" y="5105996"/>
                </a:lnTo>
                <a:lnTo>
                  <a:pt x="0" y="5105996"/>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49412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94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710293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6" r:id="rId3"/>
    <p:sldLayoutId id="2147483658" r:id="rId4"/>
    <p:sldLayoutId id="2147483665" r:id="rId5"/>
    <p:sldLayoutId id="2147483669" r:id="rId6"/>
    <p:sldLayoutId id="2147483670" r:id="rId7"/>
    <p:sldLayoutId id="2147483676" r:id="rId8"/>
    <p:sldLayoutId id="2147483684" r:id="rId9"/>
    <p:sldLayoutId id="2147483690" r:id="rId10"/>
    <p:sldLayoutId id="2147483693" r:id="rId11"/>
    <p:sldLayoutId id="2147483706" r:id="rId12"/>
    <p:sldLayoutId id="2147483710" r:id="rId13"/>
    <p:sldLayoutId id="2147483711" r:id="rId14"/>
    <p:sldLayoutId id="2147483728" r:id="rId15"/>
    <p:sldLayoutId id="2147483712" r:id="rId16"/>
    <p:sldLayoutId id="2147483715" r:id="rId17"/>
    <p:sldLayoutId id="2147483717" r:id="rId18"/>
    <p:sldLayoutId id="2147483718" r:id="rId19"/>
    <p:sldLayoutId id="2147483727"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0.xml"/><Relationship Id="rId1" Type="http://schemas.openxmlformats.org/officeDocument/2006/relationships/tags" Target="../tags/tag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7.xml"/><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26.jpeg"/><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xmlns="" id="{33B779B5-8513-41BF-B49A-BDF7765CE5F9}"/>
              </a:ext>
            </a:extLst>
          </p:cNvPr>
          <p:cNvSpPr/>
          <p:nvPr/>
        </p:nvSpPr>
        <p:spPr>
          <a:xfrm>
            <a:off x="934387" y="953749"/>
            <a:ext cx="5161613" cy="5161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xmlns="" id="{DAC0EECD-71DD-487F-BD92-B45F47C2FD81}"/>
              </a:ext>
            </a:extLst>
          </p:cNvPr>
          <p:cNvSpPr txBox="1"/>
          <p:nvPr/>
        </p:nvSpPr>
        <p:spPr>
          <a:xfrm>
            <a:off x="1345777" y="2541325"/>
            <a:ext cx="3037312" cy="1323439"/>
          </a:xfrm>
          <a:prstGeom prst="rect">
            <a:avLst/>
          </a:prstGeom>
          <a:noFill/>
        </p:spPr>
        <p:txBody>
          <a:bodyPr wrap="square" rtlCol="0">
            <a:spAutoFit/>
          </a:bodyPr>
          <a:lstStyle/>
          <a:p>
            <a:r>
              <a:rPr lang="zh-CN" altLang="en-US" sz="4000" dirty="0">
                <a:solidFill>
                  <a:schemeClr val="tx1">
                    <a:lumMod val="75000"/>
                    <a:lumOff val="25000"/>
                  </a:schemeClr>
                </a:solidFill>
                <a:latin typeface="+mj-lt"/>
              </a:rPr>
              <a:t>小学语文公开课</a:t>
            </a:r>
            <a:r>
              <a:rPr lang="en-US" altLang="zh-CN" sz="4000" dirty="0" err="1">
                <a:solidFill>
                  <a:schemeClr val="tx1">
                    <a:lumMod val="75000"/>
                    <a:lumOff val="25000"/>
                  </a:schemeClr>
                </a:solidFill>
                <a:latin typeface="+mj-lt"/>
              </a:rPr>
              <a:t>ppt</a:t>
            </a:r>
            <a:r>
              <a:rPr lang="zh-CN" altLang="en-US" sz="4000" dirty="0">
                <a:solidFill>
                  <a:schemeClr val="tx1">
                    <a:lumMod val="75000"/>
                    <a:lumOff val="25000"/>
                  </a:schemeClr>
                </a:solidFill>
                <a:latin typeface="+mj-lt"/>
              </a:rPr>
              <a:t>模板</a:t>
            </a:r>
            <a:endParaRPr lang="en-US" sz="4000" dirty="0">
              <a:solidFill>
                <a:srgbClr val="748773"/>
              </a:solidFill>
              <a:latin typeface="+mj-lt"/>
            </a:endParaRPr>
          </a:p>
        </p:txBody>
      </p:sp>
      <p:sp>
        <p:nvSpPr>
          <p:cNvPr id="72" name="TextBox 71">
            <a:extLst>
              <a:ext uri="{FF2B5EF4-FFF2-40B4-BE49-F238E27FC236}">
                <a16:creationId xmlns:a16="http://schemas.microsoft.com/office/drawing/2014/main" xmlns="" id="{8F6ABC38-85D2-42F3-8574-B0BA93C0C3CE}"/>
              </a:ext>
            </a:extLst>
          </p:cNvPr>
          <p:cNvSpPr txBox="1"/>
          <p:nvPr/>
        </p:nvSpPr>
        <p:spPr>
          <a:xfrm>
            <a:off x="1345777" y="2279715"/>
            <a:ext cx="3037311"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grpSp>
        <p:nvGrpSpPr>
          <p:cNvPr id="2" name="Group 1">
            <a:extLst>
              <a:ext uri="{FF2B5EF4-FFF2-40B4-BE49-F238E27FC236}">
                <a16:creationId xmlns:a16="http://schemas.microsoft.com/office/drawing/2014/main" xmlns="" id="{B86CB471-4F29-4124-956B-525D0D285E7D}"/>
              </a:ext>
            </a:extLst>
          </p:cNvPr>
          <p:cNvGrpSpPr/>
          <p:nvPr/>
        </p:nvGrpSpPr>
        <p:grpSpPr>
          <a:xfrm>
            <a:off x="1345777" y="4320299"/>
            <a:ext cx="2887009" cy="1255152"/>
            <a:chOff x="1345777" y="4320299"/>
            <a:chExt cx="2887009" cy="1255152"/>
          </a:xfrm>
        </p:grpSpPr>
        <p:sp>
          <p:nvSpPr>
            <p:cNvPr id="73" name="TextBox 72">
              <a:extLst>
                <a:ext uri="{FF2B5EF4-FFF2-40B4-BE49-F238E27FC236}">
                  <a16:creationId xmlns:a16="http://schemas.microsoft.com/office/drawing/2014/main" xmlns="" id="{F280B16F-E6D2-4A05-8464-A459D97C8FE2}"/>
                </a:ext>
              </a:extLst>
            </p:cNvPr>
            <p:cNvSpPr txBox="1"/>
            <p:nvPr/>
          </p:nvSpPr>
          <p:spPr>
            <a:xfrm>
              <a:off x="1345777" y="4320299"/>
              <a:ext cx="2664904"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Creative Image Slide</a:t>
              </a:r>
            </a:p>
          </p:txBody>
        </p:sp>
        <p:sp>
          <p:nvSpPr>
            <p:cNvPr id="74" name="TextBox 73">
              <a:extLst>
                <a:ext uri="{FF2B5EF4-FFF2-40B4-BE49-F238E27FC236}">
                  <a16:creationId xmlns:a16="http://schemas.microsoft.com/office/drawing/2014/main" xmlns="" id="{21A53FEF-C617-4AB9-821E-7D46566086D4}"/>
                </a:ext>
              </a:extLst>
            </p:cNvPr>
            <p:cNvSpPr txBox="1"/>
            <p:nvPr/>
          </p:nvSpPr>
          <p:spPr>
            <a:xfrm>
              <a:off x="1345778" y="4658853"/>
              <a:ext cx="2887008" cy="916598"/>
            </a:xfrm>
            <a:prstGeom prst="rect">
              <a:avLst/>
            </a:prstGeom>
            <a:noFill/>
          </p:spPr>
          <p:txBody>
            <a:bodyPr wrap="square" rtlCol="0">
              <a:spAutoFit/>
            </a:bodyPr>
            <a:lstStyle/>
            <a:p>
              <a:pPr>
                <a:lnSpc>
                  <a:spcPct val="114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a:t>
              </a:r>
            </a:p>
          </p:txBody>
        </p:sp>
      </p:grpSp>
      <p:pic>
        <p:nvPicPr>
          <p:cNvPr id="34" name="图片占位符 33">
            <a:extLst>
              <a:ext uri="{FF2B5EF4-FFF2-40B4-BE49-F238E27FC236}">
                <a16:creationId xmlns:a16="http://schemas.microsoft.com/office/drawing/2014/main" xmlns="" id="{0195DDD2-401C-4D15-800E-DECEA795935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flipH="1">
            <a:off x="6096000" y="487806"/>
            <a:ext cx="5161613" cy="5161613"/>
          </a:xfrm>
        </p:spPr>
      </p:pic>
      <p:pic>
        <p:nvPicPr>
          <p:cNvPr id="46" name="图片占位符 45">
            <a:extLst>
              <a:ext uri="{FF2B5EF4-FFF2-40B4-BE49-F238E27FC236}">
                <a16:creationId xmlns:a16="http://schemas.microsoft.com/office/drawing/2014/main" xmlns="" id="{8043DAD5-2000-47F5-96E1-404B383CBCB6}"/>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grpSp>
        <p:nvGrpSpPr>
          <p:cNvPr id="10"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11"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14"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15"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16"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906683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750" fill="hold"/>
                                        <p:tgtEl>
                                          <p:spTgt spid="71"/>
                                        </p:tgtEl>
                                        <p:attrNameLst>
                                          <p:attrName>ppt_x</p:attrName>
                                        </p:attrNameLst>
                                      </p:cBhvr>
                                      <p:tavLst>
                                        <p:tav tm="0">
                                          <p:val>
                                            <p:strVal val="0-#ppt_w/2"/>
                                          </p:val>
                                        </p:tav>
                                        <p:tav tm="100000">
                                          <p:val>
                                            <p:strVal val="#ppt_x"/>
                                          </p:val>
                                        </p:tav>
                                      </p:tavLst>
                                    </p:anim>
                                    <p:anim calcmode="lin" valueType="num">
                                      <p:cBhvr additive="base">
                                        <p:cTn id="8" dur="750" fill="hold"/>
                                        <p:tgtEl>
                                          <p:spTgt spid="71"/>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7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0-#ppt_w/2"/>
                                          </p:val>
                                        </p:tav>
                                        <p:tav tm="100000">
                                          <p:val>
                                            <p:strVal val="#ppt_x"/>
                                          </p:val>
                                        </p:tav>
                                      </p:tavLst>
                                    </p:anim>
                                    <p:anim calcmode="lin" valueType="num">
                                      <p:cBhvr additive="base">
                                        <p:cTn id="12" dur="750" fill="hold"/>
                                        <p:tgtEl>
                                          <p:spTgt spid="2"/>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750"/>
                                  </p:stCondLst>
                                  <p:childTnLst>
                                    <p:set>
                                      <p:cBhvr>
                                        <p:cTn id="14" dur="1" fill="hold">
                                          <p:stCondLst>
                                            <p:cond delay="0"/>
                                          </p:stCondLst>
                                        </p:cTn>
                                        <p:tgtEl>
                                          <p:spTgt spid="72"/>
                                        </p:tgtEl>
                                        <p:attrNameLst>
                                          <p:attrName>style.visibility</p:attrName>
                                        </p:attrNameLst>
                                      </p:cBhvr>
                                      <p:to>
                                        <p:strVal val="visible"/>
                                      </p:to>
                                    </p:set>
                                    <p:animEffect transition="in" filter="wipe(left)">
                                      <p:cBhvr>
                                        <p:cTn id="15" dur="500"/>
                                        <p:tgtEl>
                                          <p:spTgt spid="72"/>
                                        </p:tgtEl>
                                      </p:cBhvr>
                                    </p:animEffect>
                                  </p:childTnLst>
                                </p:cTn>
                              </p:par>
                              <p:par>
                                <p:cTn id="16" presetID="2" presetClass="entr" presetSubtype="8" decel="100000"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 calcmode="lin" valueType="num">
                                      <p:cBhvr additive="base">
                                        <p:cTn id="18" dur="750" fill="hold"/>
                                        <p:tgtEl>
                                          <p:spTgt spid="58"/>
                                        </p:tgtEl>
                                        <p:attrNameLst>
                                          <p:attrName>ppt_x</p:attrName>
                                        </p:attrNameLst>
                                      </p:cBhvr>
                                      <p:tavLst>
                                        <p:tav tm="0">
                                          <p:val>
                                            <p:strVal val="0-#ppt_w/2"/>
                                          </p:val>
                                        </p:tav>
                                        <p:tav tm="100000">
                                          <p:val>
                                            <p:strVal val="#ppt_x"/>
                                          </p:val>
                                        </p:tav>
                                      </p:tavLst>
                                    </p:anim>
                                    <p:anim calcmode="lin" valueType="num">
                                      <p:cBhvr additive="base">
                                        <p:cTn id="19" dur="75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71" grpId="0"/>
      <p:bldP spid="7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EC86F94-C2D2-4125-B11B-891AF1373700}"/>
              </a:ext>
            </a:extLst>
          </p:cNvPr>
          <p:cNvSpPr/>
          <p:nvPr/>
        </p:nvSpPr>
        <p:spPr>
          <a:xfrm>
            <a:off x="0" y="3077029"/>
            <a:ext cx="9202057" cy="3091542"/>
          </a:xfrm>
          <a:prstGeom prst="rect">
            <a:avLst/>
          </a:prstGeom>
          <a:solidFill>
            <a:srgbClr val="F5F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xmlns="" id="{D7B53FCA-B084-4370-AC81-0083CD602FB9}"/>
              </a:ext>
            </a:extLst>
          </p:cNvPr>
          <p:cNvSpPr/>
          <p:nvPr/>
        </p:nvSpPr>
        <p:spPr>
          <a:xfrm>
            <a:off x="10433009" y="173932"/>
            <a:ext cx="2003839" cy="2004537"/>
          </a:xfrm>
          <a:custGeom>
            <a:avLst/>
            <a:gdLst>
              <a:gd name="connsiteX0" fmla="*/ 4659977 w 4894762"/>
              <a:gd name="connsiteY0" fmla="*/ 3491024 h 4896466"/>
              <a:gd name="connsiteX1" fmla="*/ 4600155 w 4894762"/>
              <a:gd name="connsiteY1" fmla="*/ 3615207 h 4896466"/>
              <a:gd name="connsiteX2" fmla="*/ 3175440 w 4894762"/>
              <a:gd name="connsiteY2" fmla="*/ 4786399 h 4896466"/>
              <a:gd name="connsiteX3" fmla="*/ 3126507 w 4894762"/>
              <a:gd name="connsiteY3" fmla="*/ 4798981 h 4896466"/>
              <a:gd name="connsiteX4" fmla="*/ 4884212 w 4894762"/>
              <a:gd name="connsiteY4" fmla="*/ 2674618 h 4896466"/>
              <a:gd name="connsiteX5" fmla="*/ 4883003 w 4894762"/>
              <a:gd name="connsiteY5" fmla="*/ 2698551 h 4896466"/>
              <a:gd name="connsiteX6" fmla="*/ 4845904 w 4894762"/>
              <a:gd name="connsiteY6" fmla="*/ 2941638 h 4896466"/>
              <a:gd name="connsiteX7" fmla="*/ 4794531 w 4894762"/>
              <a:gd name="connsiteY7" fmla="*/ 3141433 h 4896466"/>
              <a:gd name="connsiteX8" fmla="*/ 2763488 w 4894762"/>
              <a:gd name="connsiteY8" fmla="*/ 4873790 h 4896466"/>
              <a:gd name="connsiteX9" fmla="*/ 2697728 w 4894762"/>
              <a:gd name="connsiteY9" fmla="*/ 4883826 h 4896466"/>
              <a:gd name="connsiteX10" fmla="*/ 2447410 w 4894762"/>
              <a:gd name="connsiteY10" fmla="*/ 4896466 h 4896466"/>
              <a:gd name="connsiteX11" fmla="*/ 2288679 w 4894762"/>
              <a:gd name="connsiteY11" fmla="*/ 4888451 h 4896466"/>
              <a:gd name="connsiteX12" fmla="*/ 4863096 w 4894762"/>
              <a:gd name="connsiteY12" fmla="*/ 2067481 h 4896466"/>
              <a:gd name="connsiteX13" fmla="*/ 4883003 w 4894762"/>
              <a:gd name="connsiteY13" fmla="*/ 2197916 h 4896466"/>
              <a:gd name="connsiteX14" fmla="*/ 4894762 w 4894762"/>
              <a:gd name="connsiteY14" fmla="*/ 2430794 h 4896466"/>
              <a:gd name="connsiteX15" fmla="*/ 2045850 w 4894762"/>
              <a:gd name="connsiteY15" fmla="*/ 4860744 h 4896466"/>
              <a:gd name="connsiteX16" fmla="*/ 1954006 w 4894762"/>
              <a:gd name="connsiteY16" fmla="*/ 4846727 h 4896466"/>
              <a:gd name="connsiteX17" fmla="*/ 1719381 w 4894762"/>
              <a:gd name="connsiteY17" fmla="*/ 4786399 h 4896466"/>
              <a:gd name="connsiteX18" fmla="*/ 1688601 w 4894762"/>
              <a:gd name="connsiteY18" fmla="*/ 4775133 h 4896466"/>
              <a:gd name="connsiteX19" fmla="*/ 4726513 w 4894762"/>
              <a:gd name="connsiteY19" fmla="*/ 1558831 h 4896466"/>
              <a:gd name="connsiteX20" fmla="*/ 4785575 w 4894762"/>
              <a:gd name="connsiteY20" fmla="*/ 1720203 h 4896466"/>
              <a:gd name="connsiteX21" fmla="*/ 4823233 w 4894762"/>
              <a:gd name="connsiteY21" fmla="*/ 1866658 h 4896466"/>
              <a:gd name="connsiteX22" fmla="*/ 1495956 w 4894762"/>
              <a:gd name="connsiteY22" fmla="*/ 4704624 h 4896466"/>
              <a:gd name="connsiteX23" fmla="*/ 1494447 w 4894762"/>
              <a:gd name="connsiteY23" fmla="*/ 4704072 h 4896466"/>
              <a:gd name="connsiteX24" fmla="*/ 1280437 w 4894762"/>
              <a:gd name="connsiteY24" fmla="*/ 4600978 h 4896466"/>
              <a:gd name="connsiteX25" fmla="*/ 1210012 w 4894762"/>
              <a:gd name="connsiteY25" fmla="*/ 4558194 h 4896466"/>
              <a:gd name="connsiteX26" fmla="*/ 4504196 w 4894762"/>
              <a:gd name="connsiteY26" fmla="*/ 1123307 h 4896466"/>
              <a:gd name="connsiteX27" fmla="*/ 4600155 w 4894762"/>
              <a:gd name="connsiteY27" fmla="*/ 1281260 h 4896466"/>
              <a:gd name="connsiteX28" fmla="*/ 4651549 w 4894762"/>
              <a:gd name="connsiteY28" fmla="*/ 1387948 h 4896466"/>
              <a:gd name="connsiteX29" fmla="*/ 1051796 w 4894762"/>
              <a:gd name="connsiteY29" fmla="*/ 4458318 h 4896466"/>
              <a:gd name="connsiteX30" fmla="*/ 890107 w 4894762"/>
              <a:gd name="connsiteY30" fmla="*/ 4337409 h 4896466"/>
              <a:gd name="connsiteX31" fmla="*/ 815466 w 4894762"/>
              <a:gd name="connsiteY31" fmla="*/ 4269570 h 4896466"/>
              <a:gd name="connsiteX32" fmla="*/ 4208691 w 4894762"/>
              <a:gd name="connsiteY32" fmla="*/ 750209 h 4896466"/>
              <a:gd name="connsiteX33" fmla="*/ 4336586 w 4894762"/>
              <a:gd name="connsiteY33" fmla="*/ 890930 h 4896466"/>
              <a:gd name="connsiteX34" fmla="*/ 4400742 w 4894762"/>
              <a:gd name="connsiteY34" fmla="*/ 976724 h 4896466"/>
              <a:gd name="connsiteX35" fmla="*/ 685518 w 4894762"/>
              <a:gd name="connsiteY35" fmla="*/ 4145584 h 4896466"/>
              <a:gd name="connsiteX36" fmla="*/ 558235 w 4894762"/>
              <a:gd name="connsiteY36" fmla="*/ 4005537 h 4896466"/>
              <a:gd name="connsiteX37" fmla="*/ 493533 w 4894762"/>
              <a:gd name="connsiteY37" fmla="*/ 3919013 h 4896466"/>
              <a:gd name="connsiteX38" fmla="*/ 3842277 w 4894762"/>
              <a:gd name="connsiteY38" fmla="*/ 437590 h 4896466"/>
              <a:gd name="connsiteX39" fmla="*/ 4004714 w 4894762"/>
              <a:gd name="connsiteY39" fmla="*/ 559058 h 4896466"/>
              <a:gd name="connsiteX40" fmla="*/ 4078676 w 4894762"/>
              <a:gd name="connsiteY40" fmla="*/ 626279 h 4896466"/>
              <a:gd name="connsiteX41" fmla="*/ 390146 w 4894762"/>
              <a:gd name="connsiteY41" fmla="*/ 3772372 h 4896466"/>
              <a:gd name="connsiteX42" fmla="*/ 294666 w 4894762"/>
              <a:gd name="connsiteY42" fmla="*/ 3615207 h 4896466"/>
              <a:gd name="connsiteX43" fmla="*/ 242863 w 4894762"/>
              <a:gd name="connsiteY43" fmla="*/ 3507671 h 4896466"/>
              <a:gd name="connsiteX44" fmla="*/ 3397884 w 4894762"/>
              <a:gd name="connsiteY44" fmla="*/ 191483 h 4896466"/>
              <a:gd name="connsiteX45" fmla="*/ 3400373 w 4894762"/>
              <a:gd name="connsiteY45" fmla="*/ 192394 h 4896466"/>
              <a:gd name="connsiteX46" fmla="*/ 3614384 w 4894762"/>
              <a:gd name="connsiteY46" fmla="*/ 295489 h 4896466"/>
              <a:gd name="connsiteX47" fmla="*/ 3683990 w 4894762"/>
              <a:gd name="connsiteY47" fmla="*/ 337775 h 4896466"/>
              <a:gd name="connsiteX48" fmla="*/ 167974 w 4894762"/>
              <a:gd name="connsiteY48" fmla="*/ 3336723 h 4896466"/>
              <a:gd name="connsiteX49" fmla="*/ 109245 w 4894762"/>
              <a:gd name="connsiteY49" fmla="*/ 3176263 h 4896466"/>
              <a:gd name="connsiteX50" fmla="*/ 71336 w 4894762"/>
              <a:gd name="connsiteY50" fmla="*/ 3028828 h 4896466"/>
              <a:gd name="connsiteX51" fmla="*/ 1766305 w 4894762"/>
              <a:gd name="connsiteY51" fmla="*/ 98002 h 4896466"/>
              <a:gd name="connsiteX52" fmla="*/ 235822 w 4894762"/>
              <a:gd name="connsiteY52" fmla="*/ 1403412 h 4896466"/>
              <a:gd name="connsiteX53" fmla="*/ 294666 w 4894762"/>
              <a:gd name="connsiteY53" fmla="*/ 1281260 h 4896466"/>
              <a:gd name="connsiteX54" fmla="*/ 1719381 w 4894762"/>
              <a:gd name="connsiteY54" fmla="*/ 110068 h 4896466"/>
              <a:gd name="connsiteX55" fmla="*/ 2847780 w 4894762"/>
              <a:gd name="connsiteY55" fmla="*/ 35541 h 4896466"/>
              <a:gd name="connsiteX56" fmla="*/ 2940815 w 4894762"/>
              <a:gd name="connsiteY56" fmla="*/ 49740 h 4896466"/>
              <a:gd name="connsiteX57" fmla="*/ 3175440 w 4894762"/>
              <a:gd name="connsiteY57" fmla="*/ 110068 h 4896466"/>
              <a:gd name="connsiteX58" fmla="*/ 3205239 w 4894762"/>
              <a:gd name="connsiteY58" fmla="*/ 120974 h 4896466"/>
              <a:gd name="connsiteX59" fmla="*/ 31562 w 4894762"/>
              <a:gd name="connsiteY59" fmla="*/ 2827927 h 4896466"/>
              <a:gd name="connsiteX60" fmla="*/ 11817 w 4894762"/>
              <a:gd name="connsiteY60" fmla="*/ 2698551 h 4896466"/>
              <a:gd name="connsiteX61" fmla="*/ 0 w 4894762"/>
              <a:gd name="connsiteY61" fmla="*/ 2464525 h 4896466"/>
              <a:gd name="connsiteX62" fmla="*/ 2447410 w 4894762"/>
              <a:gd name="connsiteY62" fmla="*/ 0 h 4896466"/>
              <a:gd name="connsiteX63" fmla="*/ 2604819 w 4894762"/>
              <a:gd name="connsiteY63" fmla="*/ 7949 h 4896466"/>
              <a:gd name="connsiteX64" fmla="*/ 10672 w 4894762"/>
              <a:gd name="connsiteY64" fmla="*/ 2220599 h 4896466"/>
              <a:gd name="connsiteX65" fmla="*/ 11817 w 4894762"/>
              <a:gd name="connsiteY65" fmla="*/ 2197916 h 4896466"/>
              <a:gd name="connsiteX66" fmla="*/ 48917 w 4894762"/>
              <a:gd name="connsiteY66" fmla="*/ 1954829 h 4896466"/>
              <a:gd name="connsiteX67" fmla="*/ 100684 w 4894762"/>
              <a:gd name="connsiteY67" fmla="*/ 1753500 h 4896466"/>
              <a:gd name="connsiteX68" fmla="*/ 2129624 w 4894762"/>
              <a:gd name="connsiteY68" fmla="*/ 22937 h 4896466"/>
              <a:gd name="connsiteX69" fmla="*/ 2197093 w 4894762"/>
              <a:gd name="connsiteY69" fmla="*/ 12640 h 4896466"/>
              <a:gd name="connsiteX70" fmla="*/ 2447410 w 4894762"/>
              <a:gd name="connsiteY70" fmla="*/ 0 h 489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894762" h="4896466">
                <a:moveTo>
                  <a:pt x="4659977" y="3491024"/>
                </a:moveTo>
                <a:lnTo>
                  <a:pt x="4600155" y="3615207"/>
                </a:lnTo>
                <a:cubicBezTo>
                  <a:pt x="4298641" y="4170244"/>
                  <a:pt x="3788731" y="4595645"/>
                  <a:pt x="3175440" y="4786399"/>
                </a:cubicBezTo>
                <a:lnTo>
                  <a:pt x="3126507" y="4798981"/>
                </a:lnTo>
                <a:close/>
                <a:moveTo>
                  <a:pt x="4884212" y="2674618"/>
                </a:moveTo>
                <a:lnTo>
                  <a:pt x="4883003" y="2698551"/>
                </a:lnTo>
                <a:cubicBezTo>
                  <a:pt x="4874645" y="2780853"/>
                  <a:pt x="4862210" y="2861951"/>
                  <a:pt x="4845904" y="2941638"/>
                </a:cubicBezTo>
                <a:lnTo>
                  <a:pt x="4794531" y="3141433"/>
                </a:lnTo>
                <a:lnTo>
                  <a:pt x="2763488" y="4873790"/>
                </a:lnTo>
                <a:lnTo>
                  <a:pt x="2697728" y="4883826"/>
                </a:lnTo>
                <a:cubicBezTo>
                  <a:pt x="2615425" y="4892185"/>
                  <a:pt x="2531918" y="4896466"/>
                  <a:pt x="2447410" y="4896466"/>
                </a:cubicBezTo>
                <a:lnTo>
                  <a:pt x="2288679" y="4888451"/>
                </a:lnTo>
                <a:close/>
                <a:moveTo>
                  <a:pt x="4863096" y="2067481"/>
                </a:moveTo>
                <a:lnTo>
                  <a:pt x="4883003" y="2197916"/>
                </a:lnTo>
                <a:lnTo>
                  <a:pt x="4894762" y="2430794"/>
                </a:lnTo>
                <a:lnTo>
                  <a:pt x="2045850" y="4860744"/>
                </a:lnTo>
                <a:lnTo>
                  <a:pt x="1954006" y="4846727"/>
                </a:lnTo>
                <a:cubicBezTo>
                  <a:pt x="1874319" y="4830421"/>
                  <a:pt x="1796042" y="4810243"/>
                  <a:pt x="1719381" y="4786399"/>
                </a:cubicBezTo>
                <a:lnTo>
                  <a:pt x="1688601" y="4775133"/>
                </a:lnTo>
                <a:close/>
                <a:moveTo>
                  <a:pt x="4726513" y="1558831"/>
                </a:moveTo>
                <a:lnTo>
                  <a:pt x="4785575" y="1720203"/>
                </a:lnTo>
                <a:lnTo>
                  <a:pt x="4823233" y="1866658"/>
                </a:lnTo>
                <a:lnTo>
                  <a:pt x="1495956" y="4704624"/>
                </a:lnTo>
                <a:lnTo>
                  <a:pt x="1494447" y="4704072"/>
                </a:lnTo>
                <a:cubicBezTo>
                  <a:pt x="1421222" y="4673100"/>
                  <a:pt x="1349817" y="4638667"/>
                  <a:pt x="1280437" y="4600978"/>
                </a:cubicBezTo>
                <a:lnTo>
                  <a:pt x="1210012" y="4558194"/>
                </a:lnTo>
                <a:close/>
                <a:moveTo>
                  <a:pt x="4504196" y="1123307"/>
                </a:moveTo>
                <a:lnTo>
                  <a:pt x="4600155" y="1281260"/>
                </a:lnTo>
                <a:lnTo>
                  <a:pt x="4651549" y="1387948"/>
                </a:lnTo>
                <a:lnTo>
                  <a:pt x="1051796" y="4458318"/>
                </a:lnTo>
                <a:lnTo>
                  <a:pt x="890107" y="4337409"/>
                </a:lnTo>
                <a:lnTo>
                  <a:pt x="815466" y="4269570"/>
                </a:lnTo>
                <a:close/>
                <a:moveTo>
                  <a:pt x="4208691" y="750209"/>
                </a:moveTo>
                <a:lnTo>
                  <a:pt x="4336586" y="890930"/>
                </a:lnTo>
                <a:lnTo>
                  <a:pt x="4400742" y="976724"/>
                </a:lnTo>
                <a:lnTo>
                  <a:pt x="685518" y="4145584"/>
                </a:lnTo>
                <a:lnTo>
                  <a:pt x="558235" y="4005537"/>
                </a:lnTo>
                <a:lnTo>
                  <a:pt x="493533" y="3919013"/>
                </a:lnTo>
                <a:close/>
                <a:moveTo>
                  <a:pt x="3842277" y="437590"/>
                </a:moveTo>
                <a:lnTo>
                  <a:pt x="4004714" y="559058"/>
                </a:lnTo>
                <a:lnTo>
                  <a:pt x="4078676" y="626279"/>
                </a:lnTo>
                <a:lnTo>
                  <a:pt x="390146" y="3772372"/>
                </a:lnTo>
                <a:lnTo>
                  <a:pt x="294666" y="3615207"/>
                </a:lnTo>
                <a:lnTo>
                  <a:pt x="242863" y="3507671"/>
                </a:lnTo>
                <a:close/>
                <a:moveTo>
                  <a:pt x="3397884" y="191483"/>
                </a:moveTo>
                <a:lnTo>
                  <a:pt x="3400373" y="192394"/>
                </a:lnTo>
                <a:cubicBezTo>
                  <a:pt x="3473599" y="223366"/>
                  <a:pt x="3545004" y="257799"/>
                  <a:pt x="3614384" y="295489"/>
                </a:cubicBezTo>
                <a:lnTo>
                  <a:pt x="3683990" y="337775"/>
                </a:lnTo>
                <a:lnTo>
                  <a:pt x="167974" y="3336723"/>
                </a:lnTo>
                <a:lnTo>
                  <a:pt x="109245" y="3176263"/>
                </a:lnTo>
                <a:lnTo>
                  <a:pt x="71336" y="3028828"/>
                </a:lnTo>
                <a:close/>
                <a:moveTo>
                  <a:pt x="1766305" y="98002"/>
                </a:moveTo>
                <a:lnTo>
                  <a:pt x="235822" y="1403412"/>
                </a:lnTo>
                <a:lnTo>
                  <a:pt x="294666" y="1281260"/>
                </a:lnTo>
                <a:cubicBezTo>
                  <a:pt x="596180" y="726223"/>
                  <a:pt x="1106089" y="300821"/>
                  <a:pt x="1719381" y="110068"/>
                </a:cubicBezTo>
                <a:close/>
                <a:moveTo>
                  <a:pt x="2847780" y="35541"/>
                </a:moveTo>
                <a:lnTo>
                  <a:pt x="2940815" y="49740"/>
                </a:lnTo>
                <a:cubicBezTo>
                  <a:pt x="3020502" y="66046"/>
                  <a:pt x="3098778" y="86224"/>
                  <a:pt x="3175440" y="110068"/>
                </a:cubicBezTo>
                <a:lnTo>
                  <a:pt x="3205239" y="120974"/>
                </a:lnTo>
                <a:lnTo>
                  <a:pt x="31562" y="2827927"/>
                </a:lnTo>
                <a:lnTo>
                  <a:pt x="11817" y="2698551"/>
                </a:lnTo>
                <a:lnTo>
                  <a:pt x="0" y="2464525"/>
                </a:lnTo>
                <a:close/>
                <a:moveTo>
                  <a:pt x="2447410" y="0"/>
                </a:moveTo>
                <a:lnTo>
                  <a:pt x="2604819" y="7949"/>
                </a:lnTo>
                <a:lnTo>
                  <a:pt x="10672" y="2220599"/>
                </a:lnTo>
                <a:lnTo>
                  <a:pt x="11817" y="2197916"/>
                </a:lnTo>
                <a:cubicBezTo>
                  <a:pt x="20176" y="2115613"/>
                  <a:pt x="32610" y="2034516"/>
                  <a:pt x="48917" y="1954829"/>
                </a:cubicBezTo>
                <a:lnTo>
                  <a:pt x="100684" y="1753500"/>
                </a:lnTo>
                <a:lnTo>
                  <a:pt x="2129624" y="22937"/>
                </a:lnTo>
                <a:lnTo>
                  <a:pt x="2197093" y="12640"/>
                </a:lnTo>
                <a:cubicBezTo>
                  <a:pt x="2279395" y="4282"/>
                  <a:pt x="2362903" y="0"/>
                  <a:pt x="2447410" y="0"/>
                </a:cubicBezTo>
                <a:close/>
              </a:path>
            </a:pathLst>
          </a:custGeom>
          <a:solidFill>
            <a:srgbClr val="74877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xmlns="" id="{C09B6CF6-43C5-4C0E-9193-41CB1009C97C}"/>
              </a:ext>
            </a:extLst>
          </p:cNvPr>
          <p:cNvGrpSpPr/>
          <p:nvPr/>
        </p:nvGrpSpPr>
        <p:grpSpPr>
          <a:xfrm>
            <a:off x="5578564" y="1455704"/>
            <a:ext cx="4725221" cy="1031051"/>
            <a:chOff x="5578564" y="1455704"/>
            <a:chExt cx="4725221" cy="1031051"/>
          </a:xfrm>
        </p:grpSpPr>
        <p:sp>
          <p:nvSpPr>
            <p:cNvPr id="12" name="TextBox 11">
              <a:extLst>
                <a:ext uri="{FF2B5EF4-FFF2-40B4-BE49-F238E27FC236}">
                  <a16:creationId xmlns:a16="http://schemas.microsoft.com/office/drawing/2014/main" xmlns="" id="{70E5DE86-2F82-4EE9-BF50-E169144C2379}"/>
                </a:ext>
              </a:extLst>
            </p:cNvPr>
            <p:cNvSpPr txBox="1"/>
            <p:nvPr/>
          </p:nvSpPr>
          <p:spPr>
            <a:xfrm>
              <a:off x="5578564" y="1717314"/>
              <a:ext cx="4725221" cy="769441"/>
            </a:xfrm>
            <a:prstGeom prst="rect">
              <a:avLst/>
            </a:prstGeom>
            <a:noFill/>
          </p:spPr>
          <p:txBody>
            <a:bodyPr wrap="square" rtlCol="0">
              <a:spAutoFit/>
            </a:bodyPr>
            <a:lstStyle/>
            <a:p>
              <a:r>
                <a:rPr lang="en-US" sz="4400" b="1" dirty="0">
                  <a:solidFill>
                    <a:schemeClr val="tx1">
                      <a:lumMod val="75000"/>
                      <a:lumOff val="25000"/>
                    </a:schemeClr>
                  </a:solidFill>
                  <a:latin typeface="+mj-lt"/>
                </a:rPr>
                <a:t>CONTENTS</a:t>
              </a:r>
            </a:p>
          </p:txBody>
        </p:sp>
        <p:sp>
          <p:nvSpPr>
            <p:cNvPr id="13" name="TextBox 12">
              <a:extLst>
                <a:ext uri="{FF2B5EF4-FFF2-40B4-BE49-F238E27FC236}">
                  <a16:creationId xmlns:a16="http://schemas.microsoft.com/office/drawing/2014/main" xmlns="" id="{75704510-5EDF-49BF-A83A-B50FC6C08B2E}"/>
                </a:ext>
              </a:extLst>
            </p:cNvPr>
            <p:cNvSpPr txBox="1"/>
            <p:nvPr/>
          </p:nvSpPr>
          <p:spPr>
            <a:xfrm>
              <a:off x="5578564" y="1455704"/>
              <a:ext cx="4144297"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grpSp>
      <p:sp>
        <p:nvSpPr>
          <p:cNvPr id="15" name="TextBox 14">
            <a:extLst>
              <a:ext uri="{FF2B5EF4-FFF2-40B4-BE49-F238E27FC236}">
                <a16:creationId xmlns:a16="http://schemas.microsoft.com/office/drawing/2014/main" xmlns="" id="{D4C2EA84-E144-43ED-93E2-4EF64095391B}"/>
              </a:ext>
            </a:extLst>
          </p:cNvPr>
          <p:cNvSpPr txBox="1"/>
          <p:nvPr/>
        </p:nvSpPr>
        <p:spPr>
          <a:xfrm>
            <a:off x="1447284" y="5334353"/>
            <a:ext cx="7290315" cy="495585"/>
          </a:xfrm>
          <a:prstGeom prst="rect">
            <a:avLst/>
          </a:prstGeom>
          <a:noFill/>
        </p:spPr>
        <p:txBody>
          <a:bodyPr wrap="square" rtlCol="0">
            <a:spAutoFit/>
          </a:bodyPr>
          <a:lstStyle/>
          <a:p>
            <a:pPr>
              <a:lnSpc>
                <a:spcPct val="114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 of existence.</a:t>
            </a:r>
          </a:p>
        </p:txBody>
      </p:sp>
      <p:grpSp>
        <p:nvGrpSpPr>
          <p:cNvPr id="11" name="Group 10">
            <a:extLst>
              <a:ext uri="{FF2B5EF4-FFF2-40B4-BE49-F238E27FC236}">
                <a16:creationId xmlns:a16="http://schemas.microsoft.com/office/drawing/2014/main" xmlns="" id="{E19621C1-BC21-4C89-A75A-EE14A209590E}"/>
              </a:ext>
            </a:extLst>
          </p:cNvPr>
          <p:cNvGrpSpPr/>
          <p:nvPr/>
        </p:nvGrpSpPr>
        <p:grpSpPr>
          <a:xfrm>
            <a:off x="9778484" y="3323771"/>
            <a:ext cx="1309050" cy="1557430"/>
            <a:chOff x="9778484" y="3323771"/>
            <a:chExt cx="1309050" cy="1557430"/>
          </a:xfrm>
        </p:grpSpPr>
        <p:sp>
          <p:nvSpPr>
            <p:cNvPr id="8" name="Rectangle: Rounded Corners 7">
              <a:extLst>
                <a:ext uri="{FF2B5EF4-FFF2-40B4-BE49-F238E27FC236}">
                  <a16:creationId xmlns:a16="http://schemas.microsoft.com/office/drawing/2014/main" xmlns="" id="{B9FFA288-3F72-4811-81F6-637CEE7DC4D1}"/>
                </a:ext>
              </a:extLst>
            </p:cNvPr>
            <p:cNvSpPr/>
            <p:nvPr/>
          </p:nvSpPr>
          <p:spPr>
            <a:xfrm>
              <a:off x="9778484" y="3323771"/>
              <a:ext cx="1309050" cy="1557430"/>
            </a:xfrm>
            <a:prstGeom prst="roundRect">
              <a:avLst>
                <a:gd name="adj" fmla="val 2131"/>
              </a:avLst>
            </a:prstGeom>
            <a:solidFill>
              <a:srgbClr val="748773"/>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31" name="Group 30">
              <a:extLst>
                <a:ext uri="{FF2B5EF4-FFF2-40B4-BE49-F238E27FC236}">
                  <a16:creationId xmlns:a16="http://schemas.microsoft.com/office/drawing/2014/main" xmlns="" id="{AF44805A-8D0D-477A-92CB-11221D9C83F2}"/>
                </a:ext>
              </a:extLst>
            </p:cNvPr>
            <p:cNvGrpSpPr/>
            <p:nvPr/>
          </p:nvGrpSpPr>
          <p:grpSpPr>
            <a:xfrm>
              <a:off x="9842935" y="3609838"/>
              <a:ext cx="1180148" cy="985296"/>
              <a:chOff x="5449253" y="3844960"/>
              <a:chExt cx="1180148" cy="985296"/>
            </a:xfrm>
          </p:grpSpPr>
          <p:sp>
            <p:nvSpPr>
              <p:cNvPr id="32" name="TextBox 31">
                <a:extLst>
                  <a:ext uri="{FF2B5EF4-FFF2-40B4-BE49-F238E27FC236}">
                    <a16:creationId xmlns:a16="http://schemas.microsoft.com/office/drawing/2014/main" xmlns="" id="{5B610195-A001-416B-8DF8-D26CFF510A46}"/>
                  </a:ext>
                </a:extLst>
              </p:cNvPr>
              <p:cNvSpPr txBox="1"/>
              <p:nvPr/>
            </p:nvSpPr>
            <p:spPr>
              <a:xfrm>
                <a:off x="5449253" y="3844960"/>
                <a:ext cx="1180148" cy="523220"/>
              </a:xfrm>
              <a:prstGeom prst="rect">
                <a:avLst/>
              </a:prstGeom>
              <a:noFill/>
            </p:spPr>
            <p:txBody>
              <a:bodyPr wrap="square" rtlCol="0">
                <a:spAutoFit/>
              </a:bodyPr>
              <a:lstStyle/>
              <a:p>
                <a:pPr algn="ctr"/>
                <a:r>
                  <a:rPr lang="en-US" sz="2800" dirty="0">
                    <a:solidFill>
                      <a:schemeClr val="bg1"/>
                    </a:solidFill>
                    <a:latin typeface="+mj-lt"/>
                    <a:ea typeface="Roboto Light" panose="02000000000000000000" pitchFamily="2" charset="0"/>
                  </a:rPr>
                  <a:t>4</a:t>
                </a:r>
              </a:p>
            </p:txBody>
          </p:sp>
          <p:sp>
            <p:nvSpPr>
              <p:cNvPr id="33" name="TextBox 32">
                <a:extLst>
                  <a:ext uri="{FF2B5EF4-FFF2-40B4-BE49-F238E27FC236}">
                    <a16:creationId xmlns:a16="http://schemas.microsoft.com/office/drawing/2014/main" xmlns="" id="{A3F9C734-96F9-40FB-9C9B-13DF4D4E02EE}"/>
                  </a:ext>
                </a:extLst>
              </p:cNvPr>
              <p:cNvSpPr txBox="1"/>
              <p:nvPr/>
            </p:nvSpPr>
            <p:spPr>
              <a:xfrm>
                <a:off x="5449253" y="4368206"/>
                <a:ext cx="1180148" cy="462050"/>
              </a:xfrm>
              <a:prstGeom prst="rect">
                <a:avLst/>
              </a:prstGeom>
              <a:noFill/>
            </p:spPr>
            <p:txBody>
              <a:bodyPr wrap="square" rtlCol="0">
                <a:spAutoFit/>
              </a:bodyPr>
              <a:lstStyle/>
              <a:p>
                <a:pPr algn="ctr">
                  <a:lnSpc>
                    <a:spcPct val="114000"/>
                  </a:lnSpc>
                </a:pPr>
                <a:r>
                  <a:rPr lang="en-US" sz="1100" dirty="0">
                    <a:solidFill>
                      <a:schemeClr val="bg1"/>
                    </a:solidFill>
                  </a:rPr>
                  <a:t>Sweet mornings of spring</a:t>
                </a:r>
              </a:p>
            </p:txBody>
          </p:sp>
        </p:grpSp>
      </p:grpSp>
      <p:grpSp>
        <p:nvGrpSpPr>
          <p:cNvPr id="9" name="Group 8">
            <a:extLst>
              <a:ext uri="{FF2B5EF4-FFF2-40B4-BE49-F238E27FC236}">
                <a16:creationId xmlns:a16="http://schemas.microsoft.com/office/drawing/2014/main" xmlns="" id="{8E6EF528-D2CE-4430-8558-21E46C1C1AF4}"/>
              </a:ext>
            </a:extLst>
          </p:cNvPr>
          <p:cNvGrpSpPr/>
          <p:nvPr/>
        </p:nvGrpSpPr>
        <p:grpSpPr>
          <a:xfrm>
            <a:off x="8313923" y="3323771"/>
            <a:ext cx="1309050" cy="1557430"/>
            <a:chOff x="8313923" y="3323771"/>
            <a:chExt cx="1309050" cy="1557430"/>
          </a:xfrm>
        </p:grpSpPr>
        <p:sp>
          <p:nvSpPr>
            <p:cNvPr id="7" name="Rectangle: Rounded Corners 6">
              <a:extLst>
                <a:ext uri="{FF2B5EF4-FFF2-40B4-BE49-F238E27FC236}">
                  <a16:creationId xmlns:a16="http://schemas.microsoft.com/office/drawing/2014/main" xmlns="" id="{E7B7BF15-53C7-49A5-BB2B-CB078736E2E5}"/>
                </a:ext>
              </a:extLst>
            </p:cNvPr>
            <p:cNvSpPr/>
            <p:nvPr/>
          </p:nvSpPr>
          <p:spPr>
            <a:xfrm>
              <a:off x="8313923" y="3323771"/>
              <a:ext cx="1309050" cy="1557430"/>
            </a:xfrm>
            <a:prstGeom prst="roundRect">
              <a:avLst>
                <a:gd name="adj" fmla="val 2131"/>
              </a:avLst>
            </a:prstGeom>
            <a:solidFill>
              <a:srgbClr val="748773"/>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4" name="Group 23">
              <a:extLst>
                <a:ext uri="{FF2B5EF4-FFF2-40B4-BE49-F238E27FC236}">
                  <a16:creationId xmlns:a16="http://schemas.microsoft.com/office/drawing/2014/main" xmlns="" id="{48FBE50F-9619-4832-965E-807E4DDFE37A}"/>
                </a:ext>
              </a:extLst>
            </p:cNvPr>
            <p:cNvGrpSpPr/>
            <p:nvPr/>
          </p:nvGrpSpPr>
          <p:grpSpPr>
            <a:xfrm>
              <a:off x="8378374" y="3609838"/>
              <a:ext cx="1180148" cy="985296"/>
              <a:chOff x="5449253" y="3844960"/>
              <a:chExt cx="1180148" cy="985296"/>
            </a:xfrm>
          </p:grpSpPr>
          <p:sp>
            <p:nvSpPr>
              <p:cNvPr id="25" name="TextBox 24">
                <a:extLst>
                  <a:ext uri="{FF2B5EF4-FFF2-40B4-BE49-F238E27FC236}">
                    <a16:creationId xmlns:a16="http://schemas.microsoft.com/office/drawing/2014/main" xmlns="" id="{EE03BE1C-A819-48CB-ACE6-AB5AFDC05897}"/>
                  </a:ext>
                </a:extLst>
              </p:cNvPr>
              <p:cNvSpPr txBox="1"/>
              <p:nvPr/>
            </p:nvSpPr>
            <p:spPr>
              <a:xfrm>
                <a:off x="5449253" y="3844960"/>
                <a:ext cx="1180148" cy="523220"/>
              </a:xfrm>
              <a:prstGeom prst="rect">
                <a:avLst/>
              </a:prstGeom>
              <a:noFill/>
            </p:spPr>
            <p:txBody>
              <a:bodyPr wrap="square" rtlCol="0">
                <a:spAutoFit/>
              </a:bodyPr>
              <a:lstStyle/>
              <a:p>
                <a:pPr algn="ctr"/>
                <a:r>
                  <a:rPr lang="en-US" sz="2800" dirty="0">
                    <a:solidFill>
                      <a:schemeClr val="bg1"/>
                    </a:solidFill>
                    <a:latin typeface="+mj-lt"/>
                    <a:ea typeface="Roboto Light" panose="02000000000000000000" pitchFamily="2" charset="0"/>
                  </a:rPr>
                  <a:t>3</a:t>
                </a:r>
              </a:p>
            </p:txBody>
          </p:sp>
          <p:sp>
            <p:nvSpPr>
              <p:cNvPr id="26" name="TextBox 25">
                <a:extLst>
                  <a:ext uri="{FF2B5EF4-FFF2-40B4-BE49-F238E27FC236}">
                    <a16:creationId xmlns:a16="http://schemas.microsoft.com/office/drawing/2014/main" xmlns="" id="{2C3762FA-0C5C-4892-8432-74E15BC60170}"/>
                  </a:ext>
                </a:extLst>
              </p:cNvPr>
              <p:cNvSpPr txBox="1"/>
              <p:nvPr/>
            </p:nvSpPr>
            <p:spPr>
              <a:xfrm>
                <a:off x="5449253" y="4368206"/>
                <a:ext cx="1180148" cy="462050"/>
              </a:xfrm>
              <a:prstGeom prst="rect">
                <a:avLst/>
              </a:prstGeom>
              <a:noFill/>
            </p:spPr>
            <p:txBody>
              <a:bodyPr wrap="square" rtlCol="0">
                <a:spAutoFit/>
              </a:bodyPr>
              <a:lstStyle/>
              <a:p>
                <a:pPr algn="ctr">
                  <a:lnSpc>
                    <a:spcPct val="114000"/>
                  </a:lnSpc>
                </a:pPr>
                <a:r>
                  <a:rPr lang="en-US" sz="1100" dirty="0">
                    <a:solidFill>
                      <a:schemeClr val="bg1"/>
                    </a:solidFill>
                  </a:rPr>
                  <a:t>Sweet mornings of spring</a:t>
                </a:r>
              </a:p>
            </p:txBody>
          </p:sp>
        </p:grpSp>
      </p:grpSp>
      <p:grpSp>
        <p:nvGrpSpPr>
          <p:cNvPr id="4" name="Group 3">
            <a:extLst>
              <a:ext uri="{FF2B5EF4-FFF2-40B4-BE49-F238E27FC236}">
                <a16:creationId xmlns:a16="http://schemas.microsoft.com/office/drawing/2014/main" xmlns="" id="{D89F01FD-9DAE-4361-AA96-39CC25BC7B61}"/>
              </a:ext>
            </a:extLst>
          </p:cNvPr>
          <p:cNvGrpSpPr/>
          <p:nvPr/>
        </p:nvGrpSpPr>
        <p:grpSpPr>
          <a:xfrm>
            <a:off x="6849362" y="3323771"/>
            <a:ext cx="1309050" cy="1557430"/>
            <a:chOff x="6849362" y="3323771"/>
            <a:chExt cx="1309050" cy="1557430"/>
          </a:xfrm>
        </p:grpSpPr>
        <p:sp>
          <p:nvSpPr>
            <p:cNvPr id="6" name="Rectangle: Rounded Corners 5">
              <a:extLst>
                <a:ext uri="{FF2B5EF4-FFF2-40B4-BE49-F238E27FC236}">
                  <a16:creationId xmlns:a16="http://schemas.microsoft.com/office/drawing/2014/main" xmlns="" id="{6773C3E0-2C3B-4FE0-9474-9F3A070327E8}"/>
                </a:ext>
              </a:extLst>
            </p:cNvPr>
            <p:cNvSpPr/>
            <p:nvPr/>
          </p:nvSpPr>
          <p:spPr>
            <a:xfrm>
              <a:off x="6849362" y="3323771"/>
              <a:ext cx="1309050" cy="1557430"/>
            </a:xfrm>
            <a:prstGeom prst="roundRect">
              <a:avLst>
                <a:gd name="adj" fmla="val 2131"/>
              </a:avLst>
            </a:prstGeom>
            <a:solidFill>
              <a:srgbClr val="748773"/>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1" name="Group 20">
              <a:extLst>
                <a:ext uri="{FF2B5EF4-FFF2-40B4-BE49-F238E27FC236}">
                  <a16:creationId xmlns:a16="http://schemas.microsoft.com/office/drawing/2014/main" xmlns="" id="{37F13E4A-7523-4454-BAF7-05AD4811B2A5}"/>
                </a:ext>
              </a:extLst>
            </p:cNvPr>
            <p:cNvGrpSpPr/>
            <p:nvPr/>
          </p:nvGrpSpPr>
          <p:grpSpPr>
            <a:xfrm>
              <a:off x="6913813" y="3609838"/>
              <a:ext cx="1180148" cy="985296"/>
              <a:chOff x="5449253" y="3844960"/>
              <a:chExt cx="1180148" cy="985296"/>
            </a:xfrm>
          </p:grpSpPr>
          <p:sp>
            <p:nvSpPr>
              <p:cNvPr id="22" name="TextBox 21">
                <a:extLst>
                  <a:ext uri="{FF2B5EF4-FFF2-40B4-BE49-F238E27FC236}">
                    <a16:creationId xmlns:a16="http://schemas.microsoft.com/office/drawing/2014/main" xmlns="" id="{BF179692-7232-4F76-921F-DD9C39FCFC86}"/>
                  </a:ext>
                </a:extLst>
              </p:cNvPr>
              <p:cNvSpPr txBox="1"/>
              <p:nvPr/>
            </p:nvSpPr>
            <p:spPr>
              <a:xfrm>
                <a:off x="5449253" y="3844960"/>
                <a:ext cx="1180148" cy="523220"/>
              </a:xfrm>
              <a:prstGeom prst="rect">
                <a:avLst/>
              </a:prstGeom>
              <a:noFill/>
            </p:spPr>
            <p:txBody>
              <a:bodyPr wrap="square" rtlCol="0">
                <a:spAutoFit/>
              </a:bodyPr>
              <a:lstStyle/>
              <a:p>
                <a:pPr algn="ctr"/>
                <a:r>
                  <a:rPr lang="en-US" sz="2800" dirty="0">
                    <a:solidFill>
                      <a:schemeClr val="bg1"/>
                    </a:solidFill>
                    <a:latin typeface="+mj-lt"/>
                    <a:ea typeface="Roboto Light" panose="02000000000000000000" pitchFamily="2" charset="0"/>
                  </a:rPr>
                  <a:t>2</a:t>
                </a:r>
              </a:p>
            </p:txBody>
          </p:sp>
          <p:sp>
            <p:nvSpPr>
              <p:cNvPr id="23" name="TextBox 22">
                <a:extLst>
                  <a:ext uri="{FF2B5EF4-FFF2-40B4-BE49-F238E27FC236}">
                    <a16:creationId xmlns:a16="http://schemas.microsoft.com/office/drawing/2014/main" xmlns="" id="{319D4032-C971-4C8C-9BA2-72A82D4FCEB4}"/>
                  </a:ext>
                </a:extLst>
              </p:cNvPr>
              <p:cNvSpPr txBox="1"/>
              <p:nvPr/>
            </p:nvSpPr>
            <p:spPr>
              <a:xfrm>
                <a:off x="5449253" y="4368206"/>
                <a:ext cx="1180148" cy="462050"/>
              </a:xfrm>
              <a:prstGeom prst="rect">
                <a:avLst/>
              </a:prstGeom>
              <a:noFill/>
            </p:spPr>
            <p:txBody>
              <a:bodyPr wrap="square" rtlCol="0">
                <a:spAutoFit/>
              </a:bodyPr>
              <a:lstStyle/>
              <a:p>
                <a:pPr algn="ctr">
                  <a:lnSpc>
                    <a:spcPct val="114000"/>
                  </a:lnSpc>
                </a:pPr>
                <a:r>
                  <a:rPr lang="en-US" sz="1100" dirty="0">
                    <a:solidFill>
                      <a:schemeClr val="bg1"/>
                    </a:solidFill>
                  </a:rPr>
                  <a:t>Sweet mornings of spring</a:t>
                </a:r>
              </a:p>
            </p:txBody>
          </p:sp>
        </p:grpSp>
      </p:grpSp>
      <p:grpSp>
        <p:nvGrpSpPr>
          <p:cNvPr id="2" name="Group 1">
            <a:extLst>
              <a:ext uri="{FF2B5EF4-FFF2-40B4-BE49-F238E27FC236}">
                <a16:creationId xmlns:a16="http://schemas.microsoft.com/office/drawing/2014/main" xmlns="" id="{CC9E9808-05D2-46AF-BF09-493B590C881D}"/>
              </a:ext>
            </a:extLst>
          </p:cNvPr>
          <p:cNvGrpSpPr/>
          <p:nvPr/>
        </p:nvGrpSpPr>
        <p:grpSpPr>
          <a:xfrm>
            <a:off x="5384801" y="3323771"/>
            <a:ext cx="1309050" cy="1557430"/>
            <a:chOff x="5384801" y="3323771"/>
            <a:chExt cx="1309050" cy="1557430"/>
          </a:xfrm>
        </p:grpSpPr>
        <p:sp>
          <p:nvSpPr>
            <p:cNvPr id="5" name="Rectangle: Rounded Corners 4">
              <a:extLst>
                <a:ext uri="{FF2B5EF4-FFF2-40B4-BE49-F238E27FC236}">
                  <a16:creationId xmlns:a16="http://schemas.microsoft.com/office/drawing/2014/main" xmlns="" id="{0F883985-A8D4-4D02-96AE-A0DD291FDF18}"/>
                </a:ext>
              </a:extLst>
            </p:cNvPr>
            <p:cNvSpPr/>
            <p:nvPr/>
          </p:nvSpPr>
          <p:spPr>
            <a:xfrm>
              <a:off x="5384801" y="3323771"/>
              <a:ext cx="1309050" cy="1557430"/>
            </a:xfrm>
            <a:prstGeom prst="roundRect">
              <a:avLst>
                <a:gd name="adj" fmla="val 2131"/>
              </a:avLst>
            </a:prstGeom>
            <a:solidFill>
              <a:srgbClr val="748773"/>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0" name="Group 19">
              <a:extLst>
                <a:ext uri="{FF2B5EF4-FFF2-40B4-BE49-F238E27FC236}">
                  <a16:creationId xmlns:a16="http://schemas.microsoft.com/office/drawing/2014/main" xmlns="" id="{DAB8412F-3243-43EC-BE1E-18E49CDC7F5E}"/>
                </a:ext>
              </a:extLst>
            </p:cNvPr>
            <p:cNvGrpSpPr/>
            <p:nvPr/>
          </p:nvGrpSpPr>
          <p:grpSpPr>
            <a:xfrm>
              <a:off x="5449252" y="3609838"/>
              <a:ext cx="1180148" cy="985296"/>
              <a:chOff x="5449253" y="3844960"/>
              <a:chExt cx="1180148" cy="985296"/>
            </a:xfrm>
          </p:grpSpPr>
          <p:sp>
            <p:nvSpPr>
              <p:cNvPr id="18" name="TextBox 17">
                <a:extLst>
                  <a:ext uri="{FF2B5EF4-FFF2-40B4-BE49-F238E27FC236}">
                    <a16:creationId xmlns:a16="http://schemas.microsoft.com/office/drawing/2014/main" xmlns="" id="{B3317C14-1276-4DE7-B06D-61D1B3411BDB}"/>
                  </a:ext>
                </a:extLst>
              </p:cNvPr>
              <p:cNvSpPr txBox="1"/>
              <p:nvPr/>
            </p:nvSpPr>
            <p:spPr>
              <a:xfrm>
                <a:off x="5449253" y="3844960"/>
                <a:ext cx="1180148" cy="523220"/>
              </a:xfrm>
              <a:prstGeom prst="rect">
                <a:avLst/>
              </a:prstGeom>
              <a:noFill/>
            </p:spPr>
            <p:txBody>
              <a:bodyPr wrap="square" rtlCol="0">
                <a:spAutoFit/>
              </a:bodyPr>
              <a:lstStyle/>
              <a:p>
                <a:pPr algn="ctr"/>
                <a:r>
                  <a:rPr lang="en-US" sz="2800" dirty="0">
                    <a:solidFill>
                      <a:schemeClr val="bg1"/>
                    </a:solidFill>
                    <a:latin typeface="+mj-lt"/>
                    <a:ea typeface="Roboto Light" panose="02000000000000000000" pitchFamily="2" charset="0"/>
                  </a:rPr>
                  <a:t>1</a:t>
                </a:r>
              </a:p>
            </p:txBody>
          </p:sp>
          <p:sp>
            <p:nvSpPr>
              <p:cNvPr id="19" name="TextBox 18">
                <a:extLst>
                  <a:ext uri="{FF2B5EF4-FFF2-40B4-BE49-F238E27FC236}">
                    <a16:creationId xmlns:a16="http://schemas.microsoft.com/office/drawing/2014/main" xmlns="" id="{1DADAC76-BBCF-4B38-8750-18AE0E2ACA0F}"/>
                  </a:ext>
                </a:extLst>
              </p:cNvPr>
              <p:cNvSpPr txBox="1"/>
              <p:nvPr/>
            </p:nvSpPr>
            <p:spPr>
              <a:xfrm>
                <a:off x="5449253" y="4368206"/>
                <a:ext cx="1180148" cy="462050"/>
              </a:xfrm>
              <a:prstGeom prst="rect">
                <a:avLst/>
              </a:prstGeom>
              <a:noFill/>
            </p:spPr>
            <p:txBody>
              <a:bodyPr wrap="square" rtlCol="0">
                <a:spAutoFit/>
              </a:bodyPr>
              <a:lstStyle/>
              <a:p>
                <a:pPr algn="ctr">
                  <a:lnSpc>
                    <a:spcPct val="114000"/>
                  </a:lnSpc>
                </a:pPr>
                <a:r>
                  <a:rPr lang="en-US" sz="1100" dirty="0">
                    <a:solidFill>
                      <a:schemeClr val="bg1"/>
                    </a:solidFill>
                  </a:rPr>
                  <a:t>Sweet mornings of spring</a:t>
                </a:r>
              </a:p>
            </p:txBody>
          </p:sp>
        </p:grpSp>
      </p:grpSp>
      <p:pic>
        <p:nvPicPr>
          <p:cNvPr id="30" name="图片占位符 29">
            <a:extLst>
              <a:ext uri="{FF2B5EF4-FFF2-40B4-BE49-F238E27FC236}">
                <a16:creationId xmlns:a16="http://schemas.microsoft.com/office/drawing/2014/main" xmlns="" id="{8791023D-CAFC-4555-B276-AD5B357DF132}"/>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effectLst>
            <a:outerShdw blurRad="63500" sx="102000" sy="102000" algn="ctr" rotWithShape="0">
              <a:prstClr val="black">
                <a:alpha val="40000"/>
              </a:prstClr>
            </a:outerShdw>
          </a:effectLst>
        </p:spPr>
      </p:pic>
      <p:grpSp>
        <p:nvGrpSpPr>
          <p:cNvPr id="29"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35"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2</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8"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39"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40"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821910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1+#ppt_w/2"/>
                                          </p:val>
                                        </p:tav>
                                        <p:tav tm="100000">
                                          <p:val>
                                            <p:strVal val="#ppt_x"/>
                                          </p:val>
                                        </p:tav>
                                      </p:tavLst>
                                    </p:anim>
                                    <p:anim calcmode="lin" valueType="num">
                                      <p:cBhvr additive="base">
                                        <p:cTn id="12" dur="7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7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1+#ppt_w/2"/>
                                          </p:val>
                                        </p:tav>
                                        <p:tav tm="100000">
                                          <p:val>
                                            <p:strVal val="#ppt_x"/>
                                          </p:val>
                                        </p:tav>
                                      </p:tavLst>
                                    </p:anim>
                                    <p:anim calcmode="lin" valueType="num">
                                      <p:cBhvr additive="base">
                                        <p:cTn id="16" dur="75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10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1+#ppt_w/2"/>
                                          </p:val>
                                        </p:tav>
                                        <p:tav tm="100000">
                                          <p:val>
                                            <p:strVal val="#ppt_x"/>
                                          </p:val>
                                        </p:tav>
                                      </p:tavLst>
                                    </p:anim>
                                    <p:anim calcmode="lin" valueType="num">
                                      <p:cBhvr additive="base">
                                        <p:cTn id="20" dur="75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1+#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2" presetClass="entr" presetSubtype="8" fill="hold" grpId="0" nodeType="withEffect">
                                  <p:stCondLst>
                                    <p:cond delay="75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750"/>
                                        <p:tgtEl>
                                          <p:spTgt spid="15"/>
                                        </p:tgtEl>
                                      </p:cBhvr>
                                    </p:animEffect>
                                  </p:childTnLst>
                                </p:cTn>
                              </p:par>
                              <p:par>
                                <p:cTn id="28" presetID="2" presetClass="entr" presetSubtype="2" decel="100000" fill="hold" nodeType="withEffect">
                                  <p:stCondLst>
                                    <p:cond delay="50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1000" fill="hold"/>
                                        <p:tgtEl>
                                          <p:spTgt spid="14"/>
                                        </p:tgtEl>
                                        <p:attrNameLst>
                                          <p:attrName>ppt_x</p:attrName>
                                        </p:attrNameLst>
                                      </p:cBhvr>
                                      <p:tavLst>
                                        <p:tav tm="0">
                                          <p:val>
                                            <p:strVal val="1+#ppt_w/2"/>
                                          </p:val>
                                        </p:tav>
                                        <p:tav tm="100000">
                                          <p:val>
                                            <p:strVal val="#ppt_x"/>
                                          </p:val>
                                        </p:tav>
                                      </p:tavLst>
                                    </p:anim>
                                    <p:anim calcmode="lin" valueType="num">
                                      <p:cBhvr additive="base">
                                        <p:cTn id="31"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16"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3</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19"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pic>
        <p:nvPicPr>
          <p:cNvPr id="6" name="图片占位符 5">
            <a:extLst>
              <a:ext uri="{FF2B5EF4-FFF2-40B4-BE49-F238E27FC236}">
                <a16:creationId xmlns:a16="http://schemas.microsoft.com/office/drawing/2014/main" xmlns="" id="{0429D8B8-1679-4743-84BD-DE1342031D4A}"/>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7" name="图片占位符 6">
            <a:extLst>
              <a:ext uri="{FF2B5EF4-FFF2-40B4-BE49-F238E27FC236}">
                <a16:creationId xmlns:a16="http://schemas.microsoft.com/office/drawing/2014/main" xmlns="" id="{D47C3817-BA6A-4F7F-A6A5-3ACBE03E3BDF}"/>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a:xfrm>
            <a:off x="5741988" y="1592263"/>
            <a:ext cx="4948237" cy="3657600"/>
          </a:xfrm>
        </p:spPr>
      </p:pic>
      <p:sp>
        <p:nvSpPr>
          <p:cNvPr id="46" name="Freeform: Shape 45">
            <a:extLst>
              <a:ext uri="{FF2B5EF4-FFF2-40B4-BE49-F238E27FC236}">
                <a16:creationId xmlns:a16="http://schemas.microsoft.com/office/drawing/2014/main" xmlns="" id="{E4C49F0B-9248-41AD-969E-C0BE6DB86040}"/>
              </a:ext>
            </a:extLst>
          </p:cNvPr>
          <p:cNvSpPr>
            <a:spLocks/>
          </p:cNvSpPr>
          <p:nvPr/>
        </p:nvSpPr>
        <p:spPr bwMode="auto">
          <a:xfrm rot="1800000">
            <a:off x="579483" y="3969688"/>
            <a:ext cx="2153682" cy="2075556"/>
          </a:xfrm>
          <a:custGeom>
            <a:avLst/>
            <a:gdLst>
              <a:gd name="connsiteX0" fmla="*/ 1217613 w 1312863"/>
              <a:gd name="connsiteY0" fmla="*/ 641350 h 1265238"/>
              <a:gd name="connsiteX1" fmla="*/ 1312863 w 1312863"/>
              <a:gd name="connsiteY1" fmla="*/ 808038 h 1265238"/>
              <a:gd name="connsiteX2" fmla="*/ 1146175 w 1312863"/>
              <a:gd name="connsiteY2" fmla="*/ 906463 h 1265238"/>
              <a:gd name="connsiteX3" fmla="*/ 1098550 w 1312863"/>
              <a:gd name="connsiteY3" fmla="*/ 436563 h 1265238"/>
              <a:gd name="connsiteX4" fmla="*/ 1166813 w 1312863"/>
              <a:gd name="connsiteY4" fmla="*/ 555626 h 1265238"/>
              <a:gd name="connsiteX5" fmla="*/ 1060450 w 1312863"/>
              <a:gd name="connsiteY5" fmla="*/ 954088 h 1265238"/>
              <a:gd name="connsiteX6" fmla="*/ 939800 w 1312863"/>
              <a:gd name="connsiteY6" fmla="*/ 1025526 h 1265238"/>
              <a:gd name="connsiteX7" fmla="*/ 979488 w 1312863"/>
              <a:gd name="connsiteY7" fmla="*/ 227013 h 1265238"/>
              <a:gd name="connsiteX8" fmla="*/ 1047750 w 1312863"/>
              <a:gd name="connsiteY8" fmla="*/ 346076 h 1265238"/>
              <a:gd name="connsiteX9" fmla="*/ 850900 w 1312863"/>
              <a:gd name="connsiteY9" fmla="*/ 1077913 h 1265238"/>
              <a:gd name="connsiteX10" fmla="*/ 730250 w 1312863"/>
              <a:gd name="connsiteY10" fmla="*/ 1146176 h 1265238"/>
              <a:gd name="connsiteX11" fmla="*/ 854075 w 1312863"/>
              <a:gd name="connsiteY11" fmla="*/ 20638 h 1265238"/>
              <a:gd name="connsiteX12" fmla="*/ 927100 w 1312863"/>
              <a:gd name="connsiteY12" fmla="*/ 141288 h 1265238"/>
              <a:gd name="connsiteX13" fmla="*/ 646112 w 1312863"/>
              <a:gd name="connsiteY13" fmla="*/ 1196976 h 1265238"/>
              <a:gd name="connsiteX14" fmla="*/ 520700 w 1312863"/>
              <a:gd name="connsiteY14" fmla="*/ 1265238 h 1265238"/>
              <a:gd name="connsiteX15" fmla="*/ 461963 w 1312863"/>
              <a:gd name="connsiteY15" fmla="*/ 192087 h 1265238"/>
              <a:gd name="connsiteX16" fmla="*/ 581026 w 1312863"/>
              <a:gd name="connsiteY16" fmla="*/ 123825 h 1265238"/>
              <a:gd name="connsiteX17" fmla="*/ 333376 w 1312863"/>
              <a:gd name="connsiteY17" fmla="*/ 1038225 h 1265238"/>
              <a:gd name="connsiteX18" fmla="*/ 265113 w 1312863"/>
              <a:gd name="connsiteY18" fmla="*/ 919162 h 1265238"/>
              <a:gd name="connsiteX19" fmla="*/ 252413 w 1312863"/>
              <a:gd name="connsiteY19" fmla="*/ 312738 h 1265238"/>
              <a:gd name="connsiteX20" fmla="*/ 371475 w 1312863"/>
              <a:gd name="connsiteY20" fmla="*/ 244475 h 1265238"/>
              <a:gd name="connsiteX21" fmla="*/ 214313 w 1312863"/>
              <a:gd name="connsiteY21" fmla="*/ 830263 h 1265238"/>
              <a:gd name="connsiteX22" fmla="*/ 146051 w 1312863"/>
              <a:gd name="connsiteY22" fmla="*/ 709613 h 1265238"/>
              <a:gd name="connsiteX23" fmla="*/ 0 w 1312863"/>
              <a:gd name="connsiteY23" fmla="*/ 457200 h 1265238"/>
              <a:gd name="connsiteX24" fmla="*/ 166688 w 1312863"/>
              <a:gd name="connsiteY24" fmla="*/ 363538 h 1265238"/>
              <a:gd name="connsiteX25" fmla="*/ 93662 w 1312863"/>
              <a:gd name="connsiteY25" fmla="*/ 623888 h 1265238"/>
              <a:gd name="connsiteX26" fmla="*/ 785813 w 1312863"/>
              <a:gd name="connsiteY26" fmla="*/ 0 h 1265238"/>
              <a:gd name="connsiteX27" fmla="*/ 452437 w 1312863"/>
              <a:gd name="connsiteY27" fmla="*/ 1244600 h 1265238"/>
              <a:gd name="connsiteX28" fmla="*/ 384175 w 1312863"/>
              <a:gd name="connsiteY28" fmla="*/ 1123950 h 1265238"/>
              <a:gd name="connsiteX29" fmla="*/ 666750 w 1312863"/>
              <a:gd name="connsiteY29" fmla="*/ 73025 h 126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2863" h="1265238">
                <a:moveTo>
                  <a:pt x="1217613" y="641350"/>
                </a:moveTo>
                <a:lnTo>
                  <a:pt x="1312863" y="808038"/>
                </a:lnTo>
                <a:lnTo>
                  <a:pt x="1146175" y="906463"/>
                </a:lnTo>
                <a:close/>
                <a:moveTo>
                  <a:pt x="1098550" y="436563"/>
                </a:moveTo>
                <a:lnTo>
                  <a:pt x="1166813" y="555626"/>
                </a:lnTo>
                <a:lnTo>
                  <a:pt x="1060450" y="954088"/>
                </a:lnTo>
                <a:lnTo>
                  <a:pt x="939800" y="1025526"/>
                </a:lnTo>
                <a:close/>
                <a:moveTo>
                  <a:pt x="979488" y="227013"/>
                </a:moveTo>
                <a:lnTo>
                  <a:pt x="1047750" y="346076"/>
                </a:lnTo>
                <a:lnTo>
                  <a:pt x="850900" y="1077913"/>
                </a:lnTo>
                <a:lnTo>
                  <a:pt x="730250" y="1146176"/>
                </a:lnTo>
                <a:close/>
                <a:moveTo>
                  <a:pt x="854075" y="20638"/>
                </a:moveTo>
                <a:lnTo>
                  <a:pt x="927100" y="141288"/>
                </a:lnTo>
                <a:lnTo>
                  <a:pt x="646112" y="1196976"/>
                </a:lnTo>
                <a:lnTo>
                  <a:pt x="520700" y="1265238"/>
                </a:lnTo>
                <a:close/>
                <a:moveTo>
                  <a:pt x="461963" y="192087"/>
                </a:moveTo>
                <a:lnTo>
                  <a:pt x="581026" y="123825"/>
                </a:lnTo>
                <a:lnTo>
                  <a:pt x="333376" y="1038225"/>
                </a:lnTo>
                <a:lnTo>
                  <a:pt x="265113" y="919162"/>
                </a:lnTo>
                <a:close/>
                <a:moveTo>
                  <a:pt x="252413" y="312738"/>
                </a:moveTo>
                <a:lnTo>
                  <a:pt x="371475" y="244475"/>
                </a:lnTo>
                <a:lnTo>
                  <a:pt x="214313" y="830263"/>
                </a:lnTo>
                <a:lnTo>
                  <a:pt x="146051" y="709613"/>
                </a:lnTo>
                <a:close/>
                <a:moveTo>
                  <a:pt x="0" y="457200"/>
                </a:moveTo>
                <a:lnTo>
                  <a:pt x="166688" y="363538"/>
                </a:lnTo>
                <a:lnTo>
                  <a:pt x="93662" y="623888"/>
                </a:lnTo>
                <a:close/>
                <a:moveTo>
                  <a:pt x="785813" y="0"/>
                </a:moveTo>
                <a:lnTo>
                  <a:pt x="452437" y="1244600"/>
                </a:lnTo>
                <a:lnTo>
                  <a:pt x="384175" y="1123950"/>
                </a:lnTo>
                <a:lnTo>
                  <a:pt x="666750" y="73025"/>
                </a:lnTo>
                <a:close/>
              </a:path>
            </a:pathLst>
          </a:custGeom>
          <a:solidFill>
            <a:srgbClr val="748773">
              <a:alpha val="35000"/>
            </a:srgbClr>
          </a:solidFill>
          <a:ln w="952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0" name="Rectangle 19">
            <a:extLst>
              <a:ext uri="{FF2B5EF4-FFF2-40B4-BE49-F238E27FC236}">
                <a16:creationId xmlns:a16="http://schemas.microsoft.com/office/drawing/2014/main" xmlns="" id="{E68226EF-5B72-4D20-BD44-7666EF7BE1E8}"/>
              </a:ext>
            </a:extLst>
          </p:cNvPr>
          <p:cNvSpPr/>
          <p:nvPr/>
        </p:nvSpPr>
        <p:spPr>
          <a:xfrm>
            <a:off x="1501878" y="1592826"/>
            <a:ext cx="9188245" cy="3657600"/>
          </a:xfrm>
          <a:prstGeom prst="rect">
            <a:avLst/>
          </a:prstGeom>
          <a:solidFill>
            <a:schemeClr val="bg1"/>
          </a:solidFill>
          <a:ln>
            <a:noFill/>
          </a:ln>
          <a:effectLst>
            <a:outerShdw blurRad="1270000" dist="635000" dir="27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xmlns="" id="{46834ED8-71E2-4234-8D61-C2DD1F1A2411}"/>
              </a:ext>
            </a:extLst>
          </p:cNvPr>
          <p:cNvSpPr txBox="1"/>
          <p:nvPr/>
        </p:nvSpPr>
        <p:spPr>
          <a:xfrm>
            <a:off x="1880007" y="2551124"/>
            <a:ext cx="4725221" cy="769441"/>
          </a:xfrm>
          <a:prstGeom prst="rect">
            <a:avLst/>
          </a:prstGeom>
          <a:noFill/>
        </p:spPr>
        <p:txBody>
          <a:bodyPr wrap="square" rtlCol="0">
            <a:spAutoFit/>
          </a:bodyPr>
          <a:lstStyle/>
          <a:p>
            <a:r>
              <a:rPr lang="en-US" sz="4400" dirty="0">
                <a:solidFill>
                  <a:schemeClr val="tx1">
                    <a:lumMod val="75000"/>
                    <a:lumOff val="25000"/>
                  </a:schemeClr>
                </a:solidFill>
                <a:latin typeface="+mj-lt"/>
              </a:rPr>
              <a:t>Fashion Schedule</a:t>
            </a:r>
          </a:p>
        </p:txBody>
      </p:sp>
      <p:grpSp>
        <p:nvGrpSpPr>
          <p:cNvPr id="2" name="Group 1">
            <a:extLst>
              <a:ext uri="{FF2B5EF4-FFF2-40B4-BE49-F238E27FC236}">
                <a16:creationId xmlns:a16="http://schemas.microsoft.com/office/drawing/2014/main" xmlns="" id="{345824B7-CC42-4D3D-B52D-91C6F69B0B3C}"/>
              </a:ext>
            </a:extLst>
          </p:cNvPr>
          <p:cNvGrpSpPr/>
          <p:nvPr/>
        </p:nvGrpSpPr>
        <p:grpSpPr>
          <a:xfrm>
            <a:off x="1880007" y="3528047"/>
            <a:ext cx="5413070" cy="1255152"/>
            <a:chOff x="1880007" y="3528047"/>
            <a:chExt cx="5413070" cy="1255152"/>
          </a:xfrm>
        </p:grpSpPr>
        <p:sp>
          <p:nvSpPr>
            <p:cNvPr id="27" name="TextBox 26">
              <a:extLst>
                <a:ext uri="{FF2B5EF4-FFF2-40B4-BE49-F238E27FC236}">
                  <a16:creationId xmlns:a16="http://schemas.microsoft.com/office/drawing/2014/main" xmlns="" id="{D583C61E-08F8-4A56-A6C0-D2542ED7F9E4}"/>
                </a:ext>
              </a:extLst>
            </p:cNvPr>
            <p:cNvSpPr txBox="1"/>
            <p:nvPr/>
          </p:nvSpPr>
          <p:spPr>
            <a:xfrm>
              <a:off x="1880007" y="3528047"/>
              <a:ext cx="4385188"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Creative Image Slide</a:t>
              </a:r>
            </a:p>
          </p:txBody>
        </p:sp>
        <p:sp>
          <p:nvSpPr>
            <p:cNvPr id="28" name="TextBox 27">
              <a:extLst>
                <a:ext uri="{FF2B5EF4-FFF2-40B4-BE49-F238E27FC236}">
                  <a16:creationId xmlns:a16="http://schemas.microsoft.com/office/drawing/2014/main" xmlns="" id="{0DF6498A-F175-4996-BD6E-1F88FAB79E39}"/>
                </a:ext>
              </a:extLst>
            </p:cNvPr>
            <p:cNvSpPr txBox="1"/>
            <p:nvPr/>
          </p:nvSpPr>
          <p:spPr>
            <a:xfrm>
              <a:off x="1880007" y="3866601"/>
              <a:ext cx="5413070" cy="916598"/>
            </a:xfrm>
            <a:prstGeom prst="rect">
              <a:avLst/>
            </a:prstGeom>
            <a:noFill/>
          </p:spPr>
          <p:txBody>
            <a:bodyPr wrap="square" rtlCol="0">
              <a:spAutoFit/>
            </a:bodyPr>
            <a:lstStyle/>
            <a:p>
              <a:pPr>
                <a:lnSpc>
                  <a:spcPct val="114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 of existence in this spot, which was created for the bliss of souls like mine. </a:t>
              </a:r>
            </a:p>
          </p:txBody>
        </p:sp>
      </p:grpSp>
      <p:sp>
        <p:nvSpPr>
          <p:cNvPr id="30" name="TextBox 29">
            <a:extLst>
              <a:ext uri="{FF2B5EF4-FFF2-40B4-BE49-F238E27FC236}">
                <a16:creationId xmlns:a16="http://schemas.microsoft.com/office/drawing/2014/main" xmlns="" id="{FE240EAA-EA73-40D2-8192-83B200A654A6}"/>
              </a:ext>
            </a:extLst>
          </p:cNvPr>
          <p:cNvSpPr txBox="1"/>
          <p:nvPr/>
        </p:nvSpPr>
        <p:spPr>
          <a:xfrm>
            <a:off x="1870588" y="2289514"/>
            <a:ext cx="4144297"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sp>
        <p:nvSpPr>
          <p:cNvPr id="21" name="Freeform: Shape 20">
            <a:extLst>
              <a:ext uri="{FF2B5EF4-FFF2-40B4-BE49-F238E27FC236}">
                <a16:creationId xmlns:a16="http://schemas.microsoft.com/office/drawing/2014/main" xmlns="" id="{F80E272B-0F68-4F13-848E-25AD993AF8EC}"/>
              </a:ext>
            </a:extLst>
          </p:cNvPr>
          <p:cNvSpPr/>
          <p:nvPr/>
        </p:nvSpPr>
        <p:spPr>
          <a:xfrm flipH="1" flipV="1">
            <a:off x="5741602" y="1592826"/>
            <a:ext cx="4948523" cy="3657600"/>
          </a:xfrm>
          <a:custGeom>
            <a:avLst/>
            <a:gdLst>
              <a:gd name="connsiteX0" fmla="*/ 4948523 w 4948523"/>
              <a:gd name="connsiteY0" fmla="*/ 3657600 h 3657600"/>
              <a:gd name="connsiteX1" fmla="*/ 0 w 4948523"/>
              <a:gd name="connsiteY1" fmla="*/ 3657600 h 3657600"/>
              <a:gd name="connsiteX2" fmla="*/ 0 w 4948523"/>
              <a:gd name="connsiteY2" fmla="*/ 0 h 3657600"/>
              <a:gd name="connsiteX3" fmla="*/ 1290923 w 4948523"/>
              <a:gd name="connsiteY3" fmla="*/ 0 h 3657600"/>
            </a:gdLst>
            <a:ahLst/>
            <a:cxnLst>
              <a:cxn ang="0">
                <a:pos x="connsiteX0" y="connsiteY0"/>
              </a:cxn>
              <a:cxn ang="0">
                <a:pos x="connsiteX1" y="connsiteY1"/>
              </a:cxn>
              <a:cxn ang="0">
                <a:pos x="connsiteX2" y="connsiteY2"/>
              </a:cxn>
              <a:cxn ang="0">
                <a:pos x="connsiteX3" y="connsiteY3"/>
              </a:cxn>
            </a:cxnLst>
            <a:rect l="l" t="t" r="r" b="b"/>
            <a:pathLst>
              <a:path w="4948523" h="3657600">
                <a:moveTo>
                  <a:pt x="4948523" y="3657600"/>
                </a:moveTo>
                <a:lnTo>
                  <a:pt x="0" y="3657600"/>
                </a:lnTo>
                <a:lnTo>
                  <a:pt x="0" y="0"/>
                </a:lnTo>
                <a:lnTo>
                  <a:pt x="1290923" y="0"/>
                </a:lnTo>
                <a:close/>
              </a:path>
            </a:pathLst>
          </a:custGeom>
          <a:solidFill>
            <a:srgbClr val="74877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2" name="Group 21">
            <a:extLst>
              <a:ext uri="{FF2B5EF4-FFF2-40B4-BE49-F238E27FC236}">
                <a16:creationId xmlns:a16="http://schemas.microsoft.com/office/drawing/2014/main" xmlns="" id="{9DFACEFD-E43A-4938-9020-D9833E927905}"/>
              </a:ext>
            </a:extLst>
          </p:cNvPr>
          <p:cNvGrpSpPr/>
          <p:nvPr/>
        </p:nvGrpSpPr>
        <p:grpSpPr>
          <a:xfrm>
            <a:off x="7516760" y="2130577"/>
            <a:ext cx="2949680" cy="2764150"/>
            <a:chOff x="7516760" y="2186952"/>
            <a:chExt cx="2949680" cy="2764150"/>
          </a:xfrm>
        </p:grpSpPr>
        <p:sp>
          <p:nvSpPr>
            <p:cNvPr id="23" name="TextBox 22">
              <a:extLst>
                <a:ext uri="{FF2B5EF4-FFF2-40B4-BE49-F238E27FC236}">
                  <a16:creationId xmlns:a16="http://schemas.microsoft.com/office/drawing/2014/main" xmlns="" id="{6013B8ED-B356-4717-82DB-25F48F288038}"/>
                </a:ext>
              </a:extLst>
            </p:cNvPr>
            <p:cNvSpPr txBox="1"/>
            <p:nvPr/>
          </p:nvSpPr>
          <p:spPr>
            <a:xfrm>
              <a:off x="7516760" y="2304224"/>
              <a:ext cx="2949680" cy="2646878"/>
            </a:xfrm>
            <a:prstGeom prst="rect">
              <a:avLst/>
            </a:prstGeom>
            <a:noFill/>
          </p:spPr>
          <p:txBody>
            <a:bodyPr wrap="square" rtlCol="0">
              <a:spAutoFit/>
            </a:bodyPr>
            <a:lstStyle/>
            <a:p>
              <a:pPr algn="ctr"/>
              <a:r>
                <a:rPr lang="en-US" sz="16600" b="1" dirty="0">
                  <a:solidFill>
                    <a:schemeClr val="bg1"/>
                  </a:solidFill>
                  <a:latin typeface="+mj-lt"/>
                </a:rPr>
                <a:t>01</a:t>
              </a:r>
            </a:p>
          </p:txBody>
        </p:sp>
        <p:sp>
          <p:nvSpPr>
            <p:cNvPr id="24" name="TextBox 23">
              <a:extLst>
                <a:ext uri="{FF2B5EF4-FFF2-40B4-BE49-F238E27FC236}">
                  <a16:creationId xmlns:a16="http://schemas.microsoft.com/office/drawing/2014/main" xmlns="" id="{DE6C5689-2EF7-4D37-8BD9-C0210A53AB0D}"/>
                </a:ext>
              </a:extLst>
            </p:cNvPr>
            <p:cNvSpPr txBox="1"/>
            <p:nvPr/>
          </p:nvSpPr>
          <p:spPr>
            <a:xfrm>
              <a:off x="7516760" y="2186952"/>
              <a:ext cx="2949680" cy="461665"/>
            </a:xfrm>
            <a:prstGeom prst="rect">
              <a:avLst/>
            </a:prstGeom>
            <a:noFill/>
          </p:spPr>
          <p:txBody>
            <a:bodyPr wrap="square" rtlCol="0">
              <a:spAutoFit/>
            </a:bodyPr>
            <a:lstStyle/>
            <a:p>
              <a:pPr algn="ctr"/>
              <a:r>
                <a:rPr lang="en-US" sz="2400" spc="300" dirty="0">
                  <a:solidFill>
                    <a:schemeClr val="bg1"/>
                  </a:solidFill>
                  <a:latin typeface="+mj-lt"/>
                </a:rPr>
                <a:t>JANUARY</a:t>
              </a:r>
            </a:p>
          </p:txBody>
        </p:sp>
      </p:grpSp>
      <p:sp>
        <p:nvSpPr>
          <p:cNvPr id="25"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29"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44951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0-#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par>
                                <p:cTn id="15" presetID="22" presetClass="entr" presetSubtype="8" fill="hold" grpId="0" nodeType="withEffect">
                                  <p:stCondLst>
                                    <p:cond delay="125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par>
                                <p:cTn id="18" presetID="22" presetClass="entr" presetSubtype="8" fill="hold" nodeType="withEffect">
                                  <p:stCondLst>
                                    <p:cond delay="150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6" presetClass="entr" presetSubtype="32" fill="hold" nodeType="withEffect">
                                  <p:stCondLst>
                                    <p:cond delay="1500"/>
                                  </p:stCondLst>
                                  <p:childTnLst>
                                    <p:set>
                                      <p:cBhvr>
                                        <p:cTn id="22" dur="1" fill="hold">
                                          <p:stCondLst>
                                            <p:cond delay="0"/>
                                          </p:stCondLst>
                                        </p:cTn>
                                        <p:tgtEl>
                                          <p:spTgt spid="22"/>
                                        </p:tgtEl>
                                        <p:attrNameLst>
                                          <p:attrName>style.visibility</p:attrName>
                                        </p:attrNameLst>
                                      </p:cBhvr>
                                      <p:to>
                                        <p:strVal val="visible"/>
                                      </p:to>
                                    </p:set>
                                    <p:animEffect transition="in" filter="circle(out)">
                                      <p:cBhvr>
                                        <p:cTn id="23" dur="500"/>
                                        <p:tgtEl>
                                          <p:spTgt spid="22"/>
                                        </p:tgtEl>
                                      </p:cBhvr>
                                    </p:animEffect>
                                  </p:childTnLst>
                                </p:cTn>
                              </p:par>
                              <p:par>
                                <p:cTn id="24" presetID="2" presetClass="entr" presetSubtype="8" decel="100000"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1250" fill="hold"/>
                                        <p:tgtEl>
                                          <p:spTgt spid="46"/>
                                        </p:tgtEl>
                                        <p:attrNameLst>
                                          <p:attrName>ppt_x</p:attrName>
                                        </p:attrNameLst>
                                      </p:cBhvr>
                                      <p:tavLst>
                                        <p:tav tm="0">
                                          <p:val>
                                            <p:strVal val="0-#ppt_w/2"/>
                                          </p:val>
                                        </p:tav>
                                        <p:tav tm="100000">
                                          <p:val>
                                            <p:strVal val="#ppt_x"/>
                                          </p:val>
                                        </p:tav>
                                      </p:tavLst>
                                    </p:anim>
                                    <p:anim calcmode="lin" valueType="num">
                                      <p:cBhvr additive="base">
                                        <p:cTn id="27" dur="125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0" grpId="0" animBg="1"/>
      <p:bldP spid="26" grpId="0"/>
      <p:bldP spid="30" grpId="0"/>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a:extLst>
              <a:ext uri="{FF2B5EF4-FFF2-40B4-BE49-F238E27FC236}">
                <a16:creationId xmlns:a16="http://schemas.microsoft.com/office/drawing/2014/main" xmlns="" id="{1CA1EE64-1826-4796-8E9E-77FBB0DF6C6C}"/>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Rectangle 2">
            <a:extLst>
              <a:ext uri="{FF2B5EF4-FFF2-40B4-BE49-F238E27FC236}">
                <a16:creationId xmlns:a16="http://schemas.microsoft.com/office/drawing/2014/main" xmlns="" id="{E439D41E-FBD3-4AA4-A9F9-BA5AF8B743B9}"/>
              </a:ext>
            </a:extLst>
          </p:cNvPr>
          <p:cNvSpPr/>
          <p:nvPr/>
        </p:nvSpPr>
        <p:spPr>
          <a:xfrm>
            <a:off x="0" y="858051"/>
            <a:ext cx="12192000" cy="3509091"/>
          </a:xfrm>
          <a:prstGeom prst="rect">
            <a:avLst/>
          </a:prstGeom>
          <a:solidFill>
            <a:srgbClr val="74877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xmlns="" id="{1344E2FE-ADE9-4DF0-9410-D5CD1D31B1D3}"/>
              </a:ext>
            </a:extLst>
          </p:cNvPr>
          <p:cNvSpPr/>
          <p:nvPr/>
        </p:nvSpPr>
        <p:spPr>
          <a:xfrm>
            <a:off x="1056968" y="2552410"/>
            <a:ext cx="2298598" cy="3419663"/>
          </a:xfrm>
          <a:prstGeom prst="roundRect">
            <a:avLst>
              <a:gd name="adj" fmla="val 2131"/>
            </a:avLst>
          </a:prstGeom>
          <a:solidFill>
            <a:schemeClr val="bg1"/>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xmlns="" id="{765254F6-9885-42A9-92B9-1B672035C09E}"/>
              </a:ext>
            </a:extLst>
          </p:cNvPr>
          <p:cNvSpPr/>
          <p:nvPr/>
        </p:nvSpPr>
        <p:spPr>
          <a:xfrm>
            <a:off x="3650123" y="2552410"/>
            <a:ext cx="2298598" cy="3419663"/>
          </a:xfrm>
          <a:prstGeom prst="roundRect">
            <a:avLst>
              <a:gd name="adj" fmla="val 2131"/>
            </a:avLst>
          </a:prstGeom>
          <a:solidFill>
            <a:schemeClr val="bg1"/>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xmlns="" id="{BC53DCB6-6406-4474-9B3F-689A6933D3C4}"/>
              </a:ext>
            </a:extLst>
          </p:cNvPr>
          <p:cNvSpPr/>
          <p:nvPr/>
        </p:nvSpPr>
        <p:spPr>
          <a:xfrm>
            <a:off x="8836434" y="2552410"/>
            <a:ext cx="2298598" cy="3419663"/>
          </a:xfrm>
          <a:prstGeom prst="roundRect">
            <a:avLst>
              <a:gd name="adj" fmla="val 2131"/>
            </a:avLst>
          </a:prstGeom>
          <a:solidFill>
            <a:schemeClr val="bg1"/>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xmlns="" id="{925B6819-4DFD-4390-AEBC-F088621580F0}"/>
              </a:ext>
            </a:extLst>
          </p:cNvPr>
          <p:cNvSpPr txBox="1"/>
          <p:nvPr/>
        </p:nvSpPr>
        <p:spPr>
          <a:xfrm>
            <a:off x="1056967" y="1413155"/>
            <a:ext cx="4768645" cy="584775"/>
          </a:xfrm>
          <a:prstGeom prst="rect">
            <a:avLst/>
          </a:prstGeom>
          <a:noFill/>
        </p:spPr>
        <p:txBody>
          <a:bodyPr wrap="square" rtlCol="0">
            <a:spAutoFit/>
          </a:bodyPr>
          <a:lstStyle/>
          <a:p>
            <a:r>
              <a:rPr lang="en-US" sz="3200" dirty="0">
                <a:solidFill>
                  <a:schemeClr val="bg1"/>
                </a:solidFill>
                <a:latin typeface="+mj-lt"/>
              </a:rPr>
              <a:t>Fashion Features</a:t>
            </a:r>
          </a:p>
        </p:txBody>
      </p:sp>
      <p:sp>
        <p:nvSpPr>
          <p:cNvPr id="18" name="AutoShape 32">
            <a:extLst>
              <a:ext uri="{FF2B5EF4-FFF2-40B4-BE49-F238E27FC236}">
                <a16:creationId xmlns:a16="http://schemas.microsoft.com/office/drawing/2014/main" xmlns="" id="{A5CBD251-A6EC-43E2-AD85-5009A7608276}"/>
              </a:ext>
            </a:extLst>
          </p:cNvPr>
          <p:cNvSpPr>
            <a:spLocks/>
          </p:cNvSpPr>
          <p:nvPr/>
        </p:nvSpPr>
        <p:spPr bwMode="auto">
          <a:xfrm>
            <a:off x="1316984" y="2805345"/>
            <a:ext cx="364807" cy="319284"/>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rgbClr val="74877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nvGrpSpPr>
          <p:cNvPr id="19" name="Group 18">
            <a:extLst>
              <a:ext uri="{FF2B5EF4-FFF2-40B4-BE49-F238E27FC236}">
                <a16:creationId xmlns:a16="http://schemas.microsoft.com/office/drawing/2014/main" xmlns="" id="{D04F64E2-094F-4DAC-93E1-F5A7A274E885}"/>
              </a:ext>
            </a:extLst>
          </p:cNvPr>
          <p:cNvGrpSpPr/>
          <p:nvPr/>
        </p:nvGrpSpPr>
        <p:grpSpPr>
          <a:xfrm>
            <a:off x="3942705" y="2776373"/>
            <a:ext cx="250688" cy="364807"/>
            <a:chOff x="11078485" y="2115665"/>
            <a:chExt cx="319088" cy="464344"/>
          </a:xfrm>
          <a:solidFill>
            <a:srgbClr val="748773"/>
          </a:solidFill>
        </p:grpSpPr>
        <p:sp>
          <p:nvSpPr>
            <p:cNvPr id="20" name="AutoShape 60">
              <a:extLst>
                <a:ext uri="{FF2B5EF4-FFF2-40B4-BE49-F238E27FC236}">
                  <a16:creationId xmlns:a16="http://schemas.microsoft.com/office/drawing/2014/main" xmlns="" id="{4C5F8B03-FB46-4C5C-A403-807D3A2EEF5A}"/>
                </a:ext>
              </a:extLst>
            </p:cNvPr>
            <p:cNvSpPr>
              <a:spLocks/>
            </p:cNvSpPr>
            <p:nvPr/>
          </p:nvSpPr>
          <p:spPr bwMode="auto">
            <a:xfrm>
              <a:off x="11209454" y="2245840"/>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1" name="AutoShape 61">
              <a:extLst>
                <a:ext uri="{FF2B5EF4-FFF2-40B4-BE49-F238E27FC236}">
                  <a16:creationId xmlns:a16="http://schemas.microsoft.com/office/drawing/2014/main" xmlns="" id="{98401709-867B-4A79-8748-8D7EDC457940}"/>
                </a:ext>
              </a:extLst>
            </p:cNvPr>
            <p:cNvSpPr>
              <a:spLocks/>
            </p:cNvSpPr>
            <p:nvPr/>
          </p:nvSpPr>
          <p:spPr bwMode="auto">
            <a:xfrm>
              <a:off x="11209454" y="2420465"/>
              <a:ext cx="285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2" name="AutoShape 62">
              <a:extLst>
                <a:ext uri="{FF2B5EF4-FFF2-40B4-BE49-F238E27FC236}">
                  <a16:creationId xmlns:a16="http://schemas.microsoft.com/office/drawing/2014/main" xmlns="" id="{2C9537C3-6355-4280-8830-AEAFA76D3C6D}"/>
                </a:ext>
              </a:extLst>
            </p:cNvPr>
            <p:cNvSpPr>
              <a:spLocks/>
            </p:cNvSpPr>
            <p:nvPr/>
          </p:nvSpPr>
          <p:spPr bwMode="auto">
            <a:xfrm>
              <a:off x="11122142" y="2333153"/>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3" name="AutoShape 63">
              <a:extLst>
                <a:ext uri="{FF2B5EF4-FFF2-40B4-BE49-F238E27FC236}">
                  <a16:creationId xmlns:a16="http://schemas.microsoft.com/office/drawing/2014/main" xmlns="" id="{4962E746-2BD3-4B84-936A-91429BE2F4C1}"/>
                </a:ext>
              </a:extLst>
            </p:cNvPr>
            <p:cNvSpPr>
              <a:spLocks/>
            </p:cNvSpPr>
            <p:nvPr/>
          </p:nvSpPr>
          <p:spPr bwMode="auto">
            <a:xfrm>
              <a:off x="11295973" y="2333153"/>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4" name="AutoShape 64">
              <a:extLst>
                <a:ext uri="{FF2B5EF4-FFF2-40B4-BE49-F238E27FC236}">
                  <a16:creationId xmlns:a16="http://schemas.microsoft.com/office/drawing/2014/main" xmlns="" id="{8C709254-BBE5-47E3-B790-B3D5D4135D2C}"/>
                </a:ext>
              </a:extLst>
            </p:cNvPr>
            <p:cNvSpPr>
              <a:spLocks/>
            </p:cNvSpPr>
            <p:nvPr/>
          </p:nvSpPr>
          <p:spPr bwMode="auto">
            <a:xfrm>
              <a:off x="11150717" y="2391097"/>
              <a:ext cx="29369" cy="293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5" name="AutoShape 65">
              <a:extLst>
                <a:ext uri="{FF2B5EF4-FFF2-40B4-BE49-F238E27FC236}">
                  <a16:creationId xmlns:a16="http://schemas.microsoft.com/office/drawing/2014/main" xmlns="" id="{6AA91280-C9B3-47BF-9EB5-CA3208A68DCD}"/>
                </a:ext>
              </a:extLst>
            </p:cNvPr>
            <p:cNvSpPr>
              <a:spLocks/>
            </p:cNvSpPr>
            <p:nvPr/>
          </p:nvSpPr>
          <p:spPr bwMode="auto">
            <a:xfrm>
              <a:off x="11150717" y="2275209"/>
              <a:ext cx="29369" cy="293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6" name="AutoShape 66">
              <a:extLst>
                <a:ext uri="{FF2B5EF4-FFF2-40B4-BE49-F238E27FC236}">
                  <a16:creationId xmlns:a16="http://schemas.microsoft.com/office/drawing/2014/main" xmlns="" id="{1BB5B28A-65DF-45BD-9D9D-CFDE5F19D6F1}"/>
                </a:ext>
              </a:extLst>
            </p:cNvPr>
            <p:cNvSpPr>
              <a:spLocks/>
            </p:cNvSpPr>
            <p:nvPr/>
          </p:nvSpPr>
          <p:spPr bwMode="auto">
            <a:xfrm>
              <a:off x="11267398" y="2391097"/>
              <a:ext cx="28575" cy="293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7" name="AutoShape 67">
              <a:extLst>
                <a:ext uri="{FF2B5EF4-FFF2-40B4-BE49-F238E27FC236}">
                  <a16:creationId xmlns:a16="http://schemas.microsoft.com/office/drawing/2014/main" xmlns="" id="{C5B50FA6-786D-4380-A4DB-0E2110EB3CF7}"/>
                </a:ext>
              </a:extLst>
            </p:cNvPr>
            <p:cNvSpPr>
              <a:spLocks/>
            </p:cNvSpPr>
            <p:nvPr/>
          </p:nvSpPr>
          <p:spPr bwMode="auto">
            <a:xfrm>
              <a:off x="11078485" y="2115665"/>
              <a:ext cx="31908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8" name="AutoShape 68">
              <a:extLst>
                <a:ext uri="{FF2B5EF4-FFF2-40B4-BE49-F238E27FC236}">
                  <a16:creationId xmlns:a16="http://schemas.microsoft.com/office/drawing/2014/main" xmlns="" id="{BD507511-DE61-40E3-996D-44C21DC34813}"/>
                </a:ext>
              </a:extLst>
            </p:cNvPr>
            <p:cNvSpPr>
              <a:spLocks/>
            </p:cNvSpPr>
            <p:nvPr/>
          </p:nvSpPr>
          <p:spPr bwMode="auto">
            <a:xfrm>
              <a:off x="11209454" y="2275209"/>
              <a:ext cx="87313" cy="8810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29" name="Group 28">
            <a:extLst>
              <a:ext uri="{FF2B5EF4-FFF2-40B4-BE49-F238E27FC236}">
                <a16:creationId xmlns:a16="http://schemas.microsoft.com/office/drawing/2014/main" xmlns="" id="{71641BAB-ED74-4A7D-8862-6048A61540DE}"/>
              </a:ext>
            </a:extLst>
          </p:cNvPr>
          <p:cNvGrpSpPr/>
          <p:nvPr/>
        </p:nvGrpSpPr>
        <p:grpSpPr>
          <a:xfrm>
            <a:off x="9088987" y="2812887"/>
            <a:ext cx="365431" cy="307436"/>
            <a:chOff x="5356342" y="3093565"/>
            <a:chExt cx="465138" cy="391319"/>
          </a:xfrm>
          <a:solidFill>
            <a:srgbClr val="748773"/>
          </a:solidFill>
        </p:grpSpPr>
        <p:sp>
          <p:nvSpPr>
            <p:cNvPr id="30" name="AutoShape 120">
              <a:extLst>
                <a:ext uri="{FF2B5EF4-FFF2-40B4-BE49-F238E27FC236}">
                  <a16:creationId xmlns:a16="http://schemas.microsoft.com/office/drawing/2014/main" xmlns="" id="{AABE486C-59D3-4F04-818F-58DCD3DD6F87}"/>
                </a:ext>
              </a:extLst>
            </p:cNvPr>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1" name="AutoShape 121">
              <a:extLst>
                <a:ext uri="{FF2B5EF4-FFF2-40B4-BE49-F238E27FC236}">
                  <a16:creationId xmlns:a16="http://schemas.microsoft.com/office/drawing/2014/main" xmlns="" id="{23AA3FBA-83F6-4FDE-92FB-DFCA0207399F}"/>
                </a:ext>
              </a:extLst>
            </p:cNvPr>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2" name="AutoShape 122">
              <a:extLst>
                <a:ext uri="{FF2B5EF4-FFF2-40B4-BE49-F238E27FC236}">
                  <a16:creationId xmlns:a16="http://schemas.microsoft.com/office/drawing/2014/main" xmlns="" id="{247A292F-9E94-4C81-907D-4BCB31D2B5D2}"/>
                </a:ext>
              </a:extLst>
            </p:cNvPr>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58" name="Group 57">
            <a:extLst>
              <a:ext uri="{FF2B5EF4-FFF2-40B4-BE49-F238E27FC236}">
                <a16:creationId xmlns:a16="http://schemas.microsoft.com/office/drawing/2014/main" xmlns="" id="{79BDF429-3662-42CD-997D-D5429BE74C4C}"/>
              </a:ext>
            </a:extLst>
          </p:cNvPr>
          <p:cNvGrpSpPr/>
          <p:nvPr/>
        </p:nvGrpSpPr>
        <p:grpSpPr>
          <a:xfrm>
            <a:off x="1232336" y="3564459"/>
            <a:ext cx="1947862" cy="2221965"/>
            <a:chOff x="1232336" y="3564459"/>
            <a:chExt cx="1947862" cy="2221965"/>
          </a:xfrm>
        </p:grpSpPr>
        <p:sp>
          <p:nvSpPr>
            <p:cNvPr id="33" name="TextBox 32">
              <a:extLst>
                <a:ext uri="{FF2B5EF4-FFF2-40B4-BE49-F238E27FC236}">
                  <a16:creationId xmlns:a16="http://schemas.microsoft.com/office/drawing/2014/main" xmlns="" id="{AAFB9F31-0E8E-40A6-B5E9-57D3DDC0DBC4}"/>
                </a:ext>
              </a:extLst>
            </p:cNvPr>
            <p:cNvSpPr txBox="1"/>
            <p:nvPr/>
          </p:nvSpPr>
          <p:spPr>
            <a:xfrm>
              <a:off x="1232336" y="3564459"/>
              <a:ext cx="1947862"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Creative Slide</a:t>
              </a:r>
            </a:p>
          </p:txBody>
        </p:sp>
        <p:sp>
          <p:nvSpPr>
            <p:cNvPr id="34" name="TextBox 33">
              <a:extLst>
                <a:ext uri="{FF2B5EF4-FFF2-40B4-BE49-F238E27FC236}">
                  <a16:creationId xmlns:a16="http://schemas.microsoft.com/office/drawing/2014/main" xmlns="" id="{D3526221-F584-4CBF-9C3F-BEE03F11B1E4}"/>
                </a:ext>
              </a:extLst>
            </p:cNvPr>
            <p:cNvSpPr txBox="1"/>
            <p:nvPr/>
          </p:nvSpPr>
          <p:spPr>
            <a:xfrm>
              <a:off x="1232336" y="3872236"/>
              <a:ext cx="1947862" cy="916598"/>
            </a:xfrm>
            <a:prstGeom prst="rect">
              <a:avLst/>
            </a:prstGeom>
            <a:noFill/>
          </p:spPr>
          <p:txBody>
            <a:bodyPr wrap="square" rtlCol="0">
              <a:spAutoFit/>
            </a:bodyPr>
            <a:lstStyle/>
            <a:p>
              <a:pPr>
                <a:lnSpc>
                  <a:spcPct val="114000"/>
                </a:lnSpc>
              </a:pPr>
              <a:r>
                <a:rPr lang="en-US" sz="1200" dirty="0">
                  <a:solidFill>
                    <a:schemeClr val="bg1">
                      <a:lumMod val="65000"/>
                    </a:schemeClr>
                  </a:solidFill>
                </a:rPr>
                <a:t>A wonderful serenity has taken possession of my entire soul, like these sweet mornings</a:t>
              </a:r>
            </a:p>
          </p:txBody>
        </p:sp>
        <p:cxnSp>
          <p:nvCxnSpPr>
            <p:cNvPr id="36" name="Straight Connector 35">
              <a:extLst>
                <a:ext uri="{FF2B5EF4-FFF2-40B4-BE49-F238E27FC236}">
                  <a16:creationId xmlns:a16="http://schemas.microsoft.com/office/drawing/2014/main" xmlns="" id="{7871FC19-A304-47F5-B473-72790C1F0F3E}"/>
                </a:ext>
              </a:extLst>
            </p:cNvPr>
            <p:cNvCxnSpPr>
              <a:cxnSpLocks/>
            </p:cNvCxnSpPr>
            <p:nvPr/>
          </p:nvCxnSpPr>
          <p:spPr>
            <a:xfrm>
              <a:off x="1245271" y="5291387"/>
              <a:ext cx="1921992" cy="0"/>
            </a:xfrm>
            <a:prstGeom prst="line">
              <a:avLst/>
            </a:prstGeom>
            <a:ln w="63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xmlns="" id="{D5DAA25D-4617-47A2-B5B5-0C75F9311BFD}"/>
                </a:ext>
              </a:extLst>
            </p:cNvPr>
            <p:cNvSpPr txBox="1"/>
            <p:nvPr/>
          </p:nvSpPr>
          <p:spPr>
            <a:xfrm>
              <a:off x="1232336" y="5447870"/>
              <a:ext cx="1896122" cy="338554"/>
            </a:xfrm>
            <a:prstGeom prst="rect">
              <a:avLst/>
            </a:prstGeom>
            <a:noFill/>
          </p:spPr>
          <p:txBody>
            <a:bodyPr wrap="square" rtlCol="0">
              <a:spAutoFit/>
            </a:bodyPr>
            <a:lstStyle/>
            <a:p>
              <a:r>
                <a:rPr lang="en-US" sz="1600" b="1" i="1" dirty="0">
                  <a:solidFill>
                    <a:schemeClr val="tx1">
                      <a:lumMod val="75000"/>
                      <a:lumOff val="25000"/>
                    </a:schemeClr>
                  </a:solidFill>
                  <a:latin typeface="+mj-lt"/>
                  <a:ea typeface="Roboto Light" panose="02000000000000000000" pitchFamily="2" charset="0"/>
                </a:rPr>
                <a:t>2.700.250</a:t>
              </a:r>
            </a:p>
          </p:txBody>
        </p:sp>
      </p:grpSp>
      <p:grpSp>
        <p:nvGrpSpPr>
          <p:cNvPr id="57" name="Group 56">
            <a:extLst>
              <a:ext uri="{FF2B5EF4-FFF2-40B4-BE49-F238E27FC236}">
                <a16:creationId xmlns:a16="http://schemas.microsoft.com/office/drawing/2014/main" xmlns="" id="{3E9671C1-2A1A-4A53-875D-6CFF97EEACF5}"/>
              </a:ext>
            </a:extLst>
          </p:cNvPr>
          <p:cNvGrpSpPr/>
          <p:nvPr/>
        </p:nvGrpSpPr>
        <p:grpSpPr>
          <a:xfrm>
            <a:off x="3825491" y="3564459"/>
            <a:ext cx="1947862" cy="2221965"/>
            <a:chOff x="3825491" y="3564459"/>
            <a:chExt cx="1947862" cy="2221965"/>
          </a:xfrm>
        </p:grpSpPr>
        <p:sp>
          <p:nvSpPr>
            <p:cNvPr id="41" name="TextBox 40">
              <a:extLst>
                <a:ext uri="{FF2B5EF4-FFF2-40B4-BE49-F238E27FC236}">
                  <a16:creationId xmlns:a16="http://schemas.microsoft.com/office/drawing/2014/main" xmlns="" id="{21B064AB-AE64-4AA9-8A4F-5EC7F42C4410}"/>
                </a:ext>
              </a:extLst>
            </p:cNvPr>
            <p:cNvSpPr txBox="1"/>
            <p:nvPr/>
          </p:nvSpPr>
          <p:spPr>
            <a:xfrm>
              <a:off x="3825491" y="3564459"/>
              <a:ext cx="1947862"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Fashion Culture</a:t>
              </a:r>
            </a:p>
          </p:txBody>
        </p:sp>
        <p:sp>
          <p:nvSpPr>
            <p:cNvPr id="42" name="TextBox 41">
              <a:extLst>
                <a:ext uri="{FF2B5EF4-FFF2-40B4-BE49-F238E27FC236}">
                  <a16:creationId xmlns:a16="http://schemas.microsoft.com/office/drawing/2014/main" xmlns="" id="{F383AEDC-DFAF-42EC-AAAB-F5D3BDD3E07F}"/>
                </a:ext>
              </a:extLst>
            </p:cNvPr>
            <p:cNvSpPr txBox="1"/>
            <p:nvPr/>
          </p:nvSpPr>
          <p:spPr>
            <a:xfrm>
              <a:off x="3825491" y="3872236"/>
              <a:ext cx="1947862" cy="916598"/>
            </a:xfrm>
            <a:prstGeom prst="rect">
              <a:avLst/>
            </a:prstGeom>
            <a:noFill/>
          </p:spPr>
          <p:txBody>
            <a:bodyPr wrap="square" rtlCol="0">
              <a:spAutoFit/>
            </a:bodyPr>
            <a:lstStyle/>
            <a:p>
              <a:pPr>
                <a:lnSpc>
                  <a:spcPct val="114000"/>
                </a:lnSpc>
              </a:pPr>
              <a:r>
                <a:rPr lang="en-US" sz="1200" dirty="0">
                  <a:solidFill>
                    <a:schemeClr val="bg1">
                      <a:lumMod val="65000"/>
                    </a:schemeClr>
                  </a:solidFill>
                </a:rPr>
                <a:t>A wonderful serenity has taken possession of my entire soul, like these sweet mornings</a:t>
              </a:r>
            </a:p>
          </p:txBody>
        </p:sp>
        <p:cxnSp>
          <p:nvCxnSpPr>
            <p:cNvPr id="43" name="Straight Connector 42">
              <a:extLst>
                <a:ext uri="{FF2B5EF4-FFF2-40B4-BE49-F238E27FC236}">
                  <a16:creationId xmlns:a16="http://schemas.microsoft.com/office/drawing/2014/main" xmlns="" id="{F30ABE13-7F12-4E8A-A77F-7DEC2D411B41}"/>
                </a:ext>
              </a:extLst>
            </p:cNvPr>
            <p:cNvCxnSpPr>
              <a:cxnSpLocks/>
            </p:cNvCxnSpPr>
            <p:nvPr/>
          </p:nvCxnSpPr>
          <p:spPr>
            <a:xfrm>
              <a:off x="3838426" y="5291387"/>
              <a:ext cx="1921992" cy="0"/>
            </a:xfrm>
            <a:prstGeom prst="line">
              <a:avLst/>
            </a:prstGeom>
            <a:ln w="63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xmlns="" id="{D2870CE6-A10E-466F-97CB-50192CA526D7}"/>
                </a:ext>
              </a:extLst>
            </p:cNvPr>
            <p:cNvSpPr txBox="1"/>
            <p:nvPr/>
          </p:nvSpPr>
          <p:spPr>
            <a:xfrm>
              <a:off x="3825491" y="5447870"/>
              <a:ext cx="1896122" cy="338554"/>
            </a:xfrm>
            <a:prstGeom prst="rect">
              <a:avLst/>
            </a:prstGeom>
            <a:noFill/>
          </p:spPr>
          <p:txBody>
            <a:bodyPr wrap="square" rtlCol="0">
              <a:spAutoFit/>
            </a:bodyPr>
            <a:lstStyle/>
            <a:p>
              <a:r>
                <a:rPr lang="en-US" sz="1600" b="1" i="1" dirty="0">
                  <a:solidFill>
                    <a:schemeClr val="tx1">
                      <a:lumMod val="75000"/>
                      <a:lumOff val="25000"/>
                    </a:schemeClr>
                  </a:solidFill>
                  <a:latin typeface="+mj-lt"/>
                  <a:ea typeface="Roboto Light" panose="02000000000000000000" pitchFamily="2" charset="0"/>
                </a:rPr>
                <a:t>1.274.000</a:t>
              </a:r>
            </a:p>
          </p:txBody>
        </p:sp>
      </p:grpSp>
      <p:grpSp>
        <p:nvGrpSpPr>
          <p:cNvPr id="55" name="Group 54">
            <a:extLst>
              <a:ext uri="{FF2B5EF4-FFF2-40B4-BE49-F238E27FC236}">
                <a16:creationId xmlns:a16="http://schemas.microsoft.com/office/drawing/2014/main" xmlns="" id="{CCC23587-03F6-41CB-8D6B-4B48D34F6671}"/>
              </a:ext>
            </a:extLst>
          </p:cNvPr>
          <p:cNvGrpSpPr/>
          <p:nvPr/>
        </p:nvGrpSpPr>
        <p:grpSpPr>
          <a:xfrm>
            <a:off x="9011802" y="3564459"/>
            <a:ext cx="1947862" cy="2221965"/>
            <a:chOff x="9011802" y="3564459"/>
            <a:chExt cx="1947862" cy="2221965"/>
          </a:xfrm>
        </p:grpSpPr>
        <p:sp>
          <p:nvSpPr>
            <p:cNvPr id="46" name="TextBox 45">
              <a:extLst>
                <a:ext uri="{FF2B5EF4-FFF2-40B4-BE49-F238E27FC236}">
                  <a16:creationId xmlns:a16="http://schemas.microsoft.com/office/drawing/2014/main" xmlns="" id="{2E448899-36B6-4D64-BB44-7B555CF508AE}"/>
                </a:ext>
              </a:extLst>
            </p:cNvPr>
            <p:cNvSpPr txBox="1"/>
            <p:nvPr/>
          </p:nvSpPr>
          <p:spPr>
            <a:xfrm>
              <a:off x="9011802" y="3564459"/>
              <a:ext cx="1947862"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Fashion Culture</a:t>
              </a:r>
            </a:p>
          </p:txBody>
        </p:sp>
        <p:sp>
          <p:nvSpPr>
            <p:cNvPr id="47" name="TextBox 46">
              <a:extLst>
                <a:ext uri="{FF2B5EF4-FFF2-40B4-BE49-F238E27FC236}">
                  <a16:creationId xmlns:a16="http://schemas.microsoft.com/office/drawing/2014/main" xmlns="" id="{C89A82F9-3087-47D7-8CF6-435BACC2F35E}"/>
                </a:ext>
              </a:extLst>
            </p:cNvPr>
            <p:cNvSpPr txBox="1"/>
            <p:nvPr/>
          </p:nvSpPr>
          <p:spPr>
            <a:xfrm>
              <a:off x="9011802" y="3872236"/>
              <a:ext cx="1947862" cy="916598"/>
            </a:xfrm>
            <a:prstGeom prst="rect">
              <a:avLst/>
            </a:prstGeom>
            <a:noFill/>
          </p:spPr>
          <p:txBody>
            <a:bodyPr wrap="square" rtlCol="0">
              <a:spAutoFit/>
            </a:bodyPr>
            <a:lstStyle/>
            <a:p>
              <a:pPr>
                <a:lnSpc>
                  <a:spcPct val="114000"/>
                </a:lnSpc>
              </a:pPr>
              <a:r>
                <a:rPr lang="en-US" sz="1200" dirty="0">
                  <a:solidFill>
                    <a:schemeClr val="bg1">
                      <a:lumMod val="65000"/>
                    </a:schemeClr>
                  </a:solidFill>
                </a:rPr>
                <a:t>A wonderful serenity has taken possession of my entire soul, like these sweet mornings</a:t>
              </a:r>
            </a:p>
          </p:txBody>
        </p:sp>
        <p:cxnSp>
          <p:nvCxnSpPr>
            <p:cNvPr id="48" name="Straight Connector 47">
              <a:extLst>
                <a:ext uri="{FF2B5EF4-FFF2-40B4-BE49-F238E27FC236}">
                  <a16:creationId xmlns:a16="http://schemas.microsoft.com/office/drawing/2014/main" xmlns="" id="{2C285314-7280-417F-A0C6-EEEB703955BC}"/>
                </a:ext>
              </a:extLst>
            </p:cNvPr>
            <p:cNvCxnSpPr>
              <a:cxnSpLocks/>
            </p:cNvCxnSpPr>
            <p:nvPr/>
          </p:nvCxnSpPr>
          <p:spPr>
            <a:xfrm>
              <a:off x="9024737" y="5291387"/>
              <a:ext cx="1921992" cy="0"/>
            </a:xfrm>
            <a:prstGeom prst="line">
              <a:avLst/>
            </a:prstGeom>
            <a:ln w="63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xmlns="" id="{249AEBBE-49A0-4D76-82A2-A32EB8567103}"/>
                </a:ext>
              </a:extLst>
            </p:cNvPr>
            <p:cNvSpPr txBox="1"/>
            <p:nvPr/>
          </p:nvSpPr>
          <p:spPr>
            <a:xfrm>
              <a:off x="9011802" y="5447870"/>
              <a:ext cx="1896122" cy="338554"/>
            </a:xfrm>
            <a:prstGeom prst="rect">
              <a:avLst/>
            </a:prstGeom>
            <a:noFill/>
          </p:spPr>
          <p:txBody>
            <a:bodyPr wrap="square" rtlCol="0">
              <a:spAutoFit/>
            </a:bodyPr>
            <a:lstStyle/>
            <a:p>
              <a:r>
                <a:rPr lang="en-US" sz="1600" b="1" i="1" dirty="0">
                  <a:solidFill>
                    <a:schemeClr val="tx1">
                      <a:lumMod val="75000"/>
                      <a:lumOff val="25000"/>
                    </a:schemeClr>
                  </a:solidFill>
                  <a:latin typeface="+mj-lt"/>
                  <a:ea typeface="Roboto Light" panose="02000000000000000000" pitchFamily="2" charset="0"/>
                </a:rPr>
                <a:t>1.250.600</a:t>
              </a:r>
            </a:p>
          </p:txBody>
        </p:sp>
      </p:grpSp>
      <p:sp>
        <p:nvSpPr>
          <p:cNvPr id="50" name="Freeform: Shape 49">
            <a:extLst>
              <a:ext uri="{FF2B5EF4-FFF2-40B4-BE49-F238E27FC236}">
                <a16:creationId xmlns:a16="http://schemas.microsoft.com/office/drawing/2014/main" xmlns="" id="{5F8DE7EA-2A1E-4D69-B7A4-648143D2AA2A}"/>
              </a:ext>
            </a:extLst>
          </p:cNvPr>
          <p:cNvSpPr/>
          <p:nvPr/>
        </p:nvSpPr>
        <p:spPr>
          <a:xfrm>
            <a:off x="6243278" y="3673474"/>
            <a:ext cx="2298599" cy="2298599"/>
          </a:xfrm>
          <a:custGeom>
            <a:avLst/>
            <a:gdLst>
              <a:gd name="connsiteX0" fmla="*/ 1789190 w 1789190"/>
              <a:gd name="connsiteY0" fmla="*/ 1628237 h 1789190"/>
              <a:gd name="connsiteX1" fmla="*/ 1789190 w 1789190"/>
              <a:gd name="connsiteY1" fmla="*/ 1789190 h 1789190"/>
              <a:gd name="connsiteX2" fmla="*/ 1628236 w 1789190"/>
              <a:gd name="connsiteY2" fmla="*/ 1789190 h 1789190"/>
              <a:gd name="connsiteX3" fmla="*/ 1789190 w 1789190"/>
              <a:gd name="connsiteY3" fmla="*/ 1195965 h 1789190"/>
              <a:gd name="connsiteX4" fmla="*/ 1789190 w 1789190"/>
              <a:gd name="connsiteY4" fmla="*/ 1441911 h 1789190"/>
              <a:gd name="connsiteX5" fmla="*/ 1441911 w 1789190"/>
              <a:gd name="connsiteY5" fmla="*/ 1789190 h 1789190"/>
              <a:gd name="connsiteX6" fmla="*/ 1195965 w 1789190"/>
              <a:gd name="connsiteY6" fmla="*/ 1789190 h 1789190"/>
              <a:gd name="connsiteX7" fmla="*/ 1789190 w 1789190"/>
              <a:gd name="connsiteY7" fmla="*/ 757084 h 1789190"/>
              <a:gd name="connsiteX8" fmla="*/ 1789190 w 1789190"/>
              <a:gd name="connsiteY8" fmla="*/ 1009640 h 1789190"/>
              <a:gd name="connsiteX9" fmla="*/ 1009640 w 1789190"/>
              <a:gd name="connsiteY9" fmla="*/ 1789190 h 1789190"/>
              <a:gd name="connsiteX10" fmla="*/ 757084 w 1789190"/>
              <a:gd name="connsiteY10" fmla="*/ 1789190 h 1789190"/>
              <a:gd name="connsiteX11" fmla="*/ 1789190 w 1789190"/>
              <a:gd name="connsiteY11" fmla="*/ 318204 h 1789190"/>
              <a:gd name="connsiteX12" fmla="*/ 1789190 w 1789190"/>
              <a:gd name="connsiteY12" fmla="*/ 570760 h 1789190"/>
              <a:gd name="connsiteX13" fmla="*/ 570759 w 1789190"/>
              <a:gd name="connsiteY13" fmla="*/ 1789190 h 1789190"/>
              <a:gd name="connsiteX14" fmla="*/ 318203 w 1789190"/>
              <a:gd name="connsiteY14" fmla="*/ 1789190 h 1789190"/>
              <a:gd name="connsiteX15" fmla="*/ 1668512 w 1789190"/>
              <a:gd name="connsiteY15" fmla="*/ 0 h 1789190"/>
              <a:gd name="connsiteX16" fmla="*/ 1789190 w 1789190"/>
              <a:gd name="connsiteY16" fmla="*/ 0 h 1789190"/>
              <a:gd name="connsiteX17" fmla="*/ 1789190 w 1789190"/>
              <a:gd name="connsiteY17" fmla="*/ 131878 h 1789190"/>
              <a:gd name="connsiteX18" fmla="*/ 131878 w 1789190"/>
              <a:gd name="connsiteY18" fmla="*/ 1789190 h 1789190"/>
              <a:gd name="connsiteX19" fmla="*/ 0 w 1789190"/>
              <a:gd name="connsiteY19" fmla="*/ 1789190 h 1789190"/>
              <a:gd name="connsiteX20" fmla="*/ 0 w 1789190"/>
              <a:gd name="connsiteY20" fmla="*/ 1668512 h 1789190"/>
              <a:gd name="connsiteX21" fmla="*/ 1229631 w 1789190"/>
              <a:gd name="connsiteY21" fmla="*/ 0 h 1789190"/>
              <a:gd name="connsiteX22" fmla="*/ 1482187 w 1789190"/>
              <a:gd name="connsiteY22" fmla="*/ 0 h 1789190"/>
              <a:gd name="connsiteX23" fmla="*/ 0 w 1789190"/>
              <a:gd name="connsiteY23" fmla="*/ 1482187 h 1789190"/>
              <a:gd name="connsiteX24" fmla="*/ 0 w 1789190"/>
              <a:gd name="connsiteY24" fmla="*/ 1229631 h 1789190"/>
              <a:gd name="connsiteX25" fmla="*/ 790750 w 1789190"/>
              <a:gd name="connsiteY25" fmla="*/ 0 h 1789190"/>
              <a:gd name="connsiteX26" fmla="*/ 1043306 w 1789190"/>
              <a:gd name="connsiteY26" fmla="*/ 0 h 1789190"/>
              <a:gd name="connsiteX27" fmla="*/ 0 w 1789190"/>
              <a:gd name="connsiteY27" fmla="*/ 1043306 h 1789190"/>
              <a:gd name="connsiteX28" fmla="*/ 0 w 1789190"/>
              <a:gd name="connsiteY28" fmla="*/ 790750 h 1789190"/>
              <a:gd name="connsiteX29" fmla="*/ 351869 w 1789190"/>
              <a:gd name="connsiteY29" fmla="*/ 0 h 1789190"/>
              <a:gd name="connsiteX30" fmla="*/ 604425 w 1789190"/>
              <a:gd name="connsiteY30" fmla="*/ 0 h 1789190"/>
              <a:gd name="connsiteX31" fmla="*/ 0 w 1789190"/>
              <a:gd name="connsiteY31" fmla="*/ 604424 h 1789190"/>
              <a:gd name="connsiteX32" fmla="*/ 0 w 1789190"/>
              <a:gd name="connsiteY32" fmla="*/ 351869 h 1789190"/>
              <a:gd name="connsiteX33" fmla="*/ 0 w 1789190"/>
              <a:gd name="connsiteY33" fmla="*/ 0 h 1789190"/>
              <a:gd name="connsiteX34" fmla="*/ 165544 w 1789190"/>
              <a:gd name="connsiteY34" fmla="*/ 0 h 1789190"/>
              <a:gd name="connsiteX35" fmla="*/ 0 w 1789190"/>
              <a:gd name="connsiteY35" fmla="*/ 165544 h 178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89190" h="1789190">
                <a:moveTo>
                  <a:pt x="1789190" y="1628237"/>
                </a:moveTo>
                <a:lnTo>
                  <a:pt x="1789190" y="1789190"/>
                </a:lnTo>
                <a:lnTo>
                  <a:pt x="1628236" y="1789190"/>
                </a:lnTo>
                <a:close/>
                <a:moveTo>
                  <a:pt x="1789190" y="1195965"/>
                </a:moveTo>
                <a:lnTo>
                  <a:pt x="1789190" y="1441911"/>
                </a:lnTo>
                <a:lnTo>
                  <a:pt x="1441911" y="1789190"/>
                </a:lnTo>
                <a:lnTo>
                  <a:pt x="1195965" y="1789190"/>
                </a:lnTo>
                <a:close/>
                <a:moveTo>
                  <a:pt x="1789190" y="757084"/>
                </a:moveTo>
                <a:lnTo>
                  <a:pt x="1789190" y="1009640"/>
                </a:lnTo>
                <a:lnTo>
                  <a:pt x="1009640" y="1789190"/>
                </a:lnTo>
                <a:lnTo>
                  <a:pt x="757084" y="1789190"/>
                </a:lnTo>
                <a:close/>
                <a:moveTo>
                  <a:pt x="1789190" y="318204"/>
                </a:moveTo>
                <a:lnTo>
                  <a:pt x="1789190" y="570760"/>
                </a:lnTo>
                <a:lnTo>
                  <a:pt x="570759" y="1789190"/>
                </a:lnTo>
                <a:lnTo>
                  <a:pt x="318203" y="1789190"/>
                </a:lnTo>
                <a:close/>
                <a:moveTo>
                  <a:pt x="1668512" y="0"/>
                </a:moveTo>
                <a:lnTo>
                  <a:pt x="1789190" y="0"/>
                </a:lnTo>
                <a:lnTo>
                  <a:pt x="1789190" y="131878"/>
                </a:lnTo>
                <a:lnTo>
                  <a:pt x="131878" y="1789190"/>
                </a:lnTo>
                <a:lnTo>
                  <a:pt x="0" y="1789190"/>
                </a:lnTo>
                <a:lnTo>
                  <a:pt x="0" y="1668512"/>
                </a:lnTo>
                <a:close/>
                <a:moveTo>
                  <a:pt x="1229631" y="0"/>
                </a:moveTo>
                <a:lnTo>
                  <a:pt x="1482187" y="0"/>
                </a:lnTo>
                <a:lnTo>
                  <a:pt x="0" y="1482187"/>
                </a:lnTo>
                <a:lnTo>
                  <a:pt x="0" y="1229631"/>
                </a:lnTo>
                <a:close/>
                <a:moveTo>
                  <a:pt x="790750" y="0"/>
                </a:moveTo>
                <a:lnTo>
                  <a:pt x="1043306" y="0"/>
                </a:lnTo>
                <a:lnTo>
                  <a:pt x="0" y="1043306"/>
                </a:lnTo>
                <a:lnTo>
                  <a:pt x="0" y="790750"/>
                </a:lnTo>
                <a:close/>
                <a:moveTo>
                  <a:pt x="351869" y="0"/>
                </a:moveTo>
                <a:lnTo>
                  <a:pt x="604425" y="0"/>
                </a:lnTo>
                <a:lnTo>
                  <a:pt x="0" y="604424"/>
                </a:lnTo>
                <a:lnTo>
                  <a:pt x="0" y="351869"/>
                </a:lnTo>
                <a:close/>
                <a:moveTo>
                  <a:pt x="0" y="0"/>
                </a:moveTo>
                <a:lnTo>
                  <a:pt x="165544" y="0"/>
                </a:lnTo>
                <a:lnTo>
                  <a:pt x="0" y="165544"/>
                </a:lnTo>
                <a:close/>
              </a:path>
            </a:pathLst>
          </a:custGeom>
          <a:solidFill>
            <a:srgbClr val="748773">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xmlns="" id="{9C073271-5454-4531-9C98-6823BE108093}"/>
              </a:ext>
            </a:extLst>
          </p:cNvPr>
          <p:cNvSpPr/>
          <p:nvPr/>
        </p:nvSpPr>
        <p:spPr>
          <a:xfrm>
            <a:off x="6243279" y="2271253"/>
            <a:ext cx="2298598" cy="3419663"/>
          </a:xfrm>
          <a:prstGeom prst="roundRect">
            <a:avLst>
              <a:gd name="adj" fmla="val 2131"/>
            </a:avLst>
          </a:prstGeom>
          <a:solidFill>
            <a:srgbClr val="748773"/>
          </a:solidFill>
          <a:ln>
            <a:noFill/>
          </a:ln>
          <a:effectLst>
            <a:outerShdw blurRad="812800" dist="469900" dir="2700000" sx="93000" sy="93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xmlns="" id="{1D21DB8E-91E5-433B-994C-50CD1058F643}"/>
              </a:ext>
            </a:extLst>
          </p:cNvPr>
          <p:cNvGrpSpPr/>
          <p:nvPr/>
        </p:nvGrpSpPr>
        <p:grpSpPr>
          <a:xfrm>
            <a:off x="6535604" y="2521552"/>
            <a:ext cx="364807" cy="296834"/>
            <a:chOff x="10074275" y="4479132"/>
            <a:chExt cx="464344" cy="377825"/>
          </a:xfrm>
          <a:solidFill>
            <a:schemeClr val="bg1"/>
          </a:solidFill>
        </p:grpSpPr>
        <p:sp>
          <p:nvSpPr>
            <p:cNvPr id="16" name="AutoShape 5">
              <a:extLst>
                <a:ext uri="{FF2B5EF4-FFF2-40B4-BE49-F238E27FC236}">
                  <a16:creationId xmlns:a16="http://schemas.microsoft.com/office/drawing/2014/main" xmlns="" id="{25AA23F8-A318-4D4E-B98F-75B02B1C5FF9}"/>
                </a:ext>
              </a:extLst>
            </p:cNvPr>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7" name="AutoShape 6">
              <a:extLst>
                <a:ext uri="{FF2B5EF4-FFF2-40B4-BE49-F238E27FC236}">
                  <a16:creationId xmlns:a16="http://schemas.microsoft.com/office/drawing/2014/main" xmlns="" id="{09D324FD-E0CA-446D-9795-44E376DC9333}"/>
                </a:ext>
              </a:extLst>
            </p:cNvPr>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56" name="Group 55">
            <a:extLst>
              <a:ext uri="{FF2B5EF4-FFF2-40B4-BE49-F238E27FC236}">
                <a16:creationId xmlns:a16="http://schemas.microsoft.com/office/drawing/2014/main" xmlns="" id="{A8494599-7C2C-4A66-8474-E94CAA6997D1}"/>
              </a:ext>
            </a:extLst>
          </p:cNvPr>
          <p:cNvGrpSpPr/>
          <p:nvPr/>
        </p:nvGrpSpPr>
        <p:grpSpPr>
          <a:xfrm>
            <a:off x="6418647" y="3268895"/>
            <a:ext cx="1947862" cy="2221965"/>
            <a:chOff x="6418647" y="3268895"/>
            <a:chExt cx="1947862" cy="2221965"/>
          </a:xfrm>
        </p:grpSpPr>
        <p:sp>
          <p:nvSpPr>
            <p:cNvPr id="51" name="TextBox 50">
              <a:extLst>
                <a:ext uri="{FF2B5EF4-FFF2-40B4-BE49-F238E27FC236}">
                  <a16:creationId xmlns:a16="http://schemas.microsoft.com/office/drawing/2014/main" xmlns="" id="{D757F59F-140A-47FB-AD66-A48BB61252A2}"/>
                </a:ext>
              </a:extLst>
            </p:cNvPr>
            <p:cNvSpPr txBox="1"/>
            <p:nvPr/>
          </p:nvSpPr>
          <p:spPr>
            <a:xfrm>
              <a:off x="6418647" y="3268895"/>
              <a:ext cx="1947862" cy="338554"/>
            </a:xfrm>
            <a:prstGeom prst="rect">
              <a:avLst/>
            </a:prstGeom>
            <a:noFill/>
          </p:spPr>
          <p:txBody>
            <a:bodyPr wrap="square" rtlCol="0">
              <a:spAutoFit/>
            </a:bodyPr>
            <a:lstStyle/>
            <a:p>
              <a:r>
                <a:rPr lang="en-US" sz="1600" dirty="0">
                  <a:solidFill>
                    <a:schemeClr val="bg1"/>
                  </a:solidFill>
                  <a:latin typeface="+mj-lt"/>
                  <a:ea typeface="Roboto Light" panose="02000000000000000000" pitchFamily="2" charset="0"/>
                </a:rPr>
                <a:t>Creative Slide</a:t>
              </a:r>
            </a:p>
          </p:txBody>
        </p:sp>
        <p:sp>
          <p:nvSpPr>
            <p:cNvPr id="52" name="TextBox 51">
              <a:extLst>
                <a:ext uri="{FF2B5EF4-FFF2-40B4-BE49-F238E27FC236}">
                  <a16:creationId xmlns:a16="http://schemas.microsoft.com/office/drawing/2014/main" xmlns="" id="{BB953CF1-2214-4DD9-B315-51FE6CDECFCE}"/>
                </a:ext>
              </a:extLst>
            </p:cNvPr>
            <p:cNvSpPr txBox="1"/>
            <p:nvPr/>
          </p:nvSpPr>
          <p:spPr>
            <a:xfrm>
              <a:off x="6418647" y="3576672"/>
              <a:ext cx="1947862" cy="916598"/>
            </a:xfrm>
            <a:prstGeom prst="rect">
              <a:avLst/>
            </a:prstGeom>
            <a:noFill/>
          </p:spPr>
          <p:txBody>
            <a:bodyPr wrap="square" rtlCol="0">
              <a:spAutoFit/>
            </a:bodyPr>
            <a:lstStyle/>
            <a:p>
              <a:pPr>
                <a:lnSpc>
                  <a:spcPct val="114000"/>
                </a:lnSpc>
              </a:pPr>
              <a:r>
                <a:rPr lang="en-US" sz="1200" dirty="0">
                  <a:solidFill>
                    <a:schemeClr val="bg1"/>
                  </a:solidFill>
                </a:rPr>
                <a:t>A wonderful serenity has taken possession of my entire soul, like these sweet mornings</a:t>
              </a:r>
            </a:p>
          </p:txBody>
        </p:sp>
        <p:cxnSp>
          <p:nvCxnSpPr>
            <p:cNvPr id="53" name="Straight Connector 52">
              <a:extLst>
                <a:ext uri="{FF2B5EF4-FFF2-40B4-BE49-F238E27FC236}">
                  <a16:creationId xmlns:a16="http://schemas.microsoft.com/office/drawing/2014/main" xmlns="" id="{628AB618-8D0E-456F-8B0C-A8EEF47A021E}"/>
                </a:ext>
              </a:extLst>
            </p:cNvPr>
            <p:cNvCxnSpPr>
              <a:cxnSpLocks/>
            </p:cNvCxnSpPr>
            <p:nvPr/>
          </p:nvCxnSpPr>
          <p:spPr>
            <a:xfrm>
              <a:off x="6431582" y="4995823"/>
              <a:ext cx="1921992" cy="0"/>
            </a:xfrm>
            <a:prstGeom prst="line">
              <a:avLst/>
            </a:prstGeom>
            <a:ln w="6350">
              <a:solidFill>
                <a:schemeClr val="bg1">
                  <a:lumMod val="95000"/>
                  <a:alpha val="25000"/>
                </a:schemeClr>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xmlns="" id="{A8E28D5A-4845-4C59-90A3-E07E3056C536}"/>
                </a:ext>
              </a:extLst>
            </p:cNvPr>
            <p:cNvSpPr txBox="1"/>
            <p:nvPr/>
          </p:nvSpPr>
          <p:spPr>
            <a:xfrm>
              <a:off x="6418647" y="5152306"/>
              <a:ext cx="1896122" cy="338554"/>
            </a:xfrm>
            <a:prstGeom prst="rect">
              <a:avLst/>
            </a:prstGeom>
            <a:noFill/>
          </p:spPr>
          <p:txBody>
            <a:bodyPr wrap="square" rtlCol="0">
              <a:spAutoFit/>
            </a:bodyPr>
            <a:lstStyle/>
            <a:p>
              <a:r>
                <a:rPr lang="en-US" sz="1600" b="1" i="1" dirty="0">
                  <a:solidFill>
                    <a:schemeClr val="bg1"/>
                  </a:solidFill>
                  <a:latin typeface="+mj-lt"/>
                  <a:ea typeface="Roboto Light" panose="02000000000000000000" pitchFamily="2" charset="0"/>
                </a:rPr>
                <a:t>725.000</a:t>
              </a:r>
            </a:p>
          </p:txBody>
        </p:sp>
      </p:grpSp>
      <p:grpSp>
        <p:nvGrpSpPr>
          <p:cNvPr id="59"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60"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2"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4</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63"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64"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65"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040825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decel="100000" fill="hold" grpId="0" nodeType="withEffect">
                                  <p:stCondLst>
                                    <p:cond delay="75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750" fill="hold"/>
                                        <p:tgtEl>
                                          <p:spTgt spid="12"/>
                                        </p:tgtEl>
                                        <p:attrNameLst>
                                          <p:attrName>ppt_x</p:attrName>
                                        </p:attrNameLst>
                                      </p:cBhvr>
                                      <p:tavLst>
                                        <p:tav tm="0">
                                          <p:val>
                                            <p:strVal val="0-#ppt_w/2"/>
                                          </p:val>
                                        </p:tav>
                                        <p:tav tm="100000">
                                          <p:val>
                                            <p:strVal val="#ppt_x"/>
                                          </p:val>
                                        </p:tav>
                                      </p:tavLst>
                                    </p:anim>
                                    <p:anim calcmode="lin" valueType="num">
                                      <p:cBhvr additive="base">
                                        <p:cTn id="11" dur="750" fill="hold"/>
                                        <p:tgtEl>
                                          <p:spTgt spid="12"/>
                                        </p:tgtEl>
                                        <p:attrNameLst>
                                          <p:attrName>ppt_y</p:attrName>
                                        </p:attrNameLst>
                                      </p:cBhvr>
                                      <p:tavLst>
                                        <p:tav tm="0">
                                          <p:val>
                                            <p:strVal val="#ppt_y"/>
                                          </p:val>
                                        </p:tav>
                                        <p:tav tm="100000">
                                          <p:val>
                                            <p:strVal val="#ppt_y"/>
                                          </p:val>
                                        </p:tav>
                                      </p:tavLst>
                                    </p:anim>
                                  </p:childTnLst>
                                </p:cTn>
                              </p:par>
                              <p:par>
                                <p:cTn id="12" presetID="2" presetClass="entr" presetSubtype="4" decel="100000" fill="hold" grpId="0" nodeType="withEffect">
                                  <p:stCondLst>
                                    <p:cond delay="75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750" fill="hold"/>
                                        <p:tgtEl>
                                          <p:spTgt spid="4"/>
                                        </p:tgtEl>
                                        <p:attrNameLst>
                                          <p:attrName>ppt_x</p:attrName>
                                        </p:attrNameLst>
                                      </p:cBhvr>
                                      <p:tavLst>
                                        <p:tav tm="0">
                                          <p:val>
                                            <p:strVal val="#ppt_x"/>
                                          </p:val>
                                        </p:tav>
                                        <p:tav tm="100000">
                                          <p:val>
                                            <p:strVal val="#ppt_x"/>
                                          </p:val>
                                        </p:tav>
                                      </p:tavLst>
                                    </p:anim>
                                    <p:anim calcmode="lin" valueType="num">
                                      <p:cBhvr additive="base">
                                        <p:cTn id="15" dur="75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decel="100000" fill="hold" grpId="0" nodeType="withEffect">
                                  <p:stCondLst>
                                    <p:cond delay="100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fill="hold"/>
                                        <p:tgtEl>
                                          <p:spTgt spid="5"/>
                                        </p:tgtEl>
                                        <p:attrNameLst>
                                          <p:attrName>ppt_x</p:attrName>
                                        </p:attrNameLst>
                                      </p:cBhvr>
                                      <p:tavLst>
                                        <p:tav tm="0">
                                          <p:val>
                                            <p:strVal val="#ppt_x"/>
                                          </p:val>
                                        </p:tav>
                                        <p:tav tm="100000">
                                          <p:val>
                                            <p:strVal val="#ppt_x"/>
                                          </p:val>
                                        </p:tav>
                                      </p:tavLst>
                                    </p:anim>
                                    <p:anim calcmode="lin" valueType="num">
                                      <p:cBhvr additive="base">
                                        <p:cTn id="19" dur="75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decel="100000" fill="hold" grpId="0" nodeType="withEffect">
                                  <p:stCondLst>
                                    <p:cond delay="125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750" fill="hold"/>
                                        <p:tgtEl>
                                          <p:spTgt spid="6"/>
                                        </p:tgtEl>
                                        <p:attrNameLst>
                                          <p:attrName>ppt_x</p:attrName>
                                        </p:attrNameLst>
                                      </p:cBhvr>
                                      <p:tavLst>
                                        <p:tav tm="0">
                                          <p:val>
                                            <p:strVal val="#ppt_x"/>
                                          </p:val>
                                        </p:tav>
                                        <p:tav tm="100000">
                                          <p:val>
                                            <p:strVal val="#ppt_x"/>
                                          </p:val>
                                        </p:tav>
                                      </p:tavLst>
                                    </p:anim>
                                    <p:anim calcmode="lin" valueType="num">
                                      <p:cBhvr additive="base">
                                        <p:cTn id="23" dur="750" fill="hold"/>
                                        <p:tgtEl>
                                          <p:spTgt spid="6"/>
                                        </p:tgtEl>
                                        <p:attrNameLst>
                                          <p:attrName>ppt_y</p:attrName>
                                        </p:attrNameLst>
                                      </p:cBhvr>
                                      <p:tavLst>
                                        <p:tav tm="0">
                                          <p:val>
                                            <p:strVal val="1+#ppt_h/2"/>
                                          </p:val>
                                        </p:tav>
                                        <p:tav tm="100000">
                                          <p:val>
                                            <p:strVal val="#ppt_y"/>
                                          </p:val>
                                        </p:tav>
                                      </p:tavLst>
                                    </p:anim>
                                  </p:childTnLst>
                                </p:cTn>
                              </p:par>
                              <p:par>
                                <p:cTn id="24" presetID="2" presetClass="entr" presetSubtype="4" decel="100000" fill="hold" grpId="0" nodeType="withEffect">
                                  <p:stCondLst>
                                    <p:cond delay="150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750" fill="hold"/>
                                        <p:tgtEl>
                                          <p:spTgt spid="7"/>
                                        </p:tgtEl>
                                        <p:attrNameLst>
                                          <p:attrName>ppt_x</p:attrName>
                                        </p:attrNameLst>
                                      </p:cBhvr>
                                      <p:tavLst>
                                        <p:tav tm="0">
                                          <p:val>
                                            <p:strVal val="#ppt_x"/>
                                          </p:val>
                                        </p:tav>
                                        <p:tav tm="100000">
                                          <p:val>
                                            <p:strVal val="#ppt_x"/>
                                          </p:val>
                                        </p:tav>
                                      </p:tavLst>
                                    </p:anim>
                                    <p:anim calcmode="lin" valueType="num">
                                      <p:cBhvr additive="base">
                                        <p:cTn id="27" dur="750" fill="hold"/>
                                        <p:tgtEl>
                                          <p:spTgt spid="7"/>
                                        </p:tgtEl>
                                        <p:attrNameLst>
                                          <p:attrName>ppt_y</p:attrName>
                                        </p:attrNameLst>
                                      </p:cBhvr>
                                      <p:tavLst>
                                        <p:tav tm="0">
                                          <p:val>
                                            <p:strVal val="1+#ppt_h/2"/>
                                          </p:val>
                                        </p:tav>
                                        <p:tav tm="100000">
                                          <p:val>
                                            <p:strVal val="#ppt_y"/>
                                          </p:val>
                                        </p:tav>
                                      </p:tavLst>
                                    </p:anim>
                                  </p:childTnLst>
                                </p:cTn>
                              </p:par>
                              <p:par>
                                <p:cTn id="28" presetID="17" presetClass="entr" presetSubtype="1" fill="hold" grpId="0" nodeType="withEffect">
                                  <p:stCondLst>
                                    <p:cond delay="150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ppt_x</p:attrName>
                                        </p:attrNameLst>
                                      </p:cBhvr>
                                      <p:tavLst>
                                        <p:tav tm="0">
                                          <p:val>
                                            <p:strVal val="#ppt_x"/>
                                          </p:val>
                                        </p:tav>
                                        <p:tav tm="100000">
                                          <p:val>
                                            <p:strVal val="#ppt_x"/>
                                          </p:val>
                                        </p:tav>
                                      </p:tavLst>
                                    </p:anim>
                                    <p:anim calcmode="lin" valueType="num">
                                      <p:cBhvr>
                                        <p:cTn id="31" dur="500" fill="hold"/>
                                        <p:tgtEl>
                                          <p:spTgt spid="50"/>
                                        </p:tgtEl>
                                        <p:attrNameLst>
                                          <p:attrName>ppt_y</p:attrName>
                                        </p:attrNameLst>
                                      </p:cBhvr>
                                      <p:tavLst>
                                        <p:tav tm="0">
                                          <p:val>
                                            <p:strVal val="#ppt_y-#ppt_h/2"/>
                                          </p:val>
                                        </p:tav>
                                        <p:tav tm="100000">
                                          <p:val>
                                            <p:strVal val="#ppt_y"/>
                                          </p:val>
                                        </p:tav>
                                      </p:tavLst>
                                    </p:anim>
                                    <p:anim calcmode="lin" valueType="num">
                                      <p:cBhvr>
                                        <p:cTn id="32" dur="500" fill="hold"/>
                                        <p:tgtEl>
                                          <p:spTgt spid="50"/>
                                        </p:tgtEl>
                                        <p:attrNameLst>
                                          <p:attrName>ppt_w</p:attrName>
                                        </p:attrNameLst>
                                      </p:cBhvr>
                                      <p:tavLst>
                                        <p:tav tm="0">
                                          <p:val>
                                            <p:strVal val="#ppt_w"/>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childTnLst>
                                </p:cTn>
                              </p:par>
                              <p:par>
                                <p:cTn id="34" presetID="6" presetClass="entr" presetSubtype="32" fill="hold" grpId="0" nodeType="withEffect">
                                  <p:stCondLst>
                                    <p:cond delay="1500"/>
                                  </p:stCondLst>
                                  <p:childTnLst>
                                    <p:set>
                                      <p:cBhvr>
                                        <p:cTn id="35" dur="1" fill="hold">
                                          <p:stCondLst>
                                            <p:cond delay="0"/>
                                          </p:stCondLst>
                                        </p:cTn>
                                        <p:tgtEl>
                                          <p:spTgt spid="18"/>
                                        </p:tgtEl>
                                        <p:attrNameLst>
                                          <p:attrName>style.visibility</p:attrName>
                                        </p:attrNameLst>
                                      </p:cBhvr>
                                      <p:to>
                                        <p:strVal val="visible"/>
                                      </p:to>
                                    </p:set>
                                    <p:animEffect transition="in" filter="circle(out)">
                                      <p:cBhvr>
                                        <p:cTn id="36" dur="500"/>
                                        <p:tgtEl>
                                          <p:spTgt spid="18"/>
                                        </p:tgtEl>
                                      </p:cBhvr>
                                    </p:animEffect>
                                  </p:childTnLst>
                                </p:cTn>
                              </p:par>
                              <p:par>
                                <p:cTn id="37" presetID="6" presetClass="entr" presetSubtype="32" fill="hold" nodeType="withEffect">
                                  <p:stCondLst>
                                    <p:cond delay="1750"/>
                                  </p:stCondLst>
                                  <p:childTnLst>
                                    <p:set>
                                      <p:cBhvr>
                                        <p:cTn id="38" dur="1" fill="hold">
                                          <p:stCondLst>
                                            <p:cond delay="0"/>
                                          </p:stCondLst>
                                        </p:cTn>
                                        <p:tgtEl>
                                          <p:spTgt spid="19"/>
                                        </p:tgtEl>
                                        <p:attrNameLst>
                                          <p:attrName>style.visibility</p:attrName>
                                        </p:attrNameLst>
                                      </p:cBhvr>
                                      <p:to>
                                        <p:strVal val="visible"/>
                                      </p:to>
                                    </p:set>
                                    <p:animEffect transition="in" filter="circle(out)">
                                      <p:cBhvr>
                                        <p:cTn id="39" dur="500"/>
                                        <p:tgtEl>
                                          <p:spTgt spid="19"/>
                                        </p:tgtEl>
                                      </p:cBhvr>
                                    </p:animEffect>
                                  </p:childTnLst>
                                </p:cTn>
                              </p:par>
                              <p:par>
                                <p:cTn id="40" presetID="6" presetClass="entr" presetSubtype="32" fill="hold" nodeType="withEffect">
                                  <p:stCondLst>
                                    <p:cond delay="2000"/>
                                  </p:stCondLst>
                                  <p:childTnLst>
                                    <p:set>
                                      <p:cBhvr>
                                        <p:cTn id="41" dur="1" fill="hold">
                                          <p:stCondLst>
                                            <p:cond delay="0"/>
                                          </p:stCondLst>
                                        </p:cTn>
                                        <p:tgtEl>
                                          <p:spTgt spid="15"/>
                                        </p:tgtEl>
                                        <p:attrNameLst>
                                          <p:attrName>style.visibility</p:attrName>
                                        </p:attrNameLst>
                                      </p:cBhvr>
                                      <p:to>
                                        <p:strVal val="visible"/>
                                      </p:to>
                                    </p:set>
                                    <p:animEffect transition="in" filter="circle(out)">
                                      <p:cBhvr>
                                        <p:cTn id="42" dur="500"/>
                                        <p:tgtEl>
                                          <p:spTgt spid="15"/>
                                        </p:tgtEl>
                                      </p:cBhvr>
                                    </p:animEffect>
                                  </p:childTnLst>
                                </p:cTn>
                              </p:par>
                              <p:par>
                                <p:cTn id="43" presetID="6" presetClass="entr" presetSubtype="32" fill="hold" nodeType="withEffect">
                                  <p:stCondLst>
                                    <p:cond delay="2250"/>
                                  </p:stCondLst>
                                  <p:childTnLst>
                                    <p:set>
                                      <p:cBhvr>
                                        <p:cTn id="44" dur="1" fill="hold">
                                          <p:stCondLst>
                                            <p:cond delay="0"/>
                                          </p:stCondLst>
                                        </p:cTn>
                                        <p:tgtEl>
                                          <p:spTgt spid="29"/>
                                        </p:tgtEl>
                                        <p:attrNameLst>
                                          <p:attrName>style.visibility</p:attrName>
                                        </p:attrNameLst>
                                      </p:cBhvr>
                                      <p:to>
                                        <p:strVal val="visible"/>
                                      </p:to>
                                    </p:set>
                                    <p:animEffect transition="in" filter="circle(out)">
                                      <p:cBhvr>
                                        <p:cTn id="45" dur="500"/>
                                        <p:tgtEl>
                                          <p:spTgt spid="29"/>
                                        </p:tgtEl>
                                      </p:cBhvr>
                                    </p:animEffect>
                                  </p:childTnLst>
                                </p:cTn>
                              </p:par>
                              <p:par>
                                <p:cTn id="46" presetID="22" presetClass="entr" presetSubtype="8" fill="hold" nodeType="withEffect">
                                  <p:stCondLst>
                                    <p:cond delay="2250"/>
                                  </p:stCondLst>
                                  <p:childTnLst>
                                    <p:set>
                                      <p:cBhvr>
                                        <p:cTn id="47" dur="1" fill="hold">
                                          <p:stCondLst>
                                            <p:cond delay="0"/>
                                          </p:stCondLst>
                                        </p:cTn>
                                        <p:tgtEl>
                                          <p:spTgt spid="58"/>
                                        </p:tgtEl>
                                        <p:attrNameLst>
                                          <p:attrName>style.visibility</p:attrName>
                                        </p:attrNameLst>
                                      </p:cBhvr>
                                      <p:to>
                                        <p:strVal val="visible"/>
                                      </p:to>
                                    </p:set>
                                    <p:animEffect transition="in" filter="wipe(left)">
                                      <p:cBhvr>
                                        <p:cTn id="48" dur="500"/>
                                        <p:tgtEl>
                                          <p:spTgt spid="58"/>
                                        </p:tgtEl>
                                      </p:cBhvr>
                                    </p:animEffect>
                                  </p:childTnLst>
                                </p:cTn>
                              </p:par>
                              <p:par>
                                <p:cTn id="49" presetID="22" presetClass="entr" presetSubtype="8" fill="hold" nodeType="withEffect">
                                  <p:stCondLst>
                                    <p:cond delay="2500"/>
                                  </p:stCondLst>
                                  <p:childTnLst>
                                    <p:set>
                                      <p:cBhvr>
                                        <p:cTn id="50" dur="1" fill="hold">
                                          <p:stCondLst>
                                            <p:cond delay="0"/>
                                          </p:stCondLst>
                                        </p:cTn>
                                        <p:tgtEl>
                                          <p:spTgt spid="57"/>
                                        </p:tgtEl>
                                        <p:attrNameLst>
                                          <p:attrName>style.visibility</p:attrName>
                                        </p:attrNameLst>
                                      </p:cBhvr>
                                      <p:to>
                                        <p:strVal val="visible"/>
                                      </p:to>
                                    </p:set>
                                    <p:animEffect transition="in" filter="wipe(left)">
                                      <p:cBhvr>
                                        <p:cTn id="51" dur="500"/>
                                        <p:tgtEl>
                                          <p:spTgt spid="57"/>
                                        </p:tgtEl>
                                      </p:cBhvr>
                                    </p:animEffect>
                                  </p:childTnLst>
                                </p:cTn>
                              </p:par>
                              <p:par>
                                <p:cTn id="52" presetID="22" presetClass="entr" presetSubtype="8" fill="hold" nodeType="withEffect">
                                  <p:stCondLst>
                                    <p:cond delay="2750"/>
                                  </p:stCondLst>
                                  <p:childTnLst>
                                    <p:set>
                                      <p:cBhvr>
                                        <p:cTn id="53" dur="1" fill="hold">
                                          <p:stCondLst>
                                            <p:cond delay="0"/>
                                          </p:stCondLst>
                                        </p:cTn>
                                        <p:tgtEl>
                                          <p:spTgt spid="56"/>
                                        </p:tgtEl>
                                        <p:attrNameLst>
                                          <p:attrName>style.visibility</p:attrName>
                                        </p:attrNameLst>
                                      </p:cBhvr>
                                      <p:to>
                                        <p:strVal val="visible"/>
                                      </p:to>
                                    </p:set>
                                    <p:animEffect transition="in" filter="wipe(left)">
                                      <p:cBhvr>
                                        <p:cTn id="54" dur="500"/>
                                        <p:tgtEl>
                                          <p:spTgt spid="56"/>
                                        </p:tgtEl>
                                      </p:cBhvr>
                                    </p:animEffect>
                                  </p:childTnLst>
                                </p:cTn>
                              </p:par>
                              <p:par>
                                <p:cTn id="55" presetID="22" presetClass="entr" presetSubtype="8" fill="hold" nodeType="withEffect">
                                  <p:stCondLst>
                                    <p:cond delay="300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12" grpId="0"/>
      <p:bldP spid="18" grpId="0" animBg="1"/>
      <p:bldP spid="50"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18643" y="1979440"/>
            <a:ext cx="2622016" cy="4186410"/>
            <a:chOff x="1018643" y="1979440"/>
            <a:chExt cx="2622016" cy="4186410"/>
          </a:xfrm>
        </p:grpSpPr>
        <p:sp>
          <p:nvSpPr>
            <p:cNvPr id="10" name="圆角矩形 9"/>
            <p:cNvSpPr/>
            <p:nvPr/>
          </p:nvSpPr>
          <p:spPr>
            <a:xfrm>
              <a:off x="1018643" y="1979440"/>
              <a:ext cx="2622016" cy="4186410"/>
            </a:xfrm>
            <a:prstGeom prst="roundRect">
              <a:avLst>
                <a:gd name="adj" fmla="val 2801"/>
              </a:avLst>
            </a:prstGeom>
            <a:solidFill>
              <a:srgbClr val="748773"/>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任意多边形 12"/>
            <p:cNvSpPr/>
            <p:nvPr/>
          </p:nvSpPr>
          <p:spPr>
            <a:xfrm>
              <a:off x="1018643" y="3409780"/>
              <a:ext cx="2622016" cy="2756070"/>
            </a:xfrm>
            <a:custGeom>
              <a:avLst/>
              <a:gdLst>
                <a:gd name="connsiteX0" fmla="*/ 0 w 2622016"/>
                <a:gd name="connsiteY0" fmla="*/ 0 h 2756070"/>
                <a:gd name="connsiteX1" fmla="*/ 2622016 w 2622016"/>
                <a:gd name="connsiteY1" fmla="*/ 629325 h 2756070"/>
                <a:gd name="connsiteX2" fmla="*/ 2622016 w 2622016"/>
                <a:gd name="connsiteY2" fmla="*/ 2682627 h 2756070"/>
                <a:gd name="connsiteX3" fmla="*/ 2548573 w 2622016"/>
                <a:gd name="connsiteY3" fmla="*/ 2756070 h 2756070"/>
                <a:gd name="connsiteX4" fmla="*/ 73443 w 2622016"/>
                <a:gd name="connsiteY4" fmla="*/ 2756070 h 2756070"/>
                <a:gd name="connsiteX5" fmla="*/ 0 w 2622016"/>
                <a:gd name="connsiteY5" fmla="*/ 2682627 h 2756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2016" h="2756070">
                  <a:moveTo>
                    <a:pt x="0" y="0"/>
                  </a:moveTo>
                  <a:lnTo>
                    <a:pt x="2622016" y="629325"/>
                  </a:lnTo>
                  <a:lnTo>
                    <a:pt x="2622016" y="2682627"/>
                  </a:lnTo>
                  <a:cubicBezTo>
                    <a:pt x="2622016" y="2723188"/>
                    <a:pt x="2589134" y="2756070"/>
                    <a:pt x="2548573" y="2756070"/>
                  </a:cubicBezTo>
                  <a:lnTo>
                    <a:pt x="73443" y="2756070"/>
                  </a:lnTo>
                  <a:cubicBezTo>
                    <a:pt x="32882" y="2756070"/>
                    <a:pt x="0" y="2723188"/>
                    <a:pt x="0" y="2682627"/>
                  </a:cubicBezTo>
                  <a:close/>
                </a:path>
              </a:pathLst>
            </a:custGeom>
            <a:gradFill flip="none" rotWithShape="1">
              <a:gsLst>
                <a:gs pos="61000">
                  <a:schemeClr val="bg1">
                    <a:alpha val="30000"/>
                  </a:schemeClr>
                </a:gs>
                <a:gs pos="0">
                  <a:schemeClr val="bg1">
                    <a:alpha val="10000"/>
                  </a:schemeClr>
                </a:gs>
                <a:gs pos="100000">
                  <a:schemeClr val="bg1">
                    <a:alpha val="30000"/>
                  </a:schemeClr>
                </a:gs>
              </a:gsLst>
              <a:lin ang="16200000" scaled="1"/>
              <a:tileRect/>
            </a:gradFill>
            <a:ln w="12700" cap="flat" cmpd="sng" algn="ctr">
              <a:noFill/>
              <a:prstDash val="solid"/>
              <a:miter lim="800000"/>
            </a:ln>
            <a:effectLst/>
          </p:spPr>
          <p:txBody>
            <a:bodyPr wrap="square" rtlCol="0" anchor="ctr">
              <a:noAutofit/>
            </a:bodyPr>
            <a:lstStyle/>
            <a:p>
              <a:pPr algn="ctr"/>
              <a:endParaRPr lang="zh-CN" altLang="en-US" sz="1400" kern="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4" name="矩形 13"/>
          <p:cNvSpPr/>
          <p:nvPr/>
        </p:nvSpPr>
        <p:spPr>
          <a:xfrm>
            <a:off x="1259742" y="3998281"/>
            <a:ext cx="2139818" cy="1292662"/>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 euismod tincidunt ut laoreet dolore magna aliquam erat volutpat. </a:t>
            </a:r>
          </a:p>
        </p:txBody>
      </p:sp>
      <p:sp>
        <p:nvSpPr>
          <p:cNvPr id="15" name="圆角矩形 14"/>
          <p:cNvSpPr/>
          <p:nvPr/>
        </p:nvSpPr>
        <p:spPr>
          <a:xfrm>
            <a:off x="1736740" y="5645738"/>
            <a:ext cx="1185823" cy="350284"/>
          </a:xfrm>
          <a:prstGeom prst="roundRect">
            <a:avLst>
              <a:gd name="adj" fmla="val 50000"/>
            </a:avLst>
          </a:prstGeom>
          <a:solidFill>
            <a:schemeClr val="bg1">
              <a:alpha val="32000"/>
            </a:schemeClr>
          </a:solidFill>
          <a:ln w="12700" cap="flat" cmpd="sng" algn="ctr">
            <a:noFill/>
            <a:prstDash val="solid"/>
            <a:miter lim="800000"/>
          </a:ln>
          <a:effectLst/>
        </p:spPr>
        <p:txBody>
          <a:bodyPr wrap="none" rtlCol="0" anchor="ctr"/>
          <a:lstStyle/>
          <a:p>
            <a:pPr algn="ctr"/>
            <a:r>
              <a:rPr lang="zh-CN" altLang="en-US" sz="1400" kern="0">
                <a:solidFill>
                  <a:schemeClr val="bg1"/>
                </a:solidFill>
                <a:latin typeface="方正正准黑简体" panose="02000000000000000000" pitchFamily="2" charset="-122"/>
                <a:ea typeface="方正正准黑简体" panose="02000000000000000000" pitchFamily="2" charset="-122"/>
                <a:cs typeface="Open Sans" panose="020B0606030504020204" pitchFamily="34" charset="0"/>
              </a:rPr>
              <a:t>部门名称</a:t>
            </a:r>
          </a:p>
        </p:txBody>
      </p:sp>
      <p:sp>
        <p:nvSpPr>
          <p:cNvPr id="16" name="文本框 15"/>
          <p:cNvSpPr txBox="1"/>
          <p:nvPr/>
        </p:nvSpPr>
        <p:spPr>
          <a:xfrm>
            <a:off x="1519173" y="2549604"/>
            <a:ext cx="1620957" cy="523220"/>
          </a:xfrm>
          <a:prstGeom prst="rect">
            <a:avLst/>
          </a:prstGeom>
          <a:noFill/>
        </p:spPr>
        <p:txBody>
          <a:bodyPr wrap="none" rtlCol="0">
            <a:spAutoFit/>
          </a:bodyPr>
          <a:lstStyle/>
          <a:p>
            <a:pPr algn="ctr"/>
            <a:r>
              <a:rPr lang="zh-CN" altLang="en-US" sz="2800">
                <a:solidFill>
                  <a:schemeClr val="bg1"/>
                </a:solidFill>
                <a:latin typeface="方正正准黑简体" panose="02000000000000000000" pitchFamily="2" charset="-122"/>
                <a:ea typeface="方正正准黑简体" panose="02000000000000000000" pitchFamily="2" charset="-122"/>
              </a:rPr>
              <a:t>项目名称</a:t>
            </a:r>
          </a:p>
        </p:txBody>
      </p:sp>
      <p:sp>
        <p:nvSpPr>
          <p:cNvPr id="17" name="圆角矩形 16"/>
          <p:cNvSpPr/>
          <p:nvPr/>
        </p:nvSpPr>
        <p:spPr>
          <a:xfrm>
            <a:off x="3858227" y="1979440"/>
            <a:ext cx="2622016" cy="4186410"/>
          </a:xfrm>
          <a:prstGeom prst="roundRect">
            <a:avLst>
              <a:gd name="adj" fmla="val 2801"/>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35" name="文本框 34"/>
          <p:cNvSpPr txBox="1"/>
          <p:nvPr/>
        </p:nvSpPr>
        <p:spPr>
          <a:xfrm>
            <a:off x="4971334" y="726846"/>
            <a:ext cx="2249334" cy="400110"/>
          </a:xfrm>
          <a:prstGeom prst="rect">
            <a:avLst/>
          </a:prstGeom>
          <a:noFill/>
        </p:spPr>
        <p:txBody>
          <a:bodyPr wrap="none" rtlCol="0">
            <a:spAutoFit/>
          </a:bodyPr>
          <a:lstStyle/>
          <a:p>
            <a:pPr algn="ctr"/>
            <a:r>
              <a:rPr lang="zh-CN" altLang="en-US" sz="2000" spc="300">
                <a:solidFill>
                  <a:schemeClr val="tx1">
                    <a:lumMod val="75000"/>
                    <a:lumOff val="25000"/>
                  </a:schemeClr>
                </a:solidFill>
                <a:latin typeface="方正正准黑简体" panose="02000000000000000000" pitchFamily="2" charset="-122"/>
                <a:ea typeface="方正正准黑简体" panose="02000000000000000000" pitchFamily="2" charset="-122"/>
              </a:rPr>
              <a:t>上阶段工作概述</a:t>
            </a:r>
          </a:p>
        </p:txBody>
      </p:sp>
      <p:sp>
        <p:nvSpPr>
          <p:cNvPr id="36" name="矩形 35"/>
          <p:cNvSpPr/>
          <p:nvPr/>
        </p:nvSpPr>
        <p:spPr>
          <a:xfrm>
            <a:off x="3957433" y="1118206"/>
            <a:ext cx="4277132" cy="294632"/>
          </a:xfrm>
          <a:prstGeom prst="rect">
            <a:avLst/>
          </a:prstGeom>
        </p:spPr>
        <p:txBody>
          <a:bodyPr wrap="none">
            <a:spAutoFit/>
          </a:bodyPr>
          <a:lstStyle/>
          <a:p>
            <a:pPr algn="ctr">
              <a:lnSpc>
                <a:spcPct val="130000"/>
              </a:lnSpc>
            </a:pPr>
            <a:r>
              <a:rPr lang="en-US" altLang="zh-CN" sz="1100" spc="300">
                <a:solidFill>
                  <a:schemeClr val="bg1">
                    <a:lumMod val="75000"/>
                  </a:schemeClr>
                </a:solidFill>
              </a:rPr>
              <a:t>An overview of the work in the upper stage</a:t>
            </a:r>
            <a:endParaRPr lang="zh-CN" altLang="en-US" sz="1100" spc="300">
              <a:solidFill>
                <a:schemeClr val="bg1">
                  <a:lumMod val="75000"/>
                </a:schemeClr>
              </a:solidFill>
            </a:endParaRPr>
          </a:p>
        </p:txBody>
      </p:sp>
      <p:sp>
        <p:nvSpPr>
          <p:cNvPr id="43" name="矩形 42"/>
          <p:cNvSpPr/>
          <p:nvPr/>
        </p:nvSpPr>
        <p:spPr>
          <a:xfrm>
            <a:off x="1673061" y="3071226"/>
            <a:ext cx="1313180" cy="338554"/>
          </a:xfrm>
          <a:prstGeom prst="rect">
            <a:avLst/>
          </a:prstGeom>
        </p:spPr>
        <p:txBody>
          <a:bodyPr wrap="none">
            <a:spAutoFit/>
          </a:bodyPr>
          <a:lstStyle/>
          <a:p>
            <a:r>
              <a:rPr lang="zh-CN" altLang="en-US" sz="1600">
                <a:solidFill>
                  <a:schemeClr val="bg1">
                    <a:alpha val="54000"/>
                  </a:schemeClr>
                </a:solidFill>
                <a:latin typeface="Open Sans" panose="020B0606030504020204" pitchFamily="34" charset="0"/>
                <a:cs typeface="Open Sans" panose="020B0606030504020204" pitchFamily="34" charset="0"/>
              </a:rPr>
              <a:t>Entry Name</a:t>
            </a:r>
          </a:p>
        </p:txBody>
      </p:sp>
      <p:sp>
        <p:nvSpPr>
          <p:cNvPr id="44" name="文本框 43"/>
          <p:cNvSpPr txBox="1"/>
          <p:nvPr/>
        </p:nvSpPr>
        <p:spPr>
          <a:xfrm>
            <a:off x="7065467" y="4660791"/>
            <a:ext cx="764953" cy="338554"/>
          </a:xfrm>
          <a:prstGeom prst="rect">
            <a:avLst/>
          </a:prstGeom>
          <a:noFill/>
        </p:spPr>
        <p:txBody>
          <a:bodyPr wrap="none" rtlCol="0">
            <a:spAutoFit/>
          </a:bodyPr>
          <a:lstStyle/>
          <a:p>
            <a:r>
              <a:rPr lang="zh-CN" altLang="en-US" sz="1600" dirty="0">
                <a:latin typeface="方正正准黑简体" panose="02000000000000000000" pitchFamily="2" charset="-122"/>
                <a:ea typeface="方正正准黑简体" panose="02000000000000000000" pitchFamily="2" charset="-122"/>
              </a:rPr>
              <a:t>名称</a:t>
            </a:r>
            <a:r>
              <a:rPr lang="en-US" altLang="zh-CN" sz="1600" dirty="0">
                <a:latin typeface="方正正准黑简体" panose="02000000000000000000" pitchFamily="2" charset="-122"/>
                <a:ea typeface="方正正准黑简体" panose="02000000000000000000" pitchFamily="2" charset="-122"/>
              </a:rPr>
              <a:t>A</a:t>
            </a:r>
            <a:endParaRPr lang="zh-CN" altLang="en-US" sz="1600" dirty="0">
              <a:latin typeface="方正正准黑简体" panose="02000000000000000000" pitchFamily="2" charset="-122"/>
              <a:ea typeface="方正正准黑简体" panose="02000000000000000000" pitchFamily="2" charset="-122"/>
            </a:endParaRPr>
          </a:p>
        </p:txBody>
      </p:sp>
      <p:cxnSp>
        <p:nvCxnSpPr>
          <p:cNvPr id="45" name="直接连接符 44"/>
          <p:cNvCxnSpPr/>
          <p:nvPr/>
        </p:nvCxnSpPr>
        <p:spPr>
          <a:xfrm>
            <a:off x="7087501" y="5092245"/>
            <a:ext cx="3581176" cy="0"/>
          </a:xfrm>
          <a:prstGeom prst="line">
            <a:avLst/>
          </a:prstGeom>
          <a:ln w="76200">
            <a:solidFill>
              <a:schemeClr val="bg1">
                <a:lumMod val="75000"/>
                <a:alpha val="5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067342" y="5092245"/>
            <a:ext cx="2729838" cy="0"/>
          </a:xfrm>
          <a:prstGeom prst="line">
            <a:avLst/>
          </a:prstGeom>
          <a:gradFill flip="none" rotWithShape="1">
            <a:gsLst>
              <a:gs pos="16000">
                <a:srgbClr val="FF8556"/>
              </a:gs>
              <a:gs pos="50000">
                <a:srgbClr val="FF9C47"/>
              </a:gs>
              <a:gs pos="100000">
                <a:srgbClr val="FEAD38"/>
              </a:gs>
            </a:gsLst>
            <a:lin ang="18900000" scaled="1"/>
            <a:tileRect/>
          </a:gradFill>
          <a:ln w="76200">
            <a:solidFill>
              <a:srgbClr val="748773"/>
            </a:solidFill>
          </a:ln>
        </p:spPr>
        <p:style>
          <a:lnRef idx="2">
            <a:schemeClr val="accent1">
              <a:shade val="50000"/>
            </a:schemeClr>
          </a:lnRef>
          <a:fillRef idx="1">
            <a:schemeClr val="accent1"/>
          </a:fillRef>
          <a:effectRef idx="0">
            <a:schemeClr val="accent1"/>
          </a:effectRef>
          <a:fontRef idx="minor">
            <a:schemeClr val="lt1"/>
          </a:fontRef>
        </p:style>
      </p:cxnSp>
      <p:sp>
        <p:nvSpPr>
          <p:cNvPr id="47" name="文本框 46"/>
          <p:cNvSpPr txBox="1"/>
          <p:nvPr/>
        </p:nvSpPr>
        <p:spPr>
          <a:xfrm>
            <a:off x="7065467" y="5307184"/>
            <a:ext cx="753732" cy="338554"/>
          </a:xfrm>
          <a:prstGeom prst="rect">
            <a:avLst/>
          </a:prstGeom>
          <a:noFill/>
        </p:spPr>
        <p:txBody>
          <a:bodyPr wrap="none" rtlCol="0">
            <a:spAutoFit/>
          </a:bodyPr>
          <a:lstStyle/>
          <a:p>
            <a:r>
              <a:rPr lang="zh-CN" altLang="en-US" sz="1600">
                <a:solidFill>
                  <a:srgbClr val="6B7278"/>
                </a:solidFill>
                <a:latin typeface="方正正准黑简体" panose="02000000000000000000" pitchFamily="2" charset="-122"/>
                <a:ea typeface="方正正准黑简体" panose="02000000000000000000" pitchFamily="2" charset="-122"/>
              </a:rPr>
              <a:t>名称</a:t>
            </a:r>
            <a:r>
              <a:rPr lang="en-US" altLang="zh-CN" sz="1600">
                <a:solidFill>
                  <a:srgbClr val="6B7278"/>
                </a:solidFill>
                <a:latin typeface="方正正准黑简体" panose="02000000000000000000" pitchFamily="2" charset="-122"/>
                <a:ea typeface="方正正准黑简体" panose="02000000000000000000" pitchFamily="2" charset="-122"/>
              </a:rPr>
              <a:t>B</a:t>
            </a:r>
            <a:endParaRPr lang="zh-CN" altLang="en-US" sz="1600">
              <a:solidFill>
                <a:srgbClr val="6B7278"/>
              </a:solidFill>
              <a:latin typeface="方正正准黑简体" panose="02000000000000000000" pitchFamily="2" charset="-122"/>
              <a:ea typeface="方正正准黑简体" panose="02000000000000000000" pitchFamily="2" charset="-122"/>
            </a:endParaRPr>
          </a:p>
        </p:txBody>
      </p:sp>
      <p:cxnSp>
        <p:nvCxnSpPr>
          <p:cNvPr id="48" name="直接连接符 47"/>
          <p:cNvCxnSpPr/>
          <p:nvPr/>
        </p:nvCxnSpPr>
        <p:spPr>
          <a:xfrm>
            <a:off x="7067342" y="5738638"/>
            <a:ext cx="3581176" cy="0"/>
          </a:xfrm>
          <a:prstGeom prst="line">
            <a:avLst/>
          </a:prstGeom>
          <a:ln w="76200">
            <a:solidFill>
              <a:schemeClr val="bg1">
                <a:lumMod val="75000"/>
                <a:alpha val="5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047183" y="5738638"/>
            <a:ext cx="3116998" cy="0"/>
          </a:xfrm>
          <a:prstGeom prst="line">
            <a:avLst/>
          </a:prstGeom>
          <a:gradFill flip="none" rotWithShape="1">
            <a:gsLst>
              <a:gs pos="16000">
                <a:srgbClr val="FF8556"/>
              </a:gs>
              <a:gs pos="50000">
                <a:srgbClr val="FF9C47"/>
              </a:gs>
              <a:gs pos="100000">
                <a:srgbClr val="FEAD38"/>
              </a:gs>
            </a:gsLst>
            <a:lin ang="18900000" scaled="1"/>
            <a:tileRect/>
          </a:gradFill>
          <a:ln w="76200">
            <a:solidFill>
              <a:srgbClr val="6B7278"/>
            </a:solidFill>
          </a:ln>
        </p:spPr>
        <p:style>
          <a:lnRef idx="2">
            <a:schemeClr val="accent1">
              <a:shade val="50000"/>
            </a:schemeClr>
          </a:lnRef>
          <a:fillRef idx="1">
            <a:schemeClr val="accent1"/>
          </a:fillRef>
          <a:effectRef idx="0">
            <a:schemeClr val="accent1"/>
          </a:effectRef>
          <a:fontRef idx="minor">
            <a:schemeClr val="lt1"/>
          </a:fontRef>
        </p:style>
      </p:cxnSp>
      <p:sp>
        <p:nvSpPr>
          <p:cNvPr id="50" name="文本框 49"/>
          <p:cNvSpPr txBox="1"/>
          <p:nvPr/>
        </p:nvSpPr>
        <p:spPr>
          <a:xfrm>
            <a:off x="10080910" y="4698121"/>
            <a:ext cx="535724" cy="338554"/>
          </a:xfrm>
          <a:prstGeom prst="rect">
            <a:avLst/>
          </a:prstGeom>
          <a:noFill/>
        </p:spPr>
        <p:txBody>
          <a:bodyPr wrap="none" rtlCol="0">
            <a:spAutoFit/>
          </a:bodyPr>
          <a:lstStyle/>
          <a:p>
            <a:r>
              <a:rPr lang="en-US" altLang="zh-CN" sz="1600">
                <a:solidFill>
                  <a:schemeClr val="tx1">
                    <a:lumMod val="65000"/>
                    <a:lumOff val="35000"/>
                  </a:schemeClr>
                </a:solidFill>
                <a:latin typeface="Bebas" pitchFamily="2" charset="0"/>
                <a:ea typeface="方正正准黑简体" panose="02000000000000000000" pitchFamily="2" charset="-122"/>
              </a:rPr>
              <a:t>75%</a:t>
            </a:r>
            <a:endParaRPr lang="zh-CN" altLang="en-US" sz="1600">
              <a:solidFill>
                <a:schemeClr val="tx1">
                  <a:lumMod val="65000"/>
                  <a:lumOff val="35000"/>
                </a:schemeClr>
              </a:solidFill>
              <a:latin typeface="Bebas" pitchFamily="2" charset="0"/>
              <a:ea typeface="方正正准黑简体" panose="02000000000000000000" pitchFamily="2" charset="-122"/>
            </a:endParaRPr>
          </a:p>
        </p:txBody>
      </p:sp>
      <p:sp>
        <p:nvSpPr>
          <p:cNvPr id="51" name="文本框 50"/>
          <p:cNvSpPr txBox="1"/>
          <p:nvPr/>
        </p:nvSpPr>
        <p:spPr>
          <a:xfrm>
            <a:off x="10080909" y="5308878"/>
            <a:ext cx="546047" cy="338554"/>
          </a:xfrm>
          <a:prstGeom prst="rect">
            <a:avLst/>
          </a:prstGeom>
          <a:noFill/>
        </p:spPr>
        <p:txBody>
          <a:bodyPr wrap="none" rtlCol="0">
            <a:spAutoFit/>
          </a:bodyPr>
          <a:lstStyle/>
          <a:p>
            <a:r>
              <a:rPr lang="en-US" altLang="zh-CN" sz="1600">
                <a:solidFill>
                  <a:schemeClr val="tx1">
                    <a:lumMod val="65000"/>
                    <a:lumOff val="35000"/>
                  </a:schemeClr>
                </a:solidFill>
                <a:latin typeface="Bebas" pitchFamily="2" charset="0"/>
                <a:ea typeface="方正正准黑简体" panose="02000000000000000000" pitchFamily="2" charset="-122"/>
              </a:rPr>
              <a:t>89%</a:t>
            </a:r>
            <a:endParaRPr lang="zh-CN" altLang="en-US" sz="1600">
              <a:solidFill>
                <a:schemeClr val="tx1">
                  <a:lumMod val="65000"/>
                  <a:lumOff val="35000"/>
                </a:schemeClr>
              </a:solidFill>
              <a:latin typeface="Bebas" pitchFamily="2" charset="0"/>
              <a:ea typeface="方正正准黑简体" panose="02000000000000000000" pitchFamily="2" charset="-122"/>
            </a:endParaRPr>
          </a:p>
        </p:txBody>
      </p:sp>
      <p:sp>
        <p:nvSpPr>
          <p:cNvPr id="52" name="Rectangle: Rounded Corners 39"/>
          <p:cNvSpPr/>
          <p:nvPr/>
        </p:nvSpPr>
        <p:spPr>
          <a:xfrm>
            <a:off x="7087501" y="2957702"/>
            <a:ext cx="360000" cy="67142"/>
          </a:xfrm>
          <a:prstGeom prst="roundRect">
            <a:avLst>
              <a:gd name="adj" fmla="val 50000"/>
            </a:avLst>
          </a:prstGeom>
          <a:solidFill>
            <a:srgbClr val="6B72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ndParaRPr>
          </a:p>
        </p:txBody>
      </p:sp>
      <p:sp>
        <p:nvSpPr>
          <p:cNvPr id="53" name="Rectangle 3"/>
          <p:cNvSpPr/>
          <p:nvPr/>
        </p:nvSpPr>
        <p:spPr>
          <a:xfrm>
            <a:off x="6980773" y="3154178"/>
            <a:ext cx="4336515" cy="1052596"/>
          </a:xfrm>
          <a:prstGeom prst="rect">
            <a:avLst/>
          </a:prstGeom>
        </p:spPr>
        <p:txBody>
          <a:bodyPr wrap="square">
            <a:spAutoFit/>
          </a:bodyPr>
          <a:lstStyle/>
          <a:p>
            <a:pPr>
              <a:lnSpc>
                <a:spcPct val="130000"/>
              </a:lnSpc>
            </a:pPr>
            <a:r>
              <a:rPr lang="en-US" altLang="zh-CN" sz="1200">
                <a:solidFill>
                  <a:schemeClr val="bg1">
                    <a:lumMod val="65000"/>
                  </a:schemeClr>
                </a:solidFill>
              </a:rPr>
              <a:t>Ut wisi enim ad minim veniam, quis nostrud exerci tation ullamcorper nibh euismod tincidunt ut laoreet dolore magna aliquam erat volutpat. Ut wisi enim ad minim veniam, quis nostrud exerci. exerci tation ullamcorper nibh euismod</a:t>
            </a:r>
            <a:endParaRPr lang="en-US" sz="1200" dirty="0">
              <a:solidFill>
                <a:schemeClr val="bg1">
                  <a:lumMod val="65000"/>
                </a:schemeClr>
              </a:solidFill>
            </a:endParaRPr>
          </a:p>
        </p:txBody>
      </p:sp>
      <p:grpSp>
        <p:nvGrpSpPr>
          <p:cNvPr id="54" name="组合 53"/>
          <p:cNvGrpSpPr/>
          <p:nvPr/>
        </p:nvGrpSpPr>
        <p:grpSpPr>
          <a:xfrm>
            <a:off x="6980773" y="2159874"/>
            <a:ext cx="2159566" cy="739028"/>
            <a:chOff x="6141009" y="2307052"/>
            <a:chExt cx="2159566" cy="739028"/>
          </a:xfrm>
        </p:grpSpPr>
        <p:sp>
          <p:nvSpPr>
            <p:cNvPr id="55" name="文本框 54"/>
            <p:cNvSpPr txBox="1"/>
            <p:nvPr/>
          </p:nvSpPr>
          <p:spPr>
            <a:xfrm>
              <a:off x="6141009" y="2307052"/>
              <a:ext cx="1627369" cy="523220"/>
            </a:xfrm>
            <a:prstGeom prst="rect">
              <a:avLst/>
            </a:prstGeom>
            <a:noFill/>
          </p:spPr>
          <p:txBody>
            <a:bodyPr wrap="none" rtlCol="0">
              <a:spAutoFit/>
            </a:bodyPr>
            <a:lstStyle/>
            <a:p>
              <a:r>
                <a:rPr lang="zh-CN" altLang="en-US" sz="2800">
                  <a:solidFill>
                    <a:schemeClr val="tx1">
                      <a:lumMod val="65000"/>
                      <a:lumOff val="35000"/>
                    </a:schemeClr>
                  </a:solidFill>
                  <a:latin typeface="方正正准黑简体" panose="02000000000000000000" pitchFamily="2" charset="-122"/>
                  <a:ea typeface="方正正准黑简体" panose="02000000000000000000" pitchFamily="2" charset="-122"/>
                </a:rPr>
                <a:t>部门名称</a:t>
              </a:r>
              <a:endParaRPr lang="en-US" altLang="zh-CN" sz="2800" dirty="0">
                <a:solidFill>
                  <a:schemeClr val="tx1">
                    <a:lumMod val="65000"/>
                    <a:lumOff val="35000"/>
                  </a:schemeClr>
                </a:solidFill>
                <a:latin typeface="方正正准黑简体" panose="02000000000000000000" pitchFamily="2" charset="-122"/>
                <a:ea typeface="方正正准黑简体" panose="02000000000000000000" pitchFamily="2" charset="-122"/>
              </a:endParaRPr>
            </a:p>
          </p:txBody>
        </p:sp>
        <p:sp>
          <p:nvSpPr>
            <p:cNvPr id="56" name="矩形 55"/>
            <p:cNvSpPr/>
            <p:nvPr/>
          </p:nvSpPr>
          <p:spPr>
            <a:xfrm>
              <a:off x="6141009" y="2738303"/>
              <a:ext cx="2159566" cy="307777"/>
            </a:xfrm>
            <a:prstGeom prst="rect">
              <a:avLst/>
            </a:prstGeom>
          </p:spPr>
          <p:txBody>
            <a:bodyPr wrap="none">
              <a:spAutoFit/>
            </a:bodyPr>
            <a:lstStyle/>
            <a:p>
              <a:pPr lvl="0"/>
              <a:r>
                <a:rPr lang="zh-CN" altLang="en-US" sz="1400">
                  <a:solidFill>
                    <a:schemeClr val="tx1">
                      <a:lumMod val="65000"/>
                      <a:lumOff val="35000"/>
                    </a:schemeClr>
                  </a:solidFill>
                  <a:latin typeface="方正正纤黑简体" panose="02000000000000000000" pitchFamily="2" charset="-122"/>
                  <a:ea typeface="方正正纤黑简体" panose="02000000000000000000" pitchFamily="2" charset="-122"/>
                </a:rPr>
                <a:t>主要负责某某项目及任务</a:t>
              </a:r>
              <a:endParaRPr lang="zh-CN" altLang="en-US" sz="14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p:txBody>
        </p:sp>
      </p:grpSp>
      <p:grpSp>
        <p:nvGrpSpPr>
          <p:cNvPr id="26"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27"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5</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0"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31"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32"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574321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1+#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250" fill="hold"/>
                                            <p:tgtEl>
                                              <p:spTgt spid="36"/>
                                            </p:tgtEl>
                                            <p:attrNameLst>
                                              <p:attrName>ppt_x</p:attrName>
                                            </p:attrNameLst>
                                          </p:cBhvr>
                                          <p:tavLst>
                                            <p:tav tm="0">
                                              <p:val>
                                                <p:strVal val="0-#ppt_w/2"/>
                                              </p:val>
                                            </p:tav>
                                            <p:tav tm="100000">
                                              <p:val>
                                                <p:strVal val="#ppt_x"/>
                                              </p:val>
                                            </p:tav>
                                          </p:tavLst>
                                        </p:anim>
                                        <p:anim calcmode="lin" valueType="num">
                                          <p:cBhvr additive="base">
                                            <p:cTn id="12" dur="12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66667">
                                      <p:stCondLst>
                                        <p:cond delay="1500"/>
                                      </p:stCondLst>
                                      <p:childTnLst>
                                        <p:set>
                                          <p:cBhvr>
                                            <p:cTn id="14" dur="1" fill="hold">
                                              <p:stCondLst>
                                                <p:cond delay="0"/>
                                              </p:stCondLst>
                                            </p:cTn>
                                            <p:tgtEl>
                                              <p:spTgt spid="3"/>
                                            </p:tgtEl>
                                            <p:attrNameLst>
                                              <p:attrName>style.visibility</p:attrName>
                                            </p:attrNameLst>
                                          </p:cBhvr>
                                          <p:to>
                                            <p:strVal val="visible"/>
                                          </p:to>
                                        </p:set>
                                        <p:anim calcmode="lin" valueType="num" p14:bounceEnd="66667">
                                          <p:cBhvr additive="base">
                                            <p:cTn id="15" dur="1500" fill="hold"/>
                                            <p:tgtEl>
                                              <p:spTgt spid="3"/>
                                            </p:tgtEl>
                                            <p:attrNameLst>
                                              <p:attrName>ppt_x</p:attrName>
                                            </p:attrNameLst>
                                          </p:cBhvr>
                                          <p:tavLst>
                                            <p:tav tm="0">
                                              <p:val>
                                                <p:strVal val="#ppt_x"/>
                                              </p:val>
                                            </p:tav>
                                            <p:tav tm="100000">
                                              <p:val>
                                                <p:strVal val="#ppt_x"/>
                                              </p:val>
                                            </p:tav>
                                          </p:tavLst>
                                        </p:anim>
                                        <p:anim calcmode="lin" valueType="num" p14:bounceEnd="66667">
                                          <p:cBhvr additive="base">
                                            <p:cTn id="16" dur="1500" fill="hold"/>
                                            <p:tgtEl>
                                              <p:spTgt spid="3"/>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275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275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275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childTnLst>
                              </p:cTn>
                            </p:par>
                            <p:par>
                              <p:cTn id="26" fill="hold">
                                <p:stCondLst>
                                  <p:cond delay="3250"/>
                                </p:stCondLst>
                                <p:childTnLst>
                                  <p:par>
                                    <p:cTn id="27" presetID="10" presetClass="entr" presetSubtype="0"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1000"/>
                                            <p:tgtEl>
                                              <p:spTgt spid="54"/>
                                            </p:tgtEl>
                                          </p:cBhvr>
                                        </p:animEffect>
                                      </p:childTnLst>
                                    </p:cTn>
                                  </p:par>
                                  <p:par>
                                    <p:cTn id="30" presetID="64" presetClass="path" presetSubtype="0" decel="100000" fill="hold" nodeType="withEffect">
                                      <p:stCondLst>
                                        <p:cond delay="0"/>
                                      </p:stCondLst>
                                      <p:childTnLst>
                                        <p:animMotion origin="layout" path="M 3.54167E-6 -1.48148E-6 L 3.54167E-6 -0.08657 " pathEditMode="relative" rAng="0" ptsTypes="AA">
                                          <p:cBhvr>
                                            <p:cTn id="31" dur="1000" spd="-100000" fill="hold"/>
                                            <p:tgtEl>
                                              <p:spTgt spid="54"/>
                                            </p:tgtEl>
                                            <p:attrNameLst>
                                              <p:attrName>ppt_x</p:attrName>
                                              <p:attrName>ppt_y</p:attrName>
                                            </p:attrNameLst>
                                          </p:cBhvr>
                                          <p:rCtr x="0" y="-4329"/>
                                        </p:animMotion>
                                      </p:childTnLst>
                                    </p:cTn>
                                  </p:par>
                                  <p:par>
                                    <p:cTn id="32" presetID="2" presetClass="entr" presetSubtype="2" decel="100000" fill="hold" grpId="0" nodeType="withEffect">
                                      <p:stCondLst>
                                        <p:cond delay="250"/>
                                      </p:stCondLst>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1000" fill="hold"/>
                                            <p:tgtEl>
                                              <p:spTgt spid="52"/>
                                            </p:tgtEl>
                                            <p:attrNameLst>
                                              <p:attrName>ppt_x</p:attrName>
                                            </p:attrNameLst>
                                          </p:cBhvr>
                                          <p:tavLst>
                                            <p:tav tm="0">
                                              <p:val>
                                                <p:strVal val="1+#ppt_w/2"/>
                                              </p:val>
                                            </p:tav>
                                            <p:tav tm="100000">
                                              <p:val>
                                                <p:strVal val="#ppt_x"/>
                                              </p:val>
                                            </p:tav>
                                          </p:tavLst>
                                        </p:anim>
                                        <p:anim calcmode="lin" valueType="num">
                                          <p:cBhvr additive="base">
                                            <p:cTn id="35" dur="1000" fill="hold"/>
                                            <p:tgtEl>
                                              <p:spTgt spid="52"/>
                                            </p:tgtEl>
                                            <p:attrNameLst>
                                              <p:attrName>ppt_y</p:attrName>
                                            </p:attrNameLst>
                                          </p:cBhvr>
                                          <p:tavLst>
                                            <p:tav tm="0">
                                              <p:val>
                                                <p:strVal val="#ppt_y"/>
                                              </p:val>
                                            </p:tav>
                                            <p:tav tm="100000">
                                              <p:val>
                                                <p:strVal val="#ppt_y"/>
                                              </p:val>
                                            </p:tav>
                                          </p:tavLst>
                                        </p:anim>
                                      </p:childTnLst>
                                    </p:cTn>
                                  </p:par>
                                  <p:par>
                                    <p:cTn id="36" presetID="10" presetClass="entr" presetSubtype="0" fill="hold" grpId="0" nodeType="withEffect">
                                      <p:stCondLst>
                                        <p:cond delay="25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1000"/>
                                            <p:tgtEl>
                                              <p:spTgt spid="53"/>
                                            </p:tgtEl>
                                          </p:cBhvr>
                                        </p:animEffect>
                                      </p:childTnLst>
                                    </p:cTn>
                                  </p:par>
                                  <p:par>
                                    <p:cTn id="39" presetID="64" presetClass="path" presetSubtype="0" decel="100000" fill="hold" grpId="1" nodeType="withEffect">
                                      <p:stCondLst>
                                        <p:cond delay="250"/>
                                      </p:stCondLst>
                                      <p:childTnLst>
                                        <p:animMotion origin="layout" path="M -2.29167E-6 3.33333E-6 L -2.29167E-6 0.10162 " pathEditMode="relative" rAng="0" ptsTypes="AA">
                                          <p:cBhvr>
                                            <p:cTn id="40" dur="1000" spd="-100000" fill="hold"/>
                                            <p:tgtEl>
                                              <p:spTgt spid="53"/>
                                            </p:tgtEl>
                                            <p:attrNameLst>
                                              <p:attrName>ppt_x</p:attrName>
                                              <p:attrName>ppt_y</p:attrName>
                                            </p:attrNameLst>
                                          </p:cBhvr>
                                          <p:rCtr x="0" y="5069"/>
                                        </p:animMotion>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childTnLst>
                              </p:cTn>
                            </p:par>
                            <p:par>
                              <p:cTn id="45" fill="hold">
                                <p:stCondLst>
                                  <p:cond delay="5000"/>
                                </p:stCondLst>
                                <p:childTnLst>
                                  <p:par>
                                    <p:cTn id="46" presetID="22" presetClass="entr" presetSubtype="8"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left)">
                                          <p:cBhvr>
                                            <p:cTn id="48" dur="750"/>
                                            <p:tgtEl>
                                              <p:spTgt spid="4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childTnLst>
                                    </p:cTn>
                                  </p:par>
                                </p:childTnLst>
                              </p:cTn>
                            </p:par>
                            <p:par>
                              <p:cTn id="55" fill="hold">
                                <p:stCondLst>
                                  <p:cond delay="5750"/>
                                </p:stCondLst>
                                <p:childTnLst>
                                  <p:par>
                                    <p:cTn id="56" presetID="10" presetClass="entr" presetSubtype="0"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childTnLst>
                              </p:cTn>
                            </p:par>
                            <p:par>
                              <p:cTn id="59" fill="hold">
                                <p:stCondLst>
                                  <p:cond delay="6250"/>
                                </p:stCondLst>
                                <p:childTnLst>
                                  <p:par>
                                    <p:cTn id="60" presetID="22" presetClass="entr" presetSubtype="8"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750"/>
                                            <p:tgtEl>
                                              <p:spTgt spid="4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35" grpId="0"/>
          <p:bldP spid="36" grpId="0"/>
          <p:bldP spid="43" grpId="0"/>
          <p:bldP spid="44" grpId="0"/>
          <p:bldP spid="47" grpId="0"/>
          <p:bldP spid="50" grpId="0"/>
          <p:bldP spid="51" grpId="0"/>
          <p:bldP spid="52" grpId="0" animBg="1"/>
          <p:bldP spid="53" grpId="0"/>
          <p:bldP spid="53"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1+#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250" fill="hold"/>
                                            <p:tgtEl>
                                              <p:spTgt spid="36"/>
                                            </p:tgtEl>
                                            <p:attrNameLst>
                                              <p:attrName>ppt_x</p:attrName>
                                            </p:attrNameLst>
                                          </p:cBhvr>
                                          <p:tavLst>
                                            <p:tav tm="0">
                                              <p:val>
                                                <p:strVal val="0-#ppt_w/2"/>
                                              </p:val>
                                            </p:tav>
                                            <p:tav tm="100000">
                                              <p:val>
                                                <p:strVal val="#ppt_x"/>
                                              </p:val>
                                            </p:tav>
                                          </p:tavLst>
                                        </p:anim>
                                        <p:anim calcmode="lin" valueType="num">
                                          <p:cBhvr additive="base">
                                            <p:cTn id="12" dur="12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500" fill="hold"/>
                                            <p:tgtEl>
                                              <p:spTgt spid="3"/>
                                            </p:tgtEl>
                                            <p:attrNameLst>
                                              <p:attrName>ppt_x</p:attrName>
                                            </p:attrNameLst>
                                          </p:cBhvr>
                                          <p:tavLst>
                                            <p:tav tm="0">
                                              <p:val>
                                                <p:strVal val="#ppt_x"/>
                                              </p:val>
                                            </p:tav>
                                            <p:tav tm="100000">
                                              <p:val>
                                                <p:strVal val="#ppt_x"/>
                                              </p:val>
                                            </p:tav>
                                          </p:tavLst>
                                        </p:anim>
                                        <p:anim calcmode="lin" valueType="num">
                                          <p:cBhvr additive="base">
                                            <p:cTn id="16" dur="1500" fill="hold"/>
                                            <p:tgtEl>
                                              <p:spTgt spid="3"/>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275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275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275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childTnLst>
                              </p:cTn>
                            </p:par>
                            <p:par>
                              <p:cTn id="26" fill="hold">
                                <p:stCondLst>
                                  <p:cond delay="3250"/>
                                </p:stCondLst>
                                <p:childTnLst>
                                  <p:par>
                                    <p:cTn id="27" presetID="10" presetClass="entr" presetSubtype="0"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1000"/>
                                            <p:tgtEl>
                                              <p:spTgt spid="54"/>
                                            </p:tgtEl>
                                          </p:cBhvr>
                                        </p:animEffect>
                                      </p:childTnLst>
                                    </p:cTn>
                                  </p:par>
                                  <p:par>
                                    <p:cTn id="30" presetID="64" presetClass="path" presetSubtype="0" decel="100000" fill="hold" nodeType="withEffect">
                                      <p:stCondLst>
                                        <p:cond delay="0"/>
                                      </p:stCondLst>
                                      <p:childTnLst>
                                        <p:animMotion origin="layout" path="M 3.54167E-6 -1.48148E-6 L 3.54167E-6 -0.08657 " pathEditMode="relative" rAng="0" ptsTypes="AA">
                                          <p:cBhvr>
                                            <p:cTn id="31" dur="1000" spd="-100000" fill="hold"/>
                                            <p:tgtEl>
                                              <p:spTgt spid="54"/>
                                            </p:tgtEl>
                                            <p:attrNameLst>
                                              <p:attrName>ppt_x</p:attrName>
                                              <p:attrName>ppt_y</p:attrName>
                                            </p:attrNameLst>
                                          </p:cBhvr>
                                          <p:rCtr x="0" y="-4329"/>
                                        </p:animMotion>
                                      </p:childTnLst>
                                    </p:cTn>
                                  </p:par>
                                  <p:par>
                                    <p:cTn id="32" presetID="2" presetClass="entr" presetSubtype="2" decel="100000" fill="hold" grpId="0" nodeType="withEffect">
                                      <p:stCondLst>
                                        <p:cond delay="250"/>
                                      </p:stCondLst>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1000" fill="hold"/>
                                            <p:tgtEl>
                                              <p:spTgt spid="52"/>
                                            </p:tgtEl>
                                            <p:attrNameLst>
                                              <p:attrName>ppt_x</p:attrName>
                                            </p:attrNameLst>
                                          </p:cBhvr>
                                          <p:tavLst>
                                            <p:tav tm="0">
                                              <p:val>
                                                <p:strVal val="1+#ppt_w/2"/>
                                              </p:val>
                                            </p:tav>
                                            <p:tav tm="100000">
                                              <p:val>
                                                <p:strVal val="#ppt_x"/>
                                              </p:val>
                                            </p:tav>
                                          </p:tavLst>
                                        </p:anim>
                                        <p:anim calcmode="lin" valueType="num">
                                          <p:cBhvr additive="base">
                                            <p:cTn id="35" dur="1000" fill="hold"/>
                                            <p:tgtEl>
                                              <p:spTgt spid="52"/>
                                            </p:tgtEl>
                                            <p:attrNameLst>
                                              <p:attrName>ppt_y</p:attrName>
                                            </p:attrNameLst>
                                          </p:cBhvr>
                                          <p:tavLst>
                                            <p:tav tm="0">
                                              <p:val>
                                                <p:strVal val="#ppt_y"/>
                                              </p:val>
                                            </p:tav>
                                            <p:tav tm="100000">
                                              <p:val>
                                                <p:strVal val="#ppt_y"/>
                                              </p:val>
                                            </p:tav>
                                          </p:tavLst>
                                        </p:anim>
                                      </p:childTnLst>
                                    </p:cTn>
                                  </p:par>
                                  <p:par>
                                    <p:cTn id="36" presetID="10" presetClass="entr" presetSubtype="0" fill="hold" grpId="0" nodeType="withEffect">
                                      <p:stCondLst>
                                        <p:cond delay="25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1000"/>
                                            <p:tgtEl>
                                              <p:spTgt spid="53"/>
                                            </p:tgtEl>
                                          </p:cBhvr>
                                        </p:animEffect>
                                      </p:childTnLst>
                                    </p:cTn>
                                  </p:par>
                                  <p:par>
                                    <p:cTn id="39" presetID="64" presetClass="path" presetSubtype="0" decel="100000" fill="hold" grpId="1" nodeType="withEffect">
                                      <p:stCondLst>
                                        <p:cond delay="250"/>
                                      </p:stCondLst>
                                      <p:childTnLst>
                                        <p:animMotion origin="layout" path="M -2.29167E-6 3.33333E-6 L -2.29167E-6 0.10162 " pathEditMode="relative" rAng="0" ptsTypes="AA">
                                          <p:cBhvr>
                                            <p:cTn id="40" dur="1000" spd="-100000" fill="hold"/>
                                            <p:tgtEl>
                                              <p:spTgt spid="53"/>
                                            </p:tgtEl>
                                            <p:attrNameLst>
                                              <p:attrName>ppt_x</p:attrName>
                                              <p:attrName>ppt_y</p:attrName>
                                            </p:attrNameLst>
                                          </p:cBhvr>
                                          <p:rCtr x="0" y="5069"/>
                                        </p:animMotion>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childTnLst>
                              </p:cTn>
                            </p:par>
                            <p:par>
                              <p:cTn id="45" fill="hold">
                                <p:stCondLst>
                                  <p:cond delay="5000"/>
                                </p:stCondLst>
                                <p:childTnLst>
                                  <p:par>
                                    <p:cTn id="46" presetID="22" presetClass="entr" presetSubtype="8"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left)">
                                          <p:cBhvr>
                                            <p:cTn id="48" dur="750"/>
                                            <p:tgtEl>
                                              <p:spTgt spid="4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childTnLst>
                                    </p:cTn>
                                  </p:par>
                                </p:childTnLst>
                              </p:cTn>
                            </p:par>
                            <p:par>
                              <p:cTn id="55" fill="hold">
                                <p:stCondLst>
                                  <p:cond delay="5750"/>
                                </p:stCondLst>
                                <p:childTnLst>
                                  <p:par>
                                    <p:cTn id="56" presetID="10" presetClass="entr" presetSubtype="0"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childTnLst>
                              </p:cTn>
                            </p:par>
                            <p:par>
                              <p:cTn id="59" fill="hold">
                                <p:stCondLst>
                                  <p:cond delay="6250"/>
                                </p:stCondLst>
                                <p:childTnLst>
                                  <p:par>
                                    <p:cTn id="60" presetID="22" presetClass="entr" presetSubtype="8"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750"/>
                                            <p:tgtEl>
                                              <p:spTgt spid="4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35" grpId="0"/>
          <p:bldP spid="36" grpId="0"/>
          <p:bldP spid="43" grpId="0"/>
          <p:bldP spid="44" grpId="0"/>
          <p:bldP spid="47" grpId="0"/>
          <p:bldP spid="50" grpId="0"/>
          <p:bldP spid="51" grpId="0"/>
          <p:bldP spid="52" grpId="0" animBg="1"/>
          <p:bldP spid="53" grpId="0"/>
          <p:bldP spid="53" grpId="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a:extLst>
              <a:ext uri="{FF2B5EF4-FFF2-40B4-BE49-F238E27FC236}">
                <a16:creationId xmlns:a16="http://schemas.microsoft.com/office/drawing/2014/main" xmlns="" id="{833C3E5F-BC1E-4C25-9CED-F62BCB117FE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2" name="Rectangle 1">
            <a:extLst>
              <a:ext uri="{FF2B5EF4-FFF2-40B4-BE49-F238E27FC236}">
                <a16:creationId xmlns:a16="http://schemas.microsoft.com/office/drawing/2014/main" xmlns="" id="{867D9909-8A30-4FFC-B260-CE41AA1548DB}"/>
              </a:ext>
            </a:extLst>
          </p:cNvPr>
          <p:cNvSpPr/>
          <p:nvPr/>
        </p:nvSpPr>
        <p:spPr>
          <a:xfrm>
            <a:off x="7034981" y="678427"/>
            <a:ext cx="4114800" cy="5309418"/>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xmlns="" id="{E5BECC5C-78BB-4521-805D-F364FC55C0D6}"/>
              </a:ext>
            </a:extLst>
          </p:cNvPr>
          <p:cNvSpPr/>
          <p:nvPr/>
        </p:nvSpPr>
        <p:spPr>
          <a:xfrm>
            <a:off x="5414646" y="2162630"/>
            <a:ext cx="2341014" cy="2341014"/>
          </a:xfrm>
          <a:custGeom>
            <a:avLst/>
            <a:gdLst>
              <a:gd name="connsiteX0" fmla="*/ 1460091 w 2920182"/>
              <a:gd name="connsiteY0" fmla="*/ 427704 h 2920182"/>
              <a:gd name="connsiteX1" fmla="*/ 427704 w 2920182"/>
              <a:gd name="connsiteY1" fmla="*/ 1460091 h 2920182"/>
              <a:gd name="connsiteX2" fmla="*/ 1460091 w 2920182"/>
              <a:gd name="connsiteY2" fmla="*/ 2492478 h 2920182"/>
              <a:gd name="connsiteX3" fmla="*/ 2492478 w 2920182"/>
              <a:gd name="connsiteY3" fmla="*/ 1460091 h 2920182"/>
              <a:gd name="connsiteX4" fmla="*/ 1460091 w 2920182"/>
              <a:gd name="connsiteY4" fmla="*/ 427704 h 2920182"/>
              <a:gd name="connsiteX5" fmla="*/ 1460091 w 2920182"/>
              <a:gd name="connsiteY5" fmla="*/ 0 h 2920182"/>
              <a:gd name="connsiteX6" fmla="*/ 2920182 w 2920182"/>
              <a:gd name="connsiteY6" fmla="*/ 1460091 h 2920182"/>
              <a:gd name="connsiteX7" fmla="*/ 1460091 w 2920182"/>
              <a:gd name="connsiteY7" fmla="*/ 2920182 h 2920182"/>
              <a:gd name="connsiteX8" fmla="*/ 0 w 2920182"/>
              <a:gd name="connsiteY8" fmla="*/ 1460091 h 2920182"/>
              <a:gd name="connsiteX9" fmla="*/ 1460091 w 2920182"/>
              <a:gd name="connsiteY9" fmla="*/ 0 h 292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0182" h="2920182">
                <a:moveTo>
                  <a:pt x="1460091" y="427704"/>
                </a:moveTo>
                <a:cubicBezTo>
                  <a:pt x="889919" y="427704"/>
                  <a:pt x="427704" y="889919"/>
                  <a:pt x="427704" y="1460091"/>
                </a:cubicBezTo>
                <a:cubicBezTo>
                  <a:pt x="427704" y="2030263"/>
                  <a:pt x="889919" y="2492478"/>
                  <a:pt x="1460091" y="2492478"/>
                </a:cubicBezTo>
                <a:cubicBezTo>
                  <a:pt x="2030263" y="2492478"/>
                  <a:pt x="2492478" y="2030263"/>
                  <a:pt x="2492478" y="1460091"/>
                </a:cubicBezTo>
                <a:cubicBezTo>
                  <a:pt x="2492478" y="889919"/>
                  <a:pt x="2030263" y="427704"/>
                  <a:pt x="1460091" y="427704"/>
                </a:cubicBezTo>
                <a:close/>
                <a:moveTo>
                  <a:pt x="1460091" y="0"/>
                </a:moveTo>
                <a:cubicBezTo>
                  <a:pt x="2266477" y="0"/>
                  <a:pt x="2920182" y="653705"/>
                  <a:pt x="2920182" y="1460091"/>
                </a:cubicBezTo>
                <a:cubicBezTo>
                  <a:pt x="2920182" y="2266477"/>
                  <a:pt x="2266477" y="2920182"/>
                  <a:pt x="1460091" y="2920182"/>
                </a:cubicBezTo>
                <a:cubicBezTo>
                  <a:pt x="653705" y="2920182"/>
                  <a:pt x="0" y="2266477"/>
                  <a:pt x="0" y="1460091"/>
                </a:cubicBezTo>
                <a:cubicBezTo>
                  <a:pt x="0" y="653705"/>
                  <a:pt x="653705" y="0"/>
                  <a:pt x="1460091" y="0"/>
                </a:cubicBezTo>
                <a:close/>
              </a:path>
            </a:pathLst>
          </a:cu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xmlns="" id="{D0FA67E5-DCA5-4AA2-A985-2B6BA28B80DE}"/>
              </a:ext>
            </a:extLst>
          </p:cNvPr>
          <p:cNvSpPr txBox="1"/>
          <p:nvPr/>
        </p:nvSpPr>
        <p:spPr>
          <a:xfrm>
            <a:off x="7440562" y="1121221"/>
            <a:ext cx="3303638" cy="1446550"/>
          </a:xfrm>
          <a:prstGeom prst="rect">
            <a:avLst/>
          </a:prstGeom>
          <a:noFill/>
        </p:spPr>
        <p:txBody>
          <a:bodyPr wrap="square" rtlCol="0">
            <a:spAutoFit/>
          </a:bodyPr>
          <a:lstStyle/>
          <a:p>
            <a:r>
              <a:rPr lang="en-US" sz="4400" dirty="0">
                <a:solidFill>
                  <a:schemeClr val="bg1"/>
                </a:solidFill>
                <a:latin typeface="+mj-lt"/>
              </a:rPr>
              <a:t>Explore</a:t>
            </a:r>
          </a:p>
          <a:p>
            <a:r>
              <a:rPr lang="en-US" sz="4400" b="1" dirty="0">
                <a:solidFill>
                  <a:schemeClr val="bg1"/>
                </a:solidFill>
                <a:latin typeface="+mj-lt"/>
              </a:rPr>
              <a:t>New Style</a:t>
            </a:r>
            <a:endParaRPr lang="en-US" sz="4400" dirty="0">
              <a:solidFill>
                <a:schemeClr val="bg1"/>
              </a:solidFill>
              <a:latin typeface="+mj-lt"/>
            </a:endParaRPr>
          </a:p>
        </p:txBody>
      </p:sp>
      <p:sp>
        <p:nvSpPr>
          <p:cNvPr id="12" name="TextBox 11">
            <a:extLst>
              <a:ext uri="{FF2B5EF4-FFF2-40B4-BE49-F238E27FC236}">
                <a16:creationId xmlns:a16="http://schemas.microsoft.com/office/drawing/2014/main" xmlns="" id="{95866349-CCC6-46EF-B6D5-BA37AB1CA573}"/>
              </a:ext>
            </a:extLst>
          </p:cNvPr>
          <p:cNvSpPr txBox="1"/>
          <p:nvPr/>
        </p:nvSpPr>
        <p:spPr>
          <a:xfrm>
            <a:off x="7440562" y="2969581"/>
            <a:ext cx="3303638" cy="916598"/>
          </a:xfrm>
          <a:prstGeom prst="rect">
            <a:avLst/>
          </a:prstGeom>
          <a:noFill/>
        </p:spPr>
        <p:txBody>
          <a:bodyPr wrap="square" rtlCol="0">
            <a:spAutoFit/>
          </a:bodyPr>
          <a:lstStyle/>
          <a:p>
            <a:pPr>
              <a:lnSpc>
                <a:spcPct val="114000"/>
              </a:lnSpc>
            </a:pPr>
            <a:r>
              <a:rPr lang="en-US" sz="1200" b="1" dirty="0">
                <a:solidFill>
                  <a:schemeClr val="bg1"/>
                </a:solidFill>
              </a:rPr>
              <a:t>A wonderful serenity </a:t>
            </a:r>
            <a:r>
              <a:rPr lang="en-US" sz="1200" dirty="0">
                <a:solidFill>
                  <a:schemeClr val="bg1"/>
                </a:solidFill>
              </a:rPr>
              <a:t>has taken possession of my entire soul, like these sweet mornings of spring which I enjoy with my whole heart. I am alone, and feel the charm.</a:t>
            </a:r>
          </a:p>
        </p:txBody>
      </p:sp>
      <p:grpSp>
        <p:nvGrpSpPr>
          <p:cNvPr id="23" name="Group 22">
            <a:extLst>
              <a:ext uri="{FF2B5EF4-FFF2-40B4-BE49-F238E27FC236}">
                <a16:creationId xmlns:a16="http://schemas.microsoft.com/office/drawing/2014/main" xmlns="" id="{AF4CCA01-103F-4678-B150-423E6C8DE71E}"/>
              </a:ext>
            </a:extLst>
          </p:cNvPr>
          <p:cNvGrpSpPr/>
          <p:nvPr/>
        </p:nvGrpSpPr>
        <p:grpSpPr>
          <a:xfrm>
            <a:off x="7521679" y="4419599"/>
            <a:ext cx="1902540" cy="1092505"/>
            <a:chOff x="7521679" y="4419599"/>
            <a:chExt cx="1902540" cy="1092505"/>
          </a:xfrm>
        </p:grpSpPr>
        <p:sp>
          <p:nvSpPr>
            <p:cNvPr id="13" name="Rectangle: Rounded Corners 12">
              <a:extLst>
                <a:ext uri="{FF2B5EF4-FFF2-40B4-BE49-F238E27FC236}">
                  <a16:creationId xmlns:a16="http://schemas.microsoft.com/office/drawing/2014/main" xmlns="" id="{791353C3-6CC1-4F0B-99B2-C3FC38DBED38}"/>
                </a:ext>
              </a:extLst>
            </p:cNvPr>
            <p:cNvSpPr/>
            <p:nvPr/>
          </p:nvSpPr>
          <p:spPr>
            <a:xfrm>
              <a:off x="7521679" y="4419599"/>
              <a:ext cx="1902540" cy="1092505"/>
            </a:xfrm>
            <a:prstGeom prst="roundRect">
              <a:avLst>
                <a:gd name="adj" fmla="val 5824"/>
              </a:avLst>
            </a:prstGeom>
            <a:solidFill>
              <a:schemeClr val="bg1"/>
            </a:solidFill>
            <a:ln>
              <a:noFill/>
            </a:ln>
            <a:effectLst>
              <a:outerShdw blurRad="533400" dist="368300" dir="27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xmlns="" id="{9213D759-B914-4FFB-89D7-89CE913AC18A}"/>
                </a:ext>
              </a:extLst>
            </p:cNvPr>
            <p:cNvSpPr txBox="1"/>
            <p:nvPr/>
          </p:nvSpPr>
          <p:spPr>
            <a:xfrm>
              <a:off x="7615240" y="4561978"/>
              <a:ext cx="1389682" cy="400110"/>
            </a:xfrm>
            <a:prstGeom prst="rect">
              <a:avLst/>
            </a:prstGeom>
            <a:noFill/>
          </p:spPr>
          <p:txBody>
            <a:bodyPr wrap="square" rtlCol="0">
              <a:spAutoFit/>
            </a:bodyPr>
            <a:lstStyle/>
            <a:p>
              <a:r>
                <a:rPr lang="en-US" sz="2000" dirty="0">
                  <a:solidFill>
                    <a:schemeClr val="tx1">
                      <a:lumMod val="75000"/>
                      <a:lumOff val="25000"/>
                    </a:schemeClr>
                  </a:solidFill>
                  <a:latin typeface="+mj-lt"/>
                  <a:ea typeface="Roboto Light" panose="02000000000000000000" pitchFamily="2" charset="0"/>
                </a:rPr>
                <a:t>2.270</a:t>
              </a:r>
            </a:p>
          </p:txBody>
        </p:sp>
        <p:sp>
          <p:nvSpPr>
            <p:cNvPr id="17" name="TextBox 16">
              <a:extLst>
                <a:ext uri="{FF2B5EF4-FFF2-40B4-BE49-F238E27FC236}">
                  <a16:creationId xmlns:a16="http://schemas.microsoft.com/office/drawing/2014/main" xmlns="" id="{C1B5C2CF-74EB-475F-9747-944C92390427}"/>
                </a:ext>
              </a:extLst>
            </p:cNvPr>
            <p:cNvSpPr txBox="1"/>
            <p:nvPr/>
          </p:nvSpPr>
          <p:spPr>
            <a:xfrm>
              <a:off x="7615239" y="4943038"/>
              <a:ext cx="1715421" cy="430887"/>
            </a:xfrm>
            <a:prstGeom prst="rect">
              <a:avLst/>
            </a:prstGeom>
            <a:noFill/>
          </p:spPr>
          <p:txBody>
            <a:bodyPr wrap="square" rtlCol="0">
              <a:spAutoFit/>
            </a:bodyPr>
            <a:lstStyle/>
            <a:p>
              <a:r>
                <a:rPr lang="en-US" sz="1050" dirty="0">
                  <a:solidFill>
                    <a:schemeClr val="bg1">
                      <a:lumMod val="65000"/>
                    </a:schemeClr>
                  </a:solidFill>
                </a:rPr>
                <a:t>A wonderful serenity has taken possession</a:t>
              </a:r>
            </a:p>
          </p:txBody>
        </p:sp>
      </p:grpSp>
      <p:grpSp>
        <p:nvGrpSpPr>
          <p:cNvPr id="22" name="Group 21">
            <a:extLst>
              <a:ext uri="{FF2B5EF4-FFF2-40B4-BE49-F238E27FC236}">
                <a16:creationId xmlns:a16="http://schemas.microsoft.com/office/drawing/2014/main" xmlns="" id="{087E067E-1CF1-4334-B224-2F43F39348EE}"/>
              </a:ext>
            </a:extLst>
          </p:cNvPr>
          <p:cNvGrpSpPr/>
          <p:nvPr/>
        </p:nvGrpSpPr>
        <p:grpSpPr>
          <a:xfrm>
            <a:off x="9689692" y="4419599"/>
            <a:ext cx="1902540" cy="1092505"/>
            <a:chOff x="9689692" y="4419599"/>
            <a:chExt cx="1902540" cy="1092505"/>
          </a:xfrm>
        </p:grpSpPr>
        <p:sp>
          <p:nvSpPr>
            <p:cNvPr id="15" name="Rectangle: Rounded Corners 14">
              <a:extLst>
                <a:ext uri="{FF2B5EF4-FFF2-40B4-BE49-F238E27FC236}">
                  <a16:creationId xmlns:a16="http://schemas.microsoft.com/office/drawing/2014/main" xmlns="" id="{C22346B4-5D56-4170-AC43-7C012EA1F594}"/>
                </a:ext>
              </a:extLst>
            </p:cNvPr>
            <p:cNvSpPr/>
            <p:nvPr/>
          </p:nvSpPr>
          <p:spPr>
            <a:xfrm>
              <a:off x="9689692" y="4419599"/>
              <a:ext cx="1902540" cy="1092505"/>
            </a:xfrm>
            <a:prstGeom prst="roundRect">
              <a:avLst>
                <a:gd name="adj" fmla="val 5824"/>
              </a:avLst>
            </a:prstGeom>
            <a:solidFill>
              <a:schemeClr val="bg1"/>
            </a:solidFill>
            <a:ln>
              <a:noFill/>
            </a:ln>
            <a:effectLst>
              <a:outerShdw blurRad="533400" dist="368300" dir="27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xmlns="" id="{DEBD9115-D931-4751-8B38-F1E0974D4BF1}"/>
                </a:ext>
              </a:extLst>
            </p:cNvPr>
            <p:cNvSpPr txBox="1"/>
            <p:nvPr/>
          </p:nvSpPr>
          <p:spPr>
            <a:xfrm>
              <a:off x="9783253" y="4561978"/>
              <a:ext cx="1389682" cy="400110"/>
            </a:xfrm>
            <a:prstGeom prst="rect">
              <a:avLst/>
            </a:prstGeom>
            <a:noFill/>
          </p:spPr>
          <p:txBody>
            <a:bodyPr wrap="square" rtlCol="0">
              <a:spAutoFit/>
            </a:bodyPr>
            <a:lstStyle/>
            <a:p>
              <a:r>
                <a:rPr lang="en-US" sz="2000" dirty="0">
                  <a:solidFill>
                    <a:schemeClr val="tx1">
                      <a:lumMod val="75000"/>
                      <a:lumOff val="25000"/>
                    </a:schemeClr>
                  </a:solidFill>
                  <a:latin typeface="+mj-lt"/>
                  <a:ea typeface="Roboto Light" panose="02000000000000000000" pitchFamily="2" charset="0"/>
                </a:rPr>
                <a:t>720+</a:t>
              </a:r>
            </a:p>
          </p:txBody>
        </p:sp>
        <p:sp>
          <p:nvSpPr>
            <p:cNvPr id="21" name="TextBox 20">
              <a:extLst>
                <a:ext uri="{FF2B5EF4-FFF2-40B4-BE49-F238E27FC236}">
                  <a16:creationId xmlns:a16="http://schemas.microsoft.com/office/drawing/2014/main" xmlns="" id="{E97CADFF-A255-4FFA-BA77-C03C516DBBD8}"/>
                </a:ext>
              </a:extLst>
            </p:cNvPr>
            <p:cNvSpPr txBox="1"/>
            <p:nvPr/>
          </p:nvSpPr>
          <p:spPr>
            <a:xfrm>
              <a:off x="9783252" y="4943038"/>
              <a:ext cx="1715421" cy="430887"/>
            </a:xfrm>
            <a:prstGeom prst="rect">
              <a:avLst/>
            </a:prstGeom>
            <a:noFill/>
          </p:spPr>
          <p:txBody>
            <a:bodyPr wrap="square" rtlCol="0">
              <a:spAutoFit/>
            </a:bodyPr>
            <a:lstStyle/>
            <a:p>
              <a:r>
                <a:rPr lang="en-US" sz="1050" dirty="0">
                  <a:solidFill>
                    <a:schemeClr val="bg1">
                      <a:lumMod val="65000"/>
                    </a:schemeClr>
                  </a:solidFill>
                </a:rPr>
                <a:t>A wonderful serenity has taken possession</a:t>
              </a:r>
            </a:p>
          </p:txBody>
        </p:sp>
      </p:grpSp>
      <p:grpSp>
        <p:nvGrpSpPr>
          <p:cNvPr id="3" name="Group 2">
            <a:extLst>
              <a:ext uri="{FF2B5EF4-FFF2-40B4-BE49-F238E27FC236}">
                <a16:creationId xmlns:a16="http://schemas.microsoft.com/office/drawing/2014/main" xmlns="" id="{178F5E45-433C-4FF9-8F2D-D7C9B7021B83}"/>
              </a:ext>
            </a:extLst>
          </p:cNvPr>
          <p:cNvGrpSpPr/>
          <p:nvPr/>
        </p:nvGrpSpPr>
        <p:grpSpPr>
          <a:xfrm>
            <a:off x="653144" y="2935809"/>
            <a:ext cx="794656" cy="794656"/>
            <a:chOff x="653144" y="2935809"/>
            <a:chExt cx="794656" cy="794656"/>
          </a:xfrm>
        </p:grpSpPr>
        <p:sp>
          <p:nvSpPr>
            <p:cNvPr id="24" name="Oval 23">
              <a:extLst>
                <a:ext uri="{FF2B5EF4-FFF2-40B4-BE49-F238E27FC236}">
                  <a16:creationId xmlns:a16="http://schemas.microsoft.com/office/drawing/2014/main" xmlns="" id="{EC0397F6-8262-4374-8C6A-FA8F2577D48B}"/>
                </a:ext>
              </a:extLst>
            </p:cNvPr>
            <p:cNvSpPr/>
            <p:nvPr/>
          </p:nvSpPr>
          <p:spPr>
            <a:xfrm>
              <a:off x="653144" y="2935809"/>
              <a:ext cx="794656" cy="794656"/>
            </a:xfrm>
            <a:prstGeom prst="ellipse">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28">
              <a:extLst>
                <a:ext uri="{FF2B5EF4-FFF2-40B4-BE49-F238E27FC236}">
                  <a16:creationId xmlns:a16="http://schemas.microsoft.com/office/drawing/2014/main" xmlns="" id="{0F4AF807-AEF7-4BE4-8300-66EDBE0103A4}"/>
                </a:ext>
              </a:extLst>
            </p:cNvPr>
            <p:cNvGrpSpPr/>
            <p:nvPr/>
          </p:nvGrpSpPr>
          <p:grpSpPr>
            <a:xfrm>
              <a:off x="902167" y="3182843"/>
              <a:ext cx="296610" cy="300589"/>
              <a:chOff x="8375651" y="4357688"/>
              <a:chExt cx="1538288" cy="1558925"/>
            </a:xfrm>
            <a:solidFill>
              <a:schemeClr val="bg1"/>
            </a:solidFill>
          </p:grpSpPr>
          <p:sp>
            <p:nvSpPr>
              <p:cNvPr id="30" name="Freeform 77">
                <a:extLst>
                  <a:ext uri="{FF2B5EF4-FFF2-40B4-BE49-F238E27FC236}">
                    <a16:creationId xmlns:a16="http://schemas.microsoft.com/office/drawing/2014/main" xmlns="" id="{25A0EEF1-34D2-4906-89AD-18570BB5C75F}"/>
                  </a:ext>
                </a:extLst>
              </p:cNvPr>
              <p:cNvSpPr>
                <a:spLocks/>
              </p:cNvSpPr>
              <p:nvPr/>
            </p:nvSpPr>
            <p:spPr bwMode="auto">
              <a:xfrm>
                <a:off x="8858251" y="4357688"/>
                <a:ext cx="571500" cy="552450"/>
              </a:xfrm>
              <a:custGeom>
                <a:avLst/>
                <a:gdLst>
                  <a:gd name="T0" fmla="*/ 32 w 230"/>
                  <a:gd name="T1" fmla="*/ 210 h 223"/>
                  <a:gd name="T2" fmla="*/ 114 w 230"/>
                  <a:gd name="T3" fmla="*/ 176 h 223"/>
                  <a:gd name="T4" fmla="*/ 120 w 230"/>
                  <a:gd name="T5" fmla="*/ 176 h 223"/>
                  <a:gd name="T6" fmla="*/ 199 w 230"/>
                  <a:gd name="T7" fmla="*/ 211 h 223"/>
                  <a:gd name="T8" fmla="*/ 218 w 230"/>
                  <a:gd name="T9" fmla="*/ 191 h 223"/>
                  <a:gd name="T10" fmla="*/ 131 w 230"/>
                  <a:gd name="T11" fmla="*/ 149 h 223"/>
                  <a:gd name="T12" fmla="*/ 131 w 230"/>
                  <a:gd name="T13" fmla="*/ 116 h 223"/>
                  <a:gd name="T14" fmla="*/ 169 w 230"/>
                  <a:gd name="T15" fmla="*/ 81 h 223"/>
                  <a:gd name="T16" fmla="*/ 154 w 230"/>
                  <a:gd name="T17" fmla="*/ 19 h 223"/>
                  <a:gd name="T18" fmla="*/ 90 w 230"/>
                  <a:gd name="T19" fmla="*/ 10 h 223"/>
                  <a:gd name="T20" fmla="*/ 58 w 230"/>
                  <a:gd name="T21" fmla="*/ 63 h 223"/>
                  <a:gd name="T22" fmla="*/ 85 w 230"/>
                  <a:gd name="T23" fmla="*/ 63 h 223"/>
                  <a:gd name="T24" fmla="*/ 102 w 230"/>
                  <a:gd name="T25" fmla="*/ 34 h 223"/>
                  <a:gd name="T26" fmla="*/ 135 w 230"/>
                  <a:gd name="T27" fmla="*/ 39 h 223"/>
                  <a:gd name="T28" fmla="*/ 143 w 230"/>
                  <a:gd name="T29" fmla="*/ 72 h 223"/>
                  <a:gd name="T30" fmla="*/ 117 w 230"/>
                  <a:gd name="T31" fmla="*/ 91 h 223"/>
                  <a:gd name="T32" fmla="*/ 104 w 230"/>
                  <a:gd name="T33" fmla="*/ 105 h 223"/>
                  <a:gd name="T34" fmla="*/ 104 w 230"/>
                  <a:gd name="T35" fmla="*/ 149 h 223"/>
                  <a:gd name="T36" fmla="*/ 12 w 230"/>
                  <a:gd name="T37" fmla="*/ 191 h 223"/>
                  <a:gd name="T38" fmla="*/ 32 w 230"/>
                  <a:gd name="T39" fmla="*/ 21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0" h="223">
                    <a:moveTo>
                      <a:pt x="32" y="210"/>
                    </a:moveTo>
                    <a:cubicBezTo>
                      <a:pt x="54" y="187"/>
                      <a:pt x="84" y="176"/>
                      <a:pt x="114" y="176"/>
                    </a:cubicBezTo>
                    <a:cubicBezTo>
                      <a:pt x="116" y="176"/>
                      <a:pt x="118" y="176"/>
                      <a:pt x="120" y="176"/>
                    </a:cubicBezTo>
                    <a:cubicBezTo>
                      <a:pt x="149" y="177"/>
                      <a:pt x="177" y="189"/>
                      <a:pt x="199" y="211"/>
                    </a:cubicBezTo>
                    <a:cubicBezTo>
                      <a:pt x="211" y="223"/>
                      <a:pt x="230" y="204"/>
                      <a:pt x="218" y="191"/>
                    </a:cubicBezTo>
                    <a:cubicBezTo>
                      <a:pt x="194" y="168"/>
                      <a:pt x="164" y="153"/>
                      <a:pt x="131" y="149"/>
                    </a:cubicBezTo>
                    <a:cubicBezTo>
                      <a:pt x="131" y="116"/>
                      <a:pt x="131" y="116"/>
                      <a:pt x="131" y="116"/>
                    </a:cubicBezTo>
                    <a:cubicBezTo>
                      <a:pt x="148" y="111"/>
                      <a:pt x="162" y="98"/>
                      <a:pt x="169" y="81"/>
                    </a:cubicBezTo>
                    <a:cubicBezTo>
                      <a:pt x="177" y="60"/>
                      <a:pt x="170" y="34"/>
                      <a:pt x="154" y="19"/>
                    </a:cubicBezTo>
                    <a:cubicBezTo>
                      <a:pt x="137" y="3"/>
                      <a:pt x="111" y="0"/>
                      <a:pt x="90" y="10"/>
                    </a:cubicBezTo>
                    <a:cubicBezTo>
                      <a:pt x="70" y="19"/>
                      <a:pt x="57" y="42"/>
                      <a:pt x="58" y="63"/>
                    </a:cubicBezTo>
                    <a:cubicBezTo>
                      <a:pt x="58" y="81"/>
                      <a:pt x="86" y="81"/>
                      <a:pt x="85" y="63"/>
                    </a:cubicBezTo>
                    <a:cubicBezTo>
                      <a:pt x="85" y="50"/>
                      <a:pt x="91" y="40"/>
                      <a:pt x="102" y="34"/>
                    </a:cubicBezTo>
                    <a:cubicBezTo>
                      <a:pt x="112" y="29"/>
                      <a:pt x="127" y="31"/>
                      <a:pt x="135" y="39"/>
                    </a:cubicBezTo>
                    <a:cubicBezTo>
                      <a:pt x="145" y="47"/>
                      <a:pt x="147" y="60"/>
                      <a:pt x="143" y="72"/>
                    </a:cubicBezTo>
                    <a:cubicBezTo>
                      <a:pt x="140" y="83"/>
                      <a:pt x="128" y="91"/>
                      <a:pt x="117" y="91"/>
                    </a:cubicBezTo>
                    <a:cubicBezTo>
                      <a:pt x="110" y="92"/>
                      <a:pt x="104" y="97"/>
                      <a:pt x="104" y="105"/>
                    </a:cubicBezTo>
                    <a:cubicBezTo>
                      <a:pt x="104" y="149"/>
                      <a:pt x="104" y="149"/>
                      <a:pt x="104" y="149"/>
                    </a:cubicBezTo>
                    <a:cubicBezTo>
                      <a:pt x="69" y="151"/>
                      <a:pt x="37" y="167"/>
                      <a:pt x="12" y="191"/>
                    </a:cubicBezTo>
                    <a:cubicBezTo>
                      <a:pt x="0" y="203"/>
                      <a:pt x="19" y="222"/>
                      <a:pt x="32" y="2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78">
                <a:extLst>
                  <a:ext uri="{FF2B5EF4-FFF2-40B4-BE49-F238E27FC236}">
                    <a16:creationId xmlns:a16="http://schemas.microsoft.com/office/drawing/2014/main" xmlns="" id="{ABDC7A35-1DDA-45CF-99FC-70002CB06DB4}"/>
                  </a:ext>
                </a:extLst>
              </p:cNvPr>
              <p:cNvSpPr>
                <a:spLocks noEditPoints="1"/>
              </p:cNvSpPr>
              <p:nvPr/>
            </p:nvSpPr>
            <p:spPr bwMode="auto">
              <a:xfrm>
                <a:off x="8375651" y="4846638"/>
                <a:ext cx="1538288" cy="1069975"/>
              </a:xfrm>
              <a:custGeom>
                <a:avLst/>
                <a:gdLst>
                  <a:gd name="T0" fmla="*/ 620 w 620"/>
                  <a:gd name="T1" fmla="*/ 391 h 432"/>
                  <a:gd name="T2" fmla="*/ 620 w 620"/>
                  <a:gd name="T3" fmla="*/ 60 h 432"/>
                  <a:gd name="T4" fmla="*/ 610 w 620"/>
                  <a:gd name="T5" fmla="*/ 47 h 432"/>
                  <a:gd name="T6" fmla="*/ 456 w 620"/>
                  <a:gd name="T7" fmla="*/ 3 h 432"/>
                  <a:gd name="T8" fmla="*/ 453 w 620"/>
                  <a:gd name="T9" fmla="*/ 3 h 432"/>
                  <a:gd name="T10" fmla="*/ 436 w 620"/>
                  <a:gd name="T11" fmla="*/ 19 h 432"/>
                  <a:gd name="T12" fmla="*/ 424 w 620"/>
                  <a:gd name="T13" fmla="*/ 83 h 432"/>
                  <a:gd name="T14" fmla="*/ 372 w 620"/>
                  <a:gd name="T15" fmla="*/ 131 h 432"/>
                  <a:gd name="T16" fmla="*/ 226 w 620"/>
                  <a:gd name="T17" fmla="*/ 117 h 432"/>
                  <a:gd name="T18" fmla="*/ 190 w 620"/>
                  <a:gd name="T19" fmla="*/ 72 h 432"/>
                  <a:gd name="T20" fmla="*/ 184 w 620"/>
                  <a:gd name="T21" fmla="*/ 20 h 432"/>
                  <a:gd name="T22" fmla="*/ 178 w 620"/>
                  <a:gd name="T23" fmla="*/ 5 h 432"/>
                  <a:gd name="T24" fmla="*/ 167 w 620"/>
                  <a:gd name="T25" fmla="*/ 3 h 432"/>
                  <a:gd name="T26" fmla="*/ 13 w 620"/>
                  <a:gd name="T27" fmla="*/ 47 h 432"/>
                  <a:gd name="T28" fmla="*/ 10 w 620"/>
                  <a:gd name="T29" fmla="*/ 47 h 432"/>
                  <a:gd name="T30" fmla="*/ 0 w 620"/>
                  <a:gd name="T31" fmla="*/ 60 h 432"/>
                  <a:gd name="T32" fmla="*/ 0 w 620"/>
                  <a:gd name="T33" fmla="*/ 388 h 432"/>
                  <a:gd name="T34" fmla="*/ 1 w 620"/>
                  <a:gd name="T35" fmla="*/ 403 h 432"/>
                  <a:gd name="T36" fmla="*/ 51 w 620"/>
                  <a:gd name="T37" fmla="*/ 431 h 432"/>
                  <a:gd name="T38" fmla="*/ 553 w 620"/>
                  <a:gd name="T39" fmla="*/ 431 h 432"/>
                  <a:gd name="T40" fmla="*/ 615 w 620"/>
                  <a:gd name="T41" fmla="*/ 412 h 432"/>
                  <a:gd name="T42" fmla="*/ 620 w 620"/>
                  <a:gd name="T43" fmla="*/ 391 h 432"/>
                  <a:gd name="T44" fmla="*/ 592 w 620"/>
                  <a:gd name="T45" fmla="*/ 397 h 432"/>
                  <a:gd name="T46" fmla="*/ 592 w 620"/>
                  <a:gd name="T47" fmla="*/ 398 h 432"/>
                  <a:gd name="T48" fmla="*/ 587 w 620"/>
                  <a:gd name="T49" fmla="*/ 401 h 432"/>
                  <a:gd name="T50" fmla="*/ 569 w 620"/>
                  <a:gd name="T51" fmla="*/ 404 h 432"/>
                  <a:gd name="T52" fmla="*/ 51 w 620"/>
                  <a:gd name="T53" fmla="*/ 404 h 432"/>
                  <a:gd name="T54" fmla="*/ 30 w 620"/>
                  <a:gd name="T55" fmla="*/ 399 h 432"/>
                  <a:gd name="T56" fmla="*/ 28 w 620"/>
                  <a:gd name="T57" fmla="*/ 398 h 432"/>
                  <a:gd name="T58" fmla="*/ 28 w 620"/>
                  <a:gd name="T59" fmla="*/ 397 h 432"/>
                  <a:gd name="T60" fmla="*/ 28 w 620"/>
                  <a:gd name="T61" fmla="*/ 71 h 432"/>
                  <a:gd name="T62" fmla="*/ 155 w 620"/>
                  <a:gd name="T63" fmla="*/ 35 h 432"/>
                  <a:gd name="T64" fmla="*/ 225 w 620"/>
                  <a:gd name="T65" fmla="*/ 150 h 432"/>
                  <a:gd name="T66" fmla="*/ 390 w 620"/>
                  <a:gd name="T67" fmla="*/ 152 h 432"/>
                  <a:gd name="T68" fmla="*/ 465 w 620"/>
                  <a:gd name="T69" fmla="*/ 34 h 432"/>
                  <a:gd name="T70" fmla="*/ 592 w 620"/>
                  <a:gd name="T71" fmla="*/ 71 h 432"/>
                  <a:gd name="T72" fmla="*/ 592 w 620"/>
                  <a:gd name="T73" fmla="*/ 3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0" h="432">
                    <a:moveTo>
                      <a:pt x="620" y="391"/>
                    </a:moveTo>
                    <a:cubicBezTo>
                      <a:pt x="620" y="60"/>
                      <a:pt x="620" y="60"/>
                      <a:pt x="620" y="60"/>
                    </a:cubicBezTo>
                    <a:cubicBezTo>
                      <a:pt x="620" y="54"/>
                      <a:pt x="616" y="49"/>
                      <a:pt x="610" y="47"/>
                    </a:cubicBezTo>
                    <a:cubicBezTo>
                      <a:pt x="558" y="33"/>
                      <a:pt x="507" y="18"/>
                      <a:pt x="456" y="3"/>
                    </a:cubicBezTo>
                    <a:cubicBezTo>
                      <a:pt x="455" y="3"/>
                      <a:pt x="454" y="3"/>
                      <a:pt x="453" y="3"/>
                    </a:cubicBezTo>
                    <a:cubicBezTo>
                      <a:pt x="443" y="0"/>
                      <a:pt x="435" y="10"/>
                      <a:pt x="436" y="19"/>
                    </a:cubicBezTo>
                    <a:cubicBezTo>
                      <a:pt x="440" y="41"/>
                      <a:pt x="435" y="64"/>
                      <a:pt x="424" y="83"/>
                    </a:cubicBezTo>
                    <a:cubicBezTo>
                      <a:pt x="412" y="104"/>
                      <a:pt x="394" y="120"/>
                      <a:pt x="372" y="131"/>
                    </a:cubicBezTo>
                    <a:cubicBezTo>
                      <a:pt x="326" y="155"/>
                      <a:pt x="267" y="150"/>
                      <a:pt x="226" y="117"/>
                    </a:cubicBezTo>
                    <a:cubicBezTo>
                      <a:pt x="210" y="105"/>
                      <a:pt x="198" y="90"/>
                      <a:pt x="190" y="72"/>
                    </a:cubicBezTo>
                    <a:cubicBezTo>
                      <a:pt x="183" y="56"/>
                      <a:pt x="181" y="36"/>
                      <a:pt x="184" y="20"/>
                    </a:cubicBezTo>
                    <a:cubicBezTo>
                      <a:pt x="185" y="14"/>
                      <a:pt x="183" y="8"/>
                      <a:pt x="178" y="5"/>
                    </a:cubicBezTo>
                    <a:cubicBezTo>
                      <a:pt x="175" y="3"/>
                      <a:pt x="171" y="2"/>
                      <a:pt x="167" y="3"/>
                    </a:cubicBezTo>
                    <a:cubicBezTo>
                      <a:pt x="116" y="18"/>
                      <a:pt x="64" y="32"/>
                      <a:pt x="13" y="47"/>
                    </a:cubicBezTo>
                    <a:cubicBezTo>
                      <a:pt x="12" y="47"/>
                      <a:pt x="11" y="47"/>
                      <a:pt x="10" y="47"/>
                    </a:cubicBezTo>
                    <a:cubicBezTo>
                      <a:pt x="5" y="49"/>
                      <a:pt x="0" y="54"/>
                      <a:pt x="0" y="60"/>
                    </a:cubicBezTo>
                    <a:cubicBezTo>
                      <a:pt x="0" y="388"/>
                      <a:pt x="0" y="388"/>
                      <a:pt x="0" y="388"/>
                    </a:cubicBezTo>
                    <a:cubicBezTo>
                      <a:pt x="0" y="393"/>
                      <a:pt x="0" y="398"/>
                      <a:pt x="1" y="403"/>
                    </a:cubicBezTo>
                    <a:cubicBezTo>
                      <a:pt x="4" y="425"/>
                      <a:pt x="34" y="431"/>
                      <a:pt x="51" y="431"/>
                    </a:cubicBezTo>
                    <a:cubicBezTo>
                      <a:pt x="553" y="431"/>
                      <a:pt x="553" y="431"/>
                      <a:pt x="553" y="431"/>
                    </a:cubicBezTo>
                    <a:cubicBezTo>
                      <a:pt x="575" y="431"/>
                      <a:pt x="602" y="432"/>
                      <a:pt x="615" y="412"/>
                    </a:cubicBezTo>
                    <a:cubicBezTo>
                      <a:pt x="620" y="405"/>
                      <a:pt x="620" y="398"/>
                      <a:pt x="620" y="391"/>
                    </a:cubicBezTo>
                    <a:close/>
                    <a:moveTo>
                      <a:pt x="592" y="397"/>
                    </a:moveTo>
                    <a:cubicBezTo>
                      <a:pt x="592" y="398"/>
                      <a:pt x="591" y="398"/>
                      <a:pt x="592" y="398"/>
                    </a:cubicBezTo>
                    <a:cubicBezTo>
                      <a:pt x="590" y="399"/>
                      <a:pt x="588" y="400"/>
                      <a:pt x="587" y="401"/>
                    </a:cubicBezTo>
                    <a:cubicBezTo>
                      <a:pt x="581" y="403"/>
                      <a:pt x="575" y="404"/>
                      <a:pt x="569" y="404"/>
                    </a:cubicBezTo>
                    <a:cubicBezTo>
                      <a:pt x="51" y="404"/>
                      <a:pt x="51" y="404"/>
                      <a:pt x="51" y="404"/>
                    </a:cubicBezTo>
                    <a:cubicBezTo>
                      <a:pt x="43" y="404"/>
                      <a:pt x="35" y="402"/>
                      <a:pt x="30" y="399"/>
                    </a:cubicBezTo>
                    <a:cubicBezTo>
                      <a:pt x="30" y="399"/>
                      <a:pt x="28" y="398"/>
                      <a:pt x="28" y="398"/>
                    </a:cubicBezTo>
                    <a:cubicBezTo>
                      <a:pt x="28" y="398"/>
                      <a:pt x="28" y="397"/>
                      <a:pt x="28" y="397"/>
                    </a:cubicBezTo>
                    <a:cubicBezTo>
                      <a:pt x="28" y="71"/>
                      <a:pt x="28" y="71"/>
                      <a:pt x="28" y="71"/>
                    </a:cubicBezTo>
                    <a:cubicBezTo>
                      <a:pt x="70" y="59"/>
                      <a:pt x="113" y="47"/>
                      <a:pt x="155" y="35"/>
                    </a:cubicBezTo>
                    <a:cubicBezTo>
                      <a:pt x="156" y="82"/>
                      <a:pt x="184" y="125"/>
                      <a:pt x="225" y="150"/>
                    </a:cubicBezTo>
                    <a:cubicBezTo>
                      <a:pt x="275" y="181"/>
                      <a:pt x="339" y="180"/>
                      <a:pt x="390" y="152"/>
                    </a:cubicBezTo>
                    <a:cubicBezTo>
                      <a:pt x="434" y="128"/>
                      <a:pt x="464" y="84"/>
                      <a:pt x="465" y="34"/>
                    </a:cubicBezTo>
                    <a:cubicBezTo>
                      <a:pt x="507" y="46"/>
                      <a:pt x="550" y="59"/>
                      <a:pt x="592" y="71"/>
                    </a:cubicBezTo>
                    <a:lnTo>
                      <a:pt x="592" y="3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5"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26"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6</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2"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33"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34"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5965034"/>
      </p:ext>
    </p:extLst>
  </p:cSld>
  <p:clrMapOvr>
    <a:masterClrMapping/>
  </p:clrMapOvr>
  <mc:AlternateContent xmlns:mc="http://schemas.openxmlformats.org/markup-compatibility/2006" xmlns:p14="http://schemas.microsoft.com/office/powerpoint/2010/main">
    <mc:Choice Requires="p14">
      <p:transition spd="slow">
        <p14:pan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75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 presetClass="entr" presetSubtype="2" decel="100000" fill="hold" nodeType="withEffect">
                                  <p:stCondLst>
                                    <p:cond delay="125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750" fill="hold"/>
                                        <p:tgtEl>
                                          <p:spTgt spid="23"/>
                                        </p:tgtEl>
                                        <p:attrNameLst>
                                          <p:attrName>ppt_x</p:attrName>
                                        </p:attrNameLst>
                                      </p:cBhvr>
                                      <p:tavLst>
                                        <p:tav tm="0">
                                          <p:val>
                                            <p:strVal val="1+#ppt_w/2"/>
                                          </p:val>
                                        </p:tav>
                                        <p:tav tm="100000">
                                          <p:val>
                                            <p:strVal val="#ppt_x"/>
                                          </p:val>
                                        </p:tav>
                                      </p:tavLst>
                                    </p:anim>
                                    <p:anim calcmode="lin" valueType="num">
                                      <p:cBhvr additive="base">
                                        <p:cTn id="18" dur="750" fill="hold"/>
                                        <p:tgtEl>
                                          <p:spTgt spid="23"/>
                                        </p:tgtEl>
                                        <p:attrNameLst>
                                          <p:attrName>ppt_y</p:attrName>
                                        </p:attrNameLst>
                                      </p:cBhvr>
                                      <p:tavLst>
                                        <p:tav tm="0">
                                          <p:val>
                                            <p:strVal val="#ppt_y"/>
                                          </p:val>
                                        </p:tav>
                                        <p:tav tm="100000">
                                          <p:val>
                                            <p:strVal val="#ppt_y"/>
                                          </p:val>
                                        </p:tav>
                                      </p:tavLst>
                                    </p:anim>
                                  </p:childTnLst>
                                </p:cTn>
                              </p:par>
                              <p:par>
                                <p:cTn id="19" presetID="2" presetClass="entr" presetSubtype="2" decel="100000" fill="hold" nodeType="withEffect">
                                  <p:stCondLst>
                                    <p:cond delay="125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1000" fill="hold"/>
                                        <p:tgtEl>
                                          <p:spTgt spid="22"/>
                                        </p:tgtEl>
                                        <p:attrNameLst>
                                          <p:attrName>ppt_x</p:attrName>
                                        </p:attrNameLst>
                                      </p:cBhvr>
                                      <p:tavLst>
                                        <p:tav tm="0">
                                          <p:val>
                                            <p:strVal val="1+#ppt_w/2"/>
                                          </p:val>
                                        </p:tav>
                                        <p:tav tm="100000">
                                          <p:val>
                                            <p:strVal val="#ppt_x"/>
                                          </p:val>
                                        </p:tav>
                                      </p:tavLst>
                                    </p:anim>
                                    <p:anim calcmode="lin" valueType="num">
                                      <p:cBhvr additive="base">
                                        <p:cTn id="22" dur="1000" fill="hold"/>
                                        <p:tgtEl>
                                          <p:spTgt spid="22"/>
                                        </p:tgtEl>
                                        <p:attrNameLst>
                                          <p:attrName>ppt_y</p:attrName>
                                        </p:attrNameLst>
                                      </p:cBhvr>
                                      <p:tavLst>
                                        <p:tav tm="0">
                                          <p:val>
                                            <p:strVal val="#ppt_y"/>
                                          </p:val>
                                        </p:tav>
                                        <p:tav tm="100000">
                                          <p:val>
                                            <p:strVal val="#ppt_y"/>
                                          </p:val>
                                        </p:tav>
                                      </p:tavLst>
                                    </p:anim>
                                  </p:childTnLst>
                                </p:cTn>
                              </p:par>
                              <p:par>
                                <p:cTn id="23" presetID="21" presetClass="entr" presetSubtype="2" fill="hold" grpId="0" nodeType="withEffect">
                                  <p:stCondLst>
                                    <p:cond delay="1000"/>
                                  </p:stCondLst>
                                  <p:childTnLst>
                                    <p:set>
                                      <p:cBhvr>
                                        <p:cTn id="24" dur="1" fill="hold">
                                          <p:stCondLst>
                                            <p:cond delay="0"/>
                                          </p:stCondLst>
                                        </p:cTn>
                                        <p:tgtEl>
                                          <p:spTgt spid="9"/>
                                        </p:tgtEl>
                                        <p:attrNameLst>
                                          <p:attrName>style.visibility</p:attrName>
                                        </p:attrNameLst>
                                      </p:cBhvr>
                                      <p:to>
                                        <p:strVal val="visible"/>
                                      </p:to>
                                    </p:set>
                                    <p:animEffect transition="in" filter="wheel(2)">
                                      <p:cBhvr>
                                        <p:cTn id="25" dur="500"/>
                                        <p:tgtEl>
                                          <p:spTgt spid="9"/>
                                        </p:tgtEl>
                                      </p:cBhvr>
                                    </p:animEffect>
                                  </p:childTnLst>
                                </p:cTn>
                              </p:par>
                              <p:par>
                                <p:cTn id="26" presetID="6" presetClass="entr" presetSubtype="32" fill="hold" nodeType="withEffect">
                                  <p:stCondLst>
                                    <p:cond delay="1250"/>
                                  </p:stCondLst>
                                  <p:childTnLst>
                                    <p:set>
                                      <p:cBhvr>
                                        <p:cTn id="27" dur="1" fill="hold">
                                          <p:stCondLst>
                                            <p:cond delay="0"/>
                                          </p:stCondLst>
                                        </p:cTn>
                                        <p:tgtEl>
                                          <p:spTgt spid="3"/>
                                        </p:tgtEl>
                                        <p:attrNameLst>
                                          <p:attrName>style.visibility</p:attrName>
                                        </p:attrNameLst>
                                      </p:cBhvr>
                                      <p:to>
                                        <p:strVal val="visible"/>
                                      </p:to>
                                    </p:set>
                                    <p:animEffect transition="in" filter="circle(out)">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a:extLst>
              <a:ext uri="{FF2B5EF4-FFF2-40B4-BE49-F238E27FC236}">
                <a16:creationId xmlns:a16="http://schemas.microsoft.com/office/drawing/2014/main" xmlns="" id="{FE7796E8-B20E-4B64-8189-5A5B77B08DF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11" name="TextBox 10">
            <a:extLst>
              <a:ext uri="{FF2B5EF4-FFF2-40B4-BE49-F238E27FC236}">
                <a16:creationId xmlns:a16="http://schemas.microsoft.com/office/drawing/2014/main" xmlns="" id="{BA9E5507-A9E4-493A-870F-A2C4CFB39C7A}"/>
              </a:ext>
            </a:extLst>
          </p:cNvPr>
          <p:cNvSpPr txBox="1"/>
          <p:nvPr/>
        </p:nvSpPr>
        <p:spPr>
          <a:xfrm>
            <a:off x="6750081" y="1750906"/>
            <a:ext cx="4385188" cy="1446550"/>
          </a:xfrm>
          <a:prstGeom prst="rect">
            <a:avLst/>
          </a:prstGeom>
          <a:noFill/>
        </p:spPr>
        <p:txBody>
          <a:bodyPr wrap="square" rtlCol="0">
            <a:spAutoFit/>
          </a:bodyPr>
          <a:lstStyle/>
          <a:p>
            <a:r>
              <a:rPr lang="en-US" sz="4400" dirty="0">
                <a:solidFill>
                  <a:schemeClr val="tx1">
                    <a:lumMod val="75000"/>
                    <a:lumOff val="25000"/>
                  </a:schemeClr>
                </a:solidFill>
                <a:latin typeface="+mj-lt"/>
              </a:rPr>
              <a:t>Fashion</a:t>
            </a:r>
          </a:p>
          <a:p>
            <a:r>
              <a:rPr lang="en-US" sz="4400" dirty="0">
                <a:solidFill>
                  <a:schemeClr val="tx1">
                    <a:lumMod val="75000"/>
                    <a:lumOff val="25000"/>
                  </a:schemeClr>
                </a:solidFill>
                <a:latin typeface="+mj-lt"/>
              </a:rPr>
              <a:t>Meet </a:t>
            </a:r>
            <a:r>
              <a:rPr lang="en-US" sz="4400" b="1" dirty="0">
                <a:latin typeface="+mj-lt"/>
              </a:rPr>
              <a:t>Creativity</a:t>
            </a:r>
          </a:p>
        </p:txBody>
      </p:sp>
      <p:sp>
        <p:nvSpPr>
          <p:cNvPr id="12" name="TextBox 11">
            <a:extLst>
              <a:ext uri="{FF2B5EF4-FFF2-40B4-BE49-F238E27FC236}">
                <a16:creationId xmlns:a16="http://schemas.microsoft.com/office/drawing/2014/main" xmlns="" id="{A3A9F150-42AD-4B39-93A4-F768DD319A4D}"/>
              </a:ext>
            </a:extLst>
          </p:cNvPr>
          <p:cNvSpPr txBox="1"/>
          <p:nvPr/>
        </p:nvSpPr>
        <p:spPr>
          <a:xfrm>
            <a:off x="6750080" y="1489296"/>
            <a:ext cx="4144297"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grpSp>
        <p:nvGrpSpPr>
          <p:cNvPr id="3" name="Group 2">
            <a:extLst>
              <a:ext uri="{FF2B5EF4-FFF2-40B4-BE49-F238E27FC236}">
                <a16:creationId xmlns:a16="http://schemas.microsoft.com/office/drawing/2014/main" xmlns="" id="{78606676-9ADD-442C-905C-70A922F837B1}"/>
              </a:ext>
            </a:extLst>
          </p:cNvPr>
          <p:cNvGrpSpPr/>
          <p:nvPr/>
        </p:nvGrpSpPr>
        <p:grpSpPr>
          <a:xfrm>
            <a:off x="6750080" y="3599266"/>
            <a:ext cx="4385188" cy="1676164"/>
            <a:chOff x="6750080" y="3599266"/>
            <a:chExt cx="4385188" cy="1676164"/>
          </a:xfrm>
        </p:grpSpPr>
        <p:sp>
          <p:nvSpPr>
            <p:cNvPr id="13" name="TextBox 12">
              <a:extLst>
                <a:ext uri="{FF2B5EF4-FFF2-40B4-BE49-F238E27FC236}">
                  <a16:creationId xmlns:a16="http://schemas.microsoft.com/office/drawing/2014/main" xmlns="" id="{E4228600-865D-4BEE-B015-A6CAF58040A6}"/>
                </a:ext>
              </a:extLst>
            </p:cNvPr>
            <p:cNvSpPr txBox="1"/>
            <p:nvPr/>
          </p:nvSpPr>
          <p:spPr>
            <a:xfrm>
              <a:off x="6750080" y="3599266"/>
              <a:ext cx="4385188"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Fashion Image Slide</a:t>
              </a:r>
            </a:p>
          </p:txBody>
        </p:sp>
        <p:sp>
          <p:nvSpPr>
            <p:cNvPr id="14" name="TextBox 13">
              <a:extLst>
                <a:ext uri="{FF2B5EF4-FFF2-40B4-BE49-F238E27FC236}">
                  <a16:creationId xmlns:a16="http://schemas.microsoft.com/office/drawing/2014/main" xmlns="" id="{A2C51922-9373-40B2-B129-95CF4DD5E95C}"/>
                </a:ext>
              </a:extLst>
            </p:cNvPr>
            <p:cNvSpPr txBox="1"/>
            <p:nvPr/>
          </p:nvSpPr>
          <p:spPr>
            <a:xfrm>
              <a:off x="6750080" y="3937820"/>
              <a:ext cx="4385188" cy="1337610"/>
            </a:xfrm>
            <a:prstGeom prst="rect">
              <a:avLst/>
            </a:prstGeom>
            <a:noFill/>
          </p:spPr>
          <p:txBody>
            <a:bodyPr wrap="square" rtlCol="0">
              <a:spAutoFit/>
            </a:bodyPr>
            <a:lstStyle/>
            <a:p>
              <a:pPr>
                <a:lnSpc>
                  <a:spcPct val="114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 of existence in this spot, which was created for the bliss of souls like mine. I am so happy, my dear friend, so absorbed in the exquisite sense of mere tranquil existence, that I neglect my talents.</a:t>
              </a:r>
            </a:p>
          </p:txBody>
        </p:sp>
      </p:grpSp>
      <p:sp>
        <p:nvSpPr>
          <p:cNvPr id="19" name="Freeform: Shape 18">
            <a:extLst>
              <a:ext uri="{FF2B5EF4-FFF2-40B4-BE49-F238E27FC236}">
                <a16:creationId xmlns:a16="http://schemas.microsoft.com/office/drawing/2014/main" xmlns="" id="{DB0A4F7B-4187-4375-AE70-09065CDABD2A}"/>
              </a:ext>
            </a:extLst>
          </p:cNvPr>
          <p:cNvSpPr/>
          <p:nvPr/>
        </p:nvSpPr>
        <p:spPr>
          <a:xfrm>
            <a:off x="9806923" y="542441"/>
            <a:ext cx="3282384" cy="936201"/>
          </a:xfrm>
          <a:custGeom>
            <a:avLst/>
            <a:gdLst>
              <a:gd name="connsiteX0" fmla="*/ 883566 w 5616256"/>
              <a:gd name="connsiteY0" fmla="*/ 0 h 1601868"/>
              <a:gd name="connsiteX1" fmla="*/ 1525017 w 5616256"/>
              <a:gd name="connsiteY1" fmla="*/ 642359 h 1601868"/>
              <a:gd name="connsiteX2" fmla="*/ 2166084 w 5616256"/>
              <a:gd name="connsiteY2" fmla="*/ 163 h 1601868"/>
              <a:gd name="connsiteX3" fmla="*/ 2808826 w 5616256"/>
              <a:gd name="connsiteY3" fmla="*/ 643267 h 1601868"/>
              <a:gd name="connsiteX4" fmla="*/ 3452949 w 5616256"/>
              <a:gd name="connsiteY4" fmla="*/ 252 h 1601868"/>
              <a:gd name="connsiteX5" fmla="*/ 4094672 w 5616256"/>
              <a:gd name="connsiteY5" fmla="*/ 643630 h 1601868"/>
              <a:gd name="connsiteX6" fmla="*/ 4735739 w 5616256"/>
              <a:gd name="connsiteY6" fmla="*/ 1434 h 1601868"/>
              <a:gd name="connsiteX7" fmla="*/ 5616256 w 5616256"/>
              <a:gd name="connsiteY7" fmla="*/ 884254 h 1601868"/>
              <a:gd name="connsiteX8" fmla="*/ 5138661 w 5616256"/>
              <a:gd name="connsiteY8" fmla="*/ 1362587 h 1601868"/>
              <a:gd name="connsiteX9" fmla="*/ 4736003 w 5616256"/>
              <a:gd name="connsiteY9" fmla="*/ 959672 h 1601868"/>
              <a:gd name="connsiteX10" fmla="*/ 4094936 w 5616256"/>
              <a:gd name="connsiteY10" fmla="*/ 1601868 h 1601868"/>
              <a:gd name="connsiteX11" fmla="*/ 3452194 w 5616256"/>
              <a:gd name="connsiteY11" fmla="*/ 958763 h 1601868"/>
              <a:gd name="connsiteX12" fmla="*/ 2811127 w 5616256"/>
              <a:gd name="connsiteY12" fmla="*/ 1600960 h 1601868"/>
              <a:gd name="connsiteX13" fmla="*/ 2166348 w 5616256"/>
              <a:gd name="connsiteY13" fmla="*/ 958401 h 1601868"/>
              <a:gd name="connsiteX14" fmla="*/ 1525281 w 5616256"/>
              <a:gd name="connsiteY14" fmla="*/ 1600597 h 1601868"/>
              <a:gd name="connsiteX15" fmla="*/ 883557 w 5616256"/>
              <a:gd name="connsiteY15" fmla="*/ 957220 h 1601868"/>
              <a:gd name="connsiteX16" fmla="*/ 478878 w 5616256"/>
              <a:gd name="connsiteY16" fmla="*/ 1361441 h 1601868"/>
              <a:gd name="connsiteX17" fmla="*/ 0 w 5616256"/>
              <a:gd name="connsiteY17" fmla="*/ 881809 h 1601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16256" h="1601868">
                <a:moveTo>
                  <a:pt x="883566" y="0"/>
                </a:moveTo>
                <a:lnTo>
                  <a:pt x="1525017" y="642359"/>
                </a:lnTo>
                <a:lnTo>
                  <a:pt x="2166084" y="163"/>
                </a:lnTo>
                <a:lnTo>
                  <a:pt x="2808826" y="643267"/>
                </a:lnTo>
                <a:lnTo>
                  <a:pt x="3452949" y="252"/>
                </a:lnTo>
                <a:lnTo>
                  <a:pt x="4094672" y="643630"/>
                </a:lnTo>
                <a:lnTo>
                  <a:pt x="4735739" y="1434"/>
                </a:lnTo>
                <a:lnTo>
                  <a:pt x="5616256" y="884254"/>
                </a:lnTo>
                <a:lnTo>
                  <a:pt x="5138661" y="1362587"/>
                </a:lnTo>
                <a:lnTo>
                  <a:pt x="4736003" y="959672"/>
                </a:lnTo>
                <a:lnTo>
                  <a:pt x="4094936" y="1601868"/>
                </a:lnTo>
                <a:lnTo>
                  <a:pt x="3452194" y="958763"/>
                </a:lnTo>
                <a:lnTo>
                  <a:pt x="2811127" y="1600960"/>
                </a:lnTo>
                <a:lnTo>
                  <a:pt x="2166348" y="958401"/>
                </a:lnTo>
                <a:lnTo>
                  <a:pt x="1525281" y="1600597"/>
                </a:lnTo>
                <a:lnTo>
                  <a:pt x="883557" y="957220"/>
                </a:lnTo>
                <a:lnTo>
                  <a:pt x="478878" y="1361441"/>
                </a:lnTo>
                <a:lnTo>
                  <a:pt x="0" y="881809"/>
                </a:lnTo>
                <a:close/>
              </a:path>
            </a:pathLst>
          </a:custGeom>
          <a:solidFill>
            <a:srgbClr val="74877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xmlns="" id="{A8354B83-A054-41EC-8AE1-2402BD08C3F5}"/>
              </a:ext>
            </a:extLst>
          </p:cNvPr>
          <p:cNvGrpSpPr/>
          <p:nvPr/>
        </p:nvGrpSpPr>
        <p:grpSpPr>
          <a:xfrm>
            <a:off x="848833" y="2754765"/>
            <a:ext cx="602813" cy="602813"/>
            <a:chOff x="848833" y="2754765"/>
            <a:chExt cx="602813" cy="602813"/>
          </a:xfrm>
        </p:grpSpPr>
        <p:sp>
          <p:nvSpPr>
            <p:cNvPr id="4" name="Oval 3">
              <a:extLst>
                <a:ext uri="{FF2B5EF4-FFF2-40B4-BE49-F238E27FC236}">
                  <a16:creationId xmlns:a16="http://schemas.microsoft.com/office/drawing/2014/main" xmlns="" id="{6CD6599E-31DA-4FA7-AE1C-123EA05C03F4}"/>
                </a:ext>
              </a:extLst>
            </p:cNvPr>
            <p:cNvSpPr/>
            <p:nvPr/>
          </p:nvSpPr>
          <p:spPr>
            <a:xfrm>
              <a:off x="848833" y="2754765"/>
              <a:ext cx="602813" cy="602813"/>
            </a:xfrm>
            <a:prstGeom prst="ellipse">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0" name="Group 19">
              <a:extLst>
                <a:ext uri="{FF2B5EF4-FFF2-40B4-BE49-F238E27FC236}">
                  <a16:creationId xmlns:a16="http://schemas.microsoft.com/office/drawing/2014/main" xmlns="" id="{9D571B92-363D-476F-9E28-18F28CA3D1D5}"/>
                </a:ext>
              </a:extLst>
            </p:cNvPr>
            <p:cNvGrpSpPr/>
            <p:nvPr/>
          </p:nvGrpSpPr>
          <p:grpSpPr>
            <a:xfrm>
              <a:off x="1032538" y="2938470"/>
              <a:ext cx="235402" cy="235402"/>
              <a:chOff x="8204317" y="2115665"/>
              <a:chExt cx="464344" cy="464344"/>
            </a:xfrm>
            <a:solidFill>
              <a:schemeClr val="bg1"/>
            </a:solidFill>
          </p:grpSpPr>
          <p:sp>
            <p:nvSpPr>
              <p:cNvPr id="21" name="AutoShape 81">
                <a:extLst>
                  <a:ext uri="{FF2B5EF4-FFF2-40B4-BE49-F238E27FC236}">
                    <a16:creationId xmlns:a16="http://schemas.microsoft.com/office/drawing/2014/main" xmlns="" id="{9359D61C-EA06-44C7-86AC-78979F45C865}"/>
                  </a:ext>
                </a:extLst>
              </p:cNvPr>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Gill Sans" charset="0"/>
                  <a:sym typeface="Gill Sans" charset="0"/>
                </a:endParaRPr>
              </a:p>
            </p:txBody>
          </p:sp>
          <p:sp>
            <p:nvSpPr>
              <p:cNvPr id="22" name="AutoShape 82">
                <a:extLst>
                  <a:ext uri="{FF2B5EF4-FFF2-40B4-BE49-F238E27FC236}">
                    <a16:creationId xmlns:a16="http://schemas.microsoft.com/office/drawing/2014/main" xmlns="" id="{1D5CDB2D-00C7-4A15-ACAD-F998D9B22C75}"/>
                  </a:ext>
                </a:extLst>
              </p:cNvPr>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2" name="Group 1">
            <a:extLst>
              <a:ext uri="{FF2B5EF4-FFF2-40B4-BE49-F238E27FC236}">
                <a16:creationId xmlns:a16="http://schemas.microsoft.com/office/drawing/2014/main" xmlns="" id="{5196DCC0-4410-47EC-A9D6-C130B4900BFD}"/>
              </a:ext>
            </a:extLst>
          </p:cNvPr>
          <p:cNvGrpSpPr/>
          <p:nvPr/>
        </p:nvGrpSpPr>
        <p:grpSpPr>
          <a:xfrm>
            <a:off x="1572027" y="4602332"/>
            <a:ext cx="1382987" cy="1382987"/>
            <a:chOff x="1572027" y="4602332"/>
            <a:chExt cx="1382987" cy="1382987"/>
          </a:xfrm>
        </p:grpSpPr>
        <p:sp>
          <p:nvSpPr>
            <p:cNvPr id="6" name="Oval 5">
              <a:extLst>
                <a:ext uri="{FF2B5EF4-FFF2-40B4-BE49-F238E27FC236}">
                  <a16:creationId xmlns:a16="http://schemas.microsoft.com/office/drawing/2014/main" xmlns="" id="{55321631-36B1-4D6F-BB18-6CBB61892913}"/>
                </a:ext>
              </a:extLst>
            </p:cNvPr>
            <p:cNvSpPr/>
            <p:nvPr/>
          </p:nvSpPr>
          <p:spPr>
            <a:xfrm>
              <a:off x="1572027" y="4602332"/>
              <a:ext cx="1382987" cy="1382987"/>
            </a:xfrm>
            <a:prstGeom prst="ellipse">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6" name="Group 25">
              <a:extLst>
                <a:ext uri="{FF2B5EF4-FFF2-40B4-BE49-F238E27FC236}">
                  <a16:creationId xmlns:a16="http://schemas.microsoft.com/office/drawing/2014/main" xmlns="" id="{1556CD3B-2C40-417B-97AD-8982F0CA5091}"/>
                </a:ext>
              </a:extLst>
            </p:cNvPr>
            <p:cNvGrpSpPr/>
            <p:nvPr/>
          </p:nvGrpSpPr>
          <p:grpSpPr>
            <a:xfrm>
              <a:off x="1673446" y="4935778"/>
              <a:ext cx="1180148" cy="716094"/>
              <a:chOff x="1667981" y="4770550"/>
              <a:chExt cx="1180148" cy="716094"/>
            </a:xfrm>
          </p:grpSpPr>
          <p:sp>
            <p:nvSpPr>
              <p:cNvPr id="24" name="TextBox 23">
                <a:extLst>
                  <a:ext uri="{FF2B5EF4-FFF2-40B4-BE49-F238E27FC236}">
                    <a16:creationId xmlns:a16="http://schemas.microsoft.com/office/drawing/2014/main" xmlns="" id="{4CCBB5B7-4375-44D9-8F6E-F66CBE6523C9}"/>
                  </a:ext>
                </a:extLst>
              </p:cNvPr>
              <p:cNvSpPr txBox="1"/>
              <p:nvPr/>
            </p:nvSpPr>
            <p:spPr>
              <a:xfrm>
                <a:off x="1667981" y="4770550"/>
                <a:ext cx="1180148" cy="523220"/>
              </a:xfrm>
              <a:prstGeom prst="rect">
                <a:avLst/>
              </a:prstGeom>
              <a:noFill/>
            </p:spPr>
            <p:txBody>
              <a:bodyPr wrap="square" rtlCol="0">
                <a:spAutoFit/>
              </a:bodyPr>
              <a:lstStyle/>
              <a:p>
                <a:pPr algn="ctr"/>
                <a:r>
                  <a:rPr lang="en-US" sz="2800" dirty="0">
                    <a:solidFill>
                      <a:schemeClr val="bg1"/>
                    </a:solidFill>
                    <a:latin typeface="+mj-lt"/>
                    <a:ea typeface="Roboto Light" panose="02000000000000000000" pitchFamily="2" charset="0"/>
                  </a:rPr>
                  <a:t>72k</a:t>
                </a:r>
              </a:p>
            </p:txBody>
          </p:sp>
          <p:sp>
            <p:nvSpPr>
              <p:cNvPr id="25" name="TextBox 24">
                <a:extLst>
                  <a:ext uri="{FF2B5EF4-FFF2-40B4-BE49-F238E27FC236}">
                    <a16:creationId xmlns:a16="http://schemas.microsoft.com/office/drawing/2014/main" xmlns="" id="{E5EDBD87-C759-4FC4-866B-E479DB6BA340}"/>
                  </a:ext>
                </a:extLst>
              </p:cNvPr>
              <p:cNvSpPr txBox="1"/>
              <p:nvPr/>
            </p:nvSpPr>
            <p:spPr>
              <a:xfrm>
                <a:off x="1667981" y="5217596"/>
                <a:ext cx="1180148" cy="269048"/>
              </a:xfrm>
              <a:prstGeom prst="rect">
                <a:avLst/>
              </a:prstGeom>
              <a:noFill/>
            </p:spPr>
            <p:txBody>
              <a:bodyPr wrap="square" rtlCol="0">
                <a:spAutoFit/>
              </a:bodyPr>
              <a:lstStyle/>
              <a:p>
                <a:pPr algn="ctr">
                  <a:lnSpc>
                    <a:spcPct val="114000"/>
                  </a:lnSpc>
                </a:pPr>
                <a:r>
                  <a:rPr lang="en-US" sz="1100" dirty="0">
                    <a:solidFill>
                      <a:schemeClr val="bg1"/>
                    </a:solidFill>
                  </a:rPr>
                  <a:t>Sweet mornings</a:t>
                </a:r>
              </a:p>
            </p:txBody>
          </p:sp>
        </p:grpSp>
      </p:grpSp>
      <p:grpSp>
        <p:nvGrpSpPr>
          <p:cNvPr id="28" name="Group 27">
            <a:extLst>
              <a:ext uri="{FF2B5EF4-FFF2-40B4-BE49-F238E27FC236}">
                <a16:creationId xmlns:a16="http://schemas.microsoft.com/office/drawing/2014/main" xmlns="" id="{8437ADFC-A81D-41AE-909E-D1D2B7A803B3}"/>
              </a:ext>
            </a:extLst>
          </p:cNvPr>
          <p:cNvGrpSpPr/>
          <p:nvPr/>
        </p:nvGrpSpPr>
        <p:grpSpPr>
          <a:xfrm>
            <a:off x="906655" y="3674591"/>
            <a:ext cx="904219" cy="904219"/>
            <a:chOff x="906655" y="3674591"/>
            <a:chExt cx="904219" cy="904219"/>
          </a:xfrm>
        </p:grpSpPr>
        <p:sp>
          <p:nvSpPr>
            <p:cNvPr id="5" name="Oval 4">
              <a:extLst>
                <a:ext uri="{FF2B5EF4-FFF2-40B4-BE49-F238E27FC236}">
                  <a16:creationId xmlns:a16="http://schemas.microsoft.com/office/drawing/2014/main" xmlns="" id="{8A0EE943-C57B-4907-A08B-6E67284089D6}"/>
                </a:ext>
              </a:extLst>
            </p:cNvPr>
            <p:cNvSpPr/>
            <p:nvPr/>
          </p:nvSpPr>
          <p:spPr>
            <a:xfrm>
              <a:off x="906655" y="3674591"/>
              <a:ext cx="904219" cy="904219"/>
            </a:xfrm>
            <a:prstGeom prst="ellipse">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7" name="TextBox 26">
              <a:extLst>
                <a:ext uri="{FF2B5EF4-FFF2-40B4-BE49-F238E27FC236}">
                  <a16:creationId xmlns:a16="http://schemas.microsoft.com/office/drawing/2014/main" xmlns="" id="{27A12029-B4FD-4379-8327-9440031F4433}"/>
                </a:ext>
              </a:extLst>
            </p:cNvPr>
            <p:cNvSpPr txBox="1"/>
            <p:nvPr/>
          </p:nvSpPr>
          <p:spPr>
            <a:xfrm>
              <a:off x="1017286" y="3942183"/>
              <a:ext cx="682956" cy="369332"/>
            </a:xfrm>
            <a:prstGeom prst="rect">
              <a:avLst/>
            </a:prstGeom>
            <a:noFill/>
          </p:spPr>
          <p:txBody>
            <a:bodyPr wrap="square" rtlCol="0">
              <a:spAutoFit/>
            </a:bodyPr>
            <a:lstStyle/>
            <a:p>
              <a:pPr algn="ctr"/>
              <a:r>
                <a:rPr lang="en-US" dirty="0">
                  <a:solidFill>
                    <a:schemeClr val="bg1"/>
                  </a:solidFill>
                  <a:latin typeface="+mj-lt"/>
                  <a:ea typeface="Roboto Light" panose="02000000000000000000" pitchFamily="2" charset="0"/>
                </a:rPr>
                <a:t>83%</a:t>
              </a:r>
            </a:p>
          </p:txBody>
        </p:sp>
      </p:grpSp>
      <p:sp>
        <p:nvSpPr>
          <p:cNvPr id="18" name="Oval 17">
            <a:extLst>
              <a:ext uri="{FF2B5EF4-FFF2-40B4-BE49-F238E27FC236}">
                <a16:creationId xmlns:a16="http://schemas.microsoft.com/office/drawing/2014/main" xmlns="" id="{238EA6EF-64A2-4F48-834D-2208FBCD7D7B}"/>
              </a:ext>
            </a:extLst>
          </p:cNvPr>
          <p:cNvSpPr/>
          <p:nvPr/>
        </p:nvSpPr>
        <p:spPr>
          <a:xfrm>
            <a:off x="3585226" y="3197456"/>
            <a:ext cx="2359419" cy="2359419"/>
          </a:xfrm>
          <a:prstGeom prst="ellipse">
            <a:avLst/>
          </a:prstGeom>
          <a:solidFill>
            <a:schemeClr val="bg1"/>
          </a:solidFill>
          <a:ln>
            <a:noFill/>
          </a:ln>
          <a:effectLst>
            <a:outerShdw blurRad="673100" dist="381000" dir="2700000" sx="85000" sy="85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xmlns="" id="{A89E37E2-67B4-4AF4-9203-81AAF98D29EF}"/>
              </a:ext>
            </a:extLst>
          </p:cNvPr>
          <p:cNvGrpSpPr/>
          <p:nvPr/>
        </p:nvGrpSpPr>
        <p:grpSpPr>
          <a:xfrm>
            <a:off x="3761391" y="3880394"/>
            <a:ext cx="2007088" cy="993542"/>
            <a:chOff x="3741684" y="3845148"/>
            <a:chExt cx="2007088" cy="993542"/>
          </a:xfrm>
        </p:grpSpPr>
        <p:sp>
          <p:nvSpPr>
            <p:cNvPr id="29" name="TextBox 28">
              <a:extLst>
                <a:ext uri="{FF2B5EF4-FFF2-40B4-BE49-F238E27FC236}">
                  <a16:creationId xmlns:a16="http://schemas.microsoft.com/office/drawing/2014/main" xmlns="" id="{9C612B11-71E8-4988-A10F-4BC16F53226B}"/>
                </a:ext>
              </a:extLst>
            </p:cNvPr>
            <p:cNvSpPr txBox="1"/>
            <p:nvPr/>
          </p:nvSpPr>
          <p:spPr>
            <a:xfrm>
              <a:off x="3862065" y="3845148"/>
              <a:ext cx="1766326" cy="307778"/>
            </a:xfrm>
            <a:prstGeom prst="rect">
              <a:avLst/>
            </a:prstGeom>
            <a:noFill/>
          </p:spPr>
          <p:txBody>
            <a:bodyPr wrap="square" rtlCol="0">
              <a:spAutoFit/>
            </a:bodyPr>
            <a:lstStyle/>
            <a:p>
              <a:pPr algn="ctr"/>
              <a:r>
                <a:rPr lang="en-US" sz="1400" dirty="0">
                  <a:solidFill>
                    <a:schemeClr val="tx1">
                      <a:lumMod val="75000"/>
                      <a:lumOff val="25000"/>
                    </a:schemeClr>
                  </a:solidFill>
                  <a:latin typeface="+mj-lt"/>
                  <a:ea typeface="Roboto Light" panose="02000000000000000000" pitchFamily="2" charset="0"/>
                </a:rPr>
                <a:t>Feature text</a:t>
              </a:r>
            </a:p>
          </p:txBody>
        </p:sp>
        <p:sp>
          <p:nvSpPr>
            <p:cNvPr id="30" name="TextBox 29">
              <a:extLst>
                <a:ext uri="{FF2B5EF4-FFF2-40B4-BE49-F238E27FC236}">
                  <a16:creationId xmlns:a16="http://schemas.microsoft.com/office/drawing/2014/main" xmlns="" id="{5E3A2DBF-42C5-4BE9-8B94-426F75693301}"/>
                </a:ext>
              </a:extLst>
            </p:cNvPr>
            <p:cNvSpPr txBox="1"/>
            <p:nvPr/>
          </p:nvSpPr>
          <p:spPr>
            <a:xfrm>
              <a:off x="3741684" y="4152925"/>
              <a:ext cx="2007088" cy="685765"/>
            </a:xfrm>
            <a:prstGeom prst="rect">
              <a:avLst/>
            </a:prstGeom>
            <a:noFill/>
          </p:spPr>
          <p:txBody>
            <a:bodyPr wrap="square" rtlCol="0">
              <a:spAutoFit/>
            </a:bodyPr>
            <a:lstStyle/>
            <a:p>
              <a:pPr algn="ctr">
                <a:lnSpc>
                  <a:spcPct val="110000"/>
                </a:lnSpc>
              </a:pPr>
              <a:r>
                <a:rPr lang="en-US" sz="1200" dirty="0">
                  <a:solidFill>
                    <a:schemeClr val="bg1">
                      <a:lumMod val="65000"/>
                    </a:schemeClr>
                  </a:solidFill>
                </a:rPr>
                <a:t>A wonderful serenity has taken possession of my </a:t>
              </a:r>
              <a:r>
                <a:rPr lang="en-US" sz="1200" dirty="0" err="1">
                  <a:solidFill>
                    <a:schemeClr val="bg1">
                      <a:lumMod val="65000"/>
                    </a:schemeClr>
                  </a:solidFill>
                </a:rPr>
                <a:t>en</a:t>
              </a:r>
              <a:r>
                <a:rPr lang="en-US" sz="1200" dirty="0">
                  <a:solidFill>
                    <a:schemeClr val="bg1">
                      <a:lumMod val="65000"/>
                    </a:schemeClr>
                  </a:solidFill>
                </a:rPr>
                <a:t> tire soul, like these.</a:t>
              </a:r>
            </a:p>
          </p:txBody>
        </p:sp>
      </p:grpSp>
      <p:grpSp>
        <p:nvGrpSpPr>
          <p:cNvPr id="31"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33"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7</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6"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37"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38"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5449403"/>
      </p:ext>
    </p:extLst>
  </p:cSld>
  <p:clrMapOvr>
    <a:masterClrMapping/>
  </p:clrMapOvr>
  <mc:AlternateContent xmlns:mc="http://schemas.openxmlformats.org/markup-compatibility/2006" xmlns:p14="http://schemas.microsoft.com/office/powerpoint/2010/main">
    <mc:Choice Requires="p14">
      <p:transition spd="slow">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1+#ppt_w/2"/>
                                          </p:val>
                                        </p:tav>
                                        <p:tav tm="100000">
                                          <p:val>
                                            <p:strVal val="#ppt_x"/>
                                          </p:val>
                                        </p:tav>
                                      </p:tavLst>
                                    </p:anim>
                                    <p:anim calcmode="lin" valueType="num">
                                      <p:cBhvr additive="base">
                                        <p:cTn id="8" dur="7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par>
                                <p:cTn id="16" presetID="2" presetClass="entr" presetSubtype="2" decel="100000" fill="hold" grpId="0" nodeType="withEffect">
                                  <p:stCondLst>
                                    <p:cond delay="50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1000" fill="hold"/>
                                        <p:tgtEl>
                                          <p:spTgt spid="19"/>
                                        </p:tgtEl>
                                        <p:attrNameLst>
                                          <p:attrName>ppt_x</p:attrName>
                                        </p:attrNameLst>
                                      </p:cBhvr>
                                      <p:tavLst>
                                        <p:tav tm="0">
                                          <p:val>
                                            <p:strVal val="1+#ppt_w/2"/>
                                          </p:val>
                                        </p:tav>
                                        <p:tav tm="100000">
                                          <p:val>
                                            <p:strVal val="#ppt_x"/>
                                          </p:val>
                                        </p:tav>
                                      </p:tavLst>
                                    </p:anim>
                                    <p:anim calcmode="lin" valueType="num">
                                      <p:cBhvr additive="base">
                                        <p:cTn id="19" dur="1000" fill="hold"/>
                                        <p:tgtEl>
                                          <p:spTgt spid="19"/>
                                        </p:tgtEl>
                                        <p:attrNameLst>
                                          <p:attrName>ppt_y</p:attrName>
                                        </p:attrNameLst>
                                      </p:cBhvr>
                                      <p:tavLst>
                                        <p:tav tm="0">
                                          <p:val>
                                            <p:strVal val="#ppt_y"/>
                                          </p:val>
                                        </p:tav>
                                        <p:tav tm="100000">
                                          <p:val>
                                            <p:strVal val="#ppt_y"/>
                                          </p:val>
                                        </p:tav>
                                      </p:tavLst>
                                    </p:anim>
                                  </p:childTnLst>
                                </p:cTn>
                              </p:par>
                              <p:par>
                                <p:cTn id="20" presetID="6" presetClass="entr" presetSubtype="32" fill="hold" nodeType="withEffect">
                                  <p:stCondLst>
                                    <p:cond delay="1000"/>
                                  </p:stCondLst>
                                  <p:childTnLst>
                                    <p:set>
                                      <p:cBhvr>
                                        <p:cTn id="21" dur="1" fill="hold">
                                          <p:stCondLst>
                                            <p:cond delay="0"/>
                                          </p:stCondLst>
                                        </p:cTn>
                                        <p:tgtEl>
                                          <p:spTgt spid="23"/>
                                        </p:tgtEl>
                                        <p:attrNameLst>
                                          <p:attrName>style.visibility</p:attrName>
                                        </p:attrNameLst>
                                      </p:cBhvr>
                                      <p:to>
                                        <p:strVal val="visible"/>
                                      </p:to>
                                    </p:set>
                                    <p:animEffect transition="in" filter="circle(out)">
                                      <p:cBhvr>
                                        <p:cTn id="22" dur="500"/>
                                        <p:tgtEl>
                                          <p:spTgt spid="23"/>
                                        </p:tgtEl>
                                      </p:cBhvr>
                                    </p:animEffect>
                                  </p:childTnLst>
                                </p:cTn>
                              </p:par>
                              <p:par>
                                <p:cTn id="23" presetID="6" presetClass="entr" presetSubtype="32" fill="hold" nodeType="withEffect">
                                  <p:stCondLst>
                                    <p:cond delay="1250"/>
                                  </p:stCondLst>
                                  <p:childTnLst>
                                    <p:set>
                                      <p:cBhvr>
                                        <p:cTn id="24" dur="1" fill="hold">
                                          <p:stCondLst>
                                            <p:cond delay="0"/>
                                          </p:stCondLst>
                                        </p:cTn>
                                        <p:tgtEl>
                                          <p:spTgt spid="28"/>
                                        </p:tgtEl>
                                        <p:attrNameLst>
                                          <p:attrName>style.visibility</p:attrName>
                                        </p:attrNameLst>
                                      </p:cBhvr>
                                      <p:to>
                                        <p:strVal val="visible"/>
                                      </p:to>
                                    </p:set>
                                    <p:animEffect transition="in" filter="circle(out)">
                                      <p:cBhvr>
                                        <p:cTn id="25" dur="500"/>
                                        <p:tgtEl>
                                          <p:spTgt spid="28"/>
                                        </p:tgtEl>
                                      </p:cBhvr>
                                    </p:animEffect>
                                  </p:childTnLst>
                                </p:cTn>
                              </p:par>
                              <p:par>
                                <p:cTn id="26" presetID="6" presetClass="entr" presetSubtype="32" fill="hold" nodeType="withEffect">
                                  <p:stCondLst>
                                    <p:cond delay="1500"/>
                                  </p:stCondLst>
                                  <p:childTnLst>
                                    <p:set>
                                      <p:cBhvr>
                                        <p:cTn id="27" dur="1" fill="hold">
                                          <p:stCondLst>
                                            <p:cond delay="0"/>
                                          </p:stCondLst>
                                        </p:cTn>
                                        <p:tgtEl>
                                          <p:spTgt spid="2"/>
                                        </p:tgtEl>
                                        <p:attrNameLst>
                                          <p:attrName>style.visibility</p:attrName>
                                        </p:attrNameLst>
                                      </p:cBhvr>
                                      <p:to>
                                        <p:strVal val="visible"/>
                                      </p:to>
                                    </p:set>
                                    <p:animEffect transition="in" filter="circle(out)">
                                      <p:cBhvr>
                                        <p:cTn id="28" dur="500"/>
                                        <p:tgtEl>
                                          <p:spTgt spid="2"/>
                                        </p:tgtEl>
                                      </p:cBhvr>
                                    </p:animEffect>
                                  </p:childTnLst>
                                </p:cTn>
                              </p:par>
                              <p:par>
                                <p:cTn id="29" presetID="6" presetClass="entr" presetSubtype="32" fill="hold" grpId="0" nodeType="withEffect">
                                  <p:stCondLst>
                                    <p:cond delay="1750"/>
                                  </p:stCondLst>
                                  <p:childTnLst>
                                    <p:set>
                                      <p:cBhvr>
                                        <p:cTn id="30" dur="1" fill="hold">
                                          <p:stCondLst>
                                            <p:cond delay="0"/>
                                          </p:stCondLst>
                                        </p:cTn>
                                        <p:tgtEl>
                                          <p:spTgt spid="18"/>
                                        </p:tgtEl>
                                        <p:attrNameLst>
                                          <p:attrName>style.visibility</p:attrName>
                                        </p:attrNameLst>
                                      </p:cBhvr>
                                      <p:to>
                                        <p:strVal val="visible"/>
                                      </p:to>
                                    </p:set>
                                    <p:animEffect transition="in" filter="circle(out)">
                                      <p:cBhvr>
                                        <p:cTn id="31" dur="750"/>
                                        <p:tgtEl>
                                          <p:spTgt spid="18"/>
                                        </p:tgtEl>
                                      </p:cBhvr>
                                    </p:animEffect>
                                  </p:childTnLst>
                                </p:cTn>
                              </p:par>
                              <p:par>
                                <p:cTn id="32" presetID="22" presetClass="entr" presetSubtype="8" fill="hold" nodeType="withEffect">
                                  <p:stCondLst>
                                    <p:cond delay="225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9"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对角圆角矩形 47"/>
          <p:cNvSpPr/>
          <p:nvPr/>
        </p:nvSpPr>
        <p:spPr>
          <a:xfrm>
            <a:off x="2022439" y="5368065"/>
            <a:ext cx="2485016" cy="580913"/>
          </a:xfrm>
          <a:prstGeom prst="round2DiagRect">
            <a:avLst>
              <a:gd name="adj1" fmla="val 50000"/>
              <a:gd name="adj2" fmla="val 0"/>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Bebas" pitchFamily="2" charset="0"/>
              </a:rPr>
              <a:t>2017</a:t>
            </a:r>
            <a:endParaRPr lang="zh-CN" altLang="en-US" sz="2400" dirty="0">
              <a:latin typeface="Bebas" pitchFamily="2" charset="0"/>
            </a:endParaRPr>
          </a:p>
        </p:txBody>
      </p:sp>
      <p:sp>
        <p:nvSpPr>
          <p:cNvPr id="49" name="手杖形箭头 48"/>
          <p:cNvSpPr/>
          <p:nvPr/>
        </p:nvSpPr>
        <p:spPr>
          <a:xfrm>
            <a:off x="3442447" y="3926543"/>
            <a:ext cx="1065008" cy="1021975"/>
          </a:xfrm>
          <a:prstGeom prst="uturnArrow">
            <a:avLst>
              <a:gd name="adj1" fmla="val 11520"/>
              <a:gd name="adj2" fmla="val 15817"/>
              <a:gd name="adj3" fmla="val 22960"/>
              <a:gd name="adj4" fmla="val 24363"/>
              <a:gd name="adj5" fmla="val 4744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对角圆角矩形 49"/>
          <p:cNvSpPr/>
          <p:nvPr/>
        </p:nvSpPr>
        <p:spPr>
          <a:xfrm>
            <a:off x="3969573" y="4528968"/>
            <a:ext cx="2485016" cy="580913"/>
          </a:xfrm>
          <a:prstGeom prst="round2DiagRect">
            <a:avLst>
              <a:gd name="adj1" fmla="val 50000"/>
              <a:gd name="adj2" fmla="val 0"/>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US" altLang="zh-CN" sz="2400" dirty="0">
                <a:solidFill>
                  <a:prstClr val="white"/>
                </a:solidFill>
                <a:latin typeface="Bebas" pitchFamily="2" charset="0"/>
              </a:rPr>
              <a:t>2018</a:t>
            </a:r>
            <a:endParaRPr lang="zh-CN" altLang="en-US" sz="2400" dirty="0">
              <a:solidFill>
                <a:prstClr val="white"/>
              </a:solidFill>
              <a:latin typeface="Bebas" pitchFamily="2" charset="0"/>
            </a:endParaRPr>
          </a:p>
        </p:txBody>
      </p:sp>
      <p:sp>
        <p:nvSpPr>
          <p:cNvPr id="51" name="手杖形箭头 50"/>
          <p:cNvSpPr/>
          <p:nvPr/>
        </p:nvSpPr>
        <p:spPr>
          <a:xfrm>
            <a:off x="5389581" y="3087446"/>
            <a:ext cx="1065008" cy="1021975"/>
          </a:xfrm>
          <a:prstGeom prst="uturnArrow">
            <a:avLst>
              <a:gd name="adj1" fmla="val 11520"/>
              <a:gd name="adj2" fmla="val 15817"/>
              <a:gd name="adj3" fmla="val 22960"/>
              <a:gd name="adj4" fmla="val 24363"/>
              <a:gd name="adj5" fmla="val 4744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对角圆角矩形 51"/>
          <p:cNvSpPr/>
          <p:nvPr/>
        </p:nvSpPr>
        <p:spPr>
          <a:xfrm>
            <a:off x="5916707" y="3689871"/>
            <a:ext cx="2485016" cy="580913"/>
          </a:xfrm>
          <a:prstGeom prst="round2DiagRect">
            <a:avLst>
              <a:gd name="adj1" fmla="val 50000"/>
              <a:gd name="adj2" fmla="val 0"/>
            </a:avLst>
          </a:prstGeom>
          <a:solidFill>
            <a:srgbClr val="6B7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Bebas" pitchFamily="2" charset="0"/>
              </a:rPr>
              <a:t>2020</a:t>
            </a:r>
            <a:endParaRPr lang="zh-CN" altLang="en-US" sz="2400" dirty="0">
              <a:latin typeface="Bebas" pitchFamily="2" charset="0"/>
            </a:endParaRPr>
          </a:p>
        </p:txBody>
      </p:sp>
      <p:sp>
        <p:nvSpPr>
          <p:cNvPr id="53" name="手杖形箭头 52"/>
          <p:cNvSpPr/>
          <p:nvPr/>
        </p:nvSpPr>
        <p:spPr>
          <a:xfrm>
            <a:off x="7336715" y="2248349"/>
            <a:ext cx="1065008" cy="1021975"/>
          </a:xfrm>
          <a:prstGeom prst="uturnArrow">
            <a:avLst>
              <a:gd name="adj1" fmla="val 11520"/>
              <a:gd name="adj2" fmla="val 15817"/>
              <a:gd name="adj3" fmla="val 22960"/>
              <a:gd name="adj4" fmla="val 24363"/>
              <a:gd name="adj5" fmla="val 4744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对角圆角矩形 53"/>
          <p:cNvSpPr/>
          <p:nvPr/>
        </p:nvSpPr>
        <p:spPr>
          <a:xfrm>
            <a:off x="7863841" y="2850774"/>
            <a:ext cx="2485016" cy="580913"/>
          </a:xfrm>
          <a:prstGeom prst="round2DiagRect">
            <a:avLst>
              <a:gd name="adj1" fmla="val 50000"/>
              <a:gd name="adj2" fmla="val 0"/>
            </a:avLst>
          </a:prstGeom>
          <a:solidFill>
            <a:srgbClr val="878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Bebas" pitchFamily="2" charset="0"/>
              </a:rPr>
              <a:t>2020</a:t>
            </a:r>
            <a:endParaRPr lang="zh-CN" altLang="en-US" sz="2400">
              <a:latin typeface="Bebas" pitchFamily="2" charset="0"/>
            </a:endParaRPr>
          </a:p>
        </p:txBody>
      </p:sp>
      <p:grpSp>
        <p:nvGrpSpPr>
          <p:cNvPr id="3" name="组合 2"/>
          <p:cNvGrpSpPr/>
          <p:nvPr/>
        </p:nvGrpSpPr>
        <p:grpSpPr>
          <a:xfrm>
            <a:off x="6955510" y="4851260"/>
            <a:ext cx="2874495" cy="1144969"/>
            <a:chOff x="6955510" y="4851260"/>
            <a:chExt cx="2874495" cy="1144969"/>
          </a:xfrm>
        </p:grpSpPr>
        <p:sp>
          <p:nvSpPr>
            <p:cNvPr id="56" name="矩形 55"/>
            <p:cNvSpPr/>
            <p:nvPr/>
          </p:nvSpPr>
          <p:spPr>
            <a:xfrm>
              <a:off x="6955510" y="5183699"/>
              <a:ext cx="2874495" cy="812530"/>
            </a:xfrm>
            <a:prstGeom prst="rect">
              <a:avLst/>
            </a:prstGeom>
          </p:spPr>
          <p:txBody>
            <a:bodyPr wrap="square">
              <a:spAutoFit/>
            </a:bodyPr>
            <a:lstStyle/>
            <a:p>
              <a:pPr>
                <a:lnSpc>
                  <a:spcPct val="130000"/>
                </a:lnSpc>
              </a:pPr>
              <a:r>
                <a:rPr lang="zh-CN" altLang="en-US" sz="1200">
                  <a:solidFill>
                    <a:schemeClr val="bg1">
                      <a:lumMod val="65000"/>
                    </a:schemeClr>
                  </a:solidFill>
                </a:rPr>
                <a:t>Ut wisi enim ad minim veniam, quis nostrud exerci tation ullamcorper nibh euismod tincidunt ut laoreet dolore</a:t>
              </a:r>
            </a:p>
          </p:txBody>
        </p:sp>
        <p:sp>
          <p:nvSpPr>
            <p:cNvPr id="57" name="文本框 56"/>
            <p:cNvSpPr txBox="1"/>
            <p:nvPr/>
          </p:nvSpPr>
          <p:spPr>
            <a:xfrm>
              <a:off x="6955510" y="4851260"/>
              <a:ext cx="1107996" cy="369332"/>
            </a:xfrm>
            <a:prstGeom prst="rect">
              <a:avLst/>
            </a:prstGeom>
            <a:noFill/>
          </p:spPr>
          <p:txBody>
            <a:bodyPr wrap="none" rtlCol="0">
              <a:spAutoFit/>
            </a:bodyPr>
            <a:lstStyle/>
            <a:p>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经验分享</a:t>
              </a:r>
            </a:p>
          </p:txBody>
        </p:sp>
      </p:grpSp>
      <p:grpSp>
        <p:nvGrpSpPr>
          <p:cNvPr id="4" name="组合 3"/>
          <p:cNvGrpSpPr/>
          <p:nvPr/>
        </p:nvGrpSpPr>
        <p:grpSpPr>
          <a:xfrm>
            <a:off x="8956433" y="3776982"/>
            <a:ext cx="2874495" cy="1144969"/>
            <a:chOff x="8956433" y="3776982"/>
            <a:chExt cx="2874495" cy="1144969"/>
          </a:xfrm>
        </p:grpSpPr>
        <p:sp>
          <p:nvSpPr>
            <p:cNvPr id="58" name="矩形 57"/>
            <p:cNvSpPr/>
            <p:nvPr/>
          </p:nvSpPr>
          <p:spPr>
            <a:xfrm>
              <a:off x="8956433" y="4109421"/>
              <a:ext cx="2874495" cy="812530"/>
            </a:xfrm>
            <a:prstGeom prst="rect">
              <a:avLst/>
            </a:prstGeom>
          </p:spPr>
          <p:txBody>
            <a:bodyPr wrap="square">
              <a:spAutoFit/>
            </a:bodyPr>
            <a:lstStyle/>
            <a:p>
              <a:pPr>
                <a:lnSpc>
                  <a:spcPct val="130000"/>
                </a:lnSpc>
              </a:pPr>
              <a:r>
                <a:rPr lang="zh-CN" altLang="en-US" sz="1200">
                  <a:solidFill>
                    <a:schemeClr val="bg1">
                      <a:lumMod val="65000"/>
                    </a:schemeClr>
                  </a:solidFill>
                </a:rPr>
                <a:t>Ut wisi enim ad minim veniam, quis nostrud exerci tation ullamcorper nibh euismod tincidunt ut laoreet dolore</a:t>
              </a:r>
            </a:p>
          </p:txBody>
        </p:sp>
        <p:sp>
          <p:nvSpPr>
            <p:cNvPr id="59" name="文本框 58"/>
            <p:cNvSpPr txBox="1"/>
            <p:nvPr/>
          </p:nvSpPr>
          <p:spPr>
            <a:xfrm>
              <a:off x="8956433" y="3776982"/>
              <a:ext cx="1107996" cy="369332"/>
            </a:xfrm>
            <a:prstGeom prst="rect">
              <a:avLst/>
            </a:prstGeom>
            <a:noFill/>
          </p:spPr>
          <p:txBody>
            <a:bodyPr wrap="none" rtlCol="0">
              <a:spAutoFit/>
            </a:bodyPr>
            <a:lstStyle/>
            <a:p>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经验分享</a:t>
              </a:r>
            </a:p>
          </p:txBody>
        </p:sp>
      </p:grpSp>
      <p:grpSp>
        <p:nvGrpSpPr>
          <p:cNvPr id="5" name="组合 4"/>
          <p:cNvGrpSpPr/>
          <p:nvPr/>
        </p:nvGrpSpPr>
        <p:grpSpPr>
          <a:xfrm>
            <a:off x="2320347" y="2245299"/>
            <a:ext cx="2874495" cy="1144969"/>
            <a:chOff x="2320347" y="2245299"/>
            <a:chExt cx="2874495" cy="1144969"/>
          </a:xfrm>
        </p:grpSpPr>
        <p:sp>
          <p:nvSpPr>
            <p:cNvPr id="60" name="矩形 59"/>
            <p:cNvSpPr/>
            <p:nvPr/>
          </p:nvSpPr>
          <p:spPr>
            <a:xfrm>
              <a:off x="2320347" y="2577738"/>
              <a:ext cx="2874495" cy="812530"/>
            </a:xfrm>
            <a:prstGeom prst="rect">
              <a:avLst/>
            </a:prstGeom>
          </p:spPr>
          <p:txBody>
            <a:bodyPr wrap="square">
              <a:spAutoFit/>
            </a:bodyPr>
            <a:lstStyle/>
            <a:p>
              <a:pPr algn="r">
                <a:lnSpc>
                  <a:spcPct val="130000"/>
                </a:lnSpc>
              </a:pPr>
              <a:r>
                <a:rPr lang="zh-CN" altLang="en-US" sz="1200">
                  <a:solidFill>
                    <a:schemeClr val="bg1">
                      <a:lumMod val="65000"/>
                    </a:schemeClr>
                  </a:solidFill>
                </a:rPr>
                <a:t>Ut wisi enim ad minim veniam, quis nostrud exerci tation ullamcorper nibh euismod tincidunt ut laoreet dolore</a:t>
              </a:r>
            </a:p>
          </p:txBody>
        </p:sp>
        <p:sp>
          <p:nvSpPr>
            <p:cNvPr id="61" name="文本框 60"/>
            <p:cNvSpPr txBox="1"/>
            <p:nvPr/>
          </p:nvSpPr>
          <p:spPr>
            <a:xfrm>
              <a:off x="4086846" y="2245299"/>
              <a:ext cx="1107996" cy="369332"/>
            </a:xfrm>
            <a:prstGeom prst="rect">
              <a:avLst/>
            </a:prstGeom>
            <a:noFill/>
          </p:spPr>
          <p:txBody>
            <a:bodyPr wrap="none" rtlCol="0">
              <a:spAutoFit/>
            </a:bodyPr>
            <a:lstStyle/>
            <a:p>
              <a:pPr algn="r"/>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经验分享</a:t>
              </a:r>
            </a:p>
          </p:txBody>
        </p:sp>
      </p:grpSp>
      <p:grpSp>
        <p:nvGrpSpPr>
          <p:cNvPr id="2" name="组合 1"/>
          <p:cNvGrpSpPr/>
          <p:nvPr/>
        </p:nvGrpSpPr>
        <p:grpSpPr>
          <a:xfrm>
            <a:off x="307837" y="3937301"/>
            <a:ext cx="2874495" cy="1144969"/>
            <a:chOff x="307837" y="3937301"/>
            <a:chExt cx="2874495" cy="1144969"/>
          </a:xfrm>
        </p:grpSpPr>
        <p:sp>
          <p:nvSpPr>
            <p:cNvPr id="62" name="矩形 61"/>
            <p:cNvSpPr/>
            <p:nvPr/>
          </p:nvSpPr>
          <p:spPr>
            <a:xfrm>
              <a:off x="307837" y="4269740"/>
              <a:ext cx="2874495" cy="812530"/>
            </a:xfrm>
            <a:prstGeom prst="rect">
              <a:avLst/>
            </a:prstGeom>
          </p:spPr>
          <p:txBody>
            <a:bodyPr wrap="square">
              <a:spAutoFit/>
            </a:bodyPr>
            <a:lstStyle/>
            <a:p>
              <a:pPr algn="r">
                <a:lnSpc>
                  <a:spcPct val="130000"/>
                </a:lnSpc>
              </a:pPr>
              <a:r>
                <a:rPr lang="zh-CN" altLang="en-US" sz="1200">
                  <a:solidFill>
                    <a:schemeClr val="bg1">
                      <a:lumMod val="65000"/>
                    </a:schemeClr>
                  </a:solidFill>
                </a:rPr>
                <a:t>Ut wisi enim ad minim veniam, quis nostrud exerci tation ullamcorper nibh euismod tincidunt ut laoreet dolore</a:t>
              </a:r>
            </a:p>
          </p:txBody>
        </p:sp>
        <p:sp>
          <p:nvSpPr>
            <p:cNvPr id="63" name="文本框 62"/>
            <p:cNvSpPr txBox="1"/>
            <p:nvPr/>
          </p:nvSpPr>
          <p:spPr>
            <a:xfrm>
              <a:off x="2074335" y="3937301"/>
              <a:ext cx="1107997" cy="369332"/>
            </a:xfrm>
            <a:prstGeom prst="rect">
              <a:avLst/>
            </a:prstGeom>
            <a:noFill/>
          </p:spPr>
          <p:txBody>
            <a:bodyPr wrap="none" rtlCol="0">
              <a:spAutoFit/>
            </a:bodyPr>
            <a:lstStyle/>
            <a:p>
              <a:pPr algn="r"/>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经验分享</a:t>
              </a:r>
            </a:p>
          </p:txBody>
        </p:sp>
      </p:grpSp>
      <p:sp>
        <p:nvSpPr>
          <p:cNvPr id="31" name="文本框 30"/>
          <p:cNvSpPr txBox="1"/>
          <p:nvPr/>
        </p:nvSpPr>
        <p:spPr>
          <a:xfrm>
            <a:off x="4971334" y="726846"/>
            <a:ext cx="2249335" cy="400110"/>
          </a:xfrm>
          <a:prstGeom prst="rect">
            <a:avLst/>
          </a:prstGeom>
          <a:noFill/>
        </p:spPr>
        <p:txBody>
          <a:bodyPr wrap="none" rtlCol="0">
            <a:spAutoFit/>
          </a:bodyPr>
          <a:lstStyle/>
          <a:p>
            <a:pPr algn="ctr"/>
            <a:r>
              <a:rPr lang="zh-CN" altLang="en-US" sz="2000" spc="300" dirty="0">
                <a:solidFill>
                  <a:schemeClr val="tx1">
                    <a:lumMod val="75000"/>
                    <a:lumOff val="25000"/>
                  </a:schemeClr>
                </a:solidFill>
                <a:latin typeface="方正正准黑简体" panose="02000000000000000000" pitchFamily="2" charset="-122"/>
                <a:ea typeface="方正正准黑简体" panose="02000000000000000000" pitchFamily="2" charset="-122"/>
              </a:rPr>
              <a:t>上阶段成果展示</a:t>
            </a:r>
          </a:p>
        </p:txBody>
      </p:sp>
      <p:sp>
        <p:nvSpPr>
          <p:cNvPr id="32" name="矩形 31"/>
          <p:cNvSpPr/>
          <p:nvPr/>
        </p:nvSpPr>
        <p:spPr>
          <a:xfrm>
            <a:off x="3957433" y="1118206"/>
            <a:ext cx="4277132" cy="294632"/>
          </a:xfrm>
          <a:prstGeom prst="rect">
            <a:avLst/>
          </a:prstGeom>
        </p:spPr>
        <p:txBody>
          <a:bodyPr wrap="none">
            <a:spAutoFit/>
          </a:bodyPr>
          <a:lstStyle/>
          <a:p>
            <a:pPr algn="ctr">
              <a:lnSpc>
                <a:spcPct val="130000"/>
              </a:lnSpc>
            </a:pPr>
            <a:r>
              <a:rPr lang="en-US" altLang="zh-CN" sz="1100" spc="300">
                <a:solidFill>
                  <a:schemeClr val="bg1">
                    <a:lumMod val="75000"/>
                  </a:schemeClr>
                </a:solidFill>
              </a:rPr>
              <a:t>An overview of the work in the upper stage</a:t>
            </a:r>
            <a:endParaRPr lang="zh-CN" altLang="en-US" sz="1100" spc="300">
              <a:solidFill>
                <a:schemeClr val="bg1">
                  <a:lumMod val="75000"/>
                </a:schemeClr>
              </a:solidFill>
            </a:endParaRPr>
          </a:p>
        </p:txBody>
      </p:sp>
      <p:grpSp>
        <p:nvGrpSpPr>
          <p:cNvPr id="24"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25"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8</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28"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29"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30"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251370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1+#ppt_w/2"/>
                                          </p:val>
                                        </p:tav>
                                        <p:tav tm="100000">
                                          <p:val>
                                            <p:strVal val="#ppt_x"/>
                                          </p:val>
                                        </p:tav>
                                      </p:tavLst>
                                    </p:anim>
                                    <p:anim calcmode="lin" valueType="num">
                                      <p:cBhvr additive="base">
                                        <p:cTn id="8" dur="10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250" fill="hold"/>
                                        <p:tgtEl>
                                          <p:spTgt spid="32"/>
                                        </p:tgtEl>
                                        <p:attrNameLst>
                                          <p:attrName>ppt_x</p:attrName>
                                        </p:attrNameLst>
                                      </p:cBhvr>
                                      <p:tavLst>
                                        <p:tav tm="0">
                                          <p:val>
                                            <p:strVal val="0-#ppt_w/2"/>
                                          </p:val>
                                        </p:tav>
                                        <p:tav tm="100000">
                                          <p:val>
                                            <p:strVal val="#ppt_x"/>
                                          </p:val>
                                        </p:tav>
                                      </p:tavLst>
                                    </p:anim>
                                    <p:anim calcmode="lin" valueType="num">
                                      <p:cBhvr additive="base">
                                        <p:cTn id="12" dur="1250" fill="hold"/>
                                        <p:tgtEl>
                                          <p:spTgt spid="32"/>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2" presetClass="entr" presetSubtype="4" decel="100000"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1000" fill="hold"/>
                                        <p:tgtEl>
                                          <p:spTgt spid="48"/>
                                        </p:tgtEl>
                                        <p:attrNameLst>
                                          <p:attrName>ppt_x</p:attrName>
                                        </p:attrNameLst>
                                      </p:cBhvr>
                                      <p:tavLst>
                                        <p:tav tm="0">
                                          <p:val>
                                            <p:strVal val="#ppt_x"/>
                                          </p:val>
                                        </p:tav>
                                        <p:tav tm="100000">
                                          <p:val>
                                            <p:strVal val="#ppt_x"/>
                                          </p:val>
                                        </p:tav>
                                      </p:tavLst>
                                    </p:anim>
                                    <p:anim calcmode="lin" valueType="num">
                                      <p:cBhvr additive="base">
                                        <p:cTn id="17" dur="1000" fill="hold"/>
                                        <p:tgtEl>
                                          <p:spTgt spid="48"/>
                                        </p:tgtEl>
                                        <p:attrNameLst>
                                          <p:attrName>ppt_y</p:attrName>
                                        </p:attrNameLst>
                                      </p:cBhvr>
                                      <p:tavLst>
                                        <p:tav tm="0">
                                          <p:val>
                                            <p:strVal val="1+#ppt_h/2"/>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750"/>
                                        <p:tgtEl>
                                          <p:spTgt spid="2"/>
                                        </p:tgtEl>
                                      </p:cBhvr>
                                    </p:animEffect>
                                  </p:childTnLst>
                                </p:cTn>
                              </p:par>
                              <p:par>
                                <p:cTn id="21" presetID="35" presetClass="path" presetSubtype="0" decel="100000" fill="hold" nodeType="withEffect">
                                  <p:stCondLst>
                                    <p:cond delay="0"/>
                                  </p:stCondLst>
                                  <p:childTnLst>
                                    <p:animMotion origin="layout" path="M 4.375E-6 7.40741E-7 L -0.04011 7.40741E-7 " pathEditMode="relative" rAng="0" ptsTypes="AA">
                                      <p:cBhvr>
                                        <p:cTn id="22" dur="1250" spd="-100000" fill="hold"/>
                                        <p:tgtEl>
                                          <p:spTgt spid="2"/>
                                        </p:tgtEl>
                                        <p:attrNameLst>
                                          <p:attrName>ppt_x</p:attrName>
                                          <p:attrName>ppt_y</p:attrName>
                                        </p:attrNameLst>
                                      </p:cBhvr>
                                      <p:rCtr x="-2005" y="0"/>
                                    </p:animMotion>
                                  </p:childTnLst>
                                </p:cTn>
                              </p:par>
                              <p:par>
                                <p:cTn id="23" presetID="18" presetClass="entr" presetSubtype="3" fill="hold" grpId="0" nodeType="withEffect">
                                  <p:stCondLst>
                                    <p:cond delay="1000"/>
                                  </p:stCondLst>
                                  <p:childTnLst>
                                    <p:set>
                                      <p:cBhvr>
                                        <p:cTn id="24" dur="1" fill="hold">
                                          <p:stCondLst>
                                            <p:cond delay="0"/>
                                          </p:stCondLst>
                                        </p:cTn>
                                        <p:tgtEl>
                                          <p:spTgt spid="49"/>
                                        </p:tgtEl>
                                        <p:attrNameLst>
                                          <p:attrName>style.visibility</p:attrName>
                                        </p:attrNameLst>
                                      </p:cBhvr>
                                      <p:to>
                                        <p:strVal val="visible"/>
                                      </p:to>
                                    </p:set>
                                    <p:animEffect transition="in" filter="strips(upRight)">
                                      <p:cBhvr>
                                        <p:cTn id="25" dur="750"/>
                                        <p:tgtEl>
                                          <p:spTgt spid="49"/>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750"/>
                                        <p:tgtEl>
                                          <p:spTgt spid="50"/>
                                        </p:tgtEl>
                                      </p:cBhvr>
                                    </p:animEffect>
                                  </p:childTnLst>
                                </p:cTn>
                              </p:par>
                              <p:par>
                                <p:cTn id="29" presetID="35" presetClass="path" presetSubtype="0" decel="100000" fill="hold" grpId="1" nodeType="withEffect">
                                  <p:stCondLst>
                                    <p:cond delay="1000"/>
                                  </p:stCondLst>
                                  <p:childTnLst>
                                    <p:animMotion origin="layout" path="M -4.375E-6 -4.07407E-6 L 0.04493 -4.07407E-6 " pathEditMode="relative" rAng="0" ptsTypes="AA">
                                      <p:cBhvr>
                                        <p:cTn id="30" dur="1250" spd="-100000" fill="hold"/>
                                        <p:tgtEl>
                                          <p:spTgt spid="50"/>
                                        </p:tgtEl>
                                        <p:attrNameLst>
                                          <p:attrName>ppt_x</p:attrName>
                                          <p:attrName>ppt_y</p:attrName>
                                        </p:attrNameLst>
                                      </p:cBhvr>
                                      <p:rCtr x="2240" y="0"/>
                                    </p:animMotion>
                                  </p:childTnLst>
                                </p:cTn>
                              </p:par>
                              <p:par>
                                <p:cTn id="31" presetID="10" presetClass="entr" presetSubtype="0" fill="hold" nodeType="withEffect">
                                  <p:stCondLst>
                                    <p:cond delay="10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750"/>
                                        <p:tgtEl>
                                          <p:spTgt spid="3"/>
                                        </p:tgtEl>
                                      </p:cBhvr>
                                    </p:animEffect>
                                  </p:childTnLst>
                                </p:cTn>
                              </p:par>
                              <p:par>
                                <p:cTn id="34" presetID="35" presetClass="path" presetSubtype="0" decel="100000" fill="hold" nodeType="withEffect">
                                  <p:stCondLst>
                                    <p:cond delay="1000"/>
                                  </p:stCondLst>
                                  <p:childTnLst>
                                    <p:animMotion origin="layout" path="M -4.375E-6 -4.07407E-6 L 0.04493 -4.07407E-6 " pathEditMode="relative" rAng="0" ptsTypes="AA">
                                      <p:cBhvr>
                                        <p:cTn id="35" dur="1250" spd="-100000" fill="hold"/>
                                        <p:tgtEl>
                                          <p:spTgt spid="3"/>
                                        </p:tgtEl>
                                        <p:attrNameLst>
                                          <p:attrName>ppt_x</p:attrName>
                                          <p:attrName>ppt_y</p:attrName>
                                        </p:attrNameLst>
                                      </p:cBhvr>
                                      <p:rCtr x="2240" y="0"/>
                                    </p:animMotion>
                                  </p:childTnLst>
                                </p:cTn>
                              </p:par>
                              <p:par>
                                <p:cTn id="36" presetID="18" presetClass="entr" presetSubtype="3" fill="hold" grpId="0" nodeType="withEffect">
                                  <p:stCondLst>
                                    <p:cond delay="2000"/>
                                  </p:stCondLst>
                                  <p:childTnLst>
                                    <p:set>
                                      <p:cBhvr>
                                        <p:cTn id="37" dur="1" fill="hold">
                                          <p:stCondLst>
                                            <p:cond delay="0"/>
                                          </p:stCondLst>
                                        </p:cTn>
                                        <p:tgtEl>
                                          <p:spTgt spid="51"/>
                                        </p:tgtEl>
                                        <p:attrNameLst>
                                          <p:attrName>style.visibility</p:attrName>
                                        </p:attrNameLst>
                                      </p:cBhvr>
                                      <p:to>
                                        <p:strVal val="visible"/>
                                      </p:to>
                                    </p:set>
                                    <p:animEffect transition="in" filter="strips(upRight)">
                                      <p:cBhvr>
                                        <p:cTn id="38" dur="750"/>
                                        <p:tgtEl>
                                          <p:spTgt spid="51"/>
                                        </p:tgtEl>
                                      </p:cBhvr>
                                    </p:animEffect>
                                  </p:childTnLst>
                                </p:cTn>
                              </p:par>
                              <p:par>
                                <p:cTn id="39" presetID="10" presetClass="entr" presetSubtype="0" fill="hold" grpId="0" nodeType="withEffect">
                                  <p:stCondLst>
                                    <p:cond delay="2000"/>
                                  </p:stCondLst>
                                  <p:childTnLst>
                                    <p:set>
                                      <p:cBhvr>
                                        <p:cTn id="40" dur="1" fill="hold">
                                          <p:stCondLst>
                                            <p:cond delay="0"/>
                                          </p:stCondLst>
                                        </p:cTn>
                                        <p:tgtEl>
                                          <p:spTgt spid="52"/>
                                        </p:tgtEl>
                                        <p:attrNameLst>
                                          <p:attrName>style.visibility</p:attrName>
                                        </p:attrNameLst>
                                      </p:cBhvr>
                                      <p:to>
                                        <p:strVal val="visible"/>
                                      </p:to>
                                    </p:set>
                                    <p:animEffect transition="in" filter="fade">
                                      <p:cBhvr>
                                        <p:cTn id="41" dur="750"/>
                                        <p:tgtEl>
                                          <p:spTgt spid="52"/>
                                        </p:tgtEl>
                                      </p:cBhvr>
                                    </p:animEffect>
                                  </p:childTnLst>
                                </p:cTn>
                              </p:par>
                              <p:par>
                                <p:cTn id="42" presetID="35" presetClass="path" presetSubtype="0" decel="100000" fill="hold" grpId="1" nodeType="withEffect">
                                  <p:stCondLst>
                                    <p:cond delay="2000"/>
                                  </p:stCondLst>
                                  <p:childTnLst>
                                    <p:animMotion origin="layout" path="M -4.375E-6 -4.07407E-6 L 0.04493 -4.07407E-6 " pathEditMode="relative" rAng="0" ptsTypes="AA">
                                      <p:cBhvr>
                                        <p:cTn id="43" dur="1250" spd="-100000" fill="hold"/>
                                        <p:tgtEl>
                                          <p:spTgt spid="52"/>
                                        </p:tgtEl>
                                        <p:attrNameLst>
                                          <p:attrName>ppt_x</p:attrName>
                                          <p:attrName>ppt_y</p:attrName>
                                        </p:attrNameLst>
                                      </p:cBhvr>
                                      <p:rCtr x="2240" y="0"/>
                                    </p:animMotion>
                                  </p:childTnLst>
                                </p:cTn>
                              </p:par>
                              <p:par>
                                <p:cTn id="44" presetID="10" presetClass="entr" presetSubtype="0" fill="hold" nodeType="withEffect">
                                  <p:stCondLst>
                                    <p:cond delay="200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750"/>
                                        <p:tgtEl>
                                          <p:spTgt spid="5"/>
                                        </p:tgtEl>
                                      </p:cBhvr>
                                    </p:animEffect>
                                  </p:childTnLst>
                                </p:cTn>
                              </p:par>
                              <p:par>
                                <p:cTn id="47" presetID="35" presetClass="path" presetSubtype="0" decel="100000" fill="hold" nodeType="withEffect">
                                  <p:stCondLst>
                                    <p:cond delay="2000"/>
                                  </p:stCondLst>
                                  <p:childTnLst>
                                    <p:animMotion origin="layout" path="M 4.375E-6 7.40741E-7 L -0.04011 7.40741E-7 " pathEditMode="relative" rAng="0" ptsTypes="AA">
                                      <p:cBhvr>
                                        <p:cTn id="48" dur="1250" spd="-100000" fill="hold"/>
                                        <p:tgtEl>
                                          <p:spTgt spid="5"/>
                                        </p:tgtEl>
                                        <p:attrNameLst>
                                          <p:attrName>ppt_x</p:attrName>
                                          <p:attrName>ppt_y</p:attrName>
                                        </p:attrNameLst>
                                      </p:cBhvr>
                                      <p:rCtr x="-2005" y="0"/>
                                    </p:animMotion>
                                  </p:childTnLst>
                                </p:cTn>
                              </p:par>
                              <p:par>
                                <p:cTn id="49" presetID="18" presetClass="entr" presetSubtype="3" fill="hold" grpId="0" nodeType="withEffect">
                                  <p:stCondLst>
                                    <p:cond delay="3000"/>
                                  </p:stCondLst>
                                  <p:childTnLst>
                                    <p:set>
                                      <p:cBhvr>
                                        <p:cTn id="50" dur="1" fill="hold">
                                          <p:stCondLst>
                                            <p:cond delay="0"/>
                                          </p:stCondLst>
                                        </p:cTn>
                                        <p:tgtEl>
                                          <p:spTgt spid="53"/>
                                        </p:tgtEl>
                                        <p:attrNameLst>
                                          <p:attrName>style.visibility</p:attrName>
                                        </p:attrNameLst>
                                      </p:cBhvr>
                                      <p:to>
                                        <p:strVal val="visible"/>
                                      </p:to>
                                    </p:set>
                                    <p:animEffect transition="in" filter="strips(upRight)">
                                      <p:cBhvr>
                                        <p:cTn id="51" dur="750"/>
                                        <p:tgtEl>
                                          <p:spTgt spid="53"/>
                                        </p:tgtEl>
                                      </p:cBhvr>
                                    </p:animEffect>
                                  </p:childTnLst>
                                </p:cTn>
                              </p:par>
                              <p:par>
                                <p:cTn id="52" presetID="10" presetClass="entr" presetSubtype="0" fill="hold" grpId="0" nodeType="withEffect">
                                  <p:stCondLst>
                                    <p:cond delay="300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750"/>
                                        <p:tgtEl>
                                          <p:spTgt spid="54"/>
                                        </p:tgtEl>
                                      </p:cBhvr>
                                    </p:animEffect>
                                  </p:childTnLst>
                                </p:cTn>
                              </p:par>
                              <p:par>
                                <p:cTn id="55" presetID="35" presetClass="path" presetSubtype="0" decel="100000" fill="hold" grpId="1" nodeType="withEffect">
                                  <p:stCondLst>
                                    <p:cond delay="3000"/>
                                  </p:stCondLst>
                                  <p:childTnLst>
                                    <p:animMotion origin="layout" path="M -4.375E-6 -4.07407E-6 L 0.04493 -4.07407E-6 " pathEditMode="relative" rAng="0" ptsTypes="AA">
                                      <p:cBhvr>
                                        <p:cTn id="56" dur="1250" spd="-100000" fill="hold"/>
                                        <p:tgtEl>
                                          <p:spTgt spid="54"/>
                                        </p:tgtEl>
                                        <p:attrNameLst>
                                          <p:attrName>ppt_x</p:attrName>
                                          <p:attrName>ppt_y</p:attrName>
                                        </p:attrNameLst>
                                      </p:cBhvr>
                                      <p:rCtr x="2240" y="0"/>
                                    </p:animMotion>
                                  </p:childTnLst>
                                </p:cTn>
                              </p:par>
                              <p:par>
                                <p:cTn id="57" presetID="10" presetClass="entr" presetSubtype="0" fill="hold" nodeType="withEffect">
                                  <p:stCondLst>
                                    <p:cond delay="3000"/>
                                  </p:stCondLst>
                                  <p:childTnLst>
                                    <p:set>
                                      <p:cBhvr>
                                        <p:cTn id="58" dur="1" fill="hold">
                                          <p:stCondLst>
                                            <p:cond delay="0"/>
                                          </p:stCondLst>
                                        </p:cTn>
                                        <p:tgtEl>
                                          <p:spTgt spid="4"/>
                                        </p:tgtEl>
                                        <p:attrNameLst>
                                          <p:attrName>style.visibility</p:attrName>
                                        </p:attrNameLst>
                                      </p:cBhvr>
                                      <p:to>
                                        <p:strVal val="visible"/>
                                      </p:to>
                                    </p:set>
                                    <p:animEffect transition="in" filter="fade">
                                      <p:cBhvr>
                                        <p:cTn id="59" dur="750"/>
                                        <p:tgtEl>
                                          <p:spTgt spid="4"/>
                                        </p:tgtEl>
                                      </p:cBhvr>
                                    </p:animEffect>
                                  </p:childTnLst>
                                </p:cTn>
                              </p:par>
                              <p:par>
                                <p:cTn id="60" presetID="35" presetClass="path" presetSubtype="0" decel="100000" fill="hold" nodeType="withEffect">
                                  <p:stCondLst>
                                    <p:cond delay="3000"/>
                                  </p:stCondLst>
                                  <p:childTnLst>
                                    <p:animMotion origin="layout" path="M -4.375E-6 -4.07407E-6 L 0.04493 -4.07407E-6 " pathEditMode="relative" rAng="0" ptsTypes="AA">
                                      <p:cBhvr>
                                        <p:cTn id="61" dur="1250" spd="-100000" fill="hold"/>
                                        <p:tgtEl>
                                          <p:spTgt spid="4"/>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0" grpId="1" animBg="1"/>
      <p:bldP spid="51" grpId="0" animBg="1"/>
      <p:bldP spid="52" grpId="0" animBg="1"/>
      <p:bldP spid="52" grpId="1" animBg="1"/>
      <p:bldP spid="53" grpId="0" animBg="1"/>
      <p:bldP spid="54" grpId="0" animBg="1"/>
      <p:bldP spid="54" grpId="1" animBg="1"/>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xmlns="" id="{C0B0E5E5-35A6-4D12-8F94-FE9705F195AB}"/>
              </a:ext>
            </a:extLst>
          </p:cNvPr>
          <p:cNvSpPr/>
          <p:nvPr/>
        </p:nvSpPr>
        <p:spPr>
          <a:xfrm>
            <a:off x="1800254" y="1665364"/>
            <a:ext cx="3106994" cy="3512524"/>
          </a:xfrm>
          <a:prstGeom prst="rect">
            <a:avLst/>
          </a:prstGeom>
          <a:solidFill>
            <a:schemeClr val="bg1">
              <a:alpha val="35000"/>
            </a:schemeClr>
          </a:solidFill>
          <a:ln>
            <a:noFill/>
          </a:ln>
          <a:effectLst>
            <a:outerShdw blurRad="114300"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bg1"/>
              </a:solidFill>
            </a:endParaRPr>
          </a:p>
        </p:txBody>
      </p:sp>
      <p:sp>
        <p:nvSpPr>
          <p:cNvPr id="44" name="Rectangle 43">
            <a:extLst>
              <a:ext uri="{FF2B5EF4-FFF2-40B4-BE49-F238E27FC236}">
                <a16:creationId xmlns:a16="http://schemas.microsoft.com/office/drawing/2014/main" xmlns="" id="{1248EA7E-70AC-490E-9CAF-6E1402456DEA}"/>
              </a:ext>
            </a:extLst>
          </p:cNvPr>
          <p:cNvSpPr/>
          <p:nvPr/>
        </p:nvSpPr>
        <p:spPr>
          <a:xfrm>
            <a:off x="2111149" y="1364439"/>
            <a:ext cx="3106994" cy="4114374"/>
          </a:xfrm>
          <a:prstGeom prst="rect">
            <a:avLst/>
          </a:prstGeom>
          <a:solidFill>
            <a:schemeClr val="bg1">
              <a:alpha val="64000"/>
            </a:schemeClr>
          </a:solidFill>
          <a:ln>
            <a:noFill/>
          </a:ln>
          <a:effectLst>
            <a:outerShdw blurRad="114300"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bg1"/>
              </a:solidFill>
            </a:endParaRPr>
          </a:p>
        </p:txBody>
      </p:sp>
      <p:sp>
        <p:nvSpPr>
          <p:cNvPr id="7" name="Rectangle 6">
            <a:extLst>
              <a:ext uri="{FF2B5EF4-FFF2-40B4-BE49-F238E27FC236}">
                <a16:creationId xmlns:a16="http://schemas.microsoft.com/office/drawing/2014/main" xmlns="" id="{C8E7F875-0F19-4034-9718-64E60AA7B081}"/>
              </a:ext>
            </a:extLst>
          </p:cNvPr>
          <p:cNvSpPr/>
          <p:nvPr/>
        </p:nvSpPr>
        <p:spPr>
          <a:xfrm>
            <a:off x="2448232" y="1135626"/>
            <a:ext cx="3106994" cy="4572000"/>
          </a:xfrm>
          <a:prstGeom prst="rect">
            <a:avLst/>
          </a:prstGeom>
          <a:solidFill>
            <a:schemeClr val="bg1"/>
          </a:solidFill>
          <a:ln>
            <a:noFill/>
          </a:ln>
          <a:effectLst>
            <a:outerShdw blurRad="114300"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bg1"/>
              </a:solidFill>
            </a:endParaRPr>
          </a:p>
        </p:txBody>
      </p:sp>
      <p:grpSp>
        <p:nvGrpSpPr>
          <p:cNvPr id="2" name="Group 1">
            <a:extLst>
              <a:ext uri="{FF2B5EF4-FFF2-40B4-BE49-F238E27FC236}">
                <a16:creationId xmlns:a16="http://schemas.microsoft.com/office/drawing/2014/main" xmlns="" id="{D15EC845-13D4-4205-89CC-BD6ABF3657EE}"/>
              </a:ext>
            </a:extLst>
          </p:cNvPr>
          <p:cNvGrpSpPr/>
          <p:nvPr/>
        </p:nvGrpSpPr>
        <p:grpSpPr>
          <a:xfrm>
            <a:off x="2716585" y="2346194"/>
            <a:ext cx="2570289" cy="1351597"/>
            <a:chOff x="2716585" y="2346194"/>
            <a:chExt cx="2570289" cy="1351597"/>
          </a:xfrm>
        </p:grpSpPr>
        <p:sp>
          <p:nvSpPr>
            <p:cNvPr id="15" name="TextBox 14">
              <a:extLst>
                <a:ext uri="{FF2B5EF4-FFF2-40B4-BE49-F238E27FC236}">
                  <a16:creationId xmlns:a16="http://schemas.microsoft.com/office/drawing/2014/main" xmlns="" id="{1516D6D2-D6D7-4380-9A17-5278CCB5EE9E}"/>
                </a:ext>
              </a:extLst>
            </p:cNvPr>
            <p:cNvSpPr txBox="1"/>
            <p:nvPr/>
          </p:nvSpPr>
          <p:spPr>
            <a:xfrm>
              <a:off x="2716585" y="2346194"/>
              <a:ext cx="1947862"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Product Design</a:t>
              </a:r>
            </a:p>
          </p:txBody>
        </p:sp>
        <p:sp>
          <p:nvSpPr>
            <p:cNvPr id="16" name="TextBox 15">
              <a:extLst>
                <a:ext uri="{FF2B5EF4-FFF2-40B4-BE49-F238E27FC236}">
                  <a16:creationId xmlns:a16="http://schemas.microsoft.com/office/drawing/2014/main" xmlns="" id="{63D70BF4-3228-4929-A0B2-7308E283E894}"/>
                </a:ext>
              </a:extLst>
            </p:cNvPr>
            <p:cNvSpPr txBox="1"/>
            <p:nvPr/>
          </p:nvSpPr>
          <p:spPr>
            <a:xfrm>
              <a:off x="2716585" y="2781193"/>
              <a:ext cx="2570289" cy="916598"/>
            </a:xfrm>
            <a:prstGeom prst="rect">
              <a:avLst/>
            </a:prstGeom>
            <a:noFill/>
          </p:spPr>
          <p:txBody>
            <a:bodyPr wrap="square" rtlCol="0">
              <a:spAutoFit/>
            </a:bodyPr>
            <a:lstStyle/>
            <a:p>
              <a:pPr>
                <a:lnSpc>
                  <a:spcPct val="114000"/>
                </a:lnSpc>
              </a:pPr>
              <a:r>
                <a:rPr lang="en-US" sz="1200" dirty="0">
                  <a:solidFill>
                    <a:schemeClr val="bg1">
                      <a:lumMod val="65000"/>
                    </a:schemeClr>
                  </a:solidFill>
                </a:rPr>
                <a:t>A wonderful serenity has taken possession of my entire soul, like these sweet mornings of spring which I enjoy with.</a:t>
              </a:r>
            </a:p>
          </p:txBody>
        </p:sp>
      </p:grpSp>
      <p:grpSp>
        <p:nvGrpSpPr>
          <p:cNvPr id="24" name="Group 23">
            <a:extLst>
              <a:ext uri="{FF2B5EF4-FFF2-40B4-BE49-F238E27FC236}">
                <a16:creationId xmlns:a16="http://schemas.microsoft.com/office/drawing/2014/main" xmlns="" id="{DDA6DBF6-2D04-4495-86B9-8B9AB32D2676}"/>
              </a:ext>
            </a:extLst>
          </p:cNvPr>
          <p:cNvGrpSpPr/>
          <p:nvPr/>
        </p:nvGrpSpPr>
        <p:grpSpPr>
          <a:xfrm>
            <a:off x="2716585" y="4639568"/>
            <a:ext cx="2052401" cy="281096"/>
            <a:chOff x="2739130" y="4939780"/>
            <a:chExt cx="2052401" cy="281096"/>
          </a:xfrm>
        </p:grpSpPr>
        <p:sp>
          <p:nvSpPr>
            <p:cNvPr id="18" name="TextBox 17">
              <a:extLst>
                <a:ext uri="{FF2B5EF4-FFF2-40B4-BE49-F238E27FC236}">
                  <a16:creationId xmlns:a16="http://schemas.microsoft.com/office/drawing/2014/main" xmlns="" id="{0162BE0D-B314-4A7F-A6C2-8F0BE26B2335}"/>
                </a:ext>
              </a:extLst>
            </p:cNvPr>
            <p:cNvSpPr txBox="1"/>
            <p:nvPr/>
          </p:nvSpPr>
          <p:spPr>
            <a:xfrm>
              <a:off x="2739130" y="4939780"/>
              <a:ext cx="402277" cy="281096"/>
            </a:xfrm>
            <a:prstGeom prst="rect">
              <a:avLst/>
            </a:prstGeom>
            <a:noFill/>
          </p:spPr>
          <p:txBody>
            <a:bodyPr wrap="square" rtlCol="0">
              <a:spAutoFit/>
            </a:bodyPr>
            <a:lstStyle/>
            <a:p>
              <a:r>
                <a:rPr lang="en-US" sz="1200" i="1" dirty="0">
                  <a:solidFill>
                    <a:schemeClr val="bg1">
                      <a:lumMod val="65000"/>
                    </a:schemeClr>
                  </a:solidFill>
                  <a:ea typeface="Roboto Light" panose="02000000000000000000" pitchFamily="2" charset="0"/>
                </a:rPr>
                <a:t>XS</a:t>
              </a:r>
            </a:p>
          </p:txBody>
        </p:sp>
        <p:sp>
          <p:nvSpPr>
            <p:cNvPr id="20" name="TextBox 19">
              <a:extLst>
                <a:ext uri="{FF2B5EF4-FFF2-40B4-BE49-F238E27FC236}">
                  <a16:creationId xmlns:a16="http://schemas.microsoft.com/office/drawing/2014/main" xmlns="" id="{522EB75D-628B-4973-91E0-D9A3FD0C6EB9}"/>
                </a:ext>
              </a:extLst>
            </p:cNvPr>
            <p:cNvSpPr txBox="1"/>
            <p:nvPr/>
          </p:nvSpPr>
          <p:spPr>
            <a:xfrm>
              <a:off x="3151661" y="4939780"/>
              <a:ext cx="402277" cy="281096"/>
            </a:xfrm>
            <a:prstGeom prst="rect">
              <a:avLst/>
            </a:prstGeom>
            <a:noFill/>
          </p:spPr>
          <p:txBody>
            <a:bodyPr wrap="square" rtlCol="0">
              <a:spAutoFit/>
            </a:bodyPr>
            <a:lstStyle/>
            <a:p>
              <a:r>
                <a:rPr lang="en-US" sz="1200" i="1" dirty="0">
                  <a:solidFill>
                    <a:schemeClr val="bg1">
                      <a:lumMod val="65000"/>
                    </a:schemeClr>
                  </a:solidFill>
                  <a:ea typeface="Roboto Light" panose="02000000000000000000" pitchFamily="2" charset="0"/>
                </a:rPr>
                <a:t>S</a:t>
              </a:r>
            </a:p>
          </p:txBody>
        </p:sp>
        <p:sp>
          <p:nvSpPr>
            <p:cNvPr id="21" name="TextBox 20">
              <a:extLst>
                <a:ext uri="{FF2B5EF4-FFF2-40B4-BE49-F238E27FC236}">
                  <a16:creationId xmlns:a16="http://schemas.microsoft.com/office/drawing/2014/main" xmlns="" id="{A4C7622E-1296-4953-A0E5-4FC069F2A282}"/>
                </a:ext>
              </a:extLst>
            </p:cNvPr>
            <p:cNvSpPr txBox="1"/>
            <p:nvPr/>
          </p:nvSpPr>
          <p:spPr>
            <a:xfrm>
              <a:off x="3564192" y="4939780"/>
              <a:ext cx="402277" cy="281096"/>
            </a:xfrm>
            <a:prstGeom prst="rect">
              <a:avLst/>
            </a:prstGeom>
            <a:noFill/>
          </p:spPr>
          <p:txBody>
            <a:bodyPr wrap="square" rtlCol="0">
              <a:spAutoFit/>
            </a:bodyPr>
            <a:lstStyle/>
            <a:p>
              <a:r>
                <a:rPr lang="en-US" sz="1200" i="1" dirty="0">
                  <a:solidFill>
                    <a:schemeClr val="bg1">
                      <a:lumMod val="65000"/>
                    </a:schemeClr>
                  </a:solidFill>
                  <a:ea typeface="Roboto Light" panose="02000000000000000000" pitchFamily="2" charset="0"/>
                </a:rPr>
                <a:t>M</a:t>
              </a:r>
            </a:p>
          </p:txBody>
        </p:sp>
        <p:sp>
          <p:nvSpPr>
            <p:cNvPr id="22" name="TextBox 21">
              <a:extLst>
                <a:ext uri="{FF2B5EF4-FFF2-40B4-BE49-F238E27FC236}">
                  <a16:creationId xmlns:a16="http://schemas.microsoft.com/office/drawing/2014/main" xmlns="" id="{EC65FAB6-C988-4D98-8370-7117B67D4F0F}"/>
                </a:ext>
              </a:extLst>
            </p:cNvPr>
            <p:cNvSpPr txBox="1"/>
            <p:nvPr/>
          </p:nvSpPr>
          <p:spPr>
            <a:xfrm>
              <a:off x="3976723" y="4939780"/>
              <a:ext cx="402277" cy="281096"/>
            </a:xfrm>
            <a:prstGeom prst="rect">
              <a:avLst/>
            </a:prstGeom>
            <a:noFill/>
          </p:spPr>
          <p:txBody>
            <a:bodyPr wrap="square" rtlCol="0">
              <a:spAutoFit/>
            </a:bodyPr>
            <a:lstStyle/>
            <a:p>
              <a:r>
                <a:rPr lang="en-US" sz="1200" i="1" dirty="0">
                  <a:solidFill>
                    <a:schemeClr val="bg1">
                      <a:lumMod val="65000"/>
                    </a:schemeClr>
                  </a:solidFill>
                  <a:ea typeface="Roboto Light" panose="02000000000000000000" pitchFamily="2" charset="0"/>
                </a:rPr>
                <a:t>L</a:t>
              </a:r>
            </a:p>
          </p:txBody>
        </p:sp>
        <p:sp>
          <p:nvSpPr>
            <p:cNvPr id="23" name="TextBox 22">
              <a:extLst>
                <a:ext uri="{FF2B5EF4-FFF2-40B4-BE49-F238E27FC236}">
                  <a16:creationId xmlns:a16="http://schemas.microsoft.com/office/drawing/2014/main" xmlns="" id="{C8C85CEE-259F-4970-9C5D-0588A4F185B7}"/>
                </a:ext>
              </a:extLst>
            </p:cNvPr>
            <p:cNvSpPr txBox="1"/>
            <p:nvPr/>
          </p:nvSpPr>
          <p:spPr>
            <a:xfrm>
              <a:off x="4389254" y="4939780"/>
              <a:ext cx="402277" cy="281096"/>
            </a:xfrm>
            <a:prstGeom prst="rect">
              <a:avLst/>
            </a:prstGeom>
            <a:noFill/>
          </p:spPr>
          <p:txBody>
            <a:bodyPr wrap="square" rtlCol="0">
              <a:spAutoFit/>
            </a:bodyPr>
            <a:lstStyle/>
            <a:p>
              <a:r>
                <a:rPr lang="en-US" sz="1200" i="1" dirty="0">
                  <a:solidFill>
                    <a:schemeClr val="bg1">
                      <a:lumMod val="65000"/>
                    </a:schemeClr>
                  </a:solidFill>
                  <a:ea typeface="Roboto Light" panose="02000000000000000000" pitchFamily="2" charset="0"/>
                </a:rPr>
                <a:t>XL</a:t>
              </a:r>
            </a:p>
          </p:txBody>
        </p:sp>
      </p:grpSp>
      <p:sp>
        <p:nvSpPr>
          <p:cNvPr id="25" name="TextBox 24">
            <a:extLst>
              <a:ext uri="{FF2B5EF4-FFF2-40B4-BE49-F238E27FC236}">
                <a16:creationId xmlns:a16="http://schemas.microsoft.com/office/drawing/2014/main" xmlns="" id="{F4143EF1-1BC8-488C-B31E-89172E909FF1}"/>
              </a:ext>
            </a:extLst>
          </p:cNvPr>
          <p:cNvSpPr txBox="1"/>
          <p:nvPr/>
        </p:nvSpPr>
        <p:spPr>
          <a:xfrm>
            <a:off x="2716585" y="4087304"/>
            <a:ext cx="1896122" cy="338554"/>
          </a:xfrm>
          <a:prstGeom prst="rect">
            <a:avLst/>
          </a:prstGeom>
          <a:noFill/>
        </p:spPr>
        <p:txBody>
          <a:bodyPr wrap="square" rtlCol="0">
            <a:spAutoFit/>
          </a:bodyPr>
          <a:lstStyle/>
          <a:p>
            <a:r>
              <a:rPr lang="en-US" sz="1600" b="1" dirty="0">
                <a:solidFill>
                  <a:schemeClr val="tx1">
                    <a:lumMod val="75000"/>
                    <a:lumOff val="25000"/>
                  </a:schemeClr>
                </a:solidFill>
                <a:latin typeface="+mj-lt"/>
                <a:ea typeface="Roboto Light" panose="02000000000000000000" pitchFamily="2" charset="0"/>
              </a:rPr>
              <a:t>$ 870.00</a:t>
            </a:r>
          </a:p>
        </p:txBody>
      </p:sp>
      <p:grpSp>
        <p:nvGrpSpPr>
          <p:cNvPr id="33" name="Group 32">
            <a:extLst>
              <a:ext uri="{FF2B5EF4-FFF2-40B4-BE49-F238E27FC236}">
                <a16:creationId xmlns:a16="http://schemas.microsoft.com/office/drawing/2014/main" xmlns="" id="{B35DE81A-6CAE-4440-AA09-679BE16F6A3D}"/>
              </a:ext>
            </a:extLst>
          </p:cNvPr>
          <p:cNvGrpSpPr/>
          <p:nvPr/>
        </p:nvGrpSpPr>
        <p:grpSpPr>
          <a:xfrm>
            <a:off x="4681631" y="5357287"/>
            <a:ext cx="543689" cy="66581"/>
            <a:chOff x="4681631" y="5357287"/>
            <a:chExt cx="543689" cy="66581"/>
          </a:xfrm>
          <a:solidFill>
            <a:schemeClr val="bg1">
              <a:lumMod val="85000"/>
            </a:schemeClr>
          </a:solidFill>
        </p:grpSpPr>
        <p:sp>
          <p:nvSpPr>
            <p:cNvPr id="26" name="Oval 25">
              <a:extLst>
                <a:ext uri="{FF2B5EF4-FFF2-40B4-BE49-F238E27FC236}">
                  <a16:creationId xmlns:a16="http://schemas.microsoft.com/office/drawing/2014/main" xmlns="" id="{EE2CDFAD-8D32-4348-9BB0-0CD900942791}"/>
                </a:ext>
              </a:extLst>
            </p:cNvPr>
            <p:cNvSpPr/>
            <p:nvPr/>
          </p:nvSpPr>
          <p:spPr>
            <a:xfrm>
              <a:off x="5158739" y="5357287"/>
              <a:ext cx="66581" cy="665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xmlns="" id="{70182F25-2886-4BB4-8332-E3268633BBD5}"/>
                </a:ext>
              </a:extLst>
            </p:cNvPr>
            <p:cNvSpPr/>
            <p:nvPr/>
          </p:nvSpPr>
          <p:spPr>
            <a:xfrm>
              <a:off x="4999703" y="5357287"/>
              <a:ext cx="66581" cy="6658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xmlns="" id="{DBD66986-0FDF-45BC-9B6D-AE27B899B6A9}"/>
                </a:ext>
              </a:extLst>
            </p:cNvPr>
            <p:cNvSpPr/>
            <p:nvPr/>
          </p:nvSpPr>
          <p:spPr>
            <a:xfrm>
              <a:off x="4840667" y="5357287"/>
              <a:ext cx="66581" cy="665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xmlns="" id="{DAA07AF5-5E95-4065-8DA3-8D98809A1F2F}"/>
                </a:ext>
              </a:extLst>
            </p:cNvPr>
            <p:cNvSpPr/>
            <p:nvPr/>
          </p:nvSpPr>
          <p:spPr>
            <a:xfrm>
              <a:off x="4681631" y="5357287"/>
              <a:ext cx="66581" cy="665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xmlns="" id="{79D44BDB-BE39-42C6-8AB3-4E25AD25714F}"/>
              </a:ext>
            </a:extLst>
          </p:cNvPr>
          <p:cNvGrpSpPr/>
          <p:nvPr/>
        </p:nvGrpSpPr>
        <p:grpSpPr>
          <a:xfrm>
            <a:off x="2837802" y="1598783"/>
            <a:ext cx="390213" cy="395448"/>
            <a:chOff x="8375651" y="4357688"/>
            <a:chExt cx="1538288" cy="1558925"/>
          </a:xfrm>
          <a:solidFill>
            <a:srgbClr val="748773"/>
          </a:solidFill>
        </p:grpSpPr>
        <p:sp>
          <p:nvSpPr>
            <p:cNvPr id="31" name="Freeform 77">
              <a:extLst>
                <a:ext uri="{FF2B5EF4-FFF2-40B4-BE49-F238E27FC236}">
                  <a16:creationId xmlns:a16="http://schemas.microsoft.com/office/drawing/2014/main" xmlns="" id="{F598C9C4-E287-4234-B445-25D961185AF9}"/>
                </a:ext>
              </a:extLst>
            </p:cNvPr>
            <p:cNvSpPr>
              <a:spLocks/>
            </p:cNvSpPr>
            <p:nvPr/>
          </p:nvSpPr>
          <p:spPr bwMode="auto">
            <a:xfrm>
              <a:off x="8858251" y="4357688"/>
              <a:ext cx="571500" cy="552450"/>
            </a:xfrm>
            <a:custGeom>
              <a:avLst/>
              <a:gdLst>
                <a:gd name="T0" fmla="*/ 32 w 230"/>
                <a:gd name="T1" fmla="*/ 210 h 223"/>
                <a:gd name="T2" fmla="*/ 114 w 230"/>
                <a:gd name="T3" fmla="*/ 176 h 223"/>
                <a:gd name="T4" fmla="*/ 120 w 230"/>
                <a:gd name="T5" fmla="*/ 176 h 223"/>
                <a:gd name="T6" fmla="*/ 199 w 230"/>
                <a:gd name="T7" fmla="*/ 211 h 223"/>
                <a:gd name="T8" fmla="*/ 218 w 230"/>
                <a:gd name="T9" fmla="*/ 191 h 223"/>
                <a:gd name="T10" fmla="*/ 131 w 230"/>
                <a:gd name="T11" fmla="*/ 149 h 223"/>
                <a:gd name="T12" fmla="*/ 131 w 230"/>
                <a:gd name="T13" fmla="*/ 116 h 223"/>
                <a:gd name="T14" fmla="*/ 169 w 230"/>
                <a:gd name="T15" fmla="*/ 81 h 223"/>
                <a:gd name="T16" fmla="*/ 154 w 230"/>
                <a:gd name="T17" fmla="*/ 19 h 223"/>
                <a:gd name="T18" fmla="*/ 90 w 230"/>
                <a:gd name="T19" fmla="*/ 10 h 223"/>
                <a:gd name="T20" fmla="*/ 58 w 230"/>
                <a:gd name="T21" fmla="*/ 63 h 223"/>
                <a:gd name="T22" fmla="*/ 85 w 230"/>
                <a:gd name="T23" fmla="*/ 63 h 223"/>
                <a:gd name="T24" fmla="*/ 102 w 230"/>
                <a:gd name="T25" fmla="*/ 34 h 223"/>
                <a:gd name="T26" fmla="*/ 135 w 230"/>
                <a:gd name="T27" fmla="*/ 39 h 223"/>
                <a:gd name="T28" fmla="*/ 143 w 230"/>
                <a:gd name="T29" fmla="*/ 72 h 223"/>
                <a:gd name="T30" fmla="*/ 117 w 230"/>
                <a:gd name="T31" fmla="*/ 91 h 223"/>
                <a:gd name="T32" fmla="*/ 104 w 230"/>
                <a:gd name="T33" fmla="*/ 105 h 223"/>
                <a:gd name="T34" fmla="*/ 104 w 230"/>
                <a:gd name="T35" fmla="*/ 149 h 223"/>
                <a:gd name="T36" fmla="*/ 12 w 230"/>
                <a:gd name="T37" fmla="*/ 191 h 223"/>
                <a:gd name="T38" fmla="*/ 32 w 230"/>
                <a:gd name="T39" fmla="*/ 21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0" h="223">
                  <a:moveTo>
                    <a:pt x="32" y="210"/>
                  </a:moveTo>
                  <a:cubicBezTo>
                    <a:pt x="54" y="187"/>
                    <a:pt x="84" y="176"/>
                    <a:pt x="114" y="176"/>
                  </a:cubicBezTo>
                  <a:cubicBezTo>
                    <a:pt x="116" y="176"/>
                    <a:pt x="118" y="176"/>
                    <a:pt x="120" y="176"/>
                  </a:cubicBezTo>
                  <a:cubicBezTo>
                    <a:pt x="149" y="177"/>
                    <a:pt x="177" y="189"/>
                    <a:pt x="199" y="211"/>
                  </a:cubicBezTo>
                  <a:cubicBezTo>
                    <a:pt x="211" y="223"/>
                    <a:pt x="230" y="204"/>
                    <a:pt x="218" y="191"/>
                  </a:cubicBezTo>
                  <a:cubicBezTo>
                    <a:pt x="194" y="168"/>
                    <a:pt x="164" y="153"/>
                    <a:pt x="131" y="149"/>
                  </a:cubicBezTo>
                  <a:cubicBezTo>
                    <a:pt x="131" y="116"/>
                    <a:pt x="131" y="116"/>
                    <a:pt x="131" y="116"/>
                  </a:cubicBezTo>
                  <a:cubicBezTo>
                    <a:pt x="148" y="111"/>
                    <a:pt x="162" y="98"/>
                    <a:pt x="169" y="81"/>
                  </a:cubicBezTo>
                  <a:cubicBezTo>
                    <a:pt x="177" y="60"/>
                    <a:pt x="170" y="34"/>
                    <a:pt x="154" y="19"/>
                  </a:cubicBezTo>
                  <a:cubicBezTo>
                    <a:pt x="137" y="3"/>
                    <a:pt x="111" y="0"/>
                    <a:pt x="90" y="10"/>
                  </a:cubicBezTo>
                  <a:cubicBezTo>
                    <a:pt x="70" y="19"/>
                    <a:pt x="57" y="42"/>
                    <a:pt x="58" y="63"/>
                  </a:cubicBezTo>
                  <a:cubicBezTo>
                    <a:pt x="58" y="81"/>
                    <a:pt x="86" y="81"/>
                    <a:pt x="85" y="63"/>
                  </a:cubicBezTo>
                  <a:cubicBezTo>
                    <a:pt x="85" y="50"/>
                    <a:pt x="91" y="40"/>
                    <a:pt x="102" y="34"/>
                  </a:cubicBezTo>
                  <a:cubicBezTo>
                    <a:pt x="112" y="29"/>
                    <a:pt x="127" y="31"/>
                    <a:pt x="135" y="39"/>
                  </a:cubicBezTo>
                  <a:cubicBezTo>
                    <a:pt x="145" y="47"/>
                    <a:pt x="147" y="60"/>
                    <a:pt x="143" y="72"/>
                  </a:cubicBezTo>
                  <a:cubicBezTo>
                    <a:pt x="140" y="83"/>
                    <a:pt x="128" y="91"/>
                    <a:pt x="117" y="91"/>
                  </a:cubicBezTo>
                  <a:cubicBezTo>
                    <a:pt x="110" y="92"/>
                    <a:pt x="104" y="97"/>
                    <a:pt x="104" y="105"/>
                  </a:cubicBezTo>
                  <a:cubicBezTo>
                    <a:pt x="104" y="149"/>
                    <a:pt x="104" y="149"/>
                    <a:pt x="104" y="149"/>
                  </a:cubicBezTo>
                  <a:cubicBezTo>
                    <a:pt x="69" y="151"/>
                    <a:pt x="37" y="167"/>
                    <a:pt x="12" y="191"/>
                  </a:cubicBezTo>
                  <a:cubicBezTo>
                    <a:pt x="0" y="203"/>
                    <a:pt x="19" y="222"/>
                    <a:pt x="32" y="2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78">
              <a:extLst>
                <a:ext uri="{FF2B5EF4-FFF2-40B4-BE49-F238E27FC236}">
                  <a16:creationId xmlns:a16="http://schemas.microsoft.com/office/drawing/2014/main" xmlns="" id="{1A74632F-3B27-45A9-9C34-B4AA57A02F67}"/>
                </a:ext>
              </a:extLst>
            </p:cNvPr>
            <p:cNvSpPr>
              <a:spLocks noEditPoints="1"/>
            </p:cNvSpPr>
            <p:nvPr/>
          </p:nvSpPr>
          <p:spPr bwMode="auto">
            <a:xfrm>
              <a:off x="8375651" y="4846638"/>
              <a:ext cx="1538288" cy="1069975"/>
            </a:xfrm>
            <a:custGeom>
              <a:avLst/>
              <a:gdLst>
                <a:gd name="T0" fmla="*/ 620 w 620"/>
                <a:gd name="T1" fmla="*/ 391 h 432"/>
                <a:gd name="T2" fmla="*/ 620 w 620"/>
                <a:gd name="T3" fmla="*/ 60 h 432"/>
                <a:gd name="T4" fmla="*/ 610 w 620"/>
                <a:gd name="T5" fmla="*/ 47 h 432"/>
                <a:gd name="T6" fmla="*/ 456 w 620"/>
                <a:gd name="T7" fmla="*/ 3 h 432"/>
                <a:gd name="T8" fmla="*/ 453 w 620"/>
                <a:gd name="T9" fmla="*/ 3 h 432"/>
                <a:gd name="T10" fmla="*/ 436 w 620"/>
                <a:gd name="T11" fmla="*/ 19 h 432"/>
                <a:gd name="T12" fmla="*/ 424 w 620"/>
                <a:gd name="T13" fmla="*/ 83 h 432"/>
                <a:gd name="T14" fmla="*/ 372 w 620"/>
                <a:gd name="T15" fmla="*/ 131 h 432"/>
                <a:gd name="T16" fmla="*/ 226 w 620"/>
                <a:gd name="T17" fmla="*/ 117 h 432"/>
                <a:gd name="T18" fmla="*/ 190 w 620"/>
                <a:gd name="T19" fmla="*/ 72 h 432"/>
                <a:gd name="T20" fmla="*/ 184 w 620"/>
                <a:gd name="T21" fmla="*/ 20 h 432"/>
                <a:gd name="T22" fmla="*/ 178 w 620"/>
                <a:gd name="T23" fmla="*/ 5 h 432"/>
                <a:gd name="T24" fmla="*/ 167 w 620"/>
                <a:gd name="T25" fmla="*/ 3 h 432"/>
                <a:gd name="T26" fmla="*/ 13 w 620"/>
                <a:gd name="T27" fmla="*/ 47 h 432"/>
                <a:gd name="T28" fmla="*/ 10 w 620"/>
                <a:gd name="T29" fmla="*/ 47 h 432"/>
                <a:gd name="T30" fmla="*/ 0 w 620"/>
                <a:gd name="T31" fmla="*/ 60 h 432"/>
                <a:gd name="T32" fmla="*/ 0 w 620"/>
                <a:gd name="T33" fmla="*/ 388 h 432"/>
                <a:gd name="T34" fmla="*/ 1 w 620"/>
                <a:gd name="T35" fmla="*/ 403 h 432"/>
                <a:gd name="T36" fmla="*/ 51 w 620"/>
                <a:gd name="T37" fmla="*/ 431 h 432"/>
                <a:gd name="T38" fmla="*/ 553 w 620"/>
                <a:gd name="T39" fmla="*/ 431 h 432"/>
                <a:gd name="T40" fmla="*/ 615 w 620"/>
                <a:gd name="T41" fmla="*/ 412 h 432"/>
                <a:gd name="T42" fmla="*/ 620 w 620"/>
                <a:gd name="T43" fmla="*/ 391 h 432"/>
                <a:gd name="T44" fmla="*/ 592 w 620"/>
                <a:gd name="T45" fmla="*/ 397 h 432"/>
                <a:gd name="T46" fmla="*/ 592 w 620"/>
                <a:gd name="T47" fmla="*/ 398 h 432"/>
                <a:gd name="T48" fmla="*/ 587 w 620"/>
                <a:gd name="T49" fmla="*/ 401 h 432"/>
                <a:gd name="T50" fmla="*/ 569 w 620"/>
                <a:gd name="T51" fmla="*/ 404 h 432"/>
                <a:gd name="T52" fmla="*/ 51 w 620"/>
                <a:gd name="T53" fmla="*/ 404 h 432"/>
                <a:gd name="T54" fmla="*/ 30 w 620"/>
                <a:gd name="T55" fmla="*/ 399 h 432"/>
                <a:gd name="T56" fmla="*/ 28 w 620"/>
                <a:gd name="T57" fmla="*/ 398 h 432"/>
                <a:gd name="T58" fmla="*/ 28 w 620"/>
                <a:gd name="T59" fmla="*/ 397 h 432"/>
                <a:gd name="T60" fmla="*/ 28 w 620"/>
                <a:gd name="T61" fmla="*/ 71 h 432"/>
                <a:gd name="T62" fmla="*/ 155 w 620"/>
                <a:gd name="T63" fmla="*/ 35 h 432"/>
                <a:gd name="T64" fmla="*/ 225 w 620"/>
                <a:gd name="T65" fmla="*/ 150 h 432"/>
                <a:gd name="T66" fmla="*/ 390 w 620"/>
                <a:gd name="T67" fmla="*/ 152 h 432"/>
                <a:gd name="T68" fmla="*/ 465 w 620"/>
                <a:gd name="T69" fmla="*/ 34 h 432"/>
                <a:gd name="T70" fmla="*/ 592 w 620"/>
                <a:gd name="T71" fmla="*/ 71 h 432"/>
                <a:gd name="T72" fmla="*/ 592 w 620"/>
                <a:gd name="T73" fmla="*/ 3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0" h="432">
                  <a:moveTo>
                    <a:pt x="620" y="391"/>
                  </a:moveTo>
                  <a:cubicBezTo>
                    <a:pt x="620" y="60"/>
                    <a:pt x="620" y="60"/>
                    <a:pt x="620" y="60"/>
                  </a:cubicBezTo>
                  <a:cubicBezTo>
                    <a:pt x="620" y="54"/>
                    <a:pt x="616" y="49"/>
                    <a:pt x="610" y="47"/>
                  </a:cubicBezTo>
                  <a:cubicBezTo>
                    <a:pt x="558" y="33"/>
                    <a:pt x="507" y="18"/>
                    <a:pt x="456" y="3"/>
                  </a:cubicBezTo>
                  <a:cubicBezTo>
                    <a:pt x="455" y="3"/>
                    <a:pt x="454" y="3"/>
                    <a:pt x="453" y="3"/>
                  </a:cubicBezTo>
                  <a:cubicBezTo>
                    <a:pt x="443" y="0"/>
                    <a:pt x="435" y="10"/>
                    <a:pt x="436" y="19"/>
                  </a:cubicBezTo>
                  <a:cubicBezTo>
                    <a:pt x="440" y="41"/>
                    <a:pt x="435" y="64"/>
                    <a:pt x="424" y="83"/>
                  </a:cubicBezTo>
                  <a:cubicBezTo>
                    <a:pt x="412" y="104"/>
                    <a:pt x="394" y="120"/>
                    <a:pt x="372" y="131"/>
                  </a:cubicBezTo>
                  <a:cubicBezTo>
                    <a:pt x="326" y="155"/>
                    <a:pt x="267" y="150"/>
                    <a:pt x="226" y="117"/>
                  </a:cubicBezTo>
                  <a:cubicBezTo>
                    <a:pt x="210" y="105"/>
                    <a:pt x="198" y="90"/>
                    <a:pt x="190" y="72"/>
                  </a:cubicBezTo>
                  <a:cubicBezTo>
                    <a:pt x="183" y="56"/>
                    <a:pt x="181" y="36"/>
                    <a:pt x="184" y="20"/>
                  </a:cubicBezTo>
                  <a:cubicBezTo>
                    <a:pt x="185" y="14"/>
                    <a:pt x="183" y="8"/>
                    <a:pt x="178" y="5"/>
                  </a:cubicBezTo>
                  <a:cubicBezTo>
                    <a:pt x="175" y="3"/>
                    <a:pt x="171" y="2"/>
                    <a:pt x="167" y="3"/>
                  </a:cubicBezTo>
                  <a:cubicBezTo>
                    <a:pt x="116" y="18"/>
                    <a:pt x="64" y="32"/>
                    <a:pt x="13" y="47"/>
                  </a:cubicBezTo>
                  <a:cubicBezTo>
                    <a:pt x="12" y="47"/>
                    <a:pt x="11" y="47"/>
                    <a:pt x="10" y="47"/>
                  </a:cubicBezTo>
                  <a:cubicBezTo>
                    <a:pt x="5" y="49"/>
                    <a:pt x="0" y="54"/>
                    <a:pt x="0" y="60"/>
                  </a:cubicBezTo>
                  <a:cubicBezTo>
                    <a:pt x="0" y="388"/>
                    <a:pt x="0" y="388"/>
                    <a:pt x="0" y="388"/>
                  </a:cubicBezTo>
                  <a:cubicBezTo>
                    <a:pt x="0" y="393"/>
                    <a:pt x="0" y="398"/>
                    <a:pt x="1" y="403"/>
                  </a:cubicBezTo>
                  <a:cubicBezTo>
                    <a:pt x="4" y="425"/>
                    <a:pt x="34" y="431"/>
                    <a:pt x="51" y="431"/>
                  </a:cubicBezTo>
                  <a:cubicBezTo>
                    <a:pt x="553" y="431"/>
                    <a:pt x="553" y="431"/>
                    <a:pt x="553" y="431"/>
                  </a:cubicBezTo>
                  <a:cubicBezTo>
                    <a:pt x="575" y="431"/>
                    <a:pt x="602" y="432"/>
                    <a:pt x="615" y="412"/>
                  </a:cubicBezTo>
                  <a:cubicBezTo>
                    <a:pt x="620" y="405"/>
                    <a:pt x="620" y="398"/>
                    <a:pt x="620" y="391"/>
                  </a:cubicBezTo>
                  <a:close/>
                  <a:moveTo>
                    <a:pt x="592" y="397"/>
                  </a:moveTo>
                  <a:cubicBezTo>
                    <a:pt x="592" y="398"/>
                    <a:pt x="591" y="398"/>
                    <a:pt x="592" y="398"/>
                  </a:cubicBezTo>
                  <a:cubicBezTo>
                    <a:pt x="590" y="399"/>
                    <a:pt x="588" y="400"/>
                    <a:pt x="587" y="401"/>
                  </a:cubicBezTo>
                  <a:cubicBezTo>
                    <a:pt x="581" y="403"/>
                    <a:pt x="575" y="404"/>
                    <a:pt x="569" y="404"/>
                  </a:cubicBezTo>
                  <a:cubicBezTo>
                    <a:pt x="51" y="404"/>
                    <a:pt x="51" y="404"/>
                    <a:pt x="51" y="404"/>
                  </a:cubicBezTo>
                  <a:cubicBezTo>
                    <a:pt x="43" y="404"/>
                    <a:pt x="35" y="402"/>
                    <a:pt x="30" y="399"/>
                  </a:cubicBezTo>
                  <a:cubicBezTo>
                    <a:pt x="30" y="399"/>
                    <a:pt x="28" y="398"/>
                    <a:pt x="28" y="398"/>
                  </a:cubicBezTo>
                  <a:cubicBezTo>
                    <a:pt x="28" y="398"/>
                    <a:pt x="28" y="397"/>
                    <a:pt x="28" y="397"/>
                  </a:cubicBezTo>
                  <a:cubicBezTo>
                    <a:pt x="28" y="71"/>
                    <a:pt x="28" y="71"/>
                    <a:pt x="28" y="71"/>
                  </a:cubicBezTo>
                  <a:cubicBezTo>
                    <a:pt x="70" y="59"/>
                    <a:pt x="113" y="47"/>
                    <a:pt x="155" y="35"/>
                  </a:cubicBezTo>
                  <a:cubicBezTo>
                    <a:pt x="156" y="82"/>
                    <a:pt x="184" y="125"/>
                    <a:pt x="225" y="150"/>
                  </a:cubicBezTo>
                  <a:cubicBezTo>
                    <a:pt x="275" y="181"/>
                    <a:pt x="339" y="180"/>
                    <a:pt x="390" y="152"/>
                  </a:cubicBezTo>
                  <a:cubicBezTo>
                    <a:pt x="434" y="128"/>
                    <a:pt x="464" y="84"/>
                    <a:pt x="465" y="34"/>
                  </a:cubicBezTo>
                  <a:cubicBezTo>
                    <a:pt x="507" y="46"/>
                    <a:pt x="550" y="59"/>
                    <a:pt x="592" y="71"/>
                  </a:cubicBezTo>
                  <a:lnTo>
                    <a:pt x="592" y="3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2" name="TextBox 41">
            <a:extLst>
              <a:ext uri="{FF2B5EF4-FFF2-40B4-BE49-F238E27FC236}">
                <a16:creationId xmlns:a16="http://schemas.microsoft.com/office/drawing/2014/main" xmlns="" id="{D199A33A-1C0B-44B0-A5FC-4B180ABE7696}"/>
              </a:ext>
            </a:extLst>
          </p:cNvPr>
          <p:cNvSpPr txBox="1"/>
          <p:nvPr/>
        </p:nvSpPr>
        <p:spPr>
          <a:xfrm>
            <a:off x="4015995" y="422362"/>
            <a:ext cx="1675917" cy="1446550"/>
          </a:xfrm>
          <a:prstGeom prst="rect">
            <a:avLst/>
          </a:prstGeom>
          <a:noFill/>
        </p:spPr>
        <p:txBody>
          <a:bodyPr wrap="square" rtlCol="0">
            <a:spAutoFit/>
          </a:bodyPr>
          <a:lstStyle/>
          <a:p>
            <a:r>
              <a:rPr lang="en-US" sz="8800" dirty="0">
                <a:solidFill>
                  <a:schemeClr val="tx1">
                    <a:lumMod val="75000"/>
                    <a:lumOff val="25000"/>
                  </a:schemeClr>
                </a:solidFill>
                <a:latin typeface="Roboto Black" panose="02000000000000000000" pitchFamily="2" charset="0"/>
                <a:ea typeface="Roboto Black" panose="02000000000000000000" pitchFamily="2" charset="0"/>
              </a:rPr>
              <a:t>02</a:t>
            </a:r>
          </a:p>
        </p:txBody>
      </p:sp>
      <p:pic>
        <p:nvPicPr>
          <p:cNvPr id="11" name="图片占位符 10">
            <a:extLst>
              <a:ext uri="{FF2B5EF4-FFF2-40B4-BE49-F238E27FC236}">
                <a16:creationId xmlns:a16="http://schemas.microsoft.com/office/drawing/2014/main" xmlns="" id="{148E7728-D86E-4B78-909E-0FAC84561BF5}"/>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13" name="图片占位符 12">
            <a:extLst>
              <a:ext uri="{FF2B5EF4-FFF2-40B4-BE49-F238E27FC236}">
                <a16:creationId xmlns:a16="http://schemas.microsoft.com/office/drawing/2014/main" xmlns="" id="{702990A2-028B-419E-9A67-1A0D034F8E7A}"/>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grpSp>
        <p:nvGrpSpPr>
          <p:cNvPr id="34"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35"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9</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8"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39"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40"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3971193"/>
      </p:ext>
    </p:extLst>
  </p:cSld>
  <p:clrMapOvr>
    <a:masterClrMapping/>
  </p:clrMapOvr>
  <mc:AlternateContent xmlns:mc="http://schemas.openxmlformats.org/markup-compatibility/2006" xmlns:p14="http://schemas.microsoft.com/office/powerpoint/2010/main">
    <mc:Choice Requires="p14">
      <p:transition spd="slow">
        <p14:pan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45"/>
                                        </p:tgtEl>
                                        <p:attrNameLst>
                                          <p:attrName>style.visibility</p:attrName>
                                        </p:attrNameLst>
                                      </p:cBhvr>
                                      <p:to>
                                        <p:strVal val="visible"/>
                                      </p:to>
                                    </p:set>
                                    <p:animEffect transition="in" filter="fade">
                                      <p:cBhvr>
                                        <p:cTn id="14" dur="500"/>
                                        <p:tgtEl>
                                          <p:spTgt spid="45"/>
                                        </p:tgtEl>
                                      </p:cBhvr>
                                    </p:animEffect>
                                  </p:childTnLst>
                                </p:cTn>
                              </p:par>
                              <p:par>
                                <p:cTn id="15" presetID="6" presetClass="entr" presetSubtype="32" fill="hold" grpId="0" nodeType="withEffect">
                                  <p:stCondLst>
                                    <p:cond delay="1500"/>
                                  </p:stCondLst>
                                  <p:childTnLst>
                                    <p:set>
                                      <p:cBhvr>
                                        <p:cTn id="16" dur="1" fill="hold">
                                          <p:stCondLst>
                                            <p:cond delay="0"/>
                                          </p:stCondLst>
                                        </p:cTn>
                                        <p:tgtEl>
                                          <p:spTgt spid="42"/>
                                        </p:tgtEl>
                                        <p:attrNameLst>
                                          <p:attrName>style.visibility</p:attrName>
                                        </p:attrNameLst>
                                      </p:cBhvr>
                                      <p:to>
                                        <p:strVal val="visible"/>
                                      </p:to>
                                    </p:set>
                                    <p:animEffect transition="in" filter="circle(out)">
                                      <p:cBhvr>
                                        <p:cTn id="17" dur="500"/>
                                        <p:tgtEl>
                                          <p:spTgt spid="42"/>
                                        </p:tgtEl>
                                      </p:cBhvr>
                                    </p:animEffect>
                                  </p:childTnLst>
                                </p:cTn>
                              </p:par>
                              <p:par>
                                <p:cTn id="18" presetID="6" presetClass="entr" presetSubtype="32" fill="hold" nodeType="withEffect">
                                  <p:stCondLst>
                                    <p:cond delay="1750"/>
                                  </p:stCondLst>
                                  <p:childTnLst>
                                    <p:set>
                                      <p:cBhvr>
                                        <p:cTn id="19" dur="1" fill="hold">
                                          <p:stCondLst>
                                            <p:cond delay="0"/>
                                          </p:stCondLst>
                                        </p:cTn>
                                        <p:tgtEl>
                                          <p:spTgt spid="30"/>
                                        </p:tgtEl>
                                        <p:attrNameLst>
                                          <p:attrName>style.visibility</p:attrName>
                                        </p:attrNameLst>
                                      </p:cBhvr>
                                      <p:to>
                                        <p:strVal val="visible"/>
                                      </p:to>
                                    </p:set>
                                    <p:animEffect transition="in" filter="circle(out)">
                                      <p:cBhvr>
                                        <p:cTn id="20" dur="500"/>
                                        <p:tgtEl>
                                          <p:spTgt spid="30"/>
                                        </p:tgtEl>
                                      </p:cBhvr>
                                    </p:animEffect>
                                  </p:childTnLst>
                                </p:cTn>
                              </p:par>
                              <p:par>
                                <p:cTn id="21" presetID="22" presetClass="entr" presetSubtype="8" fill="hold" nodeType="withEffect">
                                  <p:stCondLst>
                                    <p:cond delay="200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par>
                                <p:cTn id="24" presetID="22" presetClass="entr" presetSubtype="8" fill="hold" grpId="0" nodeType="withEffect">
                                  <p:stCondLst>
                                    <p:cond delay="225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par>
                                <p:cTn id="27" presetID="22" presetClass="entr" presetSubtype="8" fill="hold" nodeType="withEffect">
                                  <p:stCondLst>
                                    <p:cond delay="250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500"/>
                                        <p:tgtEl>
                                          <p:spTgt spid="24"/>
                                        </p:tgtEl>
                                      </p:cBhvr>
                                    </p:animEffect>
                                  </p:childTnLst>
                                </p:cTn>
                              </p:par>
                              <p:par>
                                <p:cTn id="30" presetID="22" presetClass="entr" presetSubtype="8" fill="hold" nodeType="withEffect">
                                  <p:stCondLst>
                                    <p:cond delay="275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4" grpId="0" animBg="1"/>
      <p:bldP spid="7" grpId="0" animBg="1"/>
      <p:bldP spid="25"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Rounded Corners 12">
            <a:extLst>
              <a:ext uri="{FF2B5EF4-FFF2-40B4-BE49-F238E27FC236}">
                <a16:creationId xmlns:a16="http://schemas.microsoft.com/office/drawing/2014/main" xmlns="" id="{F88842B3-73C4-4298-BFF0-9C4517637304}"/>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图片占位符 56">
            <a:extLst>
              <a:ext uri="{FF2B5EF4-FFF2-40B4-BE49-F238E27FC236}">
                <a16:creationId xmlns:a16="http://schemas.microsoft.com/office/drawing/2014/main" xmlns="" id="{036D7FC6-55EA-45F2-A7F6-2624EE5652B9}"/>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14" name="Rectangle 13">
            <a:extLst>
              <a:ext uri="{FF2B5EF4-FFF2-40B4-BE49-F238E27FC236}">
                <a16:creationId xmlns:a16="http://schemas.microsoft.com/office/drawing/2014/main" xmlns="" id="{50D7CEFB-04A5-43E5-A222-39D7A77C7137}"/>
              </a:ext>
            </a:extLst>
          </p:cNvPr>
          <p:cNvSpPr/>
          <p:nvPr/>
        </p:nvSpPr>
        <p:spPr>
          <a:xfrm>
            <a:off x="2905431" y="-4970"/>
            <a:ext cx="9286569" cy="2819400"/>
          </a:xfrm>
          <a:prstGeom prst="rect">
            <a:avLst/>
          </a:prstGeom>
          <a:solidFill>
            <a:srgbClr val="74877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xmlns="" id="{C297D3B0-4805-471C-B80F-0C9789594312}"/>
              </a:ext>
            </a:extLst>
          </p:cNvPr>
          <p:cNvSpPr/>
          <p:nvPr/>
        </p:nvSpPr>
        <p:spPr>
          <a:xfrm>
            <a:off x="0" y="0"/>
            <a:ext cx="2905432" cy="6858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xmlns="" id="{9DFAC989-6087-456A-9CF9-0CEDC9A31FBD}"/>
              </a:ext>
            </a:extLst>
          </p:cNvPr>
          <p:cNvSpPr/>
          <p:nvPr/>
        </p:nvSpPr>
        <p:spPr>
          <a:xfrm>
            <a:off x="3352800" y="2035277"/>
            <a:ext cx="7787640" cy="3908323"/>
          </a:xfrm>
          <a:prstGeom prst="rect">
            <a:avLst/>
          </a:prstGeom>
          <a:solidFill>
            <a:schemeClr val="bg1"/>
          </a:solidFill>
          <a:ln>
            <a:noFill/>
          </a:ln>
          <a:effectLst>
            <a:outerShdw blurRad="114300" dist="635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bg1"/>
              </a:solidFill>
            </a:endParaRPr>
          </a:p>
        </p:txBody>
      </p:sp>
      <p:sp>
        <p:nvSpPr>
          <p:cNvPr id="16" name="TextBox 15">
            <a:extLst>
              <a:ext uri="{FF2B5EF4-FFF2-40B4-BE49-F238E27FC236}">
                <a16:creationId xmlns:a16="http://schemas.microsoft.com/office/drawing/2014/main" xmlns="" id="{E5B3C5FC-E67C-4111-A2E5-9CDFD2388B8A}"/>
              </a:ext>
            </a:extLst>
          </p:cNvPr>
          <p:cNvSpPr txBox="1"/>
          <p:nvPr/>
        </p:nvSpPr>
        <p:spPr>
          <a:xfrm>
            <a:off x="3352800" y="914400"/>
            <a:ext cx="5933768" cy="769441"/>
          </a:xfrm>
          <a:prstGeom prst="rect">
            <a:avLst/>
          </a:prstGeom>
          <a:noFill/>
        </p:spPr>
        <p:txBody>
          <a:bodyPr wrap="square" rtlCol="0">
            <a:spAutoFit/>
          </a:bodyPr>
          <a:lstStyle/>
          <a:p>
            <a:r>
              <a:rPr lang="en-US" sz="4400" dirty="0">
                <a:solidFill>
                  <a:schemeClr val="bg1"/>
                </a:solidFill>
                <a:latin typeface="+mj-lt"/>
              </a:rPr>
              <a:t>Multi-Purpose </a:t>
            </a:r>
            <a:r>
              <a:rPr lang="en-US" sz="4400" b="1" dirty="0">
                <a:solidFill>
                  <a:schemeClr val="bg1"/>
                </a:solidFill>
                <a:latin typeface="+mj-lt"/>
              </a:rPr>
              <a:t>Slide</a:t>
            </a:r>
          </a:p>
        </p:txBody>
      </p:sp>
      <p:grpSp>
        <p:nvGrpSpPr>
          <p:cNvPr id="48" name="Group 47">
            <a:extLst>
              <a:ext uri="{FF2B5EF4-FFF2-40B4-BE49-F238E27FC236}">
                <a16:creationId xmlns:a16="http://schemas.microsoft.com/office/drawing/2014/main" xmlns="" id="{6692E279-9F93-48FC-911B-7AC0E80A5D51}"/>
              </a:ext>
            </a:extLst>
          </p:cNvPr>
          <p:cNvGrpSpPr/>
          <p:nvPr/>
        </p:nvGrpSpPr>
        <p:grpSpPr>
          <a:xfrm>
            <a:off x="0" y="2552700"/>
            <a:ext cx="2905429" cy="583502"/>
            <a:chOff x="0" y="2552700"/>
            <a:chExt cx="2905429" cy="583502"/>
          </a:xfrm>
        </p:grpSpPr>
        <p:sp>
          <p:nvSpPr>
            <p:cNvPr id="40" name="Rectangle 39">
              <a:extLst>
                <a:ext uri="{FF2B5EF4-FFF2-40B4-BE49-F238E27FC236}">
                  <a16:creationId xmlns:a16="http://schemas.microsoft.com/office/drawing/2014/main" xmlns="" id="{E5B4ABE9-7024-4816-A699-F1308B37897C}"/>
                </a:ext>
              </a:extLst>
            </p:cNvPr>
            <p:cNvSpPr/>
            <p:nvPr/>
          </p:nvSpPr>
          <p:spPr>
            <a:xfrm>
              <a:off x="0" y="2552700"/>
              <a:ext cx="2905429" cy="583502"/>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xmlns="" id="{4F4773BD-0F89-4676-B080-85E66D4A5AE5}"/>
                </a:ext>
              </a:extLst>
            </p:cNvPr>
            <p:cNvSpPr/>
            <p:nvPr/>
          </p:nvSpPr>
          <p:spPr>
            <a:xfrm>
              <a:off x="1" y="2552700"/>
              <a:ext cx="45719" cy="583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xmlns="" id="{13DDD58F-2A37-4523-BAE4-7265BA04129C}"/>
              </a:ext>
            </a:extLst>
          </p:cNvPr>
          <p:cNvGrpSpPr/>
          <p:nvPr/>
        </p:nvGrpSpPr>
        <p:grpSpPr>
          <a:xfrm>
            <a:off x="472210" y="2035277"/>
            <a:ext cx="2365630" cy="338554"/>
            <a:chOff x="472210" y="2035277"/>
            <a:chExt cx="2365630" cy="338554"/>
          </a:xfrm>
        </p:grpSpPr>
        <p:sp>
          <p:nvSpPr>
            <p:cNvPr id="3" name="TextBox 2">
              <a:extLst>
                <a:ext uri="{FF2B5EF4-FFF2-40B4-BE49-F238E27FC236}">
                  <a16:creationId xmlns:a16="http://schemas.microsoft.com/office/drawing/2014/main" xmlns="" id="{8CC67D33-11E0-46C4-9D0E-BB1670D26BB1}"/>
                </a:ext>
              </a:extLst>
            </p:cNvPr>
            <p:cNvSpPr txBox="1"/>
            <p:nvPr/>
          </p:nvSpPr>
          <p:spPr>
            <a:xfrm>
              <a:off x="889978" y="2035277"/>
              <a:ext cx="1947862" cy="338554"/>
            </a:xfrm>
            <a:prstGeom prst="rect">
              <a:avLst/>
            </a:prstGeom>
            <a:noFill/>
          </p:spPr>
          <p:txBody>
            <a:bodyPr wrap="square" rtlCol="0">
              <a:spAutoFit/>
            </a:bodyPr>
            <a:lstStyle/>
            <a:p>
              <a:r>
                <a:rPr lang="en-US" sz="1600" dirty="0">
                  <a:solidFill>
                    <a:schemeClr val="bg1"/>
                  </a:solidFill>
                  <a:latin typeface="+mj-lt"/>
                  <a:ea typeface="Roboto Light" panose="02000000000000000000" pitchFamily="2" charset="0"/>
                </a:rPr>
                <a:t>Creative Design</a:t>
              </a:r>
            </a:p>
          </p:txBody>
        </p:sp>
        <p:grpSp>
          <p:nvGrpSpPr>
            <p:cNvPr id="22" name="Group 21">
              <a:extLst>
                <a:ext uri="{FF2B5EF4-FFF2-40B4-BE49-F238E27FC236}">
                  <a16:creationId xmlns:a16="http://schemas.microsoft.com/office/drawing/2014/main" xmlns="" id="{68ABF7C2-E8EE-4A44-B47F-CDEC1A80679A}"/>
                </a:ext>
              </a:extLst>
            </p:cNvPr>
            <p:cNvGrpSpPr/>
            <p:nvPr/>
          </p:nvGrpSpPr>
          <p:grpSpPr>
            <a:xfrm>
              <a:off x="472210" y="2070345"/>
              <a:ext cx="236620" cy="247344"/>
              <a:chOff x="8323263" y="4287838"/>
              <a:chExt cx="1646238" cy="1720850"/>
            </a:xfrm>
            <a:solidFill>
              <a:schemeClr val="bg1"/>
            </a:solidFill>
          </p:grpSpPr>
          <p:sp>
            <p:nvSpPr>
              <p:cNvPr id="23" name="Freeform 252">
                <a:extLst>
                  <a:ext uri="{FF2B5EF4-FFF2-40B4-BE49-F238E27FC236}">
                    <a16:creationId xmlns:a16="http://schemas.microsoft.com/office/drawing/2014/main" xmlns="" id="{E956E181-033A-4A08-957C-4B63D576B8ED}"/>
                  </a:ext>
                </a:extLst>
              </p:cNvPr>
              <p:cNvSpPr>
                <a:spLocks/>
              </p:cNvSpPr>
              <p:nvPr/>
            </p:nvSpPr>
            <p:spPr bwMode="auto">
              <a:xfrm>
                <a:off x="8890000" y="4819650"/>
                <a:ext cx="496888" cy="644525"/>
              </a:xfrm>
              <a:custGeom>
                <a:avLst/>
                <a:gdLst>
                  <a:gd name="T0" fmla="*/ 195 w 200"/>
                  <a:gd name="T1" fmla="*/ 25 h 260"/>
                  <a:gd name="T2" fmla="*/ 190 w 200"/>
                  <a:gd name="T3" fmla="*/ 4 h 260"/>
                  <a:gd name="T4" fmla="*/ 169 w 200"/>
                  <a:gd name="T5" fmla="*/ 9 h 260"/>
                  <a:gd name="T6" fmla="*/ 63 w 200"/>
                  <a:gd name="T7" fmla="*/ 155 h 260"/>
                  <a:gd name="T8" fmla="*/ 5 w 200"/>
                  <a:gd name="T9" fmla="*/ 235 h 260"/>
                  <a:gd name="T10" fmla="*/ 10 w 200"/>
                  <a:gd name="T11" fmla="*/ 256 h 260"/>
                  <a:gd name="T12" fmla="*/ 31 w 200"/>
                  <a:gd name="T13" fmla="*/ 250 h 260"/>
                  <a:gd name="T14" fmla="*/ 137 w 200"/>
                  <a:gd name="T15" fmla="*/ 104 h 260"/>
                  <a:gd name="T16" fmla="*/ 195 w 200"/>
                  <a:gd name="T17" fmla="*/ 2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60">
                    <a:moveTo>
                      <a:pt x="195" y="25"/>
                    </a:moveTo>
                    <a:cubicBezTo>
                      <a:pt x="200" y="18"/>
                      <a:pt x="196" y="8"/>
                      <a:pt x="190" y="4"/>
                    </a:cubicBezTo>
                    <a:cubicBezTo>
                      <a:pt x="182" y="0"/>
                      <a:pt x="174" y="3"/>
                      <a:pt x="169" y="9"/>
                    </a:cubicBezTo>
                    <a:cubicBezTo>
                      <a:pt x="134" y="58"/>
                      <a:pt x="98" y="107"/>
                      <a:pt x="63" y="155"/>
                    </a:cubicBezTo>
                    <a:cubicBezTo>
                      <a:pt x="44" y="182"/>
                      <a:pt x="24" y="209"/>
                      <a:pt x="5" y="235"/>
                    </a:cubicBezTo>
                    <a:cubicBezTo>
                      <a:pt x="0" y="242"/>
                      <a:pt x="4" y="252"/>
                      <a:pt x="10" y="256"/>
                    </a:cubicBezTo>
                    <a:cubicBezTo>
                      <a:pt x="18" y="260"/>
                      <a:pt x="26" y="257"/>
                      <a:pt x="31" y="250"/>
                    </a:cubicBezTo>
                    <a:cubicBezTo>
                      <a:pt x="66" y="202"/>
                      <a:pt x="102" y="153"/>
                      <a:pt x="137" y="104"/>
                    </a:cubicBezTo>
                    <a:cubicBezTo>
                      <a:pt x="156" y="78"/>
                      <a:pt x="176" y="51"/>
                      <a:pt x="195"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53">
                <a:extLst>
                  <a:ext uri="{FF2B5EF4-FFF2-40B4-BE49-F238E27FC236}">
                    <a16:creationId xmlns:a16="http://schemas.microsoft.com/office/drawing/2014/main" xmlns="" id="{CE5AAA29-8F5B-42A1-BA5D-29ABB5328621}"/>
                  </a:ext>
                </a:extLst>
              </p:cNvPr>
              <p:cNvSpPr>
                <a:spLocks noEditPoints="1"/>
              </p:cNvSpPr>
              <p:nvPr/>
            </p:nvSpPr>
            <p:spPr bwMode="auto">
              <a:xfrm>
                <a:off x="8786813" y="4822825"/>
                <a:ext cx="292100" cy="292100"/>
              </a:xfrm>
              <a:custGeom>
                <a:avLst/>
                <a:gdLst>
                  <a:gd name="T0" fmla="*/ 117 w 117"/>
                  <a:gd name="T1" fmla="*/ 61 h 118"/>
                  <a:gd name="T2" fmla="*/ 117 w 117"/>
                  <a:gd name="T3" fmla="*/ 59 h 118"/>
                  <a:gd name="T4" fmla="*/ 117 w 117"/>
                  <a:gd name="T5" fmla="*/ 57 h 118"/>
                  <a:gd name="T6" fmla="*/ 59 w 117"/>
                  <a:gd name="T7" fmla="*/ 1 h 118"/>
                  <a:gd name="T8" fmla="*/ 1 w 117"/>
                  <a:gd name="T9" fmla="*/ 59 h 118"/>
                  <a:gd name="T10" fmla="*/ 59 w 117"/>
                  <a:gd name="T11" fmla="*/ 118 h 118"/>
                  <a:gd name="T12" fmla="*/ 117 w 117"/>
                  <a:gd name="T13" fmla="*/ 61 h 118"/>
                  <a:gd name="T14" fmla="*/ 31 w 117"/>
                  <a:gd name="T15" fmla="*/ 59 h 118"/>
                  <a:gd name="T16" fmla="*/ 59 w 117"/>
                  <a:gd name="T17" fmla="*/ 31 h 118"/>
                  <a:gd name="T18" fmla="*/ 87 w 117"/>
                  <a:gd name="T19" fmla="*/ 59 h 118"/>
                  <a:gd name="T20" fmla="*/ 59 w 117"/>
                  <a:gd name="T21" fmla="*/ 88 h 118"/>
                  <a:gd name="T22" fmla="*/ 31 w 117"/>
                  <a:gd name="T23"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7" h="118">
                    <a:moveTo>
                      <a:pt x="117" y="61"/>
                    </a:moveTo>
                    <a:cubicBezTo>
                      <a:pt x="117" y="61"/>
                      <a:pt x="117" y="60"/>
                      <a:pt x="117" y="59"/>
                    </a:cubicBezTo>
                    <a:cubicBezTo>
                      <a:pt x="117" y="59"/>
                      <a:pt x="117" y="58"/>
                      <a:pt x="117" y="57"/>
                    </a:cubicBezTo>
                    <a:cubicBezTo>
                      <a:pt x="115" y="26"/>
                      <a:pt x="90" y="2"/>
                      <a:pt x="59" y="1"/>
                    </a:cubicBezTo>
                    <a:cubicBezTo>
                      <a:pt x="27" y="0"/>
                      <a:pt x="1" y="28"/>
                      <a:pt x="1" y="59"/>
                    </a:cubicBezTo>
                    <a:cubicBezTo>
                      <a:pt x="0" y="91"/>
                      <a:pt x="28" y="117"/>
                      <a:pt x="59" y="118"/>
                    </a:cubicBezTo>
                    <a:cubicBezTo>
                      <a:pt x="90" y="118"/>
                      <a:pt x="115" y="92"/>
                      <a:pt x="117" y="61"/>
                    </a:cubicBezTo>
                    <a:close/>
                    <a:moveTo>
                      <a:pt x="31" y="59"/>
                    </a:moveTo>
                    <a:cubicBezTo>
                      <a:pt x="30" y="44"/>
                      <a:pt x="44" y="31"/>
                      <a:pt x="59" y="31"/>
                    </a:cubicBezTo>
                    <a:cubicBezTo>
                      <a:pt x="75" y="31"/>
                      <a:pt x="87" y="44"/>
                      <a:pt x="87" y="59"/>
                    </a:cubicBezTo>
                    <a:cubicBezTo>
                      <a:pt x="87" y="75"/>
                      <a:pt x="75" y="87"/>
                      <a:pt x="59" y="88"/>
                    </a:cubicBezTo>
                    <a:cubicBezTo>
                      <a:pt x="43" y="88"/>
                      <a:pt x="31" y="74"/>
                      <a:pt x="3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54">
                <a:extLst>
                  <a:ext uri="{FF2B5EF4-FFF2-40B4-BE49-F238E27FC236}">
                    <a16:creationId xmlns:a16="http://schemas.microsoft.com/office/drawing/2014/main" xmlns="" id="{88AA84C1-90C2-4980-8891-0CADBA9B2B60}"/>
                  </a:ext>
                </a:extLst>
              </p:cNvPr>
              <p:cNvSpPr>
                <a:spLocks noEditPoints="1"/>
              </p:cNvSpPr>
              <p:nvPr/>
            </p:nvSpPr>
            <p:spPr bwMode="auto">
              <a:xfrm>
                <a:off x="9194800" y="5168900"/>
                <a:ext cx="290513" cy="293688"/>
              </a:xfrm>
              <a:custGeom>
                <a:avLst/>
                <a:gdLst>
                  <a:gd name="T0" fmla="*/ 59 w 117"/>
                  <a:gd name="T1" fmla="*/ 0 h 118"/>
                  <a:gd name="T2" fmla="*/ 1 w 117"/>
                  <a:gd name="T3" fmla="*/ 59 h 118"/>
                  <a:gd name="T4" fmla="*/ 59 w 117"/>
                  <a:gd name="T5" fmla="*/ 117 h 118"/>
                  <a:gd name="T6" fmla="*/ 117 w 117"/>
                  <a:gd name="T7" fmla="*/ 61 h 118"/>
                  <a:gd name="T8" fmla="*/ 117 w 117"/>
                  <a:gd name="T9" fmla="*/ 59 h 118"/>
                  <a:gd name="T10" fmla="*/ 117 w 117"/>
                  <a:gd name="T11" fmla="*/ 56 h 118"/>
                  <a:gd name="T12" fmla="*/ 59 w 117"/>
                  <a:gd name="T13" fmla="*/ 0 h 118"/>
                  <a:gd name="T14" fmla="*/ 59 w 117"/>
                  <a:gd name="T15" fmla="*/ 87 h 118"/>
                  <a:gd name="T16" fmla="*/ 31 w 117"/>
                  <a:gd name="T17" fmla="*/ 59 h 118"/>
                  <a:gd name="T18" fmla="*/ 59 w 117"/>
                  <a:gd name="T19" fmla="*/ 30 h 118"/>
                  <a:gd name="T20" fmla="*/ 87 w 117"/>
                  <a:gd name="T21" fmla="*/ 59 h 118"/>
                  <a:gd name="T22" fmla="*/ 59 w 117"/>
                  <a:gd name="T23" fmla="*/ 8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7" h="118">
                    <a:moveTo>
                      <a:pt x="59" y="0"/>
                    </a:moveTo>
                    <a:cubicBezTo>
                      <a:pt x="27" y="0"/>
                      <a:pt x="1" y="27"/>
                      <a:pt x="1" y="59"/>
                    </a:cubicBezTo>
                    <a:cubicBezTo>
                      <a:pt x="0" y="91"/>
                      <a:pt x="28" y="116"/>
                      <a:pt x="59" y="117"/>
                    </a:cubicBezTo>
                    <a:cubicBezTo>
                      <a:pt x="90" y="118"/>
                      <a:pt x="116" y="91"/>
                      <a:pt x="117" y="61"/>
                    </a:cubicBezTo>
                    <a:cubicBezTo>
                      <a:pt x="117" y="60"/>
                      <a:pt x="117" y="59"/>
                      <a:pt x="117" y="59"/>
                    </a:cubicBezTo>
                    <a:cubicBezTo>
                      <a:pt x="117" y="58"/>
                      <a:pt x="117" y="57"/>
                      <a:pt x="117" y="56"/>
                    </a:cubicBezTo>
                    <a:cubicBezTo>
                      <a:pt x="116" y="25"/>
                      <a:pt x="90" y="1"/>
                      <a:pt x="59" y="0"/>
                    </a:cubicBezTo>
                    <a:close/>
                    <a:moveTo>
                      <a:pt x="59" y="87"/>
                    </a:moveTo>
                    <a:cubicBezTo>
                      <a:pt x="43" y="87"/>
                      <a:pt x="31" y="74"/>
                      <a:pt x="31" y="59"/>
                    </a:cubicBezTo>
                    <a:cubicBezTo>
                      <a:pt x="30" y="43"/>
                      <a:pt x="44" y="31"/>
                      <a:pt x="59" y="30"/>
                    </a:cubicBezTo>
                    <a:cubicBezTo>
                      <a:pt x="75" y="30"/>
                      <a:pt x="87" y="43"/>
                      <a:pt x="87" y="59"/>
                    </a:cubicBezTo>
                    <a:cubicBezTo>
                      <a:pt x="87" y="74"/>
                      <a:pt x="75" y="86"/>
                      <a:pt x="59"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55">
                <a:extLst>
                  <a:ext uri="{FF2B5EF4-FFF2-40B4-BE49-F238E27FC236}">
                    <a16:creationId xmlns:a16="http://schemas.microsoft.com/office/drawing/2014/main" xmlns="" id="{99300E76-84B7-49C8-B607-A634C918FB90}"/>
                  </a:ext>
                </a:extLst>
              </p:cNvPr>
              <p:cNvSpPr>
                <a:spLocks noEditPoints="1"/>
              </p:cNvSpPr>
              <p:nvPr/>
            </p:nvSpPr>
            <p:spPr bwMode="auto">
              <a:xfrm>
                <a:off x="8323263" y="4287838"/>
                <a:ext cx="1646238" cy="1720850"/>
              </a:xfrm>
              <a:custGeom>
                <a:avLst/>
                <a:gdLst>
                  <a:gd name="T0" fmla="*/ 589 w 663"/>
                  <a:gd name="T1" fmla="*/ 345 h 695"/>
                  <a:gd name="T2" fmla="*/ 651 w 663"/>
                  <a:gd name="T3" fmla="*/ 273 h 695"/>
                  <a:gd name="T4" fmla="*/ 612 w 663"/>
                  <a:gd name="T5" fmla="*/ 211 h 695"/>
                  <a:gd name="T6" fmla="*/ 546 w 663"/>
                  <a:gd name="T7" fmla="*/ 112 h 695"/>
                  <a:gd name="T8" fmla="*/ 525 w 663"/>
                  <a:gd name="T9" fmla="*/ 62 h 695"/>
                  <a:gd name="T10" fmla="*/ 411 w 663"/>
                  <a:gd name="T11" fmla="*/ 100 h 695"/>
                  <a:gd name="T12" fmla="*/ 361 w 663"/>
                  <a:gd name="T13" fmla="*/ 19 h 695"/>
                  <a:gd name="T14" fmla="*/ 291 w 663"/>
                  <a:gd name="T15" fmla="*/ 37 h 695"/>
                  <a:gd name="T16" fmla="*/ 176 w 663"/>
                  <a:gd name="T17" fmla="*/ 68 h 695"/>
                  <a:gd name="T18" fmla="*/ 121 w 663"/>
                  <a:gd name="T19" fmla="*/ 75 h 695"/>
                  <a:gd name="T20" fmla="*/ 123 w 663"/>
                  <a:gd name="T21" fmla="*/ 194 h 695"/>
                  <a:gd name="T22" fmla="*/ 30 w 663"/>
                  <a:gd name="T23" fmla="*/ 216 h 695"/>
                  <a:gd name="T24" fmla="*/ 27 w 663"/>
                  <a:gd name="T25" fmla="*/ 290 h 695"/>
                  <a:gd name="T26" fmla="*/ 23 w 663"/>
                  <a:gd name="T27" fmla="*/ 405 h 695"/>
                  <a:gd name="T28" fmla="*/ 8 w 663"/>
                  <a:gd name="T29" fmla="*/ 459 h 695"/>
                  <a:gd name="T30" fmla="*/ 123 w 663"/>
                  <a:gd name="T31" fmla="*/ 496 h 695"/>
                  <a:gd name="T32" fmla="*/ 115 w 663"/>
                  <a:gd name="T33" fmla="*/ 593 h 695"/>
                  <a:gd name="T34" fmla="*/ 183 w 663"/>
                  <a:gd name="T35" fmla="*/ 618 h 695"/>
                  <a:gd name="T36" fmla="*/ 283 w 663"/>
                  <a:gd name="T37" fmla="*/ 641 h 695"/>
                  <a:gd name="T38" fmla="*/ 360 w 663"/>
                  <a:gd name="T39" fmla="*/ 674 h 695"/>
                  <a:gd name="T40" fmla="*/ 411 w 663"/>
                  <a:gd name="T41" fmla="*/ 590 h 695"/>
                  <a:gd name="T42" fmla="*/ 501 w 663"/>
                  <a:gd name="T43" fmla="*/ 627 h 695"/>
                  <a:gd name="T44" fmla="*/ 546 w 663"/>
                  <a:gd name="T45" fmla="*/ 570 h 695"/>
                  <a:gd name="T46" fmla="*/ 619 w 663"/>
                  <a:gd name="T47" fmla="*/ 478 h 695"/>
                  <a:gd name="T48" fmla="*/ 660 w 663"/>
                  <a:gd name="T49" fmla="*/ 443 h 695"/>
                  <a:gd name="T50" fmla="*/ 626 w 663"/>
                  <a:gd name="T51" fmla="*/ 445 h 695"/>
                  <a:gd name="T52" fmla="*/ 520 w 663"/>
                  <a:gd name="T53" fmla="*/ 470 h 695"/>
                  <a:gd name="T54" fmla="*/ 516 w 663"/>
                  <a:gd name="T55" fmla="*/ 578 h 695"/>
                  <a:gd name="T56" fmla="*/ 510 w 663"/>
                  <a:gd name="T57" fmla="*/ 598 h 695"/>
                  <a:gd name="T58" fmla="*/ 409 w 663"/>
                  <a:gd name="T59" fmla="*/ 556 h 695"/>
                  <a:gd name="T60" fmla="*/ 335 w 663"/>
                  <a:gd name="T61" fmla="*/ 657 h 695"/>
                  <a:gd name="T62" fmla="*/ 324 w 663"/>
                  <a:gd name="T63" fmla="*/ 650 h 695"/>
                  <a:gd name="T64" fmla="*/ 271 w 663"/>
                  <a:gd name="T65" fmla="*/ 563 h 695"/>
                  <a:gd name="T66" fmla="*/ 168 w 663"/>
                  <a:gd name="T67" fmla="*/ 592 h 695"/>
                  <a:gd name="T68" fmla="*/ 148 w 663"/>
                  <a:gd name="T69" fmla="*/ 599 h 695"/>
                  <a:gd name="T70" fmla="*/ 149 w 663"/>
                  <a:gd name="T71" fmla="*/ 554 h 695"/>
                  <a:gd name="T72" fmla="*/ 143 w 663"/>
                  <a:gd name="T73" fmla="*/ 470 h 695"/>
                  <a:gd name="T74" fmla="*/ 38 w 663"/>
                  <a:gd name="T75" fmla="*/ 445 h 695"/>
                  <a:gd name="T76" fmla="*/ 60 w 663"/>
                  <a:gd name="T77" fmla="*/ 407 h 695"/>
                  <a:gd name="T78" fmla="*/ 105 w 663"/>
                  <a:gd name="T79" fmla="*/ 334 h 695"/>
                  <a:gd name="T80" fmla="*/ 34 w 663"/>
                  <a:gd name="T81" fmla="*/ 252 h 695"/>
                  <a:gd name="T82" fmla="*/ 37 w 663"/>
                  <a:gd name="T83" fmla="*/ 245 h 695"/>
                  <a:gd name="T84" fmla="*/ 143 w 663"/>
                  <a:gd name="T85" fmla="*/ 220 h 695"/>
                  <a:gd name="T86" fmla="*/ 147 w 663"/>
                  <a:gd name="T87" fmla="*/ 112 h 695"/>
                  <a:gd name="T88" fmla="*/ 153 w 663"/>
                  <a:gd name="T89" fmla="*/ 91 h 695"/>
                  <a:gd name="T90" fmla="*/ 254 w 663"/>
                  <a:gd name="T91" fmla="*/ 134 h 695"/>
                  <a:gd name="T92" fmla="*/ 320 w 663"/>
                  <a:gd name="T93" fmla="*/ 47 h 695"/>
                  <a:gd name="T94" fmla="*/ 335 w 663"/>
                  <a:gd name="T95" fmla="*/ 33 h 695"/>
                  <a:gd name="T96" fmla="*/ 392 w 663"/>
                  <a:gd name="T97" fmla="*/ 127 h 695"/>
                  <a:gd name="T98" fmla="*/ 495 w 663"/>
                  <a:gd name="T99" fmla="*/ 98 h 695"/>
                  <a:gd name="T100" fmla="*/ 516 w 663"/>
                  <a:gd name="T101" fmla="*/ 91 h 695"/>
                  <a:gd name="T102" fmla="*/ 514 w 663"/>
                  <a:gd name="T103" fmla="*/ 136 h 695"/>
                  <a:gd name="T104" fmla="*/ 520 w 663"/>
                  <a:gd name="T105" fmla="*/ 220 h 695"/>
                  <a:gd name="T106" fmla="*/ 626 w 663"/>
                  <a:gd name="T107" fmla="*/ 245 h 695"/>
                  <a:gd name="T108" fmla="*/ 603 w 663"/>
                  <a:gd name="T109" fmla="*/ 282 h 695"/>
                  <a:gd name="T110" fmla="*/ 558 w 663"/>
                  <a:gd name="T111" fmla="*/ 356 h 695"/>
                  <a:gd name="T112" fmla="*/ 629 w 663"/>
                  <a:gd name="T113" fmla="*/ 438 h 695"/>
                  <a:gd name="T114" fmla="*/ 626 w 663"/>
                  <a:gd name="T115" fmla="*/ 44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3" h="695">
                    <a:moveTo>
                      <a:pt x="636" y="400"/>
                    </a:moveTo>
                    <a:cubicBezTo>
                      <a:pt x="620" y="382"/>
                      <a:pt x="605" y="363"/>
                      <a:pt x="589" y="345"/>
                    </a:cubicBezTo>
                    <a:cubicBezTo>
                      <a:pt x="606" y="325"/>
                      <a:pt x="623" y="305"/>
                      <a:pt x="641" y="285"/>
                    </a:cubicBezTo>
                    <a:cubicBezTo>
                      <a:pt x="644" y="281"/>
                      <a:pt x="647" y="277"/>
                      <a:pt x="651" y="273"/>
                    </a:cubicBezTo>
                    <a:cubicBezTo>
                      <a:pt x="661" y="261"/>
                      <a:pt x="663" y="245"/>
                      <a:pt x="655" y="231"/>
                    </a:cubicBezTo>
                    <a:cubicBezTo>
                      <a:pt x="646" y="216"/>
                      <a:pt x="627" y="214"/>
                      <a:pt x="612" y="211"/>
                    </a:cubicBezTo>
                    <a:cubicBezTo>
                      <a:pt x="588" y="205"/>
                      <a:pt x="564" y="199"/>
                      <a:pt x="540" y="194"/>
                    </a:cubicBezTo>
                    <a:cubicBezTo>
                      <a:pt x="542" y="167"/>
                      <a:pt x="544" y="139"/>
                      <a:pt x="546" y="112"/>
                    </a:cubicBezTo>
                    <a:cubicBezTo>
                      <a:pt x="547" y="107"/>
                      <a:pt x="547" y="102"/>
                      <a:pt x="548" y="97"/>
                    </a:cubicBezTo>
                    <a:cubicBezTo>
                      <a:pt x="549" y="82"/>
                      <a:pt x="539" y="68"/>
                      <a:pt x="525" y="62"/>
                    </a:cubicBezTo>
                    <a:cubicBezTo>
                      <a:pt x="509" y="56"/>
                      <a:pt x="494" y="66"/>
                      <a:pt x="480" y="72"/>
                    </a:cubicBezTo>
                    <a:cubicBezTo>
                      <a:pt x="457" y="81"/>
                      <a:pt x="434" y="91"/>
                      <a:pt x="411" y="100"/>
                    </a:cubicBezTo>
                    <a:cubicBezTo>
                      <a:pt x="397" y="77"/>
                      <a:pt x="383" y="55"/>
                      <a:pt x="369" y="32"/>
                    </a:cubicBezTo>
                    <a:cubicBezTo>
                      <a:pt x="367" y="27"/>
                      <a:pt x="364" y="23"/>
                      <a:pt x="361" y="19"/>
                    </a:cubicBezTo>
                    <a:cubicBezTo>
                      <a:pt x="353" y="5"/>
                      <a:pt x="339" y="0"/>
                      <a:pt x="324" y="2"/>
                    </a:cubicBezTo>
                    <a:cubicBezTo>
                      <a:pt x="307" y="4"/>
                      <a:pt x="299" y="24"/>
                      <a:pt x="291" y="37"/>
                    </a:cubicBezTo>
                    <a:cubicBezTo>
                      <a:pt x="278" y="58"/>
                      <a:pt x="265" y="79"/>
                      <a:pt x="252" y="100"/>
                    </a:cubicBezTo>
                    <a:cubicBezTo>
                      <a:pt x="227" y="90"/>
                      <a:pt x="201" y="79"/>
                      <a:pt x="176" y="68"/>
                    </a:cubicBezTo>
                    <a:cubicBezTo>
                      <a:pt x="162" y="63"/>
                      <a:pt x="162" y="63"/>
                      <a:pt x="162" y="63"/>
                    </a:cubicBezTo>
                    <a:cubicBezTo>
                      <a:pt x="147" y="56"/>
                      <a:pt x="130" y="63"/>
                      <a:pt x="121" y="75"/>
                    </a:cubicBezTo>
                    <a:cubicBezTo>
                      <a:pt x="112" y="88"/>
                      <a:pt x="116" y="105"/>
                      <a:pt x="117" y="120"/>
                    </a:cubicBezTo>
                    <a:cubicBezTo>
                      <a:pt x="119" y="145"/>
                      <a:pt x="121" y="169"/>
                      <a:pt x="123" y="194"/>
                    </a:cubicBezTo>
                    <a:cubicBezTo>
                      <a:pt x="97" y="200"/>
                      <a:pt x="71" y="206"/>
                      <a:pt x="45" y="212"/>
                    </a:cubicBezTo>
                    <a:cubicBezTo>
                      <a:pt x="40" y="213"/>
                      <a:pt x="35" y="215"/>
                      <a:pt x="30" y="216"/>
                    </a:cubicBezTo>
                    <a:cubicBezTo>
                      <a:pt x="15" y="219"/>
                      <a:pt x="4" y="232"/>
                      <a:pt x="3" y="247"/>
                    </a:cubicBezTo>
                    <a:cubicBezTo>
                      <a:pt x="2" y="265"/>
                      <a:pt x="16" y="278"/>
                      <a:pt x="27" y="290"/>
                    </a:cubicBezTo>
                    <a:cubicBezTo>
                      <a:pt x="43" y="308"/>
                      <a:pt x="58" y="327"/>
                      <a:pt x="74" y="345"/>
                    </a:cubicBezTo>
                    <a:cubicBezTo>
                      <a:pt x="57" y="365"/>
                      <a:pt x="40" y="385"/>
                      <a:pt x="23" y="405"/>
                    </a:cubicBezTo>
                    <a:cubicBezTo>
                      <a:pt x="19" y="409"/>
                      <a:pt x="16" y="413"/>
                      <a:pt x="13" y="417"/>
                    </a:cubicBezTo>
                    <a:cubicBezTo>
                      <a:pt x="2" y="429"/>
                      <a:pt x="0" y="445"/>
                      <a:pt x="8" y="459"/>
                    </a:cubicBezTo>
                    <a:cubicBezTo>
                      <a:pt x="17" y="474"/>
                      <a:pt x="36" y="476"/>
                      <a:pt x="51" y="479"/>
                    </a:cubicBezTo>
                    <a:cubicBezTo>
                      <a:pt x="75" y="485"/>
                      <a:pt x="99" y="491"/>
                      <a:pt x="123" y="496"/>
                    </a:cubicBezTo>
                    <a:cubicBezTo>
                      <a:pt x="121" y="523"/>
                      <a:pt x="119" y="550"/>
                      <a:pt x="117" y="578"/>
                    </a:cubicBezTo>
                    <a:cubicBezTo>
                      <a:pt x="116" y="583"/>
                      <a:pt x="116" y="588"/>
                      <a:pt x="115" y="593"/>
                    </a:cubicBezTo>
                    <a:cubicBezTo>
                      <a:pt x="114" y="608"/>
                      <a:pt x="124" y="622"/>
                      <a:pt x="138" y="627"/>
                    </a:cubicBezTo>
                    <a:cubicBezTo>
                      <a:pt x="154" y="634"/>
                      <a:pt x="169" y="624"/>
                      <a:pt x="183" y="618"/>
                    </a:cubicBezTo>
                    <a:cubicBezTo>
                      <a:pt x="206" y="609"/>
                      <a:pt x="229" y="599"/>
                      <a:pt x="252" y="590"/>
                    </a:cubicBezTo>
                    <a:cubicBezTo>
                      <a:pt x="262" y="607"/>
                      <a:pt x="273" y="624"/>
                      <a:pt x="283" y="641"/>
                    </a:cubicBezTo>
                    <a:cubicBezTo>
                      <a:pt x="289" y="651"/>
                      <a:pt x="295" y="660"/>
                      <a:pt x="301" y="670"/>
                    </a:cubicBezTo>
                    <a:cubicBezTo>
                      <a:pt x="315" y="692"/>
                      <a:pt x="344" y="695"/>
                      <a:pt x="360" y="674"/>
                    </a:cubicBezTo>
                    <a:cubicBezTo>
                      <a:pt x="360" y="673"/>
                      <a:pt x="361" y="673"/>
                      <a:pt x="361" y="672"/>
                    </a:cubicBezTo>
                    <a:cubicBezTo>
                      <a:pt x="378" y="645"/>
                      <a:pt x="394" y="617"/>
                      <a:pt x="411" y="590"/>
                    </a:cubicBezTo>
                    <a:cubicBezTo>
                      <a:pt x="436" y="600"/>
                      <a:pt x="462" y="611"/>
                      <a:pt x="487" y="621"/>
                    </a:cubicBezTo>
                    <a:cubicBezTo>
                      <a:pt x="501" y="627"/>
                      <a:pt x="501" y="627"/>
                      <a:pt x="501" y="627"/>
                    </a:cubicBezTo>
                    <a:cubicBezTo>
                      <a:pt x="516" y="633"/>
                      <a:pt x="533" y="627"/>
                      <a:pt x="542" y="615"/>
                    </a:cubicBezTo>
                    <a:cubicBezTo>
                      <a:pt x="551" y="602"/>
                      <a:pt x="547" y="585"/>
                      <a:pt x="546" y="570"/>
                    </a:cubicBezTo>
                    <a:cubicBezTo>
                      <a:pt x="544" y="545"/>
                      <a:pt x="542" y="521"/>
                      <a:pt x="540" y="496"/>
                    </a:cubicBezTo>
                    <a:cubicBezTo>
                      <a:pt x="566" y="490"/>
                      <a:pt x="592" y="484"/>
                      <a:pt x="619" y="478"/>
                    </a:cubicBezTo>
                    <a:cubicBezTo>
                      <a:pt x="624" y="476"/>
                      <a:pt x="629" y="475"/>
                      <a:pt x="633" y="474"/>
                    </a:cubicBezTo>
                    <a:cubicBezTo>
                      <a:pt x="648" y="471"/>
                      <a:pt x="659" y="458"/>
                      <a:pt x="660" y="443"/>
                    </a:cubicBezTo>
                    <a:cubicBezTo>
                      <a:pt x="661" y="425"/>
                      <a:pt x="647" y="412"/>
                      <a:pt x="636" y="400"/>
                    </a:cubicBezTo>
                    <a:close/>
                    <a:moveTo>
                      <a:pt x="626" y="445"/>
                    </a:moveTo>
                    <a:cubicBezTo>
                      <a:pt x="613" y="448"/>
                      <a:pt x="599" y="451"/>
                      <a:pt x="586" y="454"/>
                    </a:cubicBezTo>
                    <a:cubicBezTo>
                      <a:pt x="564" y="460"/>
                      <a:pt x="542" y="465"/>
                      <a:pt x="520" y="470"/>
                    </a:cubicBezTo>
                    <a:cubicBezTo>
                      <a:pt x="514" y="471"/>
                      <a:pt x="508" y="478"/>
                      <a:pt x="509" y="484"/>
                    </a:cubicBezTo>
                    <a:cubicBezTo>
                      <a:pt x="511" y="516"/>
                      <a:pt x="514" y="547"/>
                      <a:pt x="516" y="578"/>
                    </a:cubicBezTo>
                    <a:cubicBezTo>
                      <a:pt x="517" y="583"/>
                      <a:pt x="517" y="588"/>
                      <a:pt x="518" y="593"/>
                    </a:cubicBezTo>
                    <a:cubicBezTo>
                      <a:pt x="518" y="598"/>
                      <a:pt x="516" y="601"/>
                      <a:pt x="510" y="598"/>
                    </a:cubicBezTo>
                    <a:cubicBezTo>
                      <a:pt x="498" y="593"/>
                      <a:pt x="485" y="588"/>
                      <a:pt x="473" y="583"/>
                    </a:cubicBezTo>
                    <a:cubicBezTo>
                      <a:pt x="452" y="574"/>
                      <a:pt x="430" y="565"/>
                      <a:pt x="409" y="556"/>
                    </a:cubicBezTo>
                    <a:cubicBezTo>
                      <a:pt x="403" y="554"/>
                      <a:pt x="395" y="558"/>
                      <a:pt x="392" y="563"/>
                    </a:cubicBezTo>
                    <a:cubicBezTo>
                      <a:pt x="373" y="594"/>
                      <a:pt x="354" y="626"/>
                      <a:pt x="335" y="657"/>
                    </a:cubicBezTo>
                    <a:cubicBezTo>
                      <a:pt x="333" y="659"/>
                      <a:pt x="330" y="660"/>
                      <a:pt x="328" y="657"/>
                    </a:cubicBezTo>
                    <a:cubicBezTo>
                      <a:pt x="327" y="654"/>
                      <a:pt x="325" y="652"/>
                      <a:pt x="324" y="650"/>
                    </a:cubicBezTo>
                    <a:cubicBezTo>
                      <a:pt x="317" y="639"/>
                      <a:pt x="311" y="628"/>
                      <a:pt x="304" y="617"/>
                    </a:cubicBezTo>
                    <a:cubicBezTo>
                      <a:pt x="293" y="599"/>
                      <a:pt x="282" y="581"/>
                      <a:pt x="271" y="563"/>
                    </a:cubicBezTo>
                    <a:cubicBezTo>
                      <a:pt x="268" y="558"/>
                      <a:pt x="260" y="554"/>
                      <a:pt x="254" y="556"/>
                    </a:cubicBezTo>
                    <a:cubicBezTo>
                      <a:pt x="225" y="568"/>
                      <a:pt x="197" y="580"/>
                      <a:pt x="168" y="592"/>
                    </a:cubicBezTo>
                    <a:cubicBezTo>
                      <a:pt x="154" y="598"/>
                      <a:pt x="154" y="598"/>
                      <a:pt x="154" y="598"/>
                    </a:cubicBezTo>
                    <a:cubicBezTo>
                      <a:pt x="151" y="599"/>
                      <a:pt x="150" y="600"/>
                      <a:pt x="148" y="599"/>
                    </a:cubicBezTo>
                    <a:cubicBezTo>
                      <a:pt x="145" y="598"/>
                      <a:pt x="145" y="595"/>
                      <a:pt x="146" y="593"/>
                    </a:cubicBezTo>
                    <a:cubicBezTo>
                      <a:pt x="147" y="580"/>
                      <a:pt x="148" y="567"/>
                      <a:pt x="149" y="554"/>
                    </a:cubicBezTo>
                    <a:cubicBezTo>
                      <a:pt x="151" y="531"/>
                      <a:pt x="153" y="508"/>
                      <a:pt x="154" y="484"/>
                    </a:cubicBezTo>
                    <a:cubicBezTo>
                      <a:pt x="155" y="478"/>
                      <a:pt x="150" y="471"/>
                      <a:pt x="143" y="470"/>
                    </a:cubicBezTo>
                    <a:cubicBezTo>
                      <a:pt x="113" y="463"/>
                      <a:pt x="83" y="456"/>
                      <a:pt x="53" y="449"/>
                    </a:cubicBezTo>
                    <a:cubicBezTo>
                      <a:pt x="48" y="447"/>
                      <a:pt x="43" y="446"/>
                      <a:pt x="38" y="445"/>
                    </a:cubicBezTo>
                    <a:cubicBezTo>
                      <a:pt x="35" y="444"/>
                      <a:pt x="31" y="442"/>
                      <a:pt x="34" y="438"/>
                    </a:cubicBezTo>
                    <a:cubicBezTo>
                      <a:pt x="42" y="428"/>
                      <a:pt x="51" y="418"/>
                      <a:pt x="60" y="407"/>
                    </a:cubicBezTo>
                    <a:cubicBezTo>
                      <a:pt x="75" y="390"/>
                      <a:pt x="90" y="373"/>
                      <a:pt x="105" y="356"/>
                    </a:cubicBezTo>
                    <a:cubicBezTo>
                      <a:pt x="110" y="349"/>
                      <a:pt x="110" y="341"/>
                      <a:pt x="105" y="334"/>
                    </a:cubicBezTo>
                    <a:cubicBezTo>
                      <a:pt x="84" y="311"/>
                      <a:pt x="64" y="287"/>
                      <a:pt x="44" y="263"/>
                    </a:cubicBezTo>
                    <a:cubicBezTo>
                      <a:pt x="40" y="260"/>
                      <a:pt x="37" y="256"/>
                      <a:pt x="34" y="252"/>
                    </a:cubicBezTo>
                    <a:cubicBezTo>
                      <a:pt x="33" y="251"/>
                      <a:pt x="33" y="249"/>
                      <a:pt x="33" y="249"/>
                    </a:cubicBezTo>
                    <a:cubicBezTo>
                      <a:pt x="33" y="246"/>
                      <a:pt x="34" y="246"/>
                      <a:pt x="37" y="245"/>
                    </a:cubicBezTo>
                    <a:cubicBezTo>
                      <a:pt x="50" y="242"/>
                      <a:pt x="64" y="239"/>
                      <a:pt x="77" y="236"/>
                    </a:cubicBezTo>
                    <a:cubicBezTo>
                      <a:pt x="99" y="230"/>
                      <a:pt x="121" y="225"/>
                      <a:pt x="143" y="220"/>
                    </a:cubicBezTo>
                    <a:cubicBezTo>
                      <a:pt x="150" y="218"/>
                      <a:pt x="155" y="212"/>
                      <a:pt x="154" y="205"/>
                    </a:cubicBezTo>
                    <a:cubicBezTo>
                      <a:pt x="152" y="174"/>
                      <a:pt x="149" y="143"/>
                      <a:pt x="147" y="112"/>
                    </a:cubicBezTo>
                    <a:cubicBezTo>
                      <a:pt x="146" y="107"/>
                      <a:pt x="146" y="102"/>
                      <a:pt x="146" y="97"/>
                    </a:cubicBezTo>
                    <a:cubicBezTo>
                      <a:pt x="145" y="92"/>
                      <a:pt x="147" y="89"/>
                      <a:pt x="153" y="91"/>
                    </a:cubicBezTo>
                    <a:cubicBezTo>
                      <a:pt x="166" y="96"/>
                      <a:pt x="178" y="102"/>
                      <a:pt x="190" y="107"/>
                    </a:cubicBezTo>
                    <a:cubicBezTo>
                      <a:pt x="211" y="116"/>
                      <a:pt x="233" y="125"/>
                      <a:pt x="254" y="134"/>
                    </a:cubicBezTo>
                    <a:cubicBezTo>
                      <a:pt x="260" y="136"/>
                      <a:pt x="268" y="132"/>
                      <a:pt x="271" y="127"/>
                    </a:cubicBezTo>
                    <a:cubicBezTo>
                      <a:pt x="287" y="100"/>
                      <a:pt x="304" y="73"/>
                      <a:pt x="320" y="47"/>
                    </a:cubicBezTo>
                    <a:cubicBezTo>
                      <a:pt x="322" y="42"/>
                      <a:pt x="325" y="38"/>
                      <a:pt x="328" y="34"/>
                    </a:cubicBezTo>
                    <a:cubicBezTo>
                      <a:pt x="330" y="30"/>
                      <a:pt x="333" y="30"/>
                      <a:pt x="335" y="33"/>
                    </a:cubicBezTo>
                    <a:cubicBezTo>
                      <a:pt x="342" y="45"/>
                      <a:pt x="349" y="56"/>
                      <a:pt x="356" y="67"/>
                    </a:cubicBezTo>
                    <a:cubicBezTo>
                      <a:pt x="368" y="87"/>
                      <a:pt x="380" y="107"/>
                      <a:pt x="392" y="127"/>
                    </a:cubicBezTo>
                    <a:cubicBezTo>
                      <a:pt x="395" y="132"/>
                      <a:pt x="403" y="136"/>
                      <a:pt x="409" y="134"/>
                    </a:cubicBezTo>
                    <a:cubicBezTo>
                      <a:pt x="438" y="122"/>
                      <a:pt x="466" y="110"/>
                      <a:pt x="495" y="98"/>
                    </a:cubicBezTo>
                    <a:cubicBezTo>
                      <a:pt x="509" y="92"/>
                      <a:pt x="509" y="92"/>
                      <a:pt x="509" y="92"/>
                    </a:cubicBezTo>
                    <a:cubicBezTo>
                      <a:pt x="512" y="91"/>
                      <a:pt x="513" y="90"/>
                      <a:pt x="516" y="91"/>
                    </a:cubicBezTo>
                    <a:cubicBezTo>
                      <a:pt x="518" y="91"/>
                      <a:pt x="518" y="94"/>
                      <a:pt x="518" y="96"/>
                    </a:cubicBezTo>
                    <a:cubicBezTo>
                      <a:pt x="517" y="110"/>
                      <a:pt x="515" y="123"/>
                      <a:pt x="514" y="136"/>
                    </a:cubicBezTo>
                    <a:cubicBezTo>
                      <a:pt x="512" y="159"/>
                      <a:pt x="511" y="182"/>
                      <a:pt x="509" y="205"/>
                    </a:cubicBezTo>
                    <a:cubicBezTo>
                      <a:pt x="508" y="212"/>
                      <a:pt x="514" y="218"/>
                      <a:pt x="520" y="220"/>
                    </a:cubicBezTo>
                    <a:cubicBezTo>
                      <a:pt x="550" y="227"/>
                      <a:pt x="580" y="234"/>
                      <a:pt x="611" y="241"/>
                    </a:cubicBezTo>
                    <a:cubicBezTo>
                      <a:pt x="616" y="243"/>
                      <a:pt x="621" y="244"/>
                      <a:pt x="626" y="245"/>
                    </a:cubicBezTo>
                    <a:cubicBezTo>
                      <a:pt x="628" y="245"/>
                      <a:pt x="633" y="248"/>
                      <a:pt x="630" y="252"/>
                    </a:cubicBezTo>
                    <a:cubicBezTo>
                      <a:pt x="621" y="262"/>
                      <a:pt x="612" y="272"/>
                      <a:pt x="603" y="282"/>
                    </a:cubicBezTo>
                    <a:cubicBezTo>
                      <a:pt x="588" y="300"/>
                      <a:pt x="573" y="317"/>
                      <a:pt x="558" y="334"/>
                    </a:cubicBezTo>
                    <a:cubicBezTo>
                      <a:pt x="553" y="341"/>
                      <a:pt x="553" y="349"/>
                      <a:pt x="558" y="356"/>
                    </a:cubicBezTo>
                    <a:cubicBezTo>
                      <a:pt x="579" y="379"/>
                      <a:pt x="599" y="403"/>
                      <a:pt x="619" y="426"/>
                    </a:cubicBezTo>
                    <a:cubicBezTo>
                      <a:pt x="623" y="430"/>
                      <a:pt x="626" y="434"/>
                      <a:pt x="629" y="438"/>
                    </a:cubicBezTo>
                    <a:cubicBezTo>
                      <a:pt x="630" y="439"/>
                      <a:pt x="630" y="440"/>
                      <a:pt x="630" y="441"/>
                    </a:cubicBezTo>
                    <a:cubicBezTo>
                      <a:pt x="630" y="444"/>
                      <a:pt x="629" y="444"/>
                      <a:pt x="626" y="4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46" name="Group 45">
            <a:extLst>
              <a:ext uri="{FF2B5EF4-FFF2-40B4-BE49-F238E27FC236}">
                <a16:creationId xmlns:a16="http://schemas.microsoft.com/office/drawing/2014/main" xmlns="" id="{4C5E6A11-C60D-4DBA-812C-000E40511DD0}"/>
              </a:ext>
            </a:extLst>
          </p:cNvPr>
          <p:cNvGrpSpPr/>
          <p:nvPr/>
        </p:nvGrpSpPr>
        <p:grpSpPr>
          <a:xfrm>
            <a:off x="472952" y="2690633"/>
            <a:ext cx="2364888" cy="338554"/>
            <a:chOff x="472952" y="2690633"/>
            <a:chExt cx="2364888" cy="338554"/>
          </a:xfrm>
        </p:grpSpPr>
        <p:sp>
          <p:nvSpPr>
            <p:cNvPr id="17" name="TextBox 16">
              <a:extLst>
                <a:ext uri="{FF2B5EF4-FFF2-40B4-BE49-F238E27FC236}">
                  <a16:creationId xmlns:a16="http://schemas.microsoft.com/office/drawing/2014/main" xmlns="" id="{7912AE15-BC3B-4A8F-AFD0-DE468749F8E4}"/>
                </a:ext>
              </a:extLst>
            </p:cNvPr>
            <p:cNvSpPr txBox="1"/>
            <p:nvPr/>
          </p:nvSpPr>
          <p:spPr>
            <a:xfrm>
              <a:off x="889978" y="2690633"/>
              <a:ext cx="1947862" cy="338554"/>
            </a:xfrm>
            <a:prstGeom prst="rect">
              <a:avLst/>
            </a:prstGeom>
            <a:noFill/>
          </p:spPr>
          <p:txBody>
            <a:bodyPr wrap="square" rtlCol="0">
              <a:spAutoFit/>
            </a:bodyPr>
            <a:lstStyle/>
            <a:p>
              <a:r>
                <a:rPr lang="en-US" sz="1600" dirty="0" err="1">
                  <a:solidFill>
                    <a:schemeClr val="bg1"/>
                  </a:solidFill>
                  <a:latin typeface="+mj-lt"/>
                  <a:ea typeface="Roboto Light" panose="02000000000000000000" pitchFamily="2" charset="0"/>
                </a:rPr>
                <a:t>Colorfull</a:t>
              </a:r>
              <a:endParaRPr lang="en-US" sz="1600" dirty="0">
                <a:solidFill>
                  <a:schemeClr val="bg1"/>
                </a:solidFill>
                <a:latin typeface="+mj-lt"/>
                <a:ea typeface="Roboto Light" panose="02000000000000000000" pitchFamily="2" charset="0"/>
              </a:endParaRPr>
            </a:p>
          </p:txBody>
        </p:sp>
        <p:sp>
          <p:nvSpPr>
            <p:cNvPr id="27" name="Freeform 285">
              <a:extLst>
                <a:ext uri="{FF2B5EF4-FFF2-40B4-BE49-F238E27FC236}">
                  <a16:creationId xmlns:a16="http://schemas.microsoft.com/office/drawing/2014/main" xmlns="" id="{050422BF-A8AA-427E-8FB7-E57C84139746}"/>
                </a:ext>
              </a:extLst>
            </p:cNvPr>
            <p:cNvSpPr>
              <a:spLocks noEditPoints="1"/>
            </p:cNvSpPr>
            <p:nvPr/>
          </p:nvSpPr>
          <p:spPr bwMode="auto">
            <a:xfrm>
              <a:off x="472952" y="2760066"/>
              <a:ext cx="235136" cy="196069"/>
            </a:xfrm>
            <a:custGeom>
              <a:avLst/>
              <a:gdLst>
                <a:gd name="T0" fmla="*/ 606 w 616"/>
                <a:gd name="T1" fmla="*/ 182 h 514"/>
                <a:gd name="T2" fmla="*/ 591 w 616"/>
                <a:gd name="T3" fmla="*/ 177 h 514"/>
                <a:gd name="T4" fmla="*/ 546 w 616"/>
                <a:gd name="T5" fmla="*/ 177 h 514"/>
                <a:gd name="T6" fmla="*/ 493 w 616"/>
                <a:gd name="T7" fmla="*/ 11 h 514"/>
                <a:gd name="T8" fmla="*/ 479 w 616"/>
                <a:gd name="T9" fmla="*/ 2 h 514"/>
                <a:gd name="T10" fmla="*/ 462 w 616"/>
                <a:gd name="T11" fmla="*/ 2 h 514"/>
                <a:gd name="T12" fmla="*/ 457 w 616"/>
                <a:gd name="T13" fmla="*/ 4 h 514"/>
                <a:gd name="T14" fmla="*/ 364 w 616"/>
                <a:gd name="T15" fmla="*/ 33 h 514"/>
                <a:gd name="T16" fmla="*/ 26 w 616"/>
                <a:gd name="T17" fmla="*/ 142 h 514"/>
                <a:gd name="T18" fmla="*/ 17 w 616"/>
                <a:gd name="T19" fmla="*/ 146 h 514"/>
                <a:gd name="T20" fmla="*/ 7 w 616"/>
                <a:gd name="T21" fmla="*/ 154 h 514"/>
                <a:gd name="T22" fmla="*/ 10 w 616"/>
                <a:gd name="T23" fmla="*/ 152 h 514"/>
                <a:gd name="T24" fmla="*/ 6 w 616"/>
                <a:gd name="T25" fmla="*/ 155 h 514"/>
                <a:gd name="T26" fmla="*/ 48 w 616"/>
                <a:gd name="T27" fmla="*/ 314 h 514"/>
                <a:gd name="T28" fmla="*/ 86 w 616"/>
                <a:gd name="T29" fmla="*/ 432 h 514"/>
                <a:gd name="T30" fmla="*/ 101 w 616"/>
                <a:gd name="T31" fmla="*/ 473 h 514"/>
                <a:gd name="T32" fmla="*/ 133 w 616"/>
                <a:gd name="T33" fmla="*/ 514 h 514"/>
                <a:gd name="T34" fmla="*/ 591 w 616"/>
                <a:gd name="T35" fmla="*/ 514 h 514"/>
                <a:gd name="T36" fmla="*/ 616 w 616"/>
                <a:gd name="T37" fmla="*/ 195 h 514"/>
                <a:gd name="T38" fmla="*/ 110 w 616"/>
                <a:gd name="T39" fmla="*/ 183 h 514"/>
                <a:gd name="T40" fmla="*/ 127 w 616"/>
                <a:gd name="T41" fmla="*/ 390 h 514"/>
                <a:gd name="T42" fmla="*/ 590 w 616"/>
                <a:gd name="T43" fmla="*/ 426 h 514"/>
                <a:gd name="T44" fmla="*/ 127 w 616"/>
                <a:gd name="T45" fmla="*/ 390 h 514"/>
                <a:gd name="T46" fmla="*/ 607 w 616"/>
                <a:gd name="T47" fmla="*/ 183 h 514"/>
                <a:gd name="T48" fmla="*/ 589 w 616"/>
                <a:gd name="T49" fmla="*/ 204 h 514"/>
                <a:gd name="T50" fmla="*/ 590 w 616"/>
                <a:gd name="T51" fmla="*/ 204 h 514"/>
                <a:gd name="T52" fmla="*/ 127 w 616"/>
                <a:gd name="T53" fmla="*/ 363 h 514"/>
                <a:gd name="T54" fmla="*/ 128 w 616"/>
                <a:gd name="T55" fmla="*/ 204 h 514"/>
                <a:gd name="T56" fmla="*/ 589 w 616"/>
                <a:gd name="T57" fmla="*/ 204 h 514"/>
                <a:gd name="T58" fmla="*/ 30 w 616"/>
                <a:gd name="T59" fmla="*/ 169 h 514"/>
                <a:gd name="T60" fmla="*/ 30 w 616"/>
                <a:gd name="T61" fmla="*/ 169 h 514"/>
                <a:gd name="T62" fmla="*/ 53 w 616"/>
                <a:gd name="T63" fmla="*/ 162 h 514"/>
                <a:gd name="T64" fmla="*/ 330 w 616"/>
                <a:gd name="T65" fmla="*/ 73 h 514"/>
                <a:gd name="T66" fmla="*/ 468 w 616"/>
                <a:gd name="T67" fmla="*/ 28 h 514"/>
                <a:gd name="T68" fmla="*/ 514 w 616"/>
                <a:gd name="T69" fmla="*/ 164 h 514"/>
                <a:gd name="T70" fmla="*/ 128 w 616"/>
                <a:gd name="T71" fmla="*/ 177 h 514"/>
                <a:gd name="T72" fmla="*/ 114 w 616"/>
                <a:gd name="T73" fmla="*/ 181 h 514"/>
                <a:gd name="T74" fmla="*/ 101 w 616"/>
                <a:gd name="T75" fmla="*/ 195 h 514"/>
                <a:gd name="T76" fmla="*/ 85 w 616"/>
                <a:gd name="T77" fmla="*/ 341 h 514"/>
                <a:gd name="T78" fmla="*/ 127 w 616"/>
                <a:gd name="T79" fmla="*/ 487 h 514"/>
                <a:gd name="T80" fmla="*/ 128 w 616"/>
                <a:gd name="T81" fmla="*/ 487 h 514"/>
                <a:gd name="T82" fmla="*/ 129 w 616"/>
                <a:gd name="T83" fmla="*/ 487 h 514"/>
                <a:gd name="T84" fmla="*/ 129 w 616"/>
                <a:gd name="T85" fmla="*/ 487 h 514"/>
                <a:gd name="T86" fmla="*/ 129 w 616"/>
                <a:gd name="T87" fmla="*/ 487 h 514"/>
                <a:gd name="T88" fmla="*/ 127 w 616"/>
                <a:gd name="T89" fmla="*/ 467 h 514"/>
                <a:gd name="T90" fmla="*/ 590 w 616"/>
                <a:gd name="T91" fmla="*/ 453 h 514"/>
                <a:gd name="T92" fmla="*/ 589 w 616"/>
                <a:gd name="T93" fmla="*/ 485 h 514"/>
                <a:gd name="T94" fmla="*/ 129 w 616"/>
                <a:gd name="T95" fmla="*/ 487 h 514"/>
                <a:gd name="T96" fmla="*/ 589 w 616"/>
                <a:gd name="T97" fmla="*/ 487 h 514"/>
                <a:gd name="T98" fmla="*/ 589 w 616"/>
                <a:gd name="T99" fmla="*/ 48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16" h="514">
                  <a:moveTo>
                    <a:pt x="606" y="183"/>
                  </a:moveTo>
                  <a:cubicBezTo>
                    <a:pt x="606" y="182"/>
                    <a:pt x="606" y="182"/>
                    <a:pt x="606" y="182"/>
                  </a:cubicBezTo>
                  <a:cubicBezTo>
                    <a:pt x="605" y="182"/>
                    <a:pt x="604" y="181"/>
                    <a:pt x="603" y="181"/>
                  </a:cubicBezTo>
                  <a:cubicBezTo>
                    <a:pt x="599" y="179"/>
                    <a:pt x="595" y="178"/>
                    <a:pt x="591" y="177"/>
                  </a:cubicBezTo>
                  <a:cubicBezTo>
                    <a:pt x="590" y="177"/>
                    <a:pt x="589" y="177"/>
                    <a:pt x="588" y="177"/>
                  </a:cubicBezTo>
                  <a:cubicBezTo>
                    <a:pt x="546" y="177"/>
                    <a:pt x="546" y="177"/>
                    <a:pt x="546" y="177"/>
                  </a:cubicBezTo>
                  <a:cubicBezTo>
                    <a:pt x="532" y="134"/>
                    <a:pt x="532" y="134"/>
                    <a:pt x="532" y="134"/>
                  </a:cubicBezTo>
                  <a:cubicBezTo>
                    <a:pt x="519" y="93"/>
                    <a:pt x="506" y="52"/>
                    <a:pt x="493" y="11"/>
                  </a:cubicBezTo>
                  <a:cubicBezTo>
                    <a:pt x="491" y="6"/>
                    <a:pt x="486" y="2"/>
                    <a:pt x="480" y="2"/>
                  </a:cubicBezTo>
                  <a:cubicBezTo>
                    <a:pt x="480" y="2"/>
                    <a:pt x="479" y="2"/>
                    <a:pt x="479" y="2"/>
                  </a:cubicBezTo>
                  <a:cubicBezTo>
                    <a:pt x="477" y="1"/>
                    <a:pt x="475" y="1"/>
                    <a:pt x="472" y="1"/>
                  </a:cubicBezTo>
                  <a:cubicBezTo>
                    <a:pt x="469" y="0"/>
                    <a:pt x="465" y="1"/>
                    <a:pt x="462" y="2"/>
                  </a:cubicBezTo>
                  <a:cubicBezTo>
                    <a:pt x="461" y="2"/>
                    <a:pt x="461" y="2"/>
                    <a:pt x="461" y="2"/>
                  </a:cubicBezTo>
                  <a:cubicBezTo>
                    <a:pt x="460" y="3"/>
                    <a:pt x="458" y="3"/>
                    <a:pt x="457" y="4"/>
                  </a:cubicBezTo>
                  <a:cubicBezTo>
                    <a:pt x="450" y="6"/>
                    <a:pt x="444" y="8"/>
                    <a:pt x="437" y="10"/>
                  </a:cubicBezTo>
                  <a:cubicBezTo>
                    <a:pt x="413" y="18"/>
                    <a:pt x="388" y="26"/>
                    <a:pt x="364" y="33"/>
                  </a:cubicBezTo>
                  <a:cubicBezTo>
                    <a:pt x="295" y="55"/>
                    <a:pt x="227" y="77"/>
                    <a:pt x="159" y="99"/>
                  </a:cubicBezTo>
                  <a:cubicBezTo>
                    <a:pt x="114" y="114"/>
                    <a:pt x="70" y="128"/>
                    <a:pt x="26" y="142"/>
                  </a:cubicBezTo>
                  <a:cubicBezTo>
                    <a:pt x="23" y="143"/>
                    <a:pt x="23" y="143"/>
                    <a:pt x="23" y="143"/>
                  </a:cubicBezTo>
                  <a:cubicBezTo>
                    <a:pt x="21" y="144"/>
                    <a:pt x="19" y="145"/>
                    <a:pt x="17" y="146"/>
                  </a:cubicBezTo>
                  <a:cubicBezTo>
                    <a:pt x="14" y="147"/>
                    <a:pt x="12" y="149"/>
                    <a:pt x="10" y="151"/>
                  </a:cubicBezTo>
                  <a:cubicBezTo>
                    <a:pt x="9" y="152"/>
                    <a:pt x="8" y="153"/>
                    <a:pt x="7" y="154"/>
                  </a:cubicBezTo>
                  <a:cubicBezTo>
                    <a:pt x="7" y="154"/>
                    <a:pt x="7" y="154"/>
                    <a:pt x="7" y="154"/>
                  </a:cubicBezTo>
                  <a:cubicBezTo>
                    <a:pt x="8" y="153"/>
                    <a:pt x="9" y="153"/>
                    <a:pt x="10" y="152"/>
                  </a:cubicBezTo>
                  <a:cubicBezTo>
                    <a:pt x="9" y="153"/>
                    <a:pt x="8" y="154"/>
                    <a:pt x="6" y="154"/>
                  </a:cubicBezTo>
                  <a:cubicBezTo>
                    <a:pt x="6" y="155"/>
                    <a:pt x="6" y="155"/>
                    <a:pt x="6" y="155"/>
                  </a:cubicBezTo>
                  <a:cubicBezTo>
                    <a:pt x="2" y="158"/>
                    <a:pt x="0" y="163"/>
                    <a:pt x="2" y="168"/>
                  </a:cubicBezTo>
                  <a:cubicBezTo>
                    <a:pt x="17" y="217"/>
                    <a:pt x="33" y="265"/>
                    <a:pt x="48" y="314"/>
                  </a:cubicBezTo>
                  <a:cubicBezTo>
                    <a:pt x="58" y="345"/>
                    <a:pt x="68" y="376"/>
                    <a:pt x="78" y="407"/>
                  </a:cubicBezTo>
                  <a:cubicBezTo>
                    <a:pt x="86" y="432"/>
                    <a:pt x="86" y="432"/>
                    <a:pt x="86" y="432"/>
                  </a:cubicBezTo>
                  <a:cubicBezTo>
                    <a:pt x="89" y="441"/>
                    <a:pt x="93" y="452"/>
                    <a:pt x="101" y="458"/>
                  </a:cubicBezTo>
                  <a:cubicBezTo>
                    <a:pt x="101" y="473"/>
                    <a:pt x="101" y="473"/>
                    <a:pt x="101" y="473"/>
                  </a:cubicBezTo>
                  <a:cubicBezTo>
                    <a:pt x="101" y="487"/>
                    <a:pt x="102" y="501"/>
                    <a:pt x="115" y="510"/>
                  </a:cubicBezTo>
                  <a:cubicBezTo>
                    <a:pt x="120" y="514"/>
                    <a:pt x="127" y="514"/>
                    <a:pt x="133" y="514"/>
                  </a:cubicBezTo>
                  <a:cubicBezTo>
                    <a:pt x="586" y="514"/>
                    <a:pt x="586" y="514"/>
                    <a:pt x="586" y="514"/>
                  </a:cubicBezTo>
                  <a:cubicBezTo>
                    <a:pt x="588" y="514"/>
                    <a:pt x="589" y="514"/>
                    <a:pt x="591" y="514"/>
                  </a:cubicBezTo>
                  <a:cubicBezTo>
                    <a:pt x="610" y="512"/>
                    <a:pt x="616" y="494"/>
                    <a:pt x="616" y="477"/>
                  </a:cubicBezTo>
                  <a:cubicBezTo>
                    <a:pt x="616" y="195"/>
                    <a:pt x="616" y="195"/>
                    <a:pt x="616" y="195"/>
                  </a:cubicBezTo>
                  <a:cubicBezTo>
                    <a:pt x="616" y="190"/>
                    <a:pt x="612" y="184"/>
                    <a:pt x="606" y="183"/>
                  </a:cubicBezTo>
                  <a:close/>
                  <a:moveTo>
                    <a:pt x="110" y="183"/>
                  </a:moveTo>
                  <a:cubicBezTo>
                    <a:pt x="108" y="184"/>
                    <a:pt x="108" y="183"/>
                    <a:pt x="110" y="183"/>
                  </a:cubicBezTo>
                  <a:close/>
                  <a:moveTo>
                    <a:pt x="127" y="390"/>
                  </a:moveTo>
                  <a:cubicBezTo>
                    <a:pt x="590" y="390"/>
                    <a:pt x="590" y="390"/>
                    <a:pt x="590" y="390"/>
                  </a:cubicBezTo>
                  <a:cubicBezTo>
                    <a:pt x="590" y="426"/>
                    <a:pt x="590" y="426"/>
                    <a:pt x="590" y="426"/>
                  </a:cubicBezTo>
                  <a:cubicBezTo>
                    <a:pt x="127" y="426"/>
                    <a:pt x="127" y="426"/>
                    <a:pt x="127" y="426"/>
                  </a:cubicBezTo>
                  <a:lnTo>
                    <a:pt x="127" y="390"/>
                  </a:lnTo>
                  <a:close/>
                  <a:moveTo>
                    <a:pt x="607" y="183"/>
                  </a:moveTo>
                  <a:cubicBezTo>
                    <a:pt x="607" y="183"/>
                    <a:pt x="607" y="183"/>
                    <a:pt x="607" y="183"/>
                  </a:cubicBezTo>
                  <a:cubicBezTo>
                    <a:pt x="609" y="183"/>
                    <a:pt x="609" y="184"/>
                    <a:pt x="607" y="183"/>
                  </a:cubicBezTo>
                  <a:close/>
                  <a:moveTo>
                    <a:pt x="589" y="204"/>
                  </a:moveTo>
                  <a:cubicBezTo>
                    <a:pt x="589" y="204"/>
                    <a:pt x="589" y="204"/>
                    <a:pt x="589" y="204"/>
                  </a:cubicBezTo>
                  <a:cubicBezTo>
                    <a:pt x="589" y="204"/>
                    <a:pt x="589" y="204"/>
                    <a:pt x="590" y="204"/>
                  </a:cubicBezTo>
                  <a:cubicBezTo>
                    <a:pt x="590" y="363"/>
                    <a:pt x="590" y="363"/>
                    <a:pt x="590" y="363"/>
                  </a:cubicBezTo>
                  <a:cubicBezTo>
                    <a:pt x="127" y="363"/>
                    <a:pt x="127" y="363"/>
                    <a:pt x="127" y="363"/>
                  </a:cubicBezTo>
                  <a:cubicBezTo>
                    <a:pt x="127" y="204"/>
                    <a:pt x="127" y="204"/>
                    <a:pt x="127" y="204"/>
                  </a:cubicBezTo>
                  <a:cubicBezTo>
                    <a:pt x="128" y="204"/>
                    <a:pt x="128" y="204"/>
                    <a:pt x="128" y="204"/>
                  </a:cubicBezTo>
                  <a:cubicBezTo>
                    <a:pt x="128" y="204"/>
                    <a:pt x="128" y="204"/>
                    <a:pt x="128" y="204"/>
                  </a:cubicBezTo>
                  <a:lnTo>
                    <a:pt x="589" y="204"/>
                  </a:lnTo>
                  <a:close/>
                  <a:moveTo>
                    <a:pt x="85" y="341"/>
                  </a:moveTo>
                  <a:cubicBezTo>
                    <a:pt x="67" y="284"/>
                    <a:pt x="48" y="226"/>
                    <a:pt x="30" y="169"/>
                  </a:cubicBezTo>
                  <a:cubicBezTo>
                    <a:pt x="30" y="169"/>
                    <a:pt x="30" y="169"/>
                    <a:pt x="30" y="169"/>
                  </a:cubicBezTo>
                  <a:cubicBezTo>
                    <a:pt x="30" y="169"/>
                    <a:pt x="30" y="169"/>
                    <a:pt x="30" y="169"/>
                  </a:cubicBezTo>
                  <a:cubicBezTo>
                    <a:pt x="32" y="168"/>
                    <a:pt x="33" y="168"/>
                    <a:pt x="34" y="168"/>
                  </a:cubicBezTo>
                  <a:cubicBezTo>
                    <a:pt x="53" y="162"/>
                    <a:pt x="53" y="162"/>
                    <a:pt x="53" y="162"/>
                  </a:cubicBezTo>
                  <a:cubicBezTo>
                    <a:pt x="77" y="154"/>
                    <a:pt x="101" y="146"/>
                    <a:pt x="125" y="138"/>
                  </a:cubicBezTo>
                  <a:cubicBezTo>
                    <a:pt x="193" y="116"/>
                    <a:pt x="262" y="95"/>
                    <a:pt x="330" y="73"/>
                  </a:cubicBezTo>
                  <a:cubicBezTo>
                    <a:pt x="375" y="58"/>
                    <a:pt x="420" y="44"/>
                    <a:pt x="465" y="29"/>
                  </a:cubicBezTo>
                  <a:cubicBezTo>
                    <a:pt x="468" y="28"/>
                    <a:pt x="468" y="28"/>
                    <a:pt x="468" y="28"/>
                  </a:cubicBezTo>
                  <a:cubicBezTo>
                    <a:pt x="469" y="28"/>
                    <a:pt x="469" y="28"/>
                    <a:pt x="470" y="28"/>
                  </a:cubicBezTo>
                  <a:cubicBezTo>
                    <a:pt x="485" y="73"/>
                    <a:pt x="499" y="119"/>
                    <a:pt x="514" y="164"/>
                  </a:cubicBezTo>
                  <a:cubicBezTo>
                    <a:pt x="515" y="169"/>
                    <a:pt x="517" y="173"/>
                    <a:pt x="518" y="177"/>
                  </a:cubicBezTo>
                  <a:cubicBezTo>
                    <a:pt x="128" y="177"/>
                    <a:pt x="128" y="177"/>
                    <a:pt x="128" y="177"/>
                  </a:cubicBezTo>
                  <a:cubicBezTo>
                    <a:pt x="126" y="177"/>
                    <a:pt x="125" y="178"/>
                    <a:pt x="123" y="178"/>
                  </a:cubicBezTo>
                  <a:cubicBezTo>
                    <a:pt x="119" y="178"/>
                    <a:pt x="117" y="180"/>
                    <a:pt x="114" y="181"/>
                  </a:cubicBezTo>
                  <a:cubicBezTo>
                    <a:pt x="113" y="181"/>
                    <a:pt x="112" y="182"/>
                    <a:pt x="111" y="182"/>
                  </a:cubicBezTo>
                  <a:cubicBezTo>
                    <a:pt x="105" y="184"/>
                    <a:pt x="101" y="189"/>
                    <a:pt x="101" y="195"/>
                  </a:cubicBezTo>
                  <a:cubicBezTo>
                    <a:pt x="101" y="388"/>
                    <a:pt x="101" y="388"/>
                    <a:pt x="101" y="388"/>
                  </a:cubicBezTo>
                  <a:cubicBezTo>
                    <a:pt x="95" y="373"/>
                    <a:pt x="90" y="357"/>
                    <a:pt x="85" y="341"/>
                  </a:cubicBezTo>
                  <a:close/>
                  <a:moveTo>
                    <a:pt x="127" y="487"/>
                  </a:moveTo>
                  <a:cubicBezTo>
                    <a:pt x="127" y="487"/>
                    <a:pt x="127" y="487"/>
                    <a:pt x="127" y="487"/>
                  </a:cubicBezTo>
                  <a:close/>
                  <a:moveTo>
                    <a:pt x="128" y="487"/>
                  </a:moveTo>
                  <a:cubicBezTo>
                    <a:pt x="127" y="487"/>
                    <a:pt x="127" y="486"/>
                    <a:pt x="128" y="487"/>
                  </a:cubicBezTo>
                  <a:close/>
                  <a:moveTo>
                    <a:pt x="129" y="487"/>
                  </a:moveTo>
                  <a:cubicBezTo>
                    <a:pt x="129" y="487"/>
                    <a:pt x="129" y="487"/>
                    <a:pt x="129" y="487"/>
                  </a:cubicBezTo>
                  <a:cubicBezTo>
                    <a:pt x="129" y="487"/>
                    <a:pt x="129" y="487"/>
                    <a:pt x="129" y="487"/>
                  </a:cubicBezTo>
                  <a:cubicBezTo>
                    <a:pt x="129" y="487"/>
                    <a:pt x="129" y="487"/>
                    <a:pt x="129" y="487"/>
                  </a:cubicBezTo>
                  <a:close/>
                  <a:moveTo>
                    <a:pt x="129" y="487"/>
                  </a:moveTo>
                  <a:cubicBezTo>
                    <a:pt x="129" y="487"/>
                    <a:pt x="129" y="486"/>
                    <a:pt x="129" y="487"/>
                  </a:cubicBezTo>
                  <a:cubicBezTo>
                    <a:pt x="129" y="487"/>
                    <a:pt x="129" y="487"/>
                    <a:pt x="129" y="487"/>
                  </a:cubicBezTo>
                  <a:cubicBezTo>
                    <a:pt x="127" y="481"/>
                    <a:pt x="127" y="474"/>
                    <a:pt x="127" y="467"/>
                  </a:cubicBezTo>
                  <a:cubicBezTo>
                    <a:pt x="127" y="453"/>
                    <a:pt x="127" y="453"/>
                    <a:pt x="127" y="453"/>
                  </a:cubicBezTo>
                  <a:cubicBezTo>
                    <a:pt x="590" y="453"/>
                    <a:pt x="590" y="453"/>
                    <a:pt x="590" y="453"/>
                  </a:cubicBezTo>
                  <a:cubicBezTo>
                    <a:pt x="590" y="477"/>
                    <a:pt x="590" y="477"/>
                    <a:pt x="590" y="477"/>
                  </a:cubicBezTo>
                  <a:cubicBezTo>
                    <a:pt x="589" y="480"/>
                    <a:pt x="589" y="482"/>
                    <a:pt x="589" y="485"/>
                  </a:cubicBezTo>
                  <a:cubicBezTo>
                    <a:pt x="589" y="485"/>
                    <a:pt x="588" y="486"/>
                    <a:pt x="588" y="487"/>
                  </a:cubicBezTo>
                  <a:lnTo>
                    <a:pt x="129" y="487"/>
                  </a:lnTo>
                  <a:close/>
                  <a:moveTo>
                    <a:pt x="589" y="487"/>
                  </a:moveTo>
                  <a:cubicBezTo>
                    <a:pt x="590" y="486"/>
                    <a:pt x="590" y="486"/>
                    <a:pt x="589" y="487"/>
                  </a:cubicBezTo>
                  <a:close/>
                  <a:moveTo>
                    <a:pt x="589" y="487"/>
                  </a:moveTo>
                  <a:cubicBezTo>
                    <a:pt x="590" y="487"/>
                    <a:pt x="590" y="487"/>
                    <a:pt x="589" y="48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4" name="Group 43">
            <a:extLst>
              <a:ext uri="{FF2B5EF4-FFF2-40B4-BE49-F238E27FC236}">
                <a16:creationId xmlns:a16="http://schemas.microsoft.com/office/drawing/2014/main" xmlns="" id="{31D8BE24-1ED8-48A6-994E-EAAA4F7CD423}"/>
              </a:ext>
            </a:extLst>
          </p:cNvPr>
          <p:cNvGrpSpPr/>
          <p:nvPr/>
        </p:nvGrpSpPr>
        <p:grpSpPr>
          <a:xfrm>
            <a:off x="456199" y="3345989"/>
            <a:ext cx="2381641" cy="338554"/>
            <a:chOff x="456199" y="3345989"/>
            <a:chExt cx="2381641" cy="338554"/>
          </a:xfrm>
        </p:grpSpPr>
        <p:sp>
          <p:nvSpPr>
            <p:cNvPr id="18" name="TextBox 17">
              <a:extLst>
                <a:ext uri="{FF2B5EF4-FFF2-40B4-BE49-F238E27FC236}">
                  <a16:creationId xmlns:a16="http://schemas.microsoft.com/office/drawing/2014/main" xmlns="" id="{2997A171-9F69-48C8-BDF2-981F776E6771}"/>
                </a:ext>
              </a:extLst>
            </p:cNvPr>
            <p:cNvSpPr txBox="1"/>
            <p:nvPr/>
          </p:nvSpPr>
          <p:spPr>
            <a:xfrm>
              <a:off x="889978" y="3345989"/>
              <a:ext cx="1947862" cy="338554"/>
            </a:xfrm>
            <a:prstGeom prst="rect">
              <a:avLst/>
            </a:prstGeom>
            <a:noFill/>
          </p:spPr>
          <p:txBody>
            <a:bodyPr wrap="square" rtlCol="0">
              <a:spAutoFit/>
            </a:bodyPr>
            <a:lstStyle/>
            <a:p>
              <a:r>
                <a:rPr lang="en-US" sz="1600" dirty="0">
                  <a:solidFill>
                    <a:schemeClr val="bg1"/>
                  </a:solidFill>
                  <a:latin typeface="+mj-lt"/>
                  <a:ea typeface="Roboto Light" panose="02000000000000000000" pitchFamily="2" charset="0"/>
                </a:rPr>
                <a:t>Best Choices</a:t>
              </a:r>
            </a:p>
          </p:txBody>
        </p:sp>
        <p:sp>
          <p:nvSpPr>
            <p:cNvPr id="28" name="Freeform 294">
              <a:extLst>
                <a:ext uri="{FF2B5EF4-FFF2-40B4-BE49-F238E27FC236}">
                  <a16:creationId xmlns:a16="http://schemas.microsoft.com/office/drawing/2014/main" xmlns="" id="{608C63DA-BBEB-4292-ABEE-7094B594C474}"/>
                </a:ext>
              </a:extLst>
            </p:cNvPr>
            <p:cNvSpPr>
              <a:spLocks noEditPoints="1"/>
            </p:cNvSpPr>
            <p:nvPr/>
          </p:nvSpPr>
          <p:spPr bwMode="auto">
            <a:xfrm>
              <a:off x="456199" y="3433136"/>
              <a:ext cx="268643" cy="169569"/>
            </a:xfrm>
            <a:custGeom>
              <a:avLst/>
              <a:gdLst>
                <a:gd name="T0" fmla="*/ 553 w 722"/>
                <a:gd name="T1" fmla="*/ 70 h 455"/>
                <a:gd name="T2" fmla="*/ 378 w 722"/>
                <a:gd name="T3" fmla="*/ 55 h 455"/>
                <a:gd name="T4" fmla="*/ 367 w 722"/>
                <a:gd name="T5" fmla="*/ 59 h 455"/>
                <a:gd name="T6" fmla="*/ 352 w 722"/>
                <a:gd name="T7" fmla="*/ 55 h 455"/>
                <a:gd name="T8" fmla="*/ 214 w 722"/>
                <a:gd name="T9" fmla="*/ 31 h 455"/>
                <a:gd name="T10" fmla="*/ 63 w 722"/>
                <a:gd name="T11" fmla="*/ 231 h 455"/>
                <a:gd name="T12" fmla="*/ 537 w 722"/>
                <a:gd name="T13" fmla="*/ 437 h 455"/>
                <a:gd name="T14" fmla="*/ 183 w 722"/>
                <a:gd name="T15" fmla="*/ 138 h 455"/>
                <a:gd name="T16" fmla="*/ 230 w 722"/>
                <a:gd name="T17" fmla="*/ 60 h 455"/>
                <a:gd name="T18" fmla="*/ 248 w 722"/>
                <a:gd name="T19" fmla="*/ 41 h 455"/>
                <a:gd name="T20" fmla="*/ 254 w 722"/>
                <a:gd name="T21" fmla="*/ 38 h 455"/>
                <a:gd name="T22" fmla="*/ 264 w 722"/>
                <a:gd name="T23" fmla="*/ 40 h 455"/>
                <a:gd name="T24" fmla="*/ 295 w 722"/>
                <a:gd name="T25" fmla="*/ 58 h 455"/>
                <a:gd name="T26" fmla="*/ 462 w 722"/>
                <a:gd name="T27" fmla="*/ 38 h 455"/>
                <a:gd name="T28" fmla="*/ 470 w 722"/>
                <a:gd name="T29" fmla="*/ 36 h 455"/>
                <a:gd name="T30" fmla="*/ 481 w 722"/>
                <a:gd name="T31" fmla="*/ 38 h 455"/>
                <a:gd name="T32" fmla="*/ 494 w 722"/>
                <a:gd name="T33" fmla="*/ 46 h 455"/>
                <a:gd name="T34" fmla="*/ 514 w 722"/>
                <a:gd name="T35" fmla="*/ 68 h 455"/>
                <a:gd name="T36" fmla="*/ 565 w 722"/>
                <a:gd name="T37" fmla="*/ 160 h 455"/>
                <a:gd name="T38" fmla="*/ 570 w 722"/>
                <a:gd name="T39" fmla="*/ 171 h 455"/>
                <a:gd name="T40" fmla="*/ 585 w 722"/>
                <a:gd name="T41" fmla="*/ 218 h 455"/>
                <a:gd name="T42" fmla="*/ 582 w 722"/>
                <a:gd name="T43" fmla="*/ 231 h 455"/>
                <a:gd name="T44" fmla="*/ 575 w 722"/>
                <a:gd name="T45" fmla="*/ 243 h 455"/>
                <a:gd name="T46" fmla="*/ 559 w 722"/>
                <a:gd name="T47" fmla="*/ 257 h 455"/>
                <a:gd name="T48" fmla="*/ 537 w 722"/>
                <a:gd name="T49" fmla="*/ 269 h 455"/>
                <a:gd name="T50" fmla="*/ 235 w 722"/>
                <a:gd name="T51" fmla="*/ 281 h 455"/>
                <a:gd name="T52" fmla="*/ 193 w 722"/>
                <a:gd name="T53" fmla="*/ 269 h 455"/>
                <a:gd name="T54" fmla="*/ 168 w 722"/>
                <a:gd name="T55" fmla="*/ 255 h 455"/>
                <a:gd name="T56" fmla="*/ 151 w 722"/>
                <a:gd name="T57" fmla="*/ 235 h 455"/>
                <a:gd name="T58" fmla="*/ 146 w 722"/>
                <a:gd name="T59" fmla="*/ 219 h 455"/>
                <a:gd name="T60" fmla="*/ 680 w 722"/>
                <a:gd name="T61" fmla="*/ 342 h 455"/>
                <a:gd name="T62" fmla="*/ 688 w 722"/>
                <a:gd name="T63" fmla="*/ 327 h 455"/>
                <a:gd name="T64" fmla="*/ 680 w 722"/>
                <a:gd name="T65" fmla="*/ 341 h 455"/>
                <a:gd name="T66" fmla="*/ 664 w 722"/>
                <a:gd name="T67" fmla="*/ 357 h 455"/>
                <a:gd name="T68" fmla="*/ 625 w 722"/>
                <a:gd name="T69" fmla="*/ 379 h 455"/>
                <a:gd name="T70" fmla="*/ 122 w 722"/>
                <a:gd name="T71" fmla="*/ 385 h 455"/>
                <a:gd name="T72" fmla="*/ 68 w 722"/>
                <a:gd name="T73" fmla="*/ 357 h 455"/>
                <a:gd name="T74" fmla="*/ 51 w 722"/>
                <a:gd name="T75" fmla="*/ 340 h 455"/>
                <a:gd name="T76" fmla="*/ 44 w 722"/>
                <a:gd name="T77" fmla="*/ 329 h 455"/>
                <a:gd name="T78" fmla="*/ 41 w 722"/>
                <a:gd name="T79" fmla="*/ 308 h 455"/>
                <a:gd name="T80" fmla="*/ 46 w 722"/>
                <a:gd name="T81" fmla="*/ 292 h 455"/>
                <a:gd name="T82" fmla="*/ 61 w 722"/>
                <a:gd name="T83" fmla="*/ 272 h 455"/>
                <a:gd name="T84" fmla="*/ 101 w 722"/>
                <a:gd name="T85" fmla="*/ 244 h 455"/>
                <a:gd name="T86" fmla="*/ 241 w 722"/>
                <a:gd name="T87" fmla="*/ 314 h 455"/>
                <a:gd name="T88" fmla="*/ 593 w 722"/>
                <a:gd name="T89" fmla="*/ 270 h 455"/>
                <a:gd name="T90" fmla="*/ 657 w 722"/>
                <a:gd name="T91" fmla="*/ 261 h 455"/>
                <a:gd name="T92" fmla="*/ 679 w 722"/>
                <a:gd name="T93" fmla="*/ 282 h 455"/>
                <a:gd name="T94" fmla="*/ 689 w 722"/>
                <a:gd name="T95" fmla="*/ 302 h 455"/>
                <a:gd name="T96" fmla="*/ 691 w 722"/>
                <a:gd name="T97" fmla="*/ 31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22" h="455">
                  <a:moveTo>
                    <a:pt x="646" y="218"/>
                  </a:moveTo>
                  <a:cubicBezTo>
                    <a:pt x="636" y="212"/>
                    <a:pt x="626" y="207"/>
                    <a:pt x="615" y="203"/>
                  </a:cubicBezTo>
                  <a:cubicBezTo>
                    <a:pt x="607" y="178"/>
                    <a:pt x="596" y="154"/>
                    <a:pt x="585" y="130"/>
                  </a:cubicBezTo>
                  <a:cubicBezTo>
                    <a:pt x="576" y="109"/>
                    <a:pt x="565" y="89"/>
                    <a:pt x="553" y="70"/>
                  </a:cubicBezTo>
                  <a:cubicBezTo>
                    <a:pt x="542" y="52"/>
                    <a:pt x="529" y="35"/>
                    <a:pt x="513" y="22"/>
                  </a:cubicBezTo>
                  <a:cubicBezTo>
                    <a:pt x="496" y="9"/>
                    <a:pt x="477" y="0"/>
                    <a:pt x="456" y="7"/>
                  </a:cubicBezTo>
                  <a:cubicBezTo>
                    <a:pt x="430" y="16"/>
                    <a:pt x="410" y="37"/>
                    <a:pt x="387" y="51"/>
                  </a:cubicBezTo>
                  <a:cubicBezTo>
                    <a:pt x="384" y="52"/>
                    <a:pt x="381" y="54"/>
                    <a:pt x="378" y="55"/>
                  </a:cubicBezTo>
                  <a:cubicBezTo>
                    <a:pt x="378" y="55"/>
                    <a:pt x="376" y="56"/>
                    <a:pt x="376" y="56"/>
                  </a:cubicBezTo>
                  <a:cubicBezTo>
                    <a:pt x="375" y="57"/>
                    <a:pt x="374" y="57"/>
                    <a:pt x="373" y="57"/>
                  </a:cubicBezTo>
                  <a:cubicBezTo>
                    <a:pt x="372" y="58"/>
                    <a:pt x="370" y="58"/>
                    <a:pt x="369" y="58"/>
                  </a:cubicBezTo>
                  <a:cubicBezTo>
                    <a:pt x="369" y="58"/>
                    <a:pt x="368" y="59"/>
                    <a:pt x="367" y="59"/>
                  </a:cubicBezTo>
                  <a:cubicBezTo>
                    <a:pt x="366" y="59"/>
                    <a:pt x="365" y="59"/>
                    <a:pt x="365" y="59"/>
                  </a:cubicBezTo>
                  <a:cubicBezTo>
                    <a:pt x="364" y="59"/>
                    <a:pt x="363" y="59"/>
                    <a:pt x="363" y="58"/>
                  </a:cubicBezTo>
                  <a:cubicBezTo>
                    <a:pt x="360" y="58"/>
                    <a:pt x="357" y="57"/>
                    <a:pt x="355" y="57"/>
                  </a:cubicBezTo>
                  <a:cubicBezTo>
                    <a:pt x="354" y="56"/>
                    <a:pt x="353" y="56"/>
                    <a:pt x="352" y="55"/>
                  </a:cubicBezTo>
                  <a:cubicBezTo>
                    <a:pt x="353" y="56"/>
                    <a:pt x="350" y="55"/>
                    <a:pt x="350" y="54"/>
                  </a:cubicBezTo>
                  <a:cubicBezTo>
                    <a:pt x="344" y="52"/>
                    <a:pt x="338" y="48"/>
                    <a:pt x="332" y="45"/>
                  </a:cubicBezTo>
                  <a:cubicBezTo>
                    <a:pt x="311" y="32"/>
                    <a:pt x="291" y="13"/>
                    <a:pt x="266" y="8"/>
                  </a:cubicBezTo>
                  <a:cubicBezTo>
                    <a:pt x="244" y="3"/>
                    <a:pt x="228" y="15"/>
                    <a:pt x="214" y="31"/>
                  </a:cubicBezTo>
                  <a:cubicBezTo>
                    <a:pt x="199" y="48"/>
                    <a:pt x="187" y="67"/>
                    <a:pt x="175" y="87"/>
                  </a:cubicBezTo>
                  <a:cubicBezTo>
                    <a:pt x="155" y="122"/>
                    <a:pt x="137" y="158"/>
                    <a:pt x="120" y="195"/>
                  </a:cubicBezTo>
                  <a:cubicBezTo>
                    <a:pt x="119" y="197"/>
                    <a:pt x="118" y="200"/>
                    <a:pt x="117" y="203"/>
                  </a:cubicBezTo>
                  <a:cubicBezTo>
                    <a:pt x="98" y="210"/>
                    <a:pt x="80" y="220"/>
                    <a:pt x="63" y="231"/>
                  </a:cubicBezTo>
                  <a:cubicBezTo>
                    <a:pt x="30" y="254"/>
                    <a:pt x="0" y="290"/>
                    <a:pt x="12" y="333"/>
                  </a:cubicBezTo>
                  <a:cubicBezTo>
                    <a:pt x="25" y="377"/>
                    <a:pt x="74" y="401"/>
                    <a:pt x="114" y="415"/>
                  </a:cubicBezTo>
                  <a:cubicBezTo>
                    <a:pt x="176" y="439"/>
                    <a:pt x="245" y="447"/>
                    <a:pt x="312" y="451"/>
                  </a:cubicBezTo>
                  <a:cubicBezTo>
                    <a:pt x="387" y="455"/>
                    <a:pt x="463" y="451"/>
                    <a:pt x="537" y="437"/>
                  </a:cubicBezTo>
                  <a:cubicBezTo>
                    <a:pt x="582" y="429"/>
                    <a:pt x="629" y="416"/>
                    <a:pt x="668" y="392"/>
                  </a:cubicBezTo>
                  <a:cubicBezTo>
                    <a:pt x="696" y="374"/>
                    <a:pt x="722" y="348"/>
                    <a:pt x="722" y="313"/>
                  </a:cubicBezTo>
                  <a:cubicBezTo>
                    <a:pt x="722" y="268"/>
                    <a:pt x="682" y="237"/>
                    <a:pt x="646" y="218"/>
                  </a:cubicBezTo>
                  <a:close/>
                  <a:moveTo>
                    <a:pt x="183" y="138"/>
                  </a:moveTo>
                  <a:cubicBezTo>
                    <a:pt x="194" y="117"/>
                    <a:pt x="205" y="96"/>
                    <a:pt x="219" y="76"/>
                  </a:cubicBezTo>
                  <a:cubicBezTo>
                    <a:pt x="222" y="72"/>
                    <a:pt x="225" y="68"/>
                    <a:pt x="228" y="64"/>
                  </a:cubicBezTo>
                  <a:cubicBezTo>
                    <a:pt x="228" y="63"/>
                    <a:pt x="229" y="62"/>
                    <a:pt x="230" y="61"/>
                  </a:cubicBezTo>
                  <a:cubicBezTo>
                    <a:pt x="230" y="60"/>
                    <a:pt x="230" y="60"/>
                    <a:pt x="230" y="60"/>
                  </a:cubicBezTo>
                  <a:cubicBezTo>
                    <a:pt x="230" y="60"/>
                    <a:pt x="230" y="60"/>
                    <a:pt x="230" y="60"/>
                  </a:cubicBezTo>
                  <a:cubicBezTo>
                    <a:pt x="232" y="58"/>
                    <a:pt x="234" y="56"/>
                    <a:pt x="235" y="54"/>
                  </a:cubicBezTo>
                  <a:cubicBezTo>
                    <a:pt x="238" y="51"/>
                    <a:pt x="241" y="48"/>
                    <a:pt x="244" y="45"/>
                  </a:cubicBezTo>
                  <a:cubicBezTo>
                    <a:pt x="245" y="43"/>
                    <a:pt x="247" y="42"/>
                    <a:pt x="248" y="41"/>
                  </a:cubicBezTo>
                  <a:cubicBezTo>
                    <a:pt x="248" y="41"/>
                    <a:pt x="248" y="41"/>
                    <a:pt x="248" y="41"/>
                  </a:cubicBezTo>
                  <a:cubicBezTo>
                    <a:pt x="249" y="40"/>
                    <a:pt x="249" y="40"/>
                    <a:pt x="250" y="39"/>
                  </a:cubicBezTo>
                  <a:cubicBezTo>
                    <a:pt x="251" y="39"/>
                    <a:pt x="253" y="38"/>
                    <a:pt x="253" y="38"/>
                  </a:cubicBezTo>
                  <a:cubicBezTo>
                    <a:pt x="253" y="38"/>
                    <a:pt x="254" y="38"/>
                    <a:pt x="254" y="38"/>
                  </a:cubicBezTo>
                  <a:cubicBezTo>
                    <a:pt x="254" y="38"/>
                    <a:pt x="254" y="38"/>
                    <a:pt x="254" y="38"/>
                  </a:cubicBezTo>
                  <a:cubicBezTo>
                    <a:pt x="255" y="37"/>
                    <a:pt x="256" y="38"/>
                    <a:pt x="256" y="38"/>
                  </a:cubicBezTo>
                  <a:cubicBezTo>
                    <a:pt x="257" y="38"/>
                    <a:pt x="257" y="38"/>
                    <a:pt x="258" y="38"/>
                  </a:cubicBezTo>
                  <a:cubicBezTo>
                    <a:pt x="260" y="38"/>
                    <a:pt x="262" y="39"/>
                    <a:pt x="264" y="40"/>
                  </a:cubicBezTo>
                  <a:cubicBezTo>
                    <a:pt x="265" y="40"/>
                    <a:pt x="267" y="41"/>
                    <a:pt x="267" y="41"/>
                  </a:cubicBezTo>
                  <a:cubicBezTo>
                    <a:pt x="268" y="41"/>
                    <a:pt x="269" y="42"/>
                    <a:pt x="271" y="43"/>
                  </a:cubicBezTo>
                  <a:cubicBezTo>
                    <a:pt x="273" y="44"/>
                    <a:pt x="276" y="45"/>
                    <a:pt x="278" y="47"/>
                  </a:cubicBezTo>
                  <a:cubicBezTo>
                    <a:pt x="284" y="50"/>
                    <a:pt x="290" y="54"/>
                    <a:pt x="295" y="58"/>
                  </a:cubicBezTo>
                  <a:cubicBezTo>
                    <a:pt x="316" y="72"/>
                    <a:pt x="339" y="89"/>
                    <a:pt x="366" y="90"/>
                  </a:cubicBezTo>
                  <a:cubicBezTo>
                    <a:pt x="393" y="90"/>
                    <a:pt x="417" y="68"/>
                    <a:pt x="438" y="53"/>
                  </a:cubicBezTo>
                  <a:cubicBezTo>
                    <a:pt x="443" y="49"/>
                    <a:pt x="449" y="45"/>
                    <a:pt x="454" y="42"/>
                  </a:cubicBezTo>
                  <a:cubicBezTo>
                    <a:pt x="457" y="41"/>
                    <a:pt x="459" y="39"/>
                    <a:pt x="462" y="38"/>
                  </a:cubicBezTo>
                  <a:cubicBezTo>
                    <a:pt x="462" y="38"/>
                    <a:pt x="462" y="38"/>
                    <a:pt x="462" y="38"/>
                  </a:cubicBezTo>
                  <a:cubicBezTo>
                    <a:pt x="463" y="38"/>
                    <a:pt x="463" y="38"/>
                    <a:pt x="463" y="37"/>
                  </a:cubicBezTo>
                  <a:cubicBezTo>
                    <a:pt x="465" y="37"/>
                    <a:pt x="466" y="36"/>
                    <a:pt x="468" y="36"/>
                  </a:cubicBezTo>
                  <a:cubicBezTo>
                    <a:pt x="468" y="36"/>
                    <a:pt x="469" y="36"/>
                    <a:pt x="470" y="36"/>
                  </a:cubicBezTo>
                  <a:cubicBezTo>
                    <a:pt x="470" y="36"/>
                    <a:pt x="471" y="36"/>
                    <a:pt x="471" y="36"/>
                  </a:cubicBezTo>
                  <a:cubicBezTo>
                    <a:pt x="472" y="36"/>
                    <a:pt x="473" y="36"/>
                    <a:pt x="473" y="36"/>
                  </a:cubicBezTo>
                  <a:cubicBezTo>
                    <a:pt x="475" y="36"/>
                    <a:pt x="477" y="36"/>
                    <a:pt x="478" y="37"/>
                  </a:cubicBezTo>
                  <a:cubicBezTo>
                    <a:pt x="479" y="37"/>
                    <a:pt x="480" y="37"/>
                    <a:pt x="481" y="38"/>
                  </a:cubicBezTo>
                  <a:cubicBezTo>
                    <a:pt x="481" y="38"/>
                    <a:pt x="481" y="38"/>
                    <a:pt x="481" y="38"/>
                  </a:cubicBezTo>
                  <a:cubicBezTo>
                    <a:pt x="485" y="40"/>
                    <a:pt x="488" y="42"/>
                    <a:pt x="491" y="44"/>
                  </a:cubicBezTo>
                  <a:cubicBezTo>
                    <a:pt x="491" y="44"/>
                    <a:pt x="492" y="44"/>
                    <a:pt x="492" y="45"/>
                  </a:cubicBezTo>
                  <a:cubicBezTo>
                    <a:pt x="493" y="45"/>
                    <a:pt x="493" y="46"/>
                    <a:pt x="494" y="46"/>
                  </a:cubicBezTo>
                  <a:cubicBezTo>
                    <a:pt x="496" y="48"/>
                    <a:pt x="498" y="50"/>
                    <a:pt x="500" y="51"/>
                  </a:cubicBezTo>
                  <a:cubicBezTo>
                    <a:pt x="503" y="55"/>
                    <a:pt x="506" y="58"/>
                    <a:pt x="509" y="62"/>
                  </a:cubicBezTo>
                  <a:cubicBezTo>
                    <a:pt x="511" y="64"/>
                    <a:pt x="512" y="66"/>
                    <a:pt x="514" y="68"/>
                  </a:cubicBezTo>
                  <a:cubicBezTo>
                    <a:pt x="514" y="68"/>
                    <a:pt x="514" y="68"/>
                    <a:pt x="514" y="68"/>
                  </a:cubicBezTo>
                  <a:cubicBezTo>
                    <a:pt x="514" y="68"/>
                    <a:pt x="514" y="68"/>
                    <a:pt x="514" y="68"/>
                  </a:cubicBezTo>
                  <a:cubicBezTo>
                    <a:pt x="515" y="70"/>
                    <a:pt x="516" y="71"/>
                    <a:pt x="517" y="72"/>
                  </a:cubicBezTo>
                  <a:cubicBezTo>
                    <a:pt x="531" y="91"/>
                    <a:pt x="542" y="111"/>
                    <a:pt x="552" y="131"/>
                  </a:cubicBezTo>
                  <a:cubicBezTo>
                    <a:pt x="556" y="141"/>
                    <a:pt x="561" y="151"/>
                    <a:pt x="565" y="160"/>
                  </a:cubicBezTo>
                  <a:cubicBezTo>
                    <a:pt x="566" y="163"/>
                    <a:pt x="567" y="165"/>
                    <a:pt x="568" y="167"/>
                  </a:cubicBezTo>
                  <a:cubicBezTo>
                    <a:pt x="568" y="167"/>
                    <a:pt x="568" y="168"/>
                    <a:pt x="568" y="168"/>
                  </a:cubicBezTo>
                  <a:cubicBezTo>
                    <a:pt x="568" y="168"/>
                    <a:pt x="568" y="168"/>
                    <a:pt x="568" y="168"/>
                  </a:cubicBezTo>
                  <a:cubicBezTo>
                    <a:pt x="569" y="169"/>
                    <a:pt x="569" y="170"/>
                    <a:pt x="570" y="171"/>
                  </a:cubicBezTo>
                  <a:cubicBezTo>
                    <a:pt x="571" y="175"/>
                    <a:pt x="573" y="179"/>
                    <a:pt x="575" y="184"/>
                  </a:cubicBezTo>
                  <a:cubicBezTo>
                    <a:pt x="579" y="193"/>
                    <a:pt x="582" y="203"/>
                    <a:pt x="586" y="213"/>
                  </a:cubicBezTo>
                  <a:cubicBezTo>
                    <a:pt x="586" y="215"/>
                    <a:pt x="586" y="216"/>
                    <a:pt x="586" y="218"/>
                  </a:cubicBezTo>
                  <a:cubicBezTo>
                    <a:pt x="586" y="218"/>
                    <a:pt x="585" y="218"/>
                    <a:pt x="585" y="218"/>
                  </a:cubicBezTo>
                  <a:cubicBezTo>
                    <a:pt x="585" y="219"/>
                    <a:pt x="585" y="219"/>
                    <a:pt x="585" y="219"/>
                  </a:cubicBezTo>
                  <a:cubicBezTo>
                    <a:pt x="585" y="220"/>
                    <a:pt x="585" y="221"/>
                    <a:pt x="585" y="222"/>
                  </a:cubicBezTo>
                  <a:cubicBezTo>
                    <a:pt x="584" y="225"/>
                    <a:pt x="584" y="227"/>
                    <a:pt x="583" y="229"/>
                  </a:cubicBezTo>
                  <a:cubicBezTo>
                    <a:pt x="583" y="230"/>
                    <a:pt x="582" y="231"/>
                    <a:pt x="582" y="231"/>
                  </a:cubicBezTo>
                  <a:cubicBezTo>
                    <a:pt x="582" y="230"/>
                    <a:pt x="581" y="233"/>
                    <a:pt x="581" y="234"/>
                  </a:cubicBezTo>
                  <a:cubicBezTo>
                    <a:pt x="580" y="236"/>
                    <a:pt x="578" y="238"/>
                    <a:pt x="577" y="240"/>
                  </a:cubicBezTo>
                  <a:cubicBezTo>
                    <a:pt x="577" y="241"/>
                    <a:pt x="576" y="241"/>
                    <a:pt x="576" y="242"/>
                  </a:cubicBezTo>
                  <a:cubicBezTo>
                    <a:pt x="576" y="242"/>
                    <a:pt x="575" y="243"/>
                    <a:pt x="575" y="243"/>
                  </a:cubicBezTo>
                  <a:cubicBezTo>
                    <a:pt x="571" y="248"/>
                    <a:pt x="567" y="251"/>
                    <a:pt x="563" y="254"/>
                  </a:cubicBezTo>
                  <a:cubicBezTo>
                    <a:pt x="563" y="255"/>
                    <a:pt x="563" y="255"/>
                    <a:pt x="563" y="255"/>
                  </a:cubicBezTo>
                  <a:cubicBezTo>
                    <a:pt x="563" y="255"/>
                    <a:pt x="563" y="255"/>
                    <a:pt x="562" y="255"/>
                  </a:cubicBezTo>
                  <a:cubicBezTo>
                    <a:pt x="561" y="256"/>
                    <a:pt x="560" y="257"/>
                    <a:pt x="559" y="257"/>
                  </a:cubicBezTo>
                  <a:cubicBezTo>
                    <a:pt x="557" y="259"/>
                    <a:pt x="555" y="260"/>
                    <a:pt x="552" y="262"/>
                  </a:cubicBezTo>
                  <a:cubicBezTo>
                    <a:pt x="550" y="263"/>
                    <a:pt x="548" y="264"/>
                    <a:pt x="545" y="266"/>
                  </a:cubicBezTo>
                  <a:cubicBezTo>
                    <a:pt x="544" y="266"/>
                    <a:pt x="543" y="267"/>
                    <a:pt x="541" y="267"/>
                  </a:cubicBezTo>
                  <a:cubicBezTo>
                    <a:pt x="541" y="268"/>
                    <a:pt x="538" y="269"/>
                    <a:pt x="537" y="269"/>
                  </a:cubicBezTo>
                  <a:cubicBezTo>
                    <a:pt x="525" y="274"/>
                    <a:pt x="513" y="278"/>
                    <a:pt x="500" y="281"/>
                  </a:cubicBezTo>
                  <a:cubicBezTo>
                    <a:pt x="469" y="288"/>
                    <a:pt x="438" y="290"/>
                    <a:pt x="405" y="292"/>
                  </a:cubicBezTo>
                  <a:cubicBezTo>
                    <a:pt x="369" y="293"/>
                    <a:pt x="333" y="293"/>
                    <a:pt x="297" y="290"/>
                  </a:cubicBezTo>
                  <a:cubicBezTo>
                    <a:pt x="275" y="288"/>
                    <a:pt x="256" y="286"/>
                    <a:pt x="235" y="281"/>
                  </a:cubicBezTo>
                  <a:cubicBezTo>
                    <a:pt x="226" y="279"/>
                    <a:pt x="217" y="277"/>
                    <a:pt x="208" y="274"/>
                  </a:cubicBezTo>
                  <a:cubicBezTo>
                    <a:pt x="204" y="273"/>
                    <a:pt x="200" y="271"/>
                    <a:pt x="196" y="270"/>
                  </a:cubicBezTo>
                  <a:cubicBezTo>
                    <a:pt x="195" y="270"/>
                    <a:pt x="194" y="269"/>
                    <a:pt x="194" y="269"/>
                  </a:cubicBezTo>
                  <a:cubicBezTo>
                    <a:pt x="194" y="269"/>
                    <a:pt x="193" y="269"/>
                    <a:pt x="193" y="269"/>
                  </a:cubicBezTo>
                  <a:cubicBezTo>
                    <a:pt x="191" y="268"/>
                    <a:pt x="188" y="267"/>
                    <a:pt x="186" y="266"/>
                  </a:cubicBezTo>
                  <a:cubicBezTo>
                    <a:pt x="183" y="264"/>
                    <a:pt x="180" y="262"/>
                    <a:pt x="177" y="260"/>
                  </a:cubicBezTo>
                  <a:cubicBezTo>
                    <a:pt x="175" y="259"/>
                    <a:pt x="174" y="258"/>
                    <a:pt x="172" y="257"/>
                  </a:cubicBezTo>
                  <a:cubicBezTo>
                    <a:pt x="172" y="257"/>
                    <a:pt x="169" y="255"/>
                    <a:pt x="168" y="255"/>
                  </a:cubicBezTo>
                  <a:cubicBezTo>
                    <a:pt x="166" y="253"/>
                    <a:pt x="164" y="251"/>
                    <a:pt x="162" y="249"/>
                  </a:cubicBezTo>
                  <a:cubicBezTo>
                    <a:pt x="160" y="248"/>
                    <a:pt x="159" y="246"/>
                    <a:pt x="158" y="245"/>
                  </a:cubicBezTo>
                  <a:cubicBezTo>
                    <a:pt x="158" y="245"/>
                    <a:pt x="156" y="242"/>
                    <a:pt x="155" y="242"/>
                  </a:cubicBezTo>
                  <a:cubicBezTo>
                    <a:pt x="154" y="240"/>
                    <a:pt x="153" y="237"/>
                    <a:pt x="151" y="235"/>
                  </a:cubicBezTo>
                  <a:cubicBezTo>
                    <a:pt x="151" y="234"/>
                    <a:pt x="150" y="233"/>
                    <a:pt x="150" y="232"/>
                  </a:cubicBezTo>
                  <a:cubicBezTo>
                    <a:pt x="150" y="233"/>
                    <a:pt x="149" y="229"/>
                    <a:pt x="148" y="228"/>
                  </a:cubicBezTo>
                  <a:cubicBezTo>
                    <a:pt x="147" y="225"/>
                    <a:pt x="147" y="222"/>
                    <a:pt x="146" y="219"/>
                  </a:cubicBezTo>
                  <a:cubicBezTo>
                    <a:pt x="146" y="219"/>
                    <a:pt x="146" y="219"/>
                    <a:pt x="146" y="219"/>
                  </a:cubicBezTo>
                  <a:cubicBezTo>
                    <a:pt x="146" y="218"/>
                    <a:pt x="146" y="218"/>
                    <a:pt x="146" y="217"/>
                  </a:cubicBezTo>
                  <a:cubicBezTo>
                    <a:pt x="146" y="216"/>
                    <a:pt x="146" y="215"/>
                    <a:pt x="146" y="214"/>
                  </a:cubicBezTo>
                  <a:cubicBezTo>
                    <a:pt x="157" y="188"/>
                    <a:pt x="170" y="163"/>
                    <a:pt x="183" y="138"/>
                  </a:cubicBezTo>
                  <a:close/>
                  <a:moveTo>
                    <a:pt x="680" y="342"/>
                  </a:moveTo>
                  <a:cubicBezTo>
                    <a:pt x="679" y="342"/>
                    <a:pt x="679" y="342"/>
                    <a:pt x="680" y="342"/>
                  </a:cubicBezTo>
                  <a:close/>
                  <a:moveTo>
                    <a:pt x="691" y="318"/>
                  </a:moveTo>
                  <a:cubicBezTo>
                    <a:pt x="690" y="319"/>
                    <a:pt x="690" y="320"/>
                    <a:pt x="690" y="321"/>
                  </a:cubicBezTo>
                  <a:cubicBezTo>
                    <a:pt x="690" y="323"/>
                    <a:pt x="689" y="325"/>
                    <a:pt x="688" y="327"/>
                  </a:cubicBezTo>
                  <a:cubicBezTo>
                    <a:pt x="688" y="327"/>
                    <a:pt x="688" y="328"/>
                    <a:pt x="688" y="329"/>
                  </a:cubicBezTo>
                  <a:cubicBezTo>
                    <a:pt x="687" y="329"/>
                    <a:pt x="687" y="330"/>
                    <a:pt x="687" y="330"/>
                  </a:cubicBezTo>
                  <a:cubicBezTo>
                    <a:pt x="685" y="334"/>
                    <a:pt x="683" y="337"/>
                    <a:pt x="681" y="340"/>
                  </a:cubicBezTo>
                  <a:cubicBezTo>
                    <a:pt x="681" y="340"/>
                    <a:pt x="681" y="341"/>
                    <a:pt x="680" y="341"/>
                  </a:cubicBezTo>
                  <a:cubicBezTo>
                    <a:pt x="680" y="342"/>
                    <a:pt x="679" y="342"/>
                    <a:pt x="679" y="343"/>
                  </a:cubicBezTo>
                  <a:cubicBezTo>
                    <a:pt x="677" y="345"/>
                    <a:pt x="675" y="347"/>
                    <a:pt x="673" y="349"/>
                  </a:cubicBezTo>
                  <a:cubicBezTo>
                    <a:pt x="672" y="350"/>
                    <a:pt x="670" y="352"/>
                    <a:pt x="668" y="353"/>
                  </a:cubicBezTo>
                  <a:cubicBezTo>
                    <a:pt x="668" y="354"/>
                    <a:pt x="664" y="357"/>
                    <a:pt x="664" y="357"/>
                  </a:cubicBezTo>
                  <a:cubicBezTo>
                    <a:pt x="660" y="360"/>
                    <a:pt x="656" y="363"/>
                    <a:pt x="651" y="365"/>
                  </a:cubicBezTo>
                  <a:cubicBezTo>
                    <a:pt x="647" y="368"/>
                    <a:pt x="642" y="371"/>
                    <a:pt x="637" y="374"/>
                  </a:cubicBezTo>
                  <a:cubicBezTo>
                    <a:pt x="634" y="375"/>
                    <a:pt x="631" y="376"/>
                    <a:pt x="629" y="377"/>
                  </a:cubicBezTo>
                  <a:cubicBezTo>
                    <a:pt x="627" y="378"/>
                    <a:pt x="626" y="379"/>
                    <a:pt x="625" y="379"/>
                  </a:cubicBezTo>
                  <a:cubicBezTo>
                    <a:pt x="624" y="379"/>
                    <a:pt x="621" y="381"/>
                    <a:pt x="621" y="381"/>
                  </a:cubicBezTo>
                  <a:cubicBezTo>
                    <a:pt x="562" y="405"/>
                    <a:pt x="497" y="414"/>
                    <a:pt x="434" y="419"/>
                  </a:cubicBezTo>
                  <a:cubicBezTo>
                    <a:pt x="359" y="424"/>
                    <a:pt x="284" y="421"/>
                    <a:pt x="210" y="408"/>
                  </a:cubicBezTo>
                  <a:cubicBezTo>
                    <a:pt x="180" y="403"/>
                    <a:pt x="151" y="396"/>
                    <a:pt x="122" y="385"/>
                  </a:cubicBezTo>
                  <a:cubicBezTo>
                    <a:pt x="110" y="381"/>
                    <a:pt x="102" y="377"/>
                    <a:pt x="90" y="371"/>
                  </a:cubicBezTo>
                  <a:cubicBezTo>
                    <a:pt x="85" y="368"/>
                    <a:pt x="80" y="366"/>
                    <a:pt x="76" y="363"/>
                  </a:cubicBezTo>
                  <a:cubicBezTo>
                    <a:pt x="74" y="361"/>
                    <a:pt x="71" y="360"/>
                    <a:pt x="69" y="358"/>
                  </a:cubicBezTo>
                  <a:cubicBezTo>
                    <a:pt x="69" y="358"/>
                    <a:pt x="68" y="357"/>
                    <a:pt x="68" y="357"/>
                  </a:cubicBezTo>
                  <a:cubicBezTo>
                    <a:pt x="68" y="357"/>
                    <a:pt x="65" y="355"/>
                    <a:pt x="65" y="355"/>
                  </a:cubicBezTo>
                  <a:cubicBezTo>
                    <a:pt x="61" y="352"/>
                    <a:pt x="58" y="349"/>
                    <a:pt x="55" y="345"/>
                  </a:cubicBezTo>
                  <a:cubicBezTo>
                    <a:pt x="54" y="344"/>
                    <a:pt x="52" y="342"/>
                    <a:pt x="51" y="341"/>
                  </a:cubicBezTo>
                  <a:cubicBezTo>
                    <a:pt x="51" y="341"/>
                    <a:pt x="51" y="340"/>
                    <a:pt x="51" y="340"/>
                  </a:cubicBezTo>
                  <a:cubicBezTo>
                    <a:pt x="50" y="339"/>
                    <a:pt x="49" y="338"/>
                    <a:pt x="48" y="337"/>
                  </a:cubicBezTo>
                  <a:cubicBezTo>
                    <a:pt x="47" y="335"/>
                    <a:pt x="46" y="333"/>
                    <a:pt x="45" y="332"/>
                  </a:cubicBezTo>
                  <a:cubicBezTo>
                    <a:pt x="45" y="331"/>
                    <a:pt x="44" y="330"/>
                    <a:pt x="44" y="329"/>
                  </a:cubicBezTo>
                  <a:cubicBezTo>
                    <a:pt x="44" y="329"/>
                    <a:pt x="44" y="329"/>
                    <a:pt x="44" y="329"/>
                  </a:cubicBezTo>
                  <a:cubicBezTo>
                    <a:pt x="43" y="326"/>
                    <a:pt x="42" y="323"/>
                    <a:pt x="41" y="319"/>
                  </a:cubicBezTo>
                  <a:cubicBezTo>
                    <a:pt x="41" y="319"/>
                    <a:pt x="41" y="316"/>
                    <a:pt x="41" y="315"/>
                  </a:cubicBezTo>
                  <a:cubicBezTo>
                    <a:pt x="41" y="313"/>
                    <a:pt x="41" y="311"/>
                    <a:pt x="41" y="309"/>
                  </a:cubicBezTo>
                  <a:cubicBezTo>
                    <a:pt x="41" y="309"/>
                    <a:pt x="41" y="308"/>
                    <a:pt x="41" y="308"/>
                  </a:cubicBezTo>
                  <a:cubicBezTo>
                    <a:pt x="41" y="308"/>
                    <a:pt x="41" y="307"/>
                    <a:pt x="41" y="307"/>
                  </a:cubicBezTo>
                  <a:cubicBezTo>
                    <a:pt x="41" y="304"/>
                    <a:pt x="42" y="302"/>
                    <a:pt x="43" y="300"/>
                  </a:cubicBezTo>
                  <a:cubicBezTo>
                    <a:pt x="43" y="299"/>
                    <a:pt x="44" y="296"/>
                    <a:pt x="44" y="296"/>
                  </a:cubicBezTo>
                  <a:cubicBezTo>
                    <a:pt x="45" y="294"/>
                    <a:pt x="45" y="293"/>
                    <a:pt x="46" y="292"/>
                  </a:cubicBezTo>
                  <a:cubicBezTo>
                    <a:pt x="47" y="290"/>
                    <a:pt x="48" y="288"/>
                    <a:pt x="49" y="287"/>
                  </a:cubicBezTo>
                  <a:cubicBezTo>
                    <a:pt x="50" y="286"/>
                    <a:pt x="51" y="285"/>
                    <a:pt x="51" y="284"/>
                  </a:cubicBezTo>
                  <a:cubicBezTo>
                    <a:pt x="51" y="283"/>
                    <a:pt x="52" y="282"/>
                    <a:pt x="53" y="282"/>
                  </a:cubicBezTo>
                  <a:cubicBezTo>
                    <a:pt x="55" y="278"/>
                    <a:pt x="58" y="275"/>
                    <a:pt x="61" y="272"/>
                  </a:cubicBezTo>
                  <a:cubicBezTo>
                    <a:pt x="63" y="271"/>
                    <a:pt x="65" y="269"/>
                    <a:pt x="67" y="267"/>
                  </a:cubicBezTo>
                  <a:cubicBezTo>
                    <a:pt x="68" y="267"/>
                    <a:pt x="69" y="266"/>
                    <a:pt x="70" y="265"/>
                  </a:cubicBezTo>
                  <a:cubicBezTo>
                    <a:pt x="70" y="265"/>
                    <a:pt x="72" y="263"/>
                    <a:pt x="72" y="263"/>
                  </a:cubicBezTo>
                  <a:cubicBezTo>
                    <a:pt x="81" y="256"/>
                    <a:pt x="91" y="250"/>
                    <a:pt x="101" y="244"/>
                  </a:cubicBezTo>
                  <a:cubicBezTo>
                    <a:pt x="107" y="241"/>
                    <a:pt x="112" y="239"/>
                    <a:pt x="118" y="236"/>
                  </a:cubicBezTo>
                  <a:cubicBezTo>
                    <a:pt x="118" y="237"/>
                    <a:pt x="118" y="237"/>
                    <a:pt x="119" y="238"/>
                  </a:cubicBezTo>
                  <a:cubicBezTo>
                    <a:pt x="126" y="260"/>
                    <a:pt x="143" y="277"/>
                    <a:pt x="163" y="288"/>
                  </a:cubicBezTo>
                  <a:cubicBezTo>
                    <a:pt x="187" y="302"/>
                    <a:pt x="214" y="309"/>
                    <a:pt x="241" y="314"/>
                  </a:cubicBezTo>
                  <a:cubicBezTo>
                    <a:pt x="275" y="320"/>
                    <a:pt x="309" y="323"/>
                    <a:pt x="344" y="323"/>
                  </a:cubicBezTo>
                  <a:cubicBezTo>
                    <a:pt x="377" y="324"/>
                    <a:pt x="411" y="323"/>
                    <a:pt x="445" y="320"/>
                  </a:cubicBezTo>
                  <a:cubicBezTo>
                    <a:pt x="474" y="318"/>
                    <a:pt x="504" y="313"/>
                    <a:pt x="532" y="304"/>
                  </a:cubicBezTo>
                  <a:cubicBezTo>
                    <a:pt x="554" y="297"/>
                    <a:pt x="576" y="287"/>
                    <a:pt x="593" y="270"/>
                  </a:cubicBezTo>
                  <a:cubicBezTo>
                    <a:pt x="602" y="260"/>
                    <a:pt x="609" y="249"/>
                    <a:pt x="613" y="236"/>
                  </a:cubicBezTo>
                  <a:cubicBezTo>
                    <a:pt x="621" y="240"/>
                    <a:pt x="629" y="243"/>
                    <a:pt x="637" y="248"/>
                  </a:cubicBezTo>
                  <a:cubicBezTo>
                    <a:pt x="642" y="251"/>
                    <a:pt x="648" y="255"/>
                    <a:pt x="654" y="259"/>
                  </a:cubicBezTo>
                  <a:cubicBezTo>
                    <a:pt x="655" y="259"/>
                    <a:pt x="656" y="260"/>
                    <a:pt x="657" y="261"/>
                  </a:cubicBezTo>
                  <a:cubicBezTo>
                    <a:pt x="657" y="261"/>
                    <a:pt x="659" y="263"/>
                    <a:pt x="660" y="263"/>
                  </a:cubicBezTo>
                  <a:cubicBezTo>
                    <a:pt x="662" y="265"/>
                    <a:pt x="664" y="267"/>
                    <a:pt x="667" y="269"/>
                  </a:cubicBezTo>
                  <a:cubicBezTo>
                    <a:pt x="671" y="273"/>
                    <a:pt x="674" y="277"/>
                    <a:pt x="678" y="281"/>
                  </a:cubicBezTo>
                  <a:cubicBezTo>
                    <a:pt x="678" y="281"/>
                    <a:pt x="679" y="282"/>
                    <a:pt x="679" y="282"/>
                  </a:cubicBezTo>
                  <a:cubicBezTo>
                    <a:pt x="680" y="283"/>
                    <a:pt x="680" y="284"/>
                    <a:pt x="681" y="285"/>
                  </a:cubicBezTo>
                  <a:cubicBezTo>
                    <a:pt x="682" y="287"/>
                    <a:pt x="684" y="289"/>
                    <a:pt x="685" y="292"/>
                  </a:cubicBezTo>
                  <a:cubicBezTo>
                    <a:pt x="686" y="293"/>
                    <a:pt x="687" y="296"/>
                    <a:pt x="688" y="297"/>
                  </a:cubicBezTo>
                  <a:cubicBezTo>
                    <a:pt x="688" y="299"/>
                    <a:pt x="689" y="300"/>
                    <a:pt x="689" y="302"/>
                  </a:cubicBezTo>
                  <a:cubicBezTo>
                    <a:pt x="690" y="304"/>
                    <a:pt x="690" y="305"/>
                    <a:pt x="690" y="307"/>
                  </a:cubicBezTo>
                  <a:cubicBezTo>
                    <a:pt x="691" y="308"/>
                    <a:pt x="691" y="309"/>
                    <a:pt x="691" y="309"/>
                  </a:cubicBezTo>
                  <a:cubicBezTo>
                    <a:pt x="691" y="310"/>
                    <a:pt x="691" y="312"/>
                    <a:pt x="691" y="313"/>
                  </a:cubicBezTo>
                  <a:cubicBezTo>
                    <a:pt x="691" y="315"/>
                    <a:pt x="691" y="317"/>
                    <a:pt x="691" y="31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1" name="Group 40">
            <a:extLst>
              <a:ext uri="{FF2B5EF4-FFF2-40B4-BE49-F238E27FC236}">
                <a16:creationId xmlns:a16="http://schemas.microsoft.com/office/drawing/2014/main" xmlns="" id="{964A12CE-9742-4FFD-9261-28B0B89F38A5}"/>
              </a:ext>
            </a:extLst>
          </p:cNvPr>
          <p:cNvGrpSpPr/>
          <p:nvPr/>
        </p:nvGrpSpPr>
        <p:grpSpPr>
          <a:xfrm>
            <a:off x="489671" y="5312057"/>
            <a:ext cx="2348169" cy="338554"/>
            <a:chOff x="489671" y="5312057"/>
            <a:chExt cx="2348169" cy="338554"/>
          </a:xfrm>
        </p:grpSpPr>
        <p:sp>
          <p:nvSpPr>
            <p:cNvPr id="21" name="TextBox 20">
              <a:extLst>
                <a:ext uri="{FF2B5EF4-FFF2-40B4-BE49-F238E27FC236}">
                  <a16:creationId xmlns:a16="http://schemas.microsoft.com/office/drawing/2014/main" xmlns="" id="{425875D7-5315-4509-B17C-EA3CC65E0886}"/>
                </a:ext>
              </a:extLst>
            </p:cNvPr>
            <p:cNvSpPr txBox="1"/>
            <p:nvPr/>
          </p:nvSpPr>
          <p:spPr>
            <a:xfrm>
              <a:off x="889978" y="5312057"/>
              <a:ext cx="1947862" cy="338554"/>
            </a:xfrm>
            <a:prstGeom prst="rect">
              <a:avLst/>
            </a:prstGeom>
            <a:noFill/>
          </p:spPr>
          <p:txBody>
            <a:bodyPr wrap="square" rtlCol="0">
              <a:spAutoFit/>
            </a:bodyPr>
            <a:lstStyle/>
            <a:p>
              <a:r>
                <a:rPr lang="en-US" sz="1600" dirty="0">
                  <a:solidFill>
                    <a:schemeClr val="bg1"/>
                  </a:solidFill>
                  <a:latin typeface="+mj-lt"/>
                  <a:ea typeface="Roboto Light" panose="02000000000000000000" pitchFamily="2" charset="0"/>
                </a:rPr>
                <a:t>Best Fashion</a:t>
              </a:r>
            </a:p>
          </p:txBody>
        </p:sp>
        <p:grpSp>
          <p:nvGrpSpPr>
            <p:cNvPr id="29" name="Group 28">
              <a:extLst>
                <a:ext uri="{FF2B5EF4-FFF2-40B4-BE49-F238E27FC236}">
                  <a16:creationId xmlns:a16="http://schemas.microsoft.com/office/drawing/2014/main" xmlns="" id="{E41F79FD-AC37-4CF3-8213-76C2FDF192E4}"/>
                </a:ext>
              </a:extLst>
            </p:cNvPr>
            <p:cNvGrpSpPr/>
            <p:nvPr/>
          </p:nvGrpSpPr>
          <p:grpSpPr>
            <a:xfrm>
              <a:off x="489671" y="5315917"/>
              <a:ext cx="201699" cy="267212"/>
              <a:chOff x="8521700" y="4302125"/>
              <a:chExt cx="1241425" cy="1644650"/>
            </a:xfrm>
            <a:solidFill>
              <a:schemeClr val="bg1"/>
            </a:solidFill>
          </p:grpSpPr>
          <p:sp>
            <p:nvSpPr>
              <p:cNvPr id="30" name="Freeform 447">
                <a:extLst>
                  <a:ext uri="{FF2B5EF4-FFF2-40B4-BE49-F238E27FC236}">
                    <a16:creationId xmlns:a16="http://schemas.microsoft.com/office/drawing/2014/main" xmlns="" id="{65CAC03A-85B7-46B1-91E5-49DD19039CF6}"/>
                  </a:ext>
                </a:extLst>
              </p:cNvPr>
              <p:cNvSpPr>
                <a:spLocks noEditPoints="1"/>
              </p:cNvSpPr>
              <p:nvPr/>
            </p:nvSpPr>
            <p:spPr bwMode="auto">
              <a:xfrm>
                <a:off x="9244013" y="4849813"/>
                <a:ext cx="233363" cy="233363"/>
              </a:xfrm>
              <a:custGeom>
                <a:avLst/>
                <a:gdLst>
                  <a:gd name="T0" fmla="*/ 16 w 94"/>
                  <a:gd name="T1" fmla="*/ 18 h 94"/>
                  <a:gd name="T2" fmla="*/ 14 w 94"/>
                  <a:gd name="T3" fmla="*/ 75 h 94"/>
                  <a:gd name="T4" fmla="*/ 16 w 94"/>
                  <a:gd name="T5" fmla="*/ 78 h 94"/>
                  <a:gd name="T6" fmla="*/ 19 w 94"/>
                  <a:gd name="T7" fmla="*/ 80 h 94"/>
                  <a:gd name="T8" fmla="*/ 77 w 94"/>
                  <a:gd name="T9" fmla="*/ 78 h 94"/>
                  <a:gd name="T10" fmla="*/ 77 w 94"/>
                  <a:gd name="T11" fmla="*/ 18 h 94"/>
                  <a:gd name="T12" fmla="*/ 16 w 94"/>
                  <a:gd name="T13" fmla="*/ 18 h 94"/>
                  <a:gd name="T14" fmla="*/ 55 w 94"/>
                  <a:gd name="T15" fmla="*/ 56 h 94"/>
                  <a:gd name="T16" fmla="*/ 38 w 94"/>
                  <a:gd name="T17" fmla="*/ 56 h 94"/>
                  <a:gd name="T18" fmla="*/ 38 w 94"/>
                  <a:gd name="T19" fmla="*/ 39 h 94"/>
                  <a:gd name="T20" fmla="*/ 55 w 94"/>
                  <a:gd name="T21" fmla="*/ 39 h 94"/>
                  <a:gd name="T22" fmla="*/ 55 w 94"/>
                  <a:gd name="T23"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94">
                    <a:moveTo>
                      <a:pt x="16" y="18"/>
                    </a:moveTo>
                    <a:cubicBezTo>
                      <a:pt x="0" y="33"/>
                      <a:pt x="1" y="58"/>
                      <a:pt x="14" y="75"/>
                    </a:cubicBezTo>
                    <a:cubicBezTo>
                      <a:pt x="15" y="76"/>
                      <a:pt x="15" y="77"/>
                      <a:pt x="16" y="78"/>
                    </a:cubicBezTo>
                    <a:cubicBezTo>
                      <a:pt x="17" y="79"/>
                      <a:pt x="18" y="80"/>
                      <a:pt x="19" y="80"/>
                    </a:cubicBezTo>
                    <a:cubicBezTo>
                      <a:pt x="36" y="94"/>
                      <a:pt x="60" y="93"/>
                      <a:pt x="77" y="78"/>
                    </a:cubicBezTo>
                    <a:cubicBezTo>
                      <a:pt x="94" y="62"/>
                      <a:pt x="92" y="34"/>
                      <a:pt x="77" y="18"/>
                    </a:cubicBezTo>
                    <a:cubicBezTo>
                      <a:pt x="60" y="0"/>
                      <a:pt x="33" y="2"/>
                      <a:pt x="16" y="18"/>
                    </a:cubicBezTo>
                    <a:close/>
                    <a:moveTo>
                      <a:pt x="55" y="56"/>
                    </a:moveTo>
                    <a:cubicBezTo>
                      <a:pt x="50" y="61"/>
                      <a:pt x="43" y="61"/>
                      <a:pt x="38" y="56"/>
                    </a:cubicBezTo>
                    <a:cubicBezTo>
                      <a:pt x="33" y="51"/>
                      <a:pt x="33" y="44"/>
                      <a:pt x="38" y="39"/>
                    </a:cubicBezTo>
                    <a:cubicBezTo>
                      <a:pt x="43" y="34"/>
                      <a:pt x="50" y="35"/>
                      <a:pt x="55" y="39"/>
                    </a:cubicBezTo>
                    <a:cubicBezTo>
                      <a:pt x="60" y="44"/>
                      <a:pt x="59" y="51"/>
                      <a:pt x="5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448">
                <a:extLst>
                  <a:ext uri="{FF2B5EF4-FFF2-40B4-BE49-F238E27FC236}">
                    <a16:creationId xmlns:a16="http://schemas.microsoft.com/office/drawing/2014/main" xmlns="" id="{DE1B1C6D-41BA-420B-80DB-3F3DED45FDD3}"/>
                  </a:ext>
                </a:extLst>
              </p:cNvPr>
              <p:cNvSpPr>
                <a:spLocks noEditPoints="1"/>
              </p:cNvSpPr>
              <p:nvPr/>
            </p:nvSpPr>
            <p:spPr bwMode="auto">
              <a:xfrm>
                <a:off x="8813800" y="4849813"/>
                <a:ext cx="233363" cy="233363"/>
              </a:xfrm>
              <a:custGeom>
                <a:avLst/>
                <a:gdLst>
                  <a:gd name="T0" fmla="*/ 16 w 94"/>
                  <a:gd name="T1" fmla="*/ 18 h 94"/>
                  <a:gd name="T2" fmla="*/ 14 w 94"/>
                  <a:gd name="T3" fmla="*/ 75 h 94"/>
                  <a:gd name="T4" fmla="*/ 16 w 94"/>
                  <a:gd name="T5" fmla="*/ 78 h 94"/>
                  <a:gd name="T6" fmla="*/ 19 w 94"/>
                  <a:gd name="T7" fmla="*/ 80 h 94"/>
                  <a:gd name="T8" fmla="*/ 77 w 94"/>
                  <a:gd name="T9" fmla="*/ 78 h 94"/>
                  <a:gd name="T10" fmla="*/ 77 w 94"/>
                  <a:gd name="T11" fmla="*/ 18 h 94"/>
                  <a:gd name="T12" fmla="*/ 16 w 94"/>
                  <a:gd name="T13" fmla="*/ 18 h 94"/>
                  <a:gd name="T14" fmla="*/ 55 w 94"/>
                  <a:gd name="T15" fmla="*/ 56 h 94"/>
                  <a:gd name="T16" fmla="*/ 38 w 94"/>
                  <a:gd name="T17" fmla="*/ 56 h 94"/>
                  <a:gd name="T18" fmla="*/ 38 w 94"/>
                  <a:gd name="T19" fmla="*/ 39 h 94"/>
                  <a:gd name="T20" fmla="*/ 55 w 94"/>
                  <a:gd name="T21" fmla="*/ 39 h 94"/>
                  <a:gd name="T22" fmla="*/ 55 w 94"/>
                  <a:gd name="T23"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94">
                    <a:moveTo>
                      <a:pt x="16" y="18"/>
                    </a:moveTo>
                    <a:cubicBezTo>
                      <a:pt x="0" y="33"/>
                      <a:pt x="1" y="58"/>
                      <a:pt x="14" y="75"/>
                    </a:cubicBezTo>
                    <a:cubicBezTo>
                      <a:pt x="14" y="76"/>
                      <a:pt x="15" y="77"/>
                      <a:pt x="16" y="78"/>
                    </a:cubicBezTo>
                    <a:cubicBezTo>
                      <a:pt x="17" y="79"/>
                      <a:pt x="18" y="80"/>
                      <a:pt x="19" y="80"/>
                    </a:cubicBezTo>
                    <a:cubicBezTo>
                      <a:pt x="36" y="94"/>
                      <a:pt x="60" y="93"/>
                      <a:pt x="77" y="78"/>
                    </a:cubicBezTo>
                    <a:cubicBezTo>
                      <a:pt x="94" y="62"/>
                      <a:pt x="92" y="34"/>
                      <a:pt x="77" y="18"/>
                    </a:cubicBezTo>
                    <a:cubicBezTo>
                      <a:pt x="60" y="0"/>
                      <a:pt x="33" y="2"/>
                      <a:pt x="16" y="18"/>
                    </a:cubicBezTo>
                    <a:close/>
                    <a:moveTo>
                      <a:pt x="55" y="56"/>
                    </a:moveTo>
                    <a:cubicBezTo>
                      <a:pt x="50" y="61"/>
                      <a:pt x="43" y="61"/>
                      <a:pt x="38" y="56"/>
                    </a:cubicBezTo>
                    <a:cubicBezTo>
                      <a:pt x="33" y="51"/>
                      <a:pt x="33" y="44"/>
                      <a:pt x="38" y="39"/>
                    </a:cubicBezTo>
                    <a:cubicBezTo>
                      <a:pt x="43" y="34"/>
                      <a:pt x="50" y="35"/>
                      <a:pt x="55" y="39"/>
                    </a:cubicBezTo>
                    <a:cubicBezTo>
                      <a:pt x="60" y="44"/>
                      <a:pt x="59" y="51"/>
                      <a:pt x="5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49">
                <a:extLst>
                  <a:ext uri="{FF2B5EF4-FFF2-40B4-BE49-F238E27FC236}">
                    <a16:creationId xmlns:a16="http://schemas.microsoft.com/office/drawing/2014/main" xmlns="" id="{AAE14139-7CB8-4A6C-9470-844246656FCE}"/>
                  </a:ext>
                </a:extLst>
              </p:cNvPr>
              <p:cNvSpPr>
                <a:spLocks noEditPoints="1"/>
              </p:cNvSpPr>
              <p:nvPr/>
            </p:nvSpPr>
            <p:spPr bwMode="auto">
              <a:xfrm>
                <a:off x="8521700" y="4302125"/>
                <a:ext cx="1241425" cy="1644650"/>
              </a:xfrm>
              <a:custGeom>
                <a:avLst/>
                <a:gdLst>
                  <a:gd name="T0" fmla="*/ 490 w 499"/>
                  <a:gd name="T1" fmla="*/ 482 h 664"/>
                  <a:gd name="T2" fmla="*/ 473 w 499"/>
                  <a:gd name="T3" fmla="*/ 193 h 664"/>
                  <a:gd name="T4" fmla="*/ 396 w 499"/>
                  <a:gd name="T5" fmla="*/ 157 h 664"/>
                  <a:gd name="T6" fmla="*/ 144 w 499"/>
                  <a:gd name="T7" fmla="*/ 62 h 664"/>
                  <a:gd name="T8" fmla="*/ 62 w 499"/>
                  <a:gd name="T9" fmla="*/ 157 h 664"/>
                  <a:gd name="T10" fmla="*/ 24 w 499"/>
                  <a:gd name="T11" fmla="*/ 234 h 664"/>
                  <a:gd name="T12" fmla="*/ 4 w 499"/>
                  <a:gd name="T13" fmla="*/ 573 h 664"/>
                  <a:gd name="T14" fmla="*/ 36 w 499"/>
                  <a:gd name="T15" fmla="*/ 664 h 664"/>
                  <a:gd name="T16" fmla="*/ 498 w 499"/>
                  <a:gd name="T17" fmla="*/ 633 h 664"/>
                  <a:gd name="T18" fmla="*/ 499 w 499"/>
                  <a:gd name="T19" fmla="*/ 627 h 664"/>
                  <a:gd name="T20" fmla="*/ 219 w 499"/>
                  <a:gd name="T21" fmla="*/ 48 h 664"/>
                  <a:gd name="T22" fmla="*/ 276 w 499"/>
                  <a:gd name="T23" fmla="*/ 47 h 664"/>
                  <a:gd name="T24" fmla="*/ 350 w 499"/>
                  <a:gd name="T25" fmla="*/ 107 h 664"/>
                  <a:gd name="T26" fmla="*/ 348 w 499"/>
                  <a:gd name="T27" fmla="*/ 157 h 664"/>
                  <a:gd name="T28" fmla="*/ 152 w 499"/>
                  <a:gd name="T29" fmla="*/ 157 h 664"/>
                  <a:gd name="T30" fmla="*/ 159 w 499"/>
                  <a:gd name="T31" fmla="*/ 92 h 664"/>
                  <a:gd name="T32" fmla="*/ 183 w 499"/>
                  <a:gd name="T33" fmla="*/ 157 h 664"/>
                  <a:gd name="T34" fmla="*/ 250 w 499"/>
                  <a:gd name="T35" fmla="*/ 94 h 664"/>
                  <a:gd name="T36" fmla="*/ 317 w 499"/>
                  <a:gd name="T37" fmla="*/ 157 h 664"/>
                  <a:gd name="T38" fmla="*/ 468 w 499"/>
                  <a:gd name="T39" fmla="*/ 631 h 664"/>
                  <a:gd name="T40" fmla="*/ 466 w 499"/>
                  <a:gd name="T41" fmla="*/ 633 h 664"/>
                  <a:gd name="T42" fmla="*/ 464 w 499"/>
                  <a:gd name="T43" fmla="*/ 633 h 664"/>
                  <a:gd name="T44" fmla="*/ 36 w 499"/>
                  <a:gd name="T45" fmla="*/ 633 h 664"/>
                  <a:gd name="T46" fmla="*/ 32 w 499"/>
                  <a:gd name="T47" fmla="*/ 631 h 664"/>
                  <a:gd name="T48" fmla="*/ 32 w 499"/>
                  <a:gd name="T49" fmla="*/ 629 h 664"/>
                  <a:gd name="T50" fmla="*/ 33 w 499"/>
                  <a:gd name="T51" fmla="*/ 604 h 664"/>
                  <a:gd name="T52" fmla="*/ 57 w 499"/>
                  <a:gd name="T53" fmla="*/ 199 h 664"/>
                  <a:gd name="T54" fmla="*/ 58 w 499"/>
                  <a:gd name="T55" fmla="*/ 192 h 664"/>
                  <a:gd name="T56" fmla="*/ 60 w 499"/>
                  <a:gd name="T57" fmla="*/ 188 h 664"/>
                  <a:gd name="T58" fmla="*/ 61 w 499"/>
                  <a:gd name="T59" fmla="*/ 188 h 664"/>
                  <a:gd name="T60" fmla="*/ 438 w 499"/>
                  <a:gd name="T61" fmla="*/ 188 h 664"/>
                  <a:gd name="T62" fmla="*/ 439 w 499"/>
                  <a:gd name="T63" fmla="*/ 188 h 664"/>
                  <a:gd name="T64" fmla="*/ 443 w 499"/>
                  <a:gd name="T65" fmla="*/ 191 h 664"/>
                  <a:gd name="T66" fmla="*/ 442 w 499"/>
                  <a:gd name="T67" fmla="*/ 194 h 664"/>
                  <a:gd name="T68" fmla="*/ 445 w 499"/>
                  <a:gd name="T69" fmla="*/ 233 h 664"/>
                  <a:gd name="T70" fmla="*/ 468 w 499"/>
                  <a:gd name="T71" fmla="*/ 628 h 664"/>
                  <a:gd name="T72" fmla="*/ 468 w 499"/>
                  <a:gd name="T73" fmla="*/ 630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9" h="664">
                    <a:moveTo>
                      <a:pt x="499" y="627"/>
                    </a:moveTo>
                    <a:cubicBezTo>
                      <a:pt x="496" y="578"/>
                      <a:pt x="493" y="530"/>
                      <a:pt x="490" y="482"/>
                    </a:cubicBezTo>
                    <a:cubicBezTo>
                      <a:pt x="476" y="246"/>
                      <a:pt x="476" y="246"/>
                      <a:pt x="476" y="246"/>
                    </a:cubicBezTo>
                    <a:cubicBezTo>
                      <a:pt x="475" y="228"/>
                      <a:pt x="474" y="210"/>
                      <a:pt x="473" y="193"/>
                    </a:cubicBezTo>
                    <a:cubicBezTo>
                      <a:pt x="472" y="173"/>
                      <a:pt x="458" y="157"/>
                      <a:pt x="437" y="157"/>
                    </a:cubicBezTo>
                    <a:cubicBezTo>
                      <a:pt x="396" y="157"/>
                      <a:pt x="396" y="157"/>
                      <a:pt x="396" y="157"/>
                    </a:cubicBezTo>
                    <a:cubicBezTo>
                      <a:pt x="391" y="101"/>
                      <a:pt x="359" y="48"/>
                      <a:pt x="306" y="25"/>
                    </a:cubicBezTo>
                    <a:cubicBezTo>
                      <a:pt x="250" y="0"/>
                      <a:pt x="185" y="16"/>
                      <a:pt x="144" y="62"/>
                    </a:cubicBezTo>
                    <a:cubicBezTo>
                      <a:pt x="121" y="88"/>
                      <a:pt x="107" y="122"/>
                      <a:pt x="104" y="157"/>
                    </a:cubicBezTo>
                    <a:cubicBezTo>
                      <a:pt x="62" y="157"/>
                      <a:pt x="62" y="157"/>
                      <a:pt x="62" y="157"/>
                    </a:cubicBezTo>
                    <a:cubicBezTo>
                      <a:pt x="45" y="157"/>
                      <a:pt x="30" y="170"/>
                      <a:pt x="27" y="186"/>
                    </a:cubicBezTo>
                    <a:cubicBezTo>
                      <a:pt x="25" y="202"/>
                      <a:pt x="25" y="218"/>
                      <a:pt x="24" y="234"/>
                    </a:cubicBezTo>
                    <a:cubicBezTo>
                      <a:pt x="22" y="268"/>
                      <a:pt x="20" y="302"/>
                      <a:pt x="18" y="337"/>
                    </a:cubicBezTo>
                    <a:cubicBezTo>
                      <a:pt x="14" y="416"/>
                      <a:pt x="9" y="494"/>
                      <a:pt x="4" y="573"/>
                    </a:cubicBezTo>
                    <a:cubicBezTo>
                      <a:pt x="3" y="591"/>
                      <a:pt x="2" y="610"/>
                      <a:pt x="1" y="628"/>
                    </a:cubicBezTo>
                    <a:cubicBezTo>
                      <a:pt x="0" y="648"/>
                      <a:pt x="17" y="664"/>
                      <a:pt x="36" y="664"/>
                    </a:cubicBezTo>
                    <a:cubicBezTo>
                      <a:pt x="464" y="664"/>
                      <a:pt x="464" y="664"/>
                      <a:pt x="464" y="664"/>
                    </a:cubicBezTo>
                    <a:cubicBezTo>
                      <a:pt x="482" y="664"/>
                      <a:pt x="496" y="650"/>
                      <a:pt x="498" y="633"/>
                    </a:cubicBezTo>
                    <a:cubicBezTo>
                      <a:pt x="499" y="632"/>
                      <a:pt x="499" y="630"/>
                      <a:pt x="499" y="629"/>
                    </a:cubicBezTo>
                    <a:cubicBezTo>
                      <a:pt x="499" y="628"/>
                      <a:pt x="499" y="627"/>
                      <a:pt x="499" y="627"/>
                    </a:cubicBezTo>
                    <a:close/>
                    <a:moveTo>
                      <a:pt x="159" y="92"/>
                    </a:moveTo>
                    <a:cubicBezTo>
                      <a:pt x="173" y="72"/>
                      <a:pt x="196" y="55"/>
                      <a:pt x="219" y="48"/>
                    </a:cubicBezTo>
                    <a:cubicBezTo>
                      <a:pt x="233" y="44"/>
                      <a:pt x="244" y="43"/>
                      <a:pt x="259" y="44"/>
                    </a:cubicBezTo>
                    <a:cubicBezTo>
                      <a:pt x="264" y="44"/>
                      <a:pt x="269" y="45"/>
                      <a:pt x="276" y="47"/>
                    </a:cubicBezTo>
                    <a:cubicBezTo>
                      <a:pt x="282" y="48"/>
                      <a:pt x="289" y="51"/>
                      <a:pt x="294" y="53"/>
                    </a:cubicBezTo>
                    <a:cubicBezTo>
                      <a:pt x="319" y="64"/>
                      <a:pt x="337" y="83"/>
                      <a:pt x="350" y="107"/>
                    </a:cubicBezTo>
                    <a:cubicBezTo>
                      <a:pt x="358" y="122"/>
                      <a:pt x="363" y="140"/>
                      <a:pt x="365" y="157"/>
                    </a:cubicBezTo>
                    <a:cubicBezTo>
                      <a:pt x="348" y="157"/>
                      <a:pt x="348" y="157"/>
                      <a:pt x="348" y="157"/>
                    </a:cubicBezTo>
                    <a:cubicBezTo>
                      <a:pt x="342" y="107"/>
                      <a:pt x="303" y="63"/>
                      <a:pt x="250" y="63"/>
                    </a:cubicBezTo>
                    <a:cubicBezTo>
                      <a:pt x="197" y="62"/>
                      <a:pt x="158" y="108"/>
                      <a:pt x="152" y="157"/>
                    </a:cubicBezTo>
                    <a:cubicBezTo>
                      <a:pt x="135" y="157"/>
                      <a:pt x="135" y="157"/>
                      <a:pt x="135" y="157"/>
                    </a:cubicBezTo>
                    <a:cubicBezTo>
                      <a:pt x="138" y="134"/>
                      <a:pt x="145" y="112"/>
                      <a:pt x="159" y="92"/>
                    </a:cubicBezTo>
                    <a:close/>
                    <a:moveTo>
                      <a:pt x="317" y="157"/>
                    </a:moveTo>
                    <a:cubicBezTo>
                      <a:pt x="183" y="157"/>
                      <a:pt x="183" y="157"/>
                      <a:pt x="183" y="157"/>
                    </a:cubicBezTo>
                    <a:cubicBezTo>
                      <a:pt x="185" y="142"/>
                      <a:pt x="192" y="127"/>
                      <a:pt x="202" y="116"/>
                    </a:cubicBezTo>
                    <a:cubicBezTo>
                      <a:pt x="215" y="102"/>
                      <a:pt x="232" y="94"/>
                      <a:pt x="250" y="94"/>
                    </a:cubicBezTo>
                    <a:cubicBezTo>
                      <a:pt x="268" y="93"/>
                      <a:pt x="285" y="102"/>
                      <a:pt x="298" y="116"/>
                    </a:cubicBezTo>
                    <a:cubicBezTo>
                      <a:pt x="308" y="127"/>
                      <a:pt x="315" y="142"/>
                      <a:pt x="317" y="157"/>
                    </a:cubicBezTo>
                    <a:close/>
                    <a:moveTo>
                      <a:pt x="468" y="630"/>
                    </a:moveTo>
                    <a:cubicBezTo>
                      <a:pt x="468" y="630"/>
                      <a:pt x="468" y="631"/>
                      <a:pt x="468" y="631"/>
                    </a:cubicBezTo>
                    <a:cubicBezTo>
                      <a:pt x="468" y="631"/>
                      <a:pt x="467" y="631"/>
                      <a:pt x="467" y="632"/>
                    </a:cubicBezTo>
                    <a:cubicBezTo>
                      <a:pt x="466" y="632"/>
                      <a:pt x="466" y="633"/>
                      <a:pt x="466" y="633"/>
                    </a:cubicBezTo>
                    <a:cubicBezTo>
                      <a:pt x="466" y="633"/>
                      <a:pt x="466" y="633"/>
                      <a:pt x="465" y="633"/>
                    </a:cubicBezTo>
                    <a:cubicBezTo>
                      <a:pt x="466" y="632"/>
                      <a:pt x="463" y="633"/>
                      <a:pt x="464" y="633"/>
                    </a:cubicBezTo>
                    <a:cubicBezTo>
                      <a:pt x="463" y="633"/>
                      <a:pt x="463" y="633"/>
                      <a:pt x="463" y="633"/>
                    </a:cubicBezTo>
                    <a:cubicBezTo>
                      <a:pt x="36" y="633"/>
                      <a:pt x="36" y="633"/>
                      <a:pt x="36" y="633"/>
                    </a:cubicBezTo>
                    <a:cubicBezTo>
                      <a:pt x="37" y="633"/>
                      <a:pt x="34" y="632"/>
                      <a:pt x="34" y="633"/>
                    </a:cubicBezTo>
                    <a:cubicBezTo>
                      <a:pt x="34" y="632"/>
                      <a:pt x="32" y="630"/>
                      <a:pt x="32" y="631"/>
                    </a:cubicBezTo>
                    <a:cubicBezTo>
                      <a:pt x="32" y="629"/>
                      <a:pt x="31" y="629"/>
                      <a:pt x="32" y="630"/>
                    </a:cubicBezTo>
                    <a:cubicBezTo>
                      <a:pt x="32" y="628"/>
                      <a:pt x="32" y="628"/>
                      <a:pt x="32" y="629"/>
                    </a:cubicBezTo>
                    <a:cubicBezTo>
                      <a:pt x="32" y="628"/>
                      <a:pt x="32" y="627"/>
                      <a:pt x="32" y="626"/>
                    </a:cubicBezTo>
                    <a:cubicBezTo>
                      <a:pt x="33" y="604"/>
                      <a:pt x="33" y="604"/>
                      <a:pt x="33" y="604"/>
                    </a:cubicBezTo>
                    <a:cubicBezTo>
                      <a:pt x="38" y="531"/>
                      <a:pt x="42" y="459"/>
                      <a:pt x="46" y="387"/>
                    </a:cubicBezTo>
                    <a:cubicBezTo>
                      <a:pt x="50" y="324"/>
                      <a:pt x="54" y="261"/>
                      <a:pt x="57" y="199"/>
                    </a:cubicBezTo>
                    <a:cubicBezTo>
                      <a:pt x="57" y="197"/>
                      <a:pt x="57" y="195"/>
                      <a:pt x="58" y="193"/>
                    </a:cubicBezTo>
                    <a:cubicBezTo>
                      <a:pt x="58" y="192"/>
                      <a:pt x="58" y="192"/>
                      <a:pt x="58" y="192"/>
                    </a:cubicBezTo>
                    <a:cubicBezTo>
                      <a:pt x="58" y="193"/>
                      <a:pt x="58" y="190"/>
                      <a:pt x="58" y="190"/>
                    </a:cubicBezTo>
                    <a:cubicBezTo>
                      <a:pt x="58" y="190"/>
                      <a:pt x="60" y="188"/>
                      <a:pt x="60" y="188"/>
                    </a:cubicBezTo>
                    <a:cubicBezTo>
                      <a:pt x="61" y="188"/>
                      <a:pt x="61" y="187"/>
                      <a:pt x="60" y="188"/>
                    </a:cubicBezTo>
                    <a:cubicBezTo>
                      <a:pt x="62" y="188"/>
                      <a:pt x="63" y="188"/>
                      <a:pt x="61" y="188"/>
                    </a:cubicBezTo>
                    <a:cubicBezTo>
                      <a:pt x="66" y="188"/>
                      <a:pt x="70" y="188"/>
                      <a:pt x="75" y="188"/>
                    </a:cubicBezTo>
                    <a:cubicBezTo>
                      <a:pt x="438" y="188"/>
                      <a:pt x="438" y="188"/>
                      <a:pt x="438" y="188"/>
                    </a:cubicBezTo>
                    <a:cubicBezTo>
                      <a:pt x="439" y="188"/>
                      <a:pt x="438" y="188"/>
                      <a:pt x="438" y="188"/>
                    </a:cubicBezTo>
                    <a:cubicBezTo>
                      <a:pt x="438" y="188"/>
                      <a:pt x="439" y="188"/>
                      <a:pt x="439" y="188"/>
                    </a:cubicBezTo>
                    <a:cubicBezTo>
                      <a:pt x="437" y="188"/>
                      <a:pt x="442" y="189"/>
                      <a:pt x="440" y="188"/>
                    </a:cubicBezTo>
                    <a:cubicBezTo>
                      <a:pt x="442" y="190"/>
                      <a:pt x="442" y="190"/>
                      <a:pt x="443" y="191"/>
                    </a:cubicBezTo>
                    <a:cubicBezTo>
                      <a:pt x="442" y="191"/>
                      <a:pt x="442" y="192"/>
                      <a:pt x="442" y="192"/>
                    </a:cubicBezTo>
                    <a:cubicBezTo>
                      <a:pt x="442" y="193"/>
                      <a:pt x="442" y="193"/>
                      <a:pt x="442" y="194"/>
                    </a:cubicBezTo>
                    <a:cubicBezTo>
                      <a:pt x="443" y="197"/>
                      <a:pt x="443" y="199"/>
                      <a:pt x="443" y="202"/>
                    </a:cubicBezTo>
                    <a:cubicBezTo>
                      <a:pt x="443" y="212"/>
                      <a:pt x="444" y="223"/>
                      <a:pt x="445" y="233"/>
                    </a:cubicBezTo>
                    <a:cubicBezTo>
                      <a:pt x="458" y="462"/>
                      <a:pt x="458" y="462"/>
                      <a:pt x="458" y="462"/>
                    </a:cubicBezTo>
                    <a:cubicBezTo>
                      <a:pt x="461" y="517"/>
                      <a:pt x="465" y="572"/>
                      <a:pt x="468" y="628"/>
                    </a:cubicBezTo>
                    <a:cubicBezTo>
                      <a:pt x="468" y="628"/>
                      <a:pt x="468" y="628"/>
                      <a:pt x="468" y="628"/>
                    </a:cubicBezTo>
                    <a:cubicBezTo>
                      <a:pt x="468" y="629"/>
                      <a:pt x="468" y="631"/>
                      <a:pt x="468" y="6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43" name="Group 42">
            <a:extLst>
              <a:ext uri="{FF2B5EF4-FFF2-40B4-BE49-F238E27FC236}">
                <a16:creationId xmlns:a16="http://schemas.microsoft.com/office/drawing/2014/main" xmlns="" id="{BB65B806-89B1-4656-B4A0-17C54392180B}"/>
              </a:ext>
            </a:extLst>
          </p:cNvPr>
          <p:cNvGrpSpPr/>
          <p:nvPr/>
        </p:nvGrpSpPr>
        <p:grpSpPr>
          <a:xfrm>
            <a:off x="469770" y="4001345"/>
            <a:ext cx="2368070" cy="338554"/>
            <a:chOff x="469770" y="4001345"/>
            <a:chExt cx="2368070" cy="338554"/>
          </a:xfrm>
        </p:grpSpPr>
        <p:sp>
          <p:nvSpPr>
            <p:cNvPr id="19" name="TextBox 18">
              <a:extLst>
                <a:ext uri="{FF2B5EF4-FFF2-40B4-BE49-F238E27FC236}">
                  <a16:creationId xmlns:a16="http://schemas.microsoft.com/office/drawing/2014/main" xmlns="" id="{63EBB1A4-A076-45E9-BA80-9ABEFD6AE92E}"/>
                </a:ext>
              </a:extLst>
            </p:cNvPr>
            <p:cNvSpPr txBox="1"/>
            <p:nvPr/>
          </p:nvSpPr>
          <p:spPr>
            <a:xfrm>
              <a:off x="889978" y="4001345"/>
              <a:ext cx="1947862" cy="338554"/>
            </a:xfrm>
            <a:prstGeom prst="rect">
              <a:avLst/>
            </a:prstGeom>
            <a:noFill/>
          </p:spPr>
          <p:txBody>
            <a:bodyPr wrap="square" rtlCol="0">
              <a:spAutoFit/>
            </a:bodyPr>
            <a:lstStyle/>
            <a:p>
              <a:r>
                <a:rPr lang="en-US" sz="1600" dirty="0">
                  <a:solidFill>
                    <a:schemeClr val="bg1"/>
                  </a:solidFill>
                  <a:latin typeface="+mj-lt"/>
                  <a:ea typeface="Roboto Light" panose="02000000000000000000" pitchFamily="2" charset="0"/>
                </a:rPr>
                <a:t>Features</a:t>
              </a:r>
            </a:p>
          </p:txBody>
        </p:sp>
        <p:grpSp>
          <p:nvGrpSpPr>
            <p:cNvPr id="33" name="Group 32">
              <a:extLst>
                <a:ext uri="{FF2B5EF4-FFF2-40B4-BE49-F238E27FC236}">
                  <a16:creationId xmlns:a16="http://schemas.microsoft.com/office/drawing/2014/main" xmlns="" id="{CFE3D080-3FD1-4C1C-9E01-373D24435128}"/>
                </a:ext>
              </a:extLst>
            </p:cNvPr>
            <p:cNvGrpSpPr/>
            <p:nvPr/>
          </p:nvGrpSpPr>
          <p:grpSpPr>
            <a:xfrm>
              <a:off x="469770" y="4025108"/>
              <a:ext cx="241501" cy="240997"/>
              <a:chOff x="8380413" y="4381500"/>
              <a:chExt cx="1520825" cy="1517650"/>
            </a:xfrm>
            <a:solidFill>
              <a:schemeClr val="bg1"/>
            </a:solidFill>
          </p:grpSpPr>
          <p:sp>
            <p:nvSpPr>
              <p:cNvPr id="34" name="Freeform 71">
                <a:extLst>
                  <a:ext uri="{FF2B5EF4-FFF2-40B4-BE49-F238E27FC236}">
                    <a16:creationId xmlns:a16="http://schemas.microsoft.com/office/drawing/2014/main" xmlns="" id="{585DDF1F-0532-40B7-84B6-CF28E9C0BAAA}"/>
                  </a:ext>
                </a:extLst>
              </p:cNvPr>
              <p:cNvSpPr>
                <a:spLocks/>
              </p:cNvSpPr>
              <p:nvPr/>
            </p:nvSpPr>
            <p:spPr bwMode="auto">
              <a:xfrm>
                <a:off x="8550276" y="5156200"/>
                <a:ext cx="576263" cy="574675"/>
              </a:xfrm>
              <a:custGeom>
                <a:avLst/>
                <a:gdLst>
                  <a:gd name="T0" fmla="*/ 109 w 232"/>
                  <a:gd name="T1" fmla="*/ 89 h 232"/>
                  <a:gd name="T2" fmla="*/ 31 w 232"/>
                  <a:gd name="T3" fmla="*/ 12 h 232"/>
                  <a:gd name="T4" fmla="*/ 12 w 232"/>
                  <a:gd name="T5" fmla="*/ 31 h 232"/>
                  <a:gd name="T6" fmla="*/ 123 w 232"/>
                  <a:gd name="T7" fmla="*/ 142 h 232"/>
                  <a:gd name="T8" fmla="*/ 201 w 232"/>
                  <a:gd name="T9" fmla="*/ 220 h 232"/>
                  <a:gd name="T10" fmla="*/ 220 w 232"/>
                  <a:gd name="T11" fmla="*/ 200 h 232"/>
                  <a:gd name="T12" fmla="*/ 109 w 232"/>
                  <a:gd name="T13" fmla="*/ 89 h 232"/>
                </a:gdLst>
                <a:ahLst/>
                <a:cxnLst>
                  <a:cxn ang="0">
                    <a:pos x="T0" y="T1"/>
                  </a:cxn>
                  <a:cxn ang="0">
                    <a:pos x="T2" y="T3"/>
                  </a:cxn>
                  <a:cxn ang="0">
                    <a:pos x="T4" y="T5"/>
                  </a:cxn>
                  <a:cxn ang="0">
                    <a:pos x="T6" y="T7"/>
                  </a:cxn>
                  <a:cxn ang="0">
                    <a:pos x="T8" y="T9"/>
                  </a:cxn>
                  <a:cxn ang="0">
                    <a:pos x="T10" y="T11"/>
                  </a:cxn>
                  <a:cxn ang="0">
                    <a:pos x="T12" y="T13"/>
                  </a:cxn>
                </a:cxnLst>
                <a:rect l="0" t="0" r="r" b="b"/>
                <a:pathLst>
                  <a:path w="232" h="232">
                    <a:moveTo>
                      <a:pt x="109" y="89"/>
                    </a:moveTo>
                    <a:cubicBezTo>
                      <a:pt x="83" y="63"/>
                      <a:pt x="57" y="38"/>
                      <a:pt x="31" y="12"/>
                    </a:cubicBezTo>
                    <a:cubicBezTo>
                      <a:pt x="19" y="0"/>
                      <a:pt x="0" y="19"/>
                      <a:pt x="12" y="31"/>
                    </a:cubicBezTo>
                    <a:cubicBezTo>
                      <a:pt x="49" y="68"/>
                      <a:pt x="86" y="105"/>
                      <a:pt x="123" y="142"/>
                    </a:cubicBezTo>
                    <a:cubicBezTo>
                      <a:pt x="149" y="168"/>
                      <a:pt x="175" y="194"/>
                      <a:pt x="201" y="220"/>
                    </a:cubicBezTo>
                    <a:cubicBezTo>
                      <a:pt x="213" y="232"/>
                      <a:pt x="232" y="213"/>
                      <a:pt x="220" y="200"/>
                    </a:cubicBezTo>
                    <a:cubicBezTo>
                      <a:pt x="183" y="163"/>
                      <a:pt x="146" y="126"/>
                      <a:pt x="109"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2">
                <a:extLst>
                  <a:ext uri="{FF2B5EF4-FFF2-40B4-BE49-F238E27FC236}">
                    <a16:creationId xmlns:a16="http://schemas.microsoft.com/office/drawing/2014/main" xmlns="" id="{4E428FFC-7F48-4D8C-8129-FBFF9F207155}"/>
                  </a:ext>
                </a:extLst>
              </p:cNvPr>
              <p:cNvSpPr>
                <a:spLocks noEditPoints="1"/>
              </p:cNvSpPr>
              <p:nvPr/>
            </p:nvSpPr>
            <p:spPr bwMode="auto">
              <a:xfrm>
                <a:off x="8380413" y="4381500"/>
                <a:ext cx="1520825" cy="1517650"/>
              </a:xfrm>
              <a:custGeom>
                <a:avLst/>
                <a:gdLst>
                  <a:gd name="T0" fmla="*/ 612 w 612"/>
                  <a:gd name="T1" fmla="*/ 266 h 612"/>
                  <a:gd name="T2" fmla="*/ 611 w 612"/>
                  <a:gd name="T3" fmla="*/ 257 h 612"/>
                  <a:gd name="T4" fmla="*/ 609 w 612"/>
                  <a:gd name="T5" fmla="*/ 220 h 612"/>
                  <a:gd name="T6" fmla="*/ 604 w 612"/>
                  <a:gd name="T7" fmla="*/ 113 h 612"/>
                  <a:gd name="T8" fmla="*/ 600 w 612"/>
                  <a:gd name="T9" fmla="*/ 51 h 612"/>
                  <a:gd name="T10" fmla="*/ 559 w 612"/>
                  <a:gd name="T11" fmla="*/ 11 h 612"/>
                  <a:gd name="T12" fmla="*/ 532 w 612"/>
                  <a:gd name="T13" fmla="*/ 10 h 612"/>
                  <a:gd name="T14" fmla="*/ 349 w 612"/>
                  <a:gd name="T15" fmla="*/ 0 h 612"/>
                  <a:gd name="T16" fmla="*/ 326 w 612"/>
                  <a:gd name="T17" fmla="*/ 5 h 612"/>
                  <a:gd name="T18" fmla="*/ 319 w 612"/>
                  <a:gd name="T19" fmla="*/ 9 h 612"/>
                  <a:gd name="T20" fmla="*/ 235 w 612"/>
                  <a:gd name="T21" fmla="*/ 93 h 612"/>
                  <a:gd name="T22" fmla="*/ 83 w 612"/>
                  <a:gd name="T23" fmla="*/ 245 h 612"/>
                  <a:gd name="T24" fmla="*/ 28 w 612"/>
                  <a:gd name="T25" fmla="*/ 299 h 612"/>
                  <a:gd name="T26" fmla="*/ 15 w 612"/>
                  <a:gd name="T27" fmla="*/ 313 h 612"/>
                  <a:gd name="T28" fmla="*/ 0 w 612"/>
                  <a:gd name="T29" fmla="*/ 348 h 612"/>
                  <a:gd name="T30" fmla="*/ 37 w 612"/>
                  <a:gd name="T31" fmla="*/ 403 h 612"/>
                  <a:gd name="T32" fmla="*/ 104 w 612"/>
                  <a:gd name="T33" fmla="*/ 470 h 612"/>
                  <a:gd name="T34" fmla="*/ 228 w 612"/>
                  <a:gd name="T35" fmla="*/ 594 h 612"/>
                  <a:gd name="T36" fmla="*/ 267 w 612"/>
                  <a:gd name="T37" fmla="*/ 612 h 612"/>
                  <a:gd name="T38" fmla="*/ 299 w 612"/>
                  <a:gd name="T39" fmla="*/ 597 h 612"/>
                  <a:gd name="T40" fmla="*/ 337 w 612"/>
                  <a:gd name="T41" fmla="*/ 559 h 612"/>
                  <a:gd name="T42" fmla="*/ 483 w 612"/>
                  <a:gd name="T43" fmla="*/ 413 h 612"/>
                  <a:gd name="T44" fmla="*/ 597 w 612"/>
                  <a:gd name="T45" fmla="*/ 299 h 612"/>
                  <a:gd name="T46" fmla="*/ 603 w 612"/>
                  <a:gd name="T47" fmla="*/ 293 h 612"/>
                  <a:gd name="T48" fmla="*/ 606 w 612"/>
                  <a:gd name="T49" fmla="*/ 287 h 612"/>
                  <a:gd name="T50" fmla="*/ 612 w 612"/>
                  <a:gd name="T51" fmla="*/ 266 h 612"/>
                  <a:gd name="T52" fmla="*/ 584 w 612"/>
                  <a:gd name="T53" fmla="*/ 273 h 612"/>
                  <a:gd name="T54" fmla="*/ 582 w 612"/>
                  <a:gd name="T55" fmla="*/ 276 h 612"/>
                  <a:gd name="T56" fmla="*/ 500 w 612"/>
                  <a:gd name="T57" fmla="*/ 358 h 612"/>
                  <a:gd name="T58" fmla="*/ 348 w 612"/>
                  <a:gd name="T59" fmla="*/ 510 h 612"/>
                  <a:gd name="T60" fmla="*/ 293 w 612"/>
                  <a:gd name="T61" fmla="*/ 564 h 612"/>
                  <a:gd name="T62" fmla="*/ 280 w 612"/>
                  <a:gd name="T63" fmla="*/ 578 h 612"/>
                  <a:gd name="T64" fmla="*/ 277 w 612"/>
                  <a:gd name="T65" fmla="*/ 580 h 612"/>
                  <a:gd name="T66" fmla="*/ 272 w 612"/>
                  <a:gd name="T67" fmla="*/ 584 h 612"/>
                  <a:gd name="T68" fmla="*/ 265 w 612"/>
                  <a:gd name="T69" fmla="*/ 585 h 612"/>
                  <a:gd name="T70" fmla="*/ 263 w 612"/>
                  <a:gd name="T71" fmla="*/ 585 h 612"/>
                  <a:gd name="T72" fmla="*/ 257 w 612"/>
                  <a:gd name="T73" fmla="*/ 583 h 612"/>
                  <a:gd name="T74" fmla="*/ 243 w 612"/>
                  <a:gd name="T75" fmla="*/ 571 h 612"/>
                  <a:gd name="T76" fmla="*/ 222 w 612"/>
                  <a:gd name="T77" fmla="*/ 550 h 612"/>
                  <a:gd name="T78" fmla="*/ 151 w 612"/>
                  <a:gd name="T79" fmla="*/ 479 h 612"/>
                  <a:gd name="T80" fmla="*/ 35 w 612"/>
                  <a:gd name="T81" fmla="*/ 363 h 612"/>
                  <a:gd name="T82" fmla="*/ 28 w 612"/>
                  <a:gd name="T83" fmla="*/ 353 h 612"/>
                  <a:gd name="T84" fmla="*/ 32 w 612"/>
                  <a:gd name="T85" fmla="*/ 334 h 612"/>
                  <a:gd name="T86" fmla="*/ 40 w 612"/>
                  <a:gd name="T87" fmla="*/ 326 h 612"/>
                  <a:gd name="T88" fmla="*/ 86 w 612"/>
                  <a:gd name="T89" fmla="*/ 280 h 612"/>
                  <a:gd name="T90" fmla="*/ 236 w 612"/>
                  <a:gd name="T91" fmla="*/ 130 h 612"/>
                  <a:gd name="T92" fmla="*/ 335 w 612"/>
                  <a:gd name="T93" fmla="*/ 30 h 612"/>
                  <a:gd name="T94" fmla="*/ 339 w 612"/>
                  <a:gd name="T95" fmla="*/ 28 h 612"/>
                  <a:gd name="T96" fmla="*/ 358 w 612"/>
                  <a:gd name="T97" fmla="*/ 28 h 612"/>
                  <a:gd name="T98" fmla="*/ 398 w 612"/>
                  <a:gd name="T99" fmla="*/ 30 h 612"/>
                  <a:gd name="T100" fmla="*/ 505 w 612"/>
                  <a:gd name="T101" fmla="*/ 35 h 612"/>
                  <a:gd name="T102" fmla="*/ 546 w 612"/>
                  <a:gd name="T103" fmla="*/ 38 h 612"/>
                  <a:gd name="T104" fmla="*/ 558 w 612"/>
                  <a:gd name="T105" fmla="*/ 38 h 612"/>
                  <a:gd name="T106" fmla="*/ 565 w 612"/>
                  <a:gd name="T107" fmla="*/ 39 h 612"/>
                  <a:gd name="T108" fmla="*/ 574 w 612"/>
                  <a:gd name="T109" fmla="*/ 51 h 612"/>
                  <a:gd name="T110" fmla="*/ 574 w 612"/>
                  <a:gd name="T111" fmla="*/ 59 h 612"/>
                  <a:gd name="T112" fmla="*/ 576 w 612"/>
                  <a:gd name="T113" fmla="*/ 95 h 612"/>
                  <a:gd name="T114" fmla="*/ 585 w 612"/>
                  <a:gd name="T115" fmla="*/ 267 h 612"/>
                  <a:gd name="T116" fmla="*/ 584 w 612"/>
                  <a:gd name="T117" fmla="*/ 273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2" h="612">
                    <a:moveTo>
                      <a:pt x="612" y="266"/>
                    </a:moveTo>
                    <a:cubicBezTo>
                      <a:pt x="612" y="263"/>
                      <a:pt x="611" y="260"/>
                      <a:pt x="611" y="257"/>
                    </a:cubicBezTo>
                    <a:cubicBezTo>
                      <a:pt x="611" y="245"/>
                      <a:pt x="610" y="232"/>
                      <a:pt x="609" y="220"/>
                    </a:cubicBezTo>
                    <a:cubicBezTo>
                      <a:pt x="607" y="184"/>
                      <a:pt x="606" y="148"/>
                      <a:pt x="604" y="113"/>
                    </a:cubicBezTo>
                    <a:cubicBezTo>
                      <a:pt x="603" y="92"/>
                      <a:pt x="601" y="71"/>
                      <a:pt x="600" y="51"/>
                    </a:cubicBezTo>
                    <a:cubicBezTo>
                      <a:pt x="599" y="28"/>
                      <a:pt x="581" y="12"/>
                      <a:pt x="559" y="11"/>
                    </a:cubicBezTo>
                    <a:cubicBezTo>
                      <a:pt x="550" y="11"/>
                      <a:pt x="541" y="10"/>
                      <a:pt x="532" y="10"/>
                    </a:cubicBezTo>
                    <a:cubicBezTo>
                      <a:pt x="471" y="7"/>
                      <a:pt x="410" y="3"/>
                      <a:pt x="349" y="0"/>
                    </a:cubicBezTo>
                    <a:cubicBezTo>
                      <a:pt x="340" y="0"/>
                      <a:pt x="333" y="1"/>
                      <a:pt x="326" y="5"/>
                    </a:cubicBezTo>
                    <a:cubicBezTo>
                      <a:pt x="323" y="6"/>
                      <a:pt x="321" y="7"/>
                      <a:pt x="319" y="9"/>
                    </a:cubicBezTo>
                    <a:cubicBezTo>
                      <a:pt x="291" y="37"/>
                      <a:pt x="263" y="65"/>
                      <a:pt x="235" y="93"/>
                    </a:cubicBezTo>
                    <a:cubicBezTo>
                      <a:pt x="184" y="144"/>
                      <a:pt x="133" y="194"/>
                      <a:pt x="83" y="245"/>
                    </a:cubicBezTo>
                    <a:cubicBezTo>
                      <a:pt x="65" y="263"/>
                      <a:pt x="46" y="281"/>
                      <a:pt x="28" y="299"/>
                    </a:cubicBezTo>
                    <a:cubicBezTo>
                      <a:pt x="24" y="304"/>
                      <a:pt x="19" y="308"/>
                      <a:pt x="15" y="313"/>
                    </a:cubicBezTo>
                    <a:cubicBezTo>
                      <a:pt x="5" y="322"/>
                      <a:pt x="0" y="334"/>
                      <a:pt x="0" y="348"/>
                    </a:cubicBezTo>
                    <a:cubicBezTo>
                      <a:pt x="1" y="372"/>
                      <a:pt x="21" y="387"/>
                      <a:pt x="37" y="403"/>
                    </a:cubicBezTo>
                    <a:cubicBezTo>
                      <a:pt x="59" y="425"/>
                      <a:pt x="81" y="448"/>
                      <a:pt x="104" y="470"/>
                    </a:cubicBezTo>
                    <a:cubicBezTo>
                      <a:pt x="228" y="594"/>
                      <a:pt x="228" y="594"/>
                      <a:pt x="228" y="594"/>
                    </a:cubicBezTo>
                    <a:cubicBezTo>
                      <a:pt x="238" y="605"/>
                      <a:pt x="251" y="612"/>
                      <a:pt x="267" y="612"/>
                    </a:cubicBezTo>
                    <a:cubicBezTo>
                      <a:pt x="280" y="611"/>
                      <a:pt x="290" y="605"/>
                      <a:pt x="299" y="597"/>
                    </a:cubicBezTo>
                    <a:cubicBezTo>
                      <a:pt x="312" y="584"/>
                      <a:pt x="324" y="571"/>
                      <a:pt x="337" y="559"/>
                    </a:cubicBezTo>
                    <a:cubicBezTo>
                      <a:pt x="483" y="413"/>
                      <a:pt x="483" y="413"/>
                      <a:pt x="483" y="413"/>
                    </a:cubicBezTo>
                    <a:cubicBezTo>
                      <a:pt x="521" y="375"/>
                      <a:pt x="559" y="337"/>
                      <a:pt x="597" y="299"/>
                    </a:cubicBezTo>
                    <a:cubicBezTo>
                      <a:pt x="599" y="297"/>
                      <a:pt x="601" y="295"/>
                      <a:pt x="603" y="293"/>
                    </a:cubicBezTo>
                    <a:cubicBezTo>
                      <a:pt x="605" y="291"/>
                      <a:pt x="606" y="289"/>
                      <a:pt x="606" y="287"/>
                    </a:cubicBezTo>
                    <a:cubicBezTo>
                      <a:pt x="610" y="280"/>
                      <a:pt x="612" y="274"/>
                      <a:pt x="612" y="266"/>
                    </a:cubicBezTo>
                    <a:close/>
                    <a:moveTo>
                      <a:pt x="584" y="273"/>
                    </a:moveTo>
                    <a:cubicBezTo>
                      <a:pt x="583" y="274"/>
                      <a:pt x="582" y="275"/>
                      <a:pt x="582" y="276"/>
                    </a:cubicBezTo>
                    <a:cubicBezTo>
                      <a:pt x="500" y="358"/>
                      <a:pt x="500" y="358"/>
                      <a:pt x="500" y="358"/>
                    </a:cubicBezTo>
                    <a:cubicBezTo>
                      <a:pt x="449" y="409"/>
                      <a:pt x="398" y="459"/>
                      <a:pt x="348" y="510"/>
                    </a:cubicBezTo>
                    <a:cubicBezTo>
                      <a:pt x="329" y="528"/>
                      <a:pt x="311" y="546"/>
                      <a:pt x="293" y="564"/>
                    </a:cubicBezTo>
                    <a:cubicBezTo>
                      <a:pt x="289" y="569"/>
                      <a:pt x="284" y="573"/>
                      <a:pt x="280" y="578"/>
                    </a:cubicBezTo>
                    <a:cubicBezTo>
                      <a:pt x="277" y="580"/>
                      <a:pt x="277" y="580"/>
                      <a:pt x="277" y="580"/>
                    </a:cubicBezTo>
                    <a:cubicBezTo>
                      <a:pt x="276" y="582"/>
                      <a:pt x="274" y="583"/>
                      <a:pt x="272" y="584"/>
                    </a:cubicBezTo>
                    <a:cubicBezTo>
                      <a:pt x="269" y="585"/>
                      <a:pt x="268" y="585"/>
                      <a:pt x="265" y="585"/>
                    </a:cubicBezTo>
                    <a:cubicBezTo>
                      <a:pt x="265" y="585"/>
                      <a:pt x="262" y="584"/>
                      <a:pt x="263" y="585"/>
                    </a:cubicBezTo>
                    <a:cubicBezTo>
                      <a:pt x="261" y="584"/>
                      <a:pt x="259" y="584"/>
                      <a:pt x="257" y="583"/>
                    </a:cubicBezTo>
                    <a:cubicBezTo>
                      <a:pt x="252" y="581"/>
                      <a:pt x="247" y="576"/>
                      <a:pt x="243" y="571"/>
                    </a:cubicBezTo>
                    <a:cubicBezTo>
                      <a:pt x="236" y="564"/>
                      <a:pt x="229" y="557"/>
                      <a:pt x="222" y="550"/>
                    </a:cubicBezTo>
                    <a:cubicBezTo>
                      <a:pt x="151" y="479"/>
                      <a:pt x="151" y="479"/>
                      <a:pt x="151" y="479"/>
                    </a:cubicBezTo>
                    <a:cubicBezTo>
                      <a:pt x="112" y="441"/>
                      <a:pt x="74" y="402"/>
                      <a:pt x="35" y="363"/>
                    </a:cubicBezTo>
                    <a:cubicBezTo>
                      <a:pt x="32" y="360"/>
                      <a:pt x="29" y="356"/>
                      <a:pt x="28" y="353"/>
                    </a:cubicBezTo>
                    <a:cubicBezTo>
                      <a:pt x="26" y="346"/>
                      <a:pt x="27" y="339"/>
                      <a:pt x="32" y="334"/>
                    </a:cubicBezTo>
                    <a:cubicBezTo>
                      <a:pt x="34" y="331"/>
                      <a:pt x="37" y="329"/>
                      <a:pt x="40" y="326"/>
                    </a:cubicBezTo>
                    <a:cubicBezTo>
                      <a:pt x="55" y="311"/>
                      <a:pt x="71" y="295"/>
                      <a:pt x="86" y="280"/>
                    </a:cubicBezTo>
                    <a:cubicBezTo>
                      <a:pt x="136" y="230"/>
                      <a:pt x="186" y="180"/>
                      <a:pt x="236" y="130"/>
                    </a:cubicBezTo>
                    <a:cubicBezTo>
                      <a:pt x="269" y="96"/>
                      <a:pt x="302" y="63"/>
                      <a:pt x="335" y="30"/>
                    </a:cubicBezTo>
                    <a:cubicBezTo>
                      <a:pt x="337" y="30"/>
                      <a:pt x="338" y="29"/>
                      <a:pt x="339" y="28"/>
                    </a:cubicBezTo>
                    <a:cubicBezTo>
                      <a:pt x="342" y="25"/>
                      <a:pt x="353" y="27"/>
                      <a:pt x="358" y="28"/>
                    </a:cubicBezTo>
                    <a:cubicBezTo>
                      <a:pt x="371" y="28"/>
                      <a:pt x="384" y="29"/>
                      <a:pt x="398" y="30"/>
                    </a:cubicBezTo>
                    <a:cubicBezTo>
                      <a:pt x="434" y="32"/>
                      <a:pt x="469" y="33"/>
                      <a:pt x="505" y="35"/>
                    </a:cubicBezTo>
                    <a:cubicBezTo>
                      <a:pt x="519" y="36"/>
                      <a:pt x="533" y="37"/>
                      <a:pt x="546" y="38"/>
                    </a:cubicBezTo>
                    <a:cubicBezTo>
                      <a:pt x="550" y="38"/>
                      <a:pt x="554" y="38"/>
                      <a:pt x="558" y="38"/>
                    </a:cubicBezTo>
                    <a:cubicBezTo>
                      <a:pt x="561" y="38"/>
                      <a:pt x="562" y="38"/>
                      <a:pt x="565" y="39"/>
                    </a:cubicBezTo>
                    <a:cubicBezTo>
                      <a:pt x="569" y="41"/>
                      <a:pt x="573" y="47"/>
                      <a:pt x="574" y="51"/>
                    </a:cubicBezTo>
                    <a:cubicBezTo>
                      <a:pt x="574" y="54"/>
                      <a:pt x="574" y="57"/>
                      <a:pt x="574" y="59"/>
                    </a:cubicBezTo>
                    <a:cubicBezTo>
                      <a:pt x="575" y="71"/>
                      <a:pt x="575" y="83"/>
                      <a:pt x="576" y="95"/>
                    </a:cubicBezTo>
                    <a:cubicBezTo>
                      <a:pt x="579" y="152"/>
                      <a:pt x="582" y="209"/>
                      <a:pt x="585" y="267"/>
                    </a:cubicBezTo>
                    <a:cubicBezTo>
                      <a:pt x="585" y="269"/>
                      <a:pt x="585" y="272"/>
                      <a:pt x="584"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73">
                <a:extLst>
                  <a:ext uri="{FF2B5EF4-FFF2-40B4-BE49-F238E27FC236}">
                    <a16:creationId xmlns:a16="http://schemas.microsoft.com/office/drawing/2014/main" xmlns="" id="{FEC76634-AF71-4FE0-BDDD-032CB847CA65}"/>
                  </a:ext>
                </a:extLst>
              </p:cNvPr>
              <p:cNvSpPr>
                <a:spLocks noEditPoints="1"/>
              </p:cNvSpPr>
              <p:nvPr/>
            </p:nvSpPr>
            <p:spPr bwMode="auto">
              <a:xfrm>
                <a:off x="9372601" y="4637088"/>
                <a:ext cx="277813" cy="277813"/>
              </a:xfrm>
              <a:custGeom>
                <a:avLst/>
                <a:gdLst>
                  <a:gd name="T0" fmla="*/ 20 w 112"/>
                  <a:gd name="T1" fmla="*/ 21 h 112"/>
                  <a:gd name="T2" fmla="*/ 18 w 112"/>
                  <a:gd name="T3" fmla="*/ 91 h 112"/>
                  <a:gd name="T4" fmla="*/ 20 w 112"/>
                  <a:gd name="T5" fmla="*/ 93 h 112"/>
                  <a:gd name="T6" fmla="*/ 21 w 112"/>
                  <a:gd name="T7" fmla="*/ 94 h 112"/>
                  <a:gd name="T8" fmla="*/ 91 w 112"/>
                  <a:gd name="T9" fmla="*/ 93 h 112"/>
                  <a:gd name="T10" fmla="*/ 91 w 112"/>
                  <a:gd name="T11" fmla="*/ 21 h 112"/>
                  <a:gd name="T12" fmla="*/ 20 w 112"/>
                  <a:gd name="T13" fmla="*/ 21 h 112"/>
                  <a:gd name="T14" fmla="*/ 72 w 112"/>
                  <a:gd name="T15" fmla="*/ 73 h 112"/>
                  <a:gd name="T16" fmla="*/ 39 w 112"/>
                  <a:gd name="T17" fmla="*/ 73 h 112"/>
                  <a:gd name="T18" fmla="*/ 39 w 112"/>
                  <a:gd name="T19" fmla="*/ 40 h 112"/>
                  <a:gd name="T20" fmla="*/ 72 w 112"/>
                  <a:gd name="T21" fmla="*/ 40 h 112"/>
                  <a:gd name="T22" fmla="*/ 72 w 112"/>
                  <a:gd name="T23"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112">
                    <a:moveTo>
                      <a:pt x="20" y="21"/>
                    </a:moveTo>
                    <a:cubicBezTo>
                      <a:pt x="0" y="40"/>
                      <a:pt x="1" y="71"/>
                      <a:pt x="18" y="91"/>
                    </a:cubicBezTo>
                    <a:cubicBezTo>
                      <a:pt x="19" y="92"/>
                      <a:pt x="19" y="92"/>
                      <a:pt x="20" y="93"/>
                    </a:cubicBezTo>
                    <a:cubicBezTo>
                      <a:pt x="20" y="93"/>
                      <a:pt x="20" y="93"/>
                      <a:pt x="21" y="94"/>
                    </a:cubicBezTo>
                    <a:cubicBezTo>
                      <a:pt x="41" y="112"/>
                      <a:pt x="72" y="111"/>
                      <a:pt x="91" y="93"/>
                    </a:cubicBezTo>
                    <a:cubicBezTo>
                      <a:pt x="112" y="73"/>
                      <a:pt x="110" y="40"/>
                      <a:pt x="91" y="21"/>
                    </a:cubicBezTo>
                    <a:cubicBezTo>
                      <a:pt x="72" y="0"/>
                      <a:pt x="39" y="2"/>
                      <a:pt x="20" y="21"/>
                    </a:cubicBezTo>
                    <a:close/>
                    <a:moveTo>
                      <a:pt x="72" y="73"/>
                    </a:moveTo>
                    <a:cubicBezTo>
                      <a:pt x="63" y="83"/>
                      <a:pt x="48" y="83"/>
                      <a:pt x="39" y="73"/>
                    </a:cubicBezTo>
                    <a:cubicBezTo>
                      <a:pt x="29" y="64"/>
                      <a:pt x="29" y="49"/>
                      <a:pt x="39" y="40"/>
                    </a:cubicBezTo>
                    <a:cubicBezTo>
                      <a:pt x="48" y="30"/>
                      <a:pt x="63" y="31"/>
                      <a:pt x="72" y="40"/>
                    </a:cubicBezTo>
                    <a:cubicBezTo>
                      <a:pt x="82" y="49"/>
                      <a:pt x="81" y="64"/>
                      <a:pt x="72"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42" name="Group 41">
            <a:extLst>
              <a:ext uri="{FF2B5EF4-FFF2-40B4-BE49-F238E27FC236}">
                <a16:creationId xmlns:a16="http://schemas.microsoft.com/office/drawing/2014/main" xmlns="" id="{213380E2-FB2D-4182-B938-7C7F0215A872}"/>
              </a:ext>
            </a:extLst>
          </p:cNvPr>
          <p:cNvGrpSpPr/>
          <p:nvPr/>
        </p:nvGrpSpPr>
        <p:grpSpPr>
          <a:xfrm>
            <a:off x="477155" y="4656701"/>
            <a:ext cx="2360685" cy="338554"/>
            <a:chOff x="477155" y="4656701"/>
            <a:chExt cx="2360685" cy="338554"/>
          </a:xfrm>
        </p:grpSpPr>
        <p:sp>
          <p:nvSpPr>
            <p:cNvPr id="20" name="TextBox 19">
              <a:extLst>
                <a:ext uri="{FF2B5EF4-FFF2-40B4-BE49-F238E27FC236}">
                  <a16:creationId xmlns:a16="http://schemas.microsoft.com/office/drawing/2014/main" xmlns="" id="{0E1181D5-94EC-40E4-A7EA-1AD76AC5F0F1}"/>
                </a:ext>
              </a:extLst>
            </p:cNvPr>
            <p:cNvSpPr txBox="1"/>
            <p:nvPr/>
          </p:nvSpPr>
          <p:spPr>
            <a:xfrm>
              <a:off x="889978" y="4656701"/>
              <a:ext cx="1947862" cy="338554"/>
            </a:xfrm>
            <a:prstGeom prst="rect">
              <a:avLst/>
            </a:prstGeom>
            <a:noFill/>
          </p:spPr>
          <p:txBody>
            <a:bodyPr wrap="square" rtlCol="0">
              <a:spAutoFit/>
            </a:bodyPr>
            <a:lstStyle/>
            <a:p>
              <a:r>
                <a:rPr lang="en-US" sz="1600" dirty="0">
                  <a:solidFill>
                    <a:schemeClr val="bg1"/>
                  </a:solidFill>
                  <a:latin typeface="+mj-lt"/>
                  <a:ea typeface="Roboto Light" panose="02000000000000000000" pitchFamily="2" charset="0"/>
                </a:rPr>
                <a:t>Products</a:t>
              </a:r>
            </a:p>
          </p:txBody>
        </p:sp>
        <p:grpSp>
          <p:nvGrpSpPr>
            <p:cNvPr id="37" name="Group 36">
              <a:extLst>
                <a:ext uri="{FF2B5EF4-FFF2-40B4-BE49-F238E27FC236}">
                  <a16:creationId xmlns:a16="http://schemas.microsoft.com/office/drawing/2014/main" xmlns="" id="{94B83969-E0C5-469F-A4F3-13435F832B85}"/>
                </a:ext>
              </a:extLst>
            </p:cNvPr>
            <p:cNvGrpSpPr/>
            <p:nvPr/>
          </p:nvGrpSpPr>
          <p:grpSpPr>
            <a:xfrm>
              <a:off x="477155" y="4688508"/>
              <a:ext cx="226730" cy="229772"/>
              <a:chOff x="8375651" y="4357688"/>
              <a:chExt cx="1538288" cy="1558925"/>
            </a:xfrm>
            <a:solidFill>
              <a:schemeClr val="bg1"/>
            </a:solidFill>
          </p:grpSpPr>
          <p:sp>
            <p:nvSpPr>
              <p:cNvPr id="38" name="Freeform 77">
                <a:extLst>
                  <a:ext uri="{FF2B5EF4-FFF2-40B4-BE49-F238E27FC236}">
                    <a16:creationId xmlns:a16="http://schemas.microsoft.com/office/drawing/2014/main" xmlns="" id="{A5AF8656-5FD2-4287-91C1-892C3F470945}"/>
                  </a:ext>
                </a:extLst>
              </p:cNvPr>
              <p:cNvSpPr>
                <a:spLocks/>
              </p:cNvSpPr>
              <p:nvPr/>
            </p:nvSpPr>
            <p:spPr bwMode="auto">
              <a:xfrm>
                <a:off x="8858251" y="4357688"/>
                <a:ext cx="571500" cy="552450"/>
              </a:xfrm>
              <a:custGeom>
                <a:avLst/>
                <a:gdLst>
                  <a:gd name="T0" fmla="*/ 32 w 230"/>
                  <a:gd name="T1" fmla="*/ 210 h 223"/>
                  <a:gd name="T2" fmla="*/ 114 w 230"/>
                  <a:gd name="T3" fmla="*/ 176 h 223"/>
                  <a:gd name="T4" fmla="*/ 120 w 230"/>
                  <a:gd name="T5" fmla="*/ 176 h 223"/>
                  <a:gd name="T6" fmla="*/ 199 w 230"/>
                  <a:gd name="T7" fmla="*/ 211 h 223"/>
                  <a:gd name="T8" fmla="*/ 218 w 230"/>
                  <a:gd name="T9" fmla="*/ 191 h 223"/>
                  <a:gd name="T10" fmla="*/ 131 w 230"/>
                  <a:gd name="T11" fmla="*/ 149 h 223"/>
                  <a:gd name="T12" fmla="*/ 131 w 230"/>
                  <a:gd name="T13" fmla="*/ 116 h 223"/>
                  <a:gd name="T14" fmla="*/ 169 w 230"/>
                  <a:gd name="T15" fmla="*/ 81 h 223"/>
                  <a:gd name="T16" fmla="*/ 154 w 230"/>
                  <a:gd name="T17" fmla="*/ 19 h 223"/>
                  <a:gd name="T18" fmla="*/ 90 w 230"/>
                  <a:gd name="T19" fmla="*/ 10 h 223"/>
                  <a:gd name="T20" fmla="*/ 58 w 230"/>
                  <a:gd name="T21" fmla="*/ 63 h 223"/>
                  <a:gd name="T22" fmla="*/ 85 w 230"/>
                  <a:gd name="T23" fmla="*/ 63 h 223"/>
                  <a:gd name="T24" fmla="*/ 102 w 230"/>
                  <a:gd name="T25" fmla="*/ 34 h 223"/>
                  <a:gd name="T26" fmla="*/ 135 w 230"/>
                  <a:gd name="T27" fmla="*/ 39 h 223"/>
                  <a:gd name="T28" fmla="*/ 143 w 230"/>
                  <a:gd name="T29" fmla="*/ 72 h 223"/>
                  <a:gd name="T30" fmla="*/ 117 w 230"/>
                  <a:gd name="T31" fmla="*/ 91 h 223"/>
                  <a:gd name="T32" fmla="*/ 104 w 230"/>
                  <a:gd name="T33" fmla="*/ 105 h 223"/>
                  <a:gd name="T34" fmla="*/ 104 w 230"/>
                  <a:gd name="T35" fmla="*/ 149 h 223"/>
                  <a:gd name="T36" fmla="*/ 12 w 230"/>
                  <a:gd name="T37" fmla="*/ 191 h 223"/>
                  <a:gd name="T38" fmla="*/ 32 w 230"/>
                  <a:gd name="T39" fmla="*/ 21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0" h="223">
                    <a:moveTo>
                      <a:pt x="32" y="210"/>
                    </a:moveTo>
                    <a:cubicBezTo>
                      <a:pt x="54" y="187"/>
                      <a:pt x="84" y="176"/>
                      <a:pt x="114" y="176"/>
                    </a:cubicBezTo>
                    <a:cubicBezTo>
                      <a:pt x="116" y="176"/>
                      <a:pt x="118" y="176"/>
                      <a:pt x="120" y="176"/>
                    </a:cubicBezTo>
                    <a:cubicBezTo>
                      <a:pt x="149" y="177"/>
                      <a:pt x="177" y="189"/>
                      <a:pt x="199" y="211"/>
                    </a:cubicBezTo>
                    <a:cubicBezTo>
                      <a:pt x="211" y="223"/>
                      <a:pt x="230" y="204"/>
                      <a:pt x="218" y="191"/>
                    </a:cubicBezTo>
                    <a:cubicBezTo>
                      <a:pt x="194" y="168"/>
                      <a:pt x="164" y="153"/>
                      <a:pt x="131" y="149"/>
                    </a:cubicBezTo>
                    <a:cubicBezTo>
                      <a:pt x="131" y="116"/>
                      <a:pt x="131" y="116"/>
                      <a:pt x="131" y="116"/>
                    </a:cubicBezTo>
                    <a:cubicBezTo>
                      <a:pt x="148" y="111"/>
                      <a:pt x="162" y="98"/>
                      <a:pt x="169" y="81"/>
                    </a:cubicBezTo>
                    <a:cubicBezTo>
                      <a:pt x="177" y="60"/>
                      <a:pt x="170" y="34"/>
                      <a:pt x="154" y="19"/>
                    </a:cubicBezTo>
                    <a:cubicBezTo>
                      <a:pt x="137" y="3"/>
                      <a:pt x="111" y="0"/>
                      <a:pt x="90" y="10"/>
                    </a:cubicBezTo>
                    <a:cubicBezTo>
                      <a:pt x="70" y="19"/>
                      <a:pt x="57" y="42"/>
                      <a:pt x="58" y="63"/>
                    </a:cubicBezTo>
                    <a:cubicBezTo>
                      <a:pt x="58" y="81"/>
                      <a:pt x="86" y="81"/>
                      <a:pt x="85" y="63"/>
                    </a:cubicBezTo>
                    <a:cubicBezTo>
                      <a:pt x="85" y="50"/>
                      <a:pt x="91" y="40"/>
                      <a:pt x="102" y="34"/>
                    </a:cubicBezTo>
                    <a:cubicBezTo>
                      <a:pt x="112" y="29"/>
                      <a:pt x="127" y="31"/>
                      <a:pt x="135" y="39"/>
                    </a:cubicBezTo>
                    <a:cubicBezTo>
                      <a:pt x="145" y="47"/>
                      <a:pt x="147" y="60"/>
                      <a:pt x="143" y="72"/>
                    </a:cubicBezTo>
                    <a:cubicBezTo>
                      <a:pt x="140" y="83"/>
                      <a:pt x="128" y="91"/>
                      <a:pt x="117" y="91"/>
                    </a:cubicBezTo>
                    <a:cubicBezTo>
                      <a:pt x="110" y="92"/>
                      <a:pt x="104" y="97"/>
                      <a:pt x="104" y="105"/>
                    </a:cubicBezTo>
                    <a:cubicBezTo>
                      <a:pt x="104" y="149"/>
                      <a:pt x="104" y="149"/>
                      <a:pt x="104" y="149"/>
                    </a:cubicBezTo>
                    <a:cubicBezTo>
                      <a:pt x="69" y="151"/>
                      <a:pt x="37" y="167"/>
                      <a:pt x="12" y="191"/>
                    </a:cubicBezTo>
                    <a:cubicBezTo>
                      <a:pt x="0" y="203"/>
                      <a:pt x="19" y="222"/>
                      <a:pt x="32" y="2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78">
                <a:extLst>
                  <a:ext uri="{FF2B5EF4-FFF2-40B4-BE49-F238E27FC236}">
                    <a16:creationId xmlns:a16="http://schemas.microsoft.com/office/drawing/2014/main" xmlns="" id="{1161B377-93C6-4805-8A3C-9DD2B3599D82}"/>
                  </a:ext>
                </a:extLst>
              </p:cNvPr>
              <p:cNvSpPr>
                <a:spLocks noEditPoints="1"/>
              </p:cNvSpPr>
              <p:nvPr/>
            </p:nvSpPr>
            <p:spPr bwMode="auto">
              <a:xfrm>
                <a:off x="8375651" y="4846638"/>
                <a:ext cx="1538288" cy="1069975"/>
              </a:xfrm>
              <a:custGeom>
                <a:avLst/>
                <a:gdLst>
                  <a:gd name="T0" fmla="*/ 620 w 620"/>
                  <a:gd name="T1" fmla="*/ 391 h 432"/>
                  <a:gd name="T2" fmla="*/ 620 w 620"/>
                  <a:gd name="T3" fmla="*/ 60 h 432"/>
                  <a:gd name="T4" fmla="*/ 610 w 620"/>
                  <a:gd name="T5" fmla="*/ 47 h 432"/>
                  <a:gd name="T6" fmla="*/ 456 w 620"/>
                  <a:gd name="T7" fmla="*/ 3 h 432"/>
                  <a:gd name="T8" fmla="*/ 453 w 620"/>
                  <a:gd name="T9" fmla="*/ 3 h 432"/>
                  <a:gd name="T10" fmla="*/ 436 w 620"/>
                  <a:gd name="T11" fmla="*/ 19 h 432"/>
                  <a:gd name="T12" fmla="*/ 424 w 620"/>
                  <a:gd name="T13" fmla="*/ 83 h 432"/>
                  <a:gd name="T14" fmla="*/ 372 w 620"/>
                  <a:gd name="T15" fmla="*/ 131 h 432"/>
                  <a:gd name="T16" fmla="*/ 226 w 620"/>
                  <a:gd name="T17" fmla="*/ 117 h 432"/>
                  <a:gd name="T18" fmla="*/ 190 w 620"/>
                  <a:gd name="T19" fmla="*/ 72 h 432"/>
                  <a:gd name="T20" fmla="*/ 184 w 620"/>
                  <a:gd name="T21" fmla="*/ 20 h 432"/>
                  <a:gd name="T22" fmla="*/ 178 w 620"/>
                  <a:gd name="T23" fmla="*/ 5 h 432"/>
                  <a:gd name="T24" fmla="*/ 167 w 620"/>
                  <a:gd name="T25" fmla="*/ 3 h 432"/>
                  <a:gd name="T26" fmla="*/ 13 w 620"/>
                  <a:gd name="T27" fmla="*/ 47 h 432"/>
                  <a:gd name="T28" fmla="*/ 10 w 620"/>
                  <a:gd name="T29" fmla="*/ 47 h 432"/>
                  <a:gd name="T30" fmla="*/ 0 w 620"/>
                  <a:gd name="T31" fmla="*/ 60 h 432"/>
                  <a:gd name="T32" fmla="*/ 0 w 620"/>
                  <a:gd name="T33" fmla="*/ 388 h 432"/>
                  <a:gd name="T34" fmla="*/ 1 w 620"/>
                  <a:gd name="T35" fmla="*/ 403 h 432"/>
                  <a:gd name="T36" fmla="*/ 51 w 620"/>
                  <a:gd name="T37" fmla="*/ 431 h 432"/>
                  <a:gd name="T38" fmla="*/ 553 w 620"/>
                  <a:gd name="T39" fmla="*/ 431 h 432"/>
                  <a:gd name="T40" fmla="*/ 615 w 620"/>
                  <a:gd name="T41" fmla="*/ 412 h 432"/>
                  <a:gd name="T42" fmla="*/ 620 w 620"/>
                  <a:gd name="T43" fmla="*/ 391 h 432"/>
                  <a:gd name="T44" fmla="*/ 592 w 620"/>
                  <a:gd name="T45" fmla="*/ 397 h 432"/>
                  <a:gd name="T46" fmla="*/ 592 w 620"/>
                  <a:gd name="T47" fmla="*/ 398 h 432"/>
                  <a:gd name="T48" fmla="*/ 587 w 620"/>
                  <a:gd name="T49" fmla="*/ 401 h 432"/>
                  <a:gd name="T50" fmla="*/ 569 w 620"/>
                  <a:gd name="T51" fmla="*/ 404 h 432"/>
                  <a:gd name="T52" fmla="*/ 51 w 620"/>
                  <a:gd name="T53" fmla="*/ 404 h 432"/>
                  <a:gd name="T54" fmla="*/ 30 w 620"/>
                  <a:gd name="T55" fmla="*/ 399 h 432"/>
                  <a:gd name="T56" fmla="*/ 28 w 620"/>
                  <a:gd name="T57" fmla="*/ 398 h 432"/>
                  <a:gd name="T58" fmla="*/ 28 w 620"/>
                  <a:gd name="T59" fmla="*/ 397 h 432"/>
                  <a:gd name="T60" fmla="*/ 28 w 620"/>
                  <a:gd name="T61" fmla="*/ 71 h 432"/>
                  <a:gd name="T62" fmla="*/ 155 w 620"/>
                  <a:gd name="T63" fmla="*/ 35 h 432"/>
                  <a:gd name="T64" fmla="*/ 225 w 620"/>
                  <a:gd name="T65" fmla="*/ 150 h 432"/>
                  <a:gd name="T66" fmla="*/ 390 w 620"/>
                  <a:gd name="T67" fmla="*/ 152 h 432"/>
                  <a:gd name="T68" fmla="*/ 465 w 620"/>
                  <a:gd name="T69" fmla="*/ 34 h 432"/>
                  <a:gd name="T70" fmla="*/ 592 w 620"/>
                  <a:gd name="T71" fmla="*/ 71 h 432"/>
                  <a:gd name="T72" fmla="*/ 592 w 620"/>
                  <a:gd name="T73" fmla="*/ 3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0" h="432">
                    <a:moveTo>
                      <a:pt x="620" y="391"/>
                    </a:moveTo>
                    <a:cubicBezTo>
                      <a:pt x="620" y="60"/>
                      <a:pt x="620" y="60"/>
                      <a:pt x="620" y="60"/>
                    </a:cubicBezTo>
                    <a:cubicBezTo>
                      <a:pt x="620" y="54"/>
                      <a:pt x="616" y="49"/>
                      <a:pt x="610" y="47"/>
                    </a:cubicBezTo>
                    <a:cubicBezTo>
                      <a:pt x="558" y="33"/>
                      <a:pt x="507" y="18"/>
                      <a:pt x="456" y="3"/>
                    </a:cubicBezTo>
                    <a:cubicBezTo>
                      <a:pt x="455" y="3"/>
                      <a:pt x="454" y="3"/>
                      <a:pt x="453" y="3"/>
                    </a:cubicBezTo>
                    <a:cubicBezTo>
                      <a:pt x="443" y="0"/>
                      <a:pt x="435" y="10"/>
                      <a:pt x="436" y="19"/>
                    </a:cubicBezTo>
                    <a:cubicBezTo>
                      <a:pt x="440" y="41"/>
                      <a:pt x="435" y="64"/>
                      <a:pt x="424" y="83"/>
                    </a:cubicBezTo>
                    <a:cubicBezTo>
                      <a:pt x="412" y="104"/>
                      <a:pt x="394" y="120"/>
                      <a:pt x="372" y="131"/>
                    </a:cubicBezTo>
                    <a:cubicBezTo>
                      <a:pt x="326" y="155"/>
                      <a:pt x="267" y="150"/>
                      <a:pt x="226" y="117"/>
                    </a:cubicBezTo>
                    <a:cubicBezTo>
                      <a:pt x="210" y="105"/>
                      <a:pt x="198" y="90"/>
                      <a:pt x="190" y="72"/>
                    </a:cubicBezTo>
                    <a:cubicBezTo>
                      <a:pt x="183" y="56"/>
                      <a:pt x="181" y="36"/>
                      <a:pt x="184" y="20"/>
                    </a:cubicBezTo>
                    <a:cubicBezTo>
                      <a:pt x="185" y="14"/>
                      <a:pt x="183" y="8"/>
                      <a:pt x="178" y="5"/>
                    </a:cubicBezTo>
                    <a:cubicBezTo>
                      <a:pt x="175" y="3"/>
                      <a:pt x="171" y="2"/>
                      <a:pt x="167" y="3"/>
                    </a:cubicBezTo>
                    <a:cubicBezTo>
                      <a:pt x="116" y="18"/>
                      <a:pt x="64" y="32"/>
                      <a:pt x="13" y="47"/>
                    </a:cubicBezTo>
                    <a:cubicBezTo>
                      <a:pt x="12" y="47"/>
                      <a:pt x="11" y="47"/>
                      <a:pt x="10" y="47"/>
                    </a:cubicBezTo>
                    <a:cubicBezTo>
                      <a:pt x="5" y="49"/>
                      <a:pt x="0" y="54"/>
                      <a:pt x="0" y="60"/>
                    </a:cubicBezTo>
                    <a:cubicBezTo>
                      <a:pt x="0" y="388"/>
                      <a:pt x="0" y="388"/>
                      <a:pt x="0" y="388"/>
                    </a:cubicBezTo>
                    <a:cubicBezTo>
                      <a:pt x="0" y="393"/>
                      <a:pt x="0" y="398"/>
                      <a:pt x="1" y="403"/>
                    </a:cubicBezTo>
                    <a:cubicBezTo>
                      <a:pt x="4" y="425"/>
                      <a:pt x="34" y="431"/>
                      <a:pt x="51" y="431"/>
                    </a:cubicBezTo>
                    <a:cubicBezTo>
                      <a:pt x="553" y="431"/>
                      <a:pt x="553" y="431"/>
                      <a:pt x="553" y="431"/>
                    </a:cubicBezTo>
                    <a:cubicBezTo>
                      <a:pt x="575" y="431"/>
                      <a:pt x="602" y="432"/>
                      <a:pt x="615" y="412"/>
                    </a:cubicBezTo>
                    <a:cubicBezTo>
                      <a:pt x="620" y="405"/>
                      <a:pt x="620" y="398"/>
                      <a:pt x="620" y="391"/>
                    </a:cubicBezTo>
                    <a:close/>
                    <a:moveTo>
                      <a:pt x="592" y="397"/>
                    </a:moveTo>
                    <a:cubicBezTo>
                      <a:pt x="592" y="398"/>
                      <a:pt x="591" y="398"/>
                      <a:pt x="592" y="398"/>
                    </a:cubicBezTo>
                    <a:cubicBezTo>
                      <a:pt x="590" y="399"/>
                      <a:pt x="588" y="400"/>
                      <a:pt x="587" y="401"/>
                    </a:cubicBezTo>
                    <a:cubicBezTo>
                      <a:pt x="581" y="403"/>
                      <a:pt x="575" y="404"/>
                      <a:pt x="569" y="404"/>
                    </a:cubicBezTo>
                    <a:cubicBezTo>
                      <a:pt x="51" y="404"/>
                      <a:pt x="51" y="404"/>
                      <a:pt x="51" y="404"/>
                    </a:cubicBezTo>
                    <a:cubicBezTo>
                      <a:pt x="43" y="404"/>
                      <a:pt x="35" y="402"/>
                      <a:pt x="30" y="399"/>
                    </a:cubicBezTo>
                    <a:cubicBezTo>
                      <a:pt x="30" y="399"/>
                      <a:pt x="28" y="398"/>
                      <a:pt x="28" y="398"/>
                    </a:cubicBezTo>
                    <a:cubicBezTo>
                      <a:pt x="28" y="398"/>
                      <a:pt x="28" y="397"/>
                      <a:pt x="28" y="397"/>
                    </a:cubicBezTo>
                    <a:cubicBezTo>
                      <a:pt x="28" y="71"/>
                      <a:pt x="28" y="71"/>
                      <a:pt x="28" y="71"/>
                    </a:cubicBezTo>
                    <a:cubicBezTo>
                      <a:pt x="70" y="59"/>
                      <a:pt x="113" y="47"/>
                      <a:pt x="155" y="35"/>
                    </a:cubicBezTo>
                    <a:cubicBezTo>
                      <a:pt x="156" y="82"/>
                      <a:pt x="184" y="125"/>
                      <a:pt x="225" y="150"/>
                    </a:cubicBezTo>
                    <a:cubicBezTo>
                      <a:pt x="275" y="181"/>
                      <a:pt x="339" y="180"/>
                      <a:pt x="390" y="152"/>
                    </a:cubicBezTo>
                    <a:cubicBezTo>
                      <a:pt x="434" y="128"/>
                      <a:pt x="464" y="84"/>
                      <a:pt x="465" y="34"/>
                    </a:cubicBezTo>
                    <a:cubicBezTo>
                      <a:pt x="507" y="46"/>
                      <a:pt x="550" y="59"/>
                      <a:pt x="592" y="71"/>
                    </a:cubicBezTo>
                    <a:lnTo>
                      <a:pt x="592" y="3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 name="Group 1">
            <a:extLst>
              <a:ext uri="{FF2B5EF4-FFF2-40B4-BE49-F238E27FC236}">
                <a16:creationId xmlns:a16="http://schemas.microsoft.com/office/drawing/2014/main" xmlns="" id="{44546F9C-3F36-4CC6-967B-0AF5181B7FE4}"/>
              </a:ext>
            </a:extLst>
          </p:cNvPr>
          <p:cNvGrpSpPr/>
          <p:nvPr/>
        </p:nvGrpSpPr>
        <p:grpSpPr>
          <a:xfrm>
            <a:off x="3864402" y="2457328"/>
            <a:ext cx="6764435" cy="1255152"/>
            <a:chOff x="3864402" y="2457328"/>
            <a:chExt cx="6764435" cy="1255152"/>
          </a:xfrm>
        </p:grpSpPr>
        <p:sp>
          <p:nvSpPr>
            <p:cNvPr id="50" name="TextBox 49">
              <a:extLst>
                <a:ext uri="{FF2B5EF4-FFF2-40B4-BE49-F238E27FC236}">
                  <a16:creationId xmlns:a16="http://schemas.microsoft.com/office/drawing/2014/main" xmlns="" id="{FD38D47F-C289-4FF7-8B40-AF009F7BA7C6}"/>
                </a:ext>
              </a:extLst>
            </p:cNvPr>
            <p:cNvSpPr txBox="1"/>
            <p:nvPr/>
          </p:nvSpPr>
          <p:spPr>
            <a:xfrm>
              <a:off x="3864403" y="2457328"/>
              <a:ext cx="3963640"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Your text goes here</a:t>
              </a:r>
            </a:p>
          </p:txBody>
        </p:sp>
        <p:sp>
          <p:nvSpPr>
            <p:cNvPr id="51" name="TextBox 50">
              <a:extLst>
                <a:ext uri="{FF2B5EF4-FFF2-40B4-BE49-F238E27FC236}">
                  <a16:creationId xmlns:a16="http://schemas.microsoft.com/office/drawing/2014/main" xmlns="" id="{66D38C9F-90ED-4E4A-ACD7-6082DFB41F41}"/>
                </a:ext>
              </a:extLst>
            </p:cNvPr>
            <p:cNvSpPr txBox="1"/>
            <p:nvPr/>
          </p:nvSpPr>
          <p:spPr>
            <a:xfrm>
              <a:off x="3864402" y="2795882"/>
              <a:ext cx="6764435" cy="916598"/>
            </a:xfrm>
            <a:prstGeom prst="rect">
              <a:avLst/>
            </a:prstGeom>
            <a:noFill/>
          </p:spPr>
          <p:txBody>
            <a:bodyPr wrap="square" rtlCol="0">
              <a:spAutoFit/>
            </a:bodyPr>
            <a:lstStyle/>
            <a:p>
              <a:pPr>
                <a:lnSpc>
                  <a:spcPct val="114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 of existence in this spot, which was created for the bliss of souls like mine. I am so happy, my dear friend, so absorbed in the exquisite sense of mere tranquil existence, that I neglect my talents.</a:t>
              </a:r>
            </a:p>
          </p:txBody>
        </p:sp>
      </p:grpSp>
      <p:grpSp>
        <p:nvGrpSpPr>
          <p:cNvPr id="10" name="Group 9">
            <a:extLst>
              <a:ext uri="{FF2B5EF4-FFF2-40B4-BE49-F238E27FC236}">
                <a16:creationId xmlns:a16="http://schemas.microsoft.com/office/drawing/2014/main" xmlns="" id="{5AF0F99B-6A0D-403D-80B2-B2F07E612097}"/>
              </a:ext>
            </a:extLst>
          </p:cNvPr>
          <p:cNvGrpSpPr/>
          <p:nvPr/>
        </p:nvGrpSpPr>
        <p:grpSpPr>
          <a:xfrm>
            <a:off x="3864403" y="4078562"/>
            <a:ext cx="6764435" cy="1658509"/>
            <a:chOff x="3864403" y="4078562"/>
            <a:chExt cx="6764435" cy="1658509"/>
          </a:xfrm>
        </p:grpSpPr>
        <p:graphicFrame>
          <p:nvGraphicFramePr>
            <p:cNvPr id="49" name="Chart 48">
              <a:extLst>
                <a:ext uri="{FF2B5EF4-FFF2-40B4-BE49-F238E27FC236}">
                  <a16:creationId xmlns:a16="http://schemas.microsoft.com/office/drawing/2014/main" xmlns="" id="{F138B8E6-52E4-47F1-A836-21AB16757D5E}"/>
                </a:ext>
              </a:extLst>
            </p:cNvPr>
            <p:cNvGraphicFramePr/>
            <p:nvPr>
              <p:extLst>
                <p:ext uri="{D42A27DB-BD31-4B8C-83A1-F6EECF244321}">
                  <p14:modId xmlns:p14="http://schemas.microsoft.com/office/powerpoint/2010/main" val="3960033218"/>
                </p:ext>
              </p:extLst>
            </p:nvPr>
          </p:nvGraphicFramePr>
          <p:xfrm>
            <a:off x="3864403" y="4378940"/>
            <a:ext cx="6764435" cy="1358131"/>
          </p:xfrm>
          <a:graphic>
            <a:graphicData uri="http://schemas.openxmlformats.org/drawingml/2006/chart">
              <c:chart xmlns:c="http://schemas.openxmlformats.org/drawingml/2006/chart" xmlns:r="http://schemas.openxmlformats.org/officeDocument/2006/relationships" r:id="rId4"/>
            </a:graphicData>
          </a:graphic>
        </p:graphicFrame>
        <p:sp>
          <p:nvSpPr>
            <p:cNvPr id="52" name="TextBox 51">
              <a:extLst>
                <a:ext uri="{FF2B5EF4-FFF2-40B4-BE49-F238E27FC236}">
                  <a16:creationId xmlns:a16="http://schemas.microsoft.com/office/drawing/2014/main" xmlns="" id="{F711A1C6-1C76-48E9-B627-178F95CC5353}"/>
                </a:ext>
              </a:extLst>
            </p:cNvPr>
            <p:cNvSpPr txBox="1"/>
            <p:nvPr/>
          </p:nvSpPr>
          <p:spPr>
            <a:xfrm>
              <a:off x="3864403" y="4078562"/>
              <a:ext cx="3963640" cy="276999"/>
            </a:xfrm>
            <a:prstGeom prst="rect">
              <a:avLst/>
            </a:prstGeom>
            <a:noFill/>
          </p:spPr>
          <p:txBody>
            <a:bodyPr wrap="square" rtlCol="0">
              <a:spAutoFit/>
            </a:bodyPr>
            <a:lstStyle/>
            <a:p>
              <a:r>
                <a:rPr lang="en-US" sz="1200" b="1" i="1" dirty="0">
                  <a:solidFill>
                    <a:schemeClr val="tx1">
                      <a:lumMod val="75000"/>
                      <a:lumOff val="25000"/>
                    </a:schemeClr>
                  </a:solidFill>
                  <a:latin typeface="+mj-lt"/>
                  <a:ea typeface="Roboto Light" panose="02000000000000000000" pitchFamily="2" charset="0"/>
                </a:rPr>
                <a:t>Data shown from 2018</a:t>
              </a:r>
            </a:p>
          </p:txBody>
        </p:sp>
      </p:grpSp>
      <p:grpSp>
        <p:nvGrpSpPr>
          <p:cNvPr id="53" name="Group 6">
            <a:extLst>
              <a:ext uri="{FF2B5EF4-FFF2-40B4-BE49-F238E27FC236}">
                <a16:creationId xmlns:a16="http://schemas.microsoft.com/office/drawing/2014/main" xmlns="" id="{C249E708-2053-408B-A59A-415CF0E18187}"/>
              </a:ext>
            </a:extLst>
          </p:cNvPr>
          <p:cNvGrpSpPr/>
          <p:nvPr/>
        </p:nvGrpSpPr>
        <p:grpSpPr>
          <a:xfrm>
            <a:off x="11191414" y="5937247"/>
            <a:ext cx="752930" cy="752930"/>
            <a:chOff x="11160804" y="5906634"/>
            <a:chExt cx="814163" cy="814163"/>
          </a:xfrm>
        </p:grpSpPr>
        <p:sp>
          <p:nvSpPr>
            <p:cNvPr id="54" name="Freeform: Shape 7">
              <a:extLst>
                <a:ext uri="{FF2B5EF4-FFF2-40B4-BE49-F238E27FC236}">
                  <a16:creationId xmlns:a16="http://schemas.microsoft.com/office/drawing/2014/main" xmlns="" id="{D7EEC7A4-39B1-4BB0-88D3-42AE3FBE72D9}"/>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8">
              <a:extLst>
                <a:ext uri="{FF2B5EF4-FFF2-40B4-BE49-F238E27FC236}">
                  <a16:creationId xmlns:a16="http://schemas.microsoft.com/office/drawing/2014/main" xmlns="" id="{208757B7-C48E-483E-8490-758A1861FF73}"/>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 name="TextBox 9">
            <a:extLst>
              <a:ext uri="{FF2B5EF4-FFF2-40B4-BE49-F238E27FC236}">
                <a16:creationId xmlns:a16="http://schemas.microsoft.com/office/drawing/2014/main" xmlns="" id="{E42C2DD5-9D6A-437D-A8EB-49CB881CDE7B}"/>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10</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58" name="TextBox 10">
            <a:extLst>
              <a:ext uri="{FF2B5EF4-FFF2-40B4-BE49-F238E27FC236}">
                <a16:creationId xmlns:a16="http://schemas.microsoft.com/office/drawing/2014/main" xmlns="" id="{1893C646-F580-434B-93CD-F42020BC3D89}"/>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a:solidFill>
                  <a:schemeClr val="bg1">
                    <a:lumMod val="75000"/>
                  </a:schemeClr>
                </a:solidFill>
              </a:rPr>
              <a:t>www.yourwebsite.com</a:t>
            </a:r>
          </a:p>
        </p:txBody>
      </p:sp>
    </p:spTree>
    <p:extLst>
      <p:ext uri="{BB962C8B-B14F-4D97-AF65-F5344CB8AC3E}">
        <p14:creationId xmlns:p14="http://schemas.microsoft.com/office/powerpoint/2010/main" val="3289916122"/>
      </p:ext>
    </p:extLst>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1+#ppt_w/2"/>
                                          </p:val>
                                        </p:tav>
                                        <p:tav tm="100000">
                                          <p:val>
                                            <p:strVal val="#ppt_x"/>
                                          </p:val>
                                        </p:tav>
                                      </p:tavLst>
                                    </p:anim>
                                    <p:anim calcmode="lin" valueType="num">
                                      <p:cBhvr additive="base">
                                        <p:cTn id="12" dur="750" fill="hold"/>
                                        <p:tgtEl>
                                          <p:spTgt spid="14"/>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150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2" presetClass="entr" presetSubtype="8" fill="hold" nodeType="withEffect">
                                  <p:stCondLst>
                                    <p:cond delay="750"/>
                                  </p:stCondLst>
                                  <p:childTnLst>
                                    <p:set>
                                      <p:cBhvr>
                                        <p:cTn id="17" dur="1" fill="hold">
                                          <p:stCondLst>
                                            <p:cond delay="0"/>
                                          </p:stCondLst>
                                        </p:cTn>
                                        <p:tgtEl>
                                          <p:spTgt spid="45"/>
                                        </p:tgtEl>
                                        <p:attrNameLst>
                                          <p:attrName>style.visibility</p:attrName>
                                        </p:attrNameLst>
                                      </p:cBhvr>
                                      <p:to>
                                        <p:strVal val="visible"/>
                                      </p:to>
                                    </p:set>
                                    <p:animEffect transition="in" filter="wipe(left)">
                                      <p:cBhvr>
                                        <p:cTn id="18" dur="500"/>
                                        <p:tgtEl>
                                          <p:spTgt spid="45"/>
                                        </p:tgtEl>
                                      </p:cBhvr>
                                    </p:animEffect>
                                  </p:childTnLst>
                                </p:cTn>
                              </p:par>
                              <p:par>
                                <p:cTn id="19" presetID="22" presetClass="entr" presetSubtype="8" fill="hold" nodeType="withEffect">
                                  <p:stCondLst>
                                    <p:cond delay="1000"/>
                                  </p:stCondLst>
                                  <p:childTnLst>
                                    <p:set>
                                      <p:cBhvr>
                                        <p:cTn id="20" dur="1" fill="hold">
                                          <p:stCondLst>
                                            <p:cond delay="0"/>
                                          </p:stCondLst>
                                        </p:cTn>
                                        <p:tgtEl>
                                          <p:spTgt spid="46"/>
                                        </p:tgtEl>
                                        <p:attrNameLst>
                                          <p:attrName>style.visibility</p:attrName>
                                        </p:attrNameLst>
                                      </p:cBhvr>
                                      <p:to>
                                        <p:strVal val="visible"/>
                                      </p:to>
                                    </p:set>
                                    <p:animEffect transition="in" filter="wipe(left)">
                                      <p:cBhvr>
                                        <p:cTn id="21" dur="500"/>
                                        <p:tgtEl>
                                          <p:spTgt spid="46"/>
                                        </p:tgtEl>
                                      </p:cBhvr>
                                    </p:animEffect>
                                  </p:childTnLst>
                                </p:cTn>
                              </p:par>
                              <p:par>
                                <p:cTn id="22" presetID="22" presetClass="entr" presetSubtype="1" fill="hold" nodeType="withEffect">
                                  <p:stCondLst>
                                    <p:cond delay="1000"/>
                                  </p:stCondLst>
                                  <p:childTnLst>
                                    <p:set>
                                      <p:cBhvr>
                                        <p:cTn id="23" dur="1" fill="hold">
                                          <p:stCondLst>
                                            <p:cond delay="0"/>
                                          </p:stCondLst>
                                        </p:cTn>
                                        <p:tgtEl>
                                          <p:spTgt spid="48"/>
                                        </p:tgtEl>
                                        <p:attrNameLst>
                                          <p:attrName>style.visibility</p:attrName>
                                        </p:attrNameLst>
                                      </p:cBhvr>
                                      <p:to>
                                        <p:strVal val="visible"/>
                                      </p:to>
                                    </p:set>
                                    <p:animEffect transition="in" filter="wipe(up)">
                                      <p:cBhvr>
                                        <p:cTn id="24" dur="250"/>
                                        <p:tgtEl>
                                          <p:spTgt spid="48"/>
                                        </p:tgtEl>
                                      </p:cBhvr>
                                    </p:animEffect>
                                  </p:childTnLst>
                                </p:cTn>
                              </p:par>
                              <p:par>
                                <p:cTn id="25" presetID="22" presetClass="entr" presetSubtype="8" fill="hold" nodeType="withEffect">
                                  <p:stCondLst>
                                    <p:cond delay="1250"/>
                                  </p:stCondLst>
                                  <p:childTnLst>
                                    <p:set>
                                      <p:cBhvr>
                                        <p:cTn id="26" dur="1" fill="hold">
                                          <p:stCondLst>
                                            <p:cond delay="0"/>
                                          </p:stCondLst>
                                        </p:cTn>
                                        <p:tgtEl>
                                          <p:spTgt spid="44"/>
                                        </p:tgtEl>
                                        <p:attrNameLst>
                                          <p:attrName>style.visibility</p:attrName>
                                        </p:attrNameLst>
                                      </p:cBhvr>
                                      <p:to>
                                        <p:strVal val="visible"/>
                                      </p:to>
                                    </p:set>
                                    <p:animEffect transition="in" filter="wipe(left)">
                                      <p:cBhvr>
                                        <p:cTn id="27" dur="500"/>
                                        <p:tgtEl>
                                          <p:spTgt spid="44"/>
                                        </p:tgtEl>
                                      </p:cBhvr>
                                    </p:animEffect>
                                  </p:childTnLst>
                                </p:cTn>
                              </p:par>
                              <p:par>
                                <p:cTn id="28" presetID="22" presetClass="entr" presetSubtype="8" fill="hold" nodeType="withEffect">
                                  <p:stCondLst>
                                    <p:cond delay="1500"/>
                                  </p:stCondLst>
                                  <p:childTnLst>
                                    <p:set>
                                      <p:cBhvr>
                                        <p:cTn id="29" dur="1" fill="hold">
                                          <p:stCondLst>
                                            <p:cond delay="0"/>
                                          </p:stCondLst>
                                        </p:cTn>
                                        <p:tgtEl>
                                          <p:spTgt spid="43"/>
                                        </p:tgtEl>
                                        <p:attrNameLst>
                                          <p:attrName>style.visibility</p:attrName>
                                        </p:attrNameLst>
                                      </p:cBhvr>
                                      <p:to>
                                        <p:strVal val="visible"/>
                                      </p:to>
                                    </p:set>
                                    <p:animEffect transition="in" filter="wipe(left)">
                                      <p:cBhvr>
                                        <p:cTn id="30" dur="500"/>
                                        <p:tgtEl>
                                          <p:spTgt spid="43"/>
                                        </p:tgtEl>
                                      </p:cBhvr>
                                    </p:animEffect>
                                  </p:childTnLst>
                                </p:cTn>
                              </p:par>
                              <p:par>
                                <p:cTn id="31" presetID="22" presetClass="entr" presetSubtype="8" fill="hold" nodeType="withEffect">
                                  <p:stCondLst>
                                    <p:cond delay="175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500"/>
                                        <p:tgtEl>
                                          <p:spTgt spid="42"/>
                                        </p:tgtEl>
                                      </p:cBhvr>
                                    </p:animEffect>
                                  </p:childTnLst>
                                </p:cTn>
                              </p:par>
                              <p:par>
                                <p:cTn id="34" presetID="22" presetClass="entr" presetSubtype="8" fill="hold" nodeType="withEffect">
                                  <p:stCondLst>
                                    <p:cond delay="2000"/>
                                  </p:stCondLst>
                                  <p:childTnLst>
                                    <p:set>
                                      <p:cBhvr>
                                        <p:cTn id="35" dur="1" fill="hold">
                                          <p:stCondLst>
                                            <p:cond delay="0"/>
                                          </p:stCondLst>
                                        </p:cTn>
                                        <p:tgtEl>
                                          <p:spTgt spid="41"/>
                                        </p:tgtEl>
                                        <p:attrNameLst>
                                          <p:attrName>style.visibility</p:attrName>
                                        </p:attrNameLst>
                                      </p:cBhvr>
                                      <p:to>
                                        <p:strVal val="visible"/>
                                      </p:to>
                                    </p:set>
                                    <p:animEffect transition="in" filter="wipe(left)">
                                      <p:cBhvr>
                                        <p:cTn id="36" dur="500"/>
                                        <p:tgtEl>
                                          <p:spTgt spid="41"/>
                                        </p:tgtEl>
                                      </p:cBhvr>
                                    </p:animEffect>
                                  </p:childTnLst>
                                </p:cTn>
                              </p:par>
                              <p:par>
                                <p:cTn id="37" presetID="2" presetClass="entr" presetSubtype="2" decel="100000" fill="hold" grpId="0" nodeType="withEffect">
                                  <p:stCondLst>
                                    <p:cond delay="150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750" fill="hold"/>
                                        <p:tgtEl>
                                          <p:spTgt spid="9"/>
                                        </p:tgtEl>
                                        <p:attrNameLst>
                                          <p:attrName>ppt_x</p:attrName>
                                        </p:attrNameLst>
                                      </p:cBhvr>
                                      <p:tavLst>
                                        <p:tav tm="0">
                                          <p:val>
                                            <p:strVal val="1+#ppt_w/2"/>
                                          </p:val>
                                        </p:tav>
                                        <p:tav tm="100000">
                                          <p:val>
                                            <p:strVal val="#ppt_x"/>
                                          </p:val>
                                        </p:tav>
                                      </p:tavLst>
                                    </p:anim>
                                    <p:anim calcmode="lin" valueType="num">
                                      <p:cBhvr additive="base">
                                        <p:cTn id="40" dur="750" fill="hold"/>
                                        <p:tgtEl>
                                          <p:spTgt spid="9"/>
                                        </p:tgtEl>
                                        <p:attrNameLst>
                                          <p:attrName>ppt_y</p:attrName>
                                        </p:attrNameLst>
                                      </p:cBhvr>
                                      <p:tavLst>
                                        <p:tav tm="0">
                                          <p:val>
                                            <p:strVal val="#ppt_y"/>
                                          </p:val>
                                        </p:tav>
                                        <p:tav tm="100000">
                                          <p:val>
                                            <p:strVal val="#ppt_y"/>
                                          </p:val>
                                        </p:tav>
                                      </p:tavLst>
                                    </p:anim>
                                  </p:childTnLst>
                                </p:cTn>
                              </p:par>
                              <p:par>
                                <p:cTn id="41" presetID="22" presetClass="entr" presetSubtype="8" fill="hold" nodeType="withEffect">
                                  <p:stCondLst>
                                    <p:cond delay="2000"/>
                                  </p:stCondLst>
                                  <p:childTnLst>
                                    <p:set>
                                      <p:cBhvr>
                                        <p:cTn id="42" dur="1" fill="hold">
                                          <p:stCondLst>
                                            <p:cond delay="0"/>
                                          </p:stCondLst>
                                        </p:cTn>
                                        <p:tgtEl>
                                          <p:spTgt spid="2"/>
                                        </p:tgtEl>
                                        <p:attrNameLst>
                                          <p:attrName>style.visibility</p:attrName>
                                        </p:attrNameLst>
                                      </p:cBhvr>
                                      <p:to>
                                        <p:strVal val="visible"/>
                                      </p:to>
                                    </p:set>
                                    <p:animEffect transition="in" filter="wipe(left)">
                                      <p:cBhvr>
                                        <p:cTn id="43" dur="500"/>
                                        <p:tgtEl>
                                          <p:spTgt spid="2"/>
                                        </p:tgtEl>
                                      </p:cBhvr>
                                    </p:animEffect>
                                  </p:childTnLst>
                                </p:cTn>
                              </p:par>
                              <p:par>
                                <p:cTn id="44" presetID="22" presetClass="entr" presetSubtype="8" fill="hold" nodeType="withEffect">
                                  <p:stCondLst>
                                    <p:cond delay="225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9"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xmlns="" id="{6165C957-3D46-43DB-A567-AF5465803876}"/>
              </a:ext>
            </a:extLst>
          </p:cNvPr>
          <p:cNvGrpSpPr/>
          <p:nvPr/>
        </p:nvGrpSpPr>
        <p:grpSpPr>
          <a:xfrm>
            <a:off x="6612763" y="4351007"/>
            <a:ext cx="1661379" cy="197631"/>
            <a:chOff x="7155669" y="4148967"/>
            <a:chExt cx="1661379" cy="197631"/>
          </a:xfrm>
          <a:solidFill>
            <a:srgbClr val="748773"/>
          </a:solidFill>
        </p:grpSpPr>
        <p:sp>
          <p:nvSpPr>
            <p:cNvPr id="27" name="Oval 26">
              <a:extLst>
                <a:ext uri="{FF2B5EF4-FFF2-40B4-BE49-F238E27FC236}">
                  <a16:creationId xmlns:a16="http://schemas.microsoft.com/office/drawing/2014/main" xmlns="" id="{5448F5E0-57B3-4110-8FB5-D2EF7789CF6E}"/>
                </a:ext>
              </a:extLst>
            </p:cNvPr>
            <p:cNvSpPr/>
            <p:nvPr/>
          </p:nvSpPr>
          <p:spPr>
            <a:xfrm>
              <a:off x="7155669" y="4148967"/>
              <a:ext cx="197631" cy="19763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xmlns="" id="{D2C17CDF-B4AB-49CA-B6E6-FB151E1E8596}"/>
                </a:ext>
              </a:extLst>
            </p:cNvPr>
            <p:cNvSpPr/>
            <p:nvPr/>
          </p:nvSpPr>
          <p:spPr>
            <a:xfrm>
              <a:off x="7521606" y="4148967"/>
              <a:ext cx="197631" cy="19763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xmlns="" id="{4F74E07D-4FDE-4AB3-BA54-534FF192C71B}"/>
                </a:ext>
              </a:extLst>
            </p:cNvPr>
            <p:cNvSpPr/>
            <p:nvPr/>
          </p:nvSpPr>
          <p:spPr>
            <a:xfrm>
              <a:off x="7887543" y="4148967"/>
              <a:ext cx="197631" cy="19763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xmlns="" id="{BE64017C-0E34-4001-A0DB-271C06C38546}"/>
                </a:ext>
              </a:extLst>
            </p:cNvPr>
            <p:cNvSpPr/>
            <p:nvPr/>
          </p:nvSpPr>
          <p:spPr>
            <a:xfrm>
              <a:off x="8253480" y="4148967"/>
              <a:ext cx="197631" cy="19763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xmlns="" id="{FE51F492-58DC-4DF1-8E39-3C16F8EA6F23}"/>
                </a:ext>
              </a:extLst>
            </p:cNvPr>
            <p:cNvSpPr/>
            <p:nvPr/>
          </p:nvSpPr>
          <p:spPr>
            <a:xfrm>
              <a:off x="8619417" y="4148967"/>
              <a:ext cx="197631" cy="19763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TextBox 31">
            <a:extLst>
              <a:ext uri="{FF2B5EF4-FFF2-40B4-BE49-F238E27FC236}">
                <a16:creationId xmlns:a16="http://schemas.microsoft.com/office/drawing/2014/main" xmlns="" id="{3B17A29E-3343-4AEE-BFA7-66B562261534}"/>
              </a:ext>
            </a:extLst>
          </p:cNvPr>
          <p:cNvSpPr txBox="1"/>
          <p:nvPr/>
        </p:nvSpPr>
        <p:spPr>
          <a:xfrm>
            <a:off x="6521324" y="1404609"/>
            <a:ext cx="4385188" cy="1446550"/>
          </a:xfrm>
          <a:prstGeom prst="rect">
            <a:avLst/>
          </a:prstGeom>
          <a:noFill/>
        </p:spPr>
        <p:txBody>
          <a:bodyPr wrap="square" rtlCol="0">
            <a:spAutoFit/>
          </a:bodyPr>
          <a:lstStyle/>
          <a:p>
            <a:r>
              <a:rPr lang="en-US" sz="4400" dirty="0">
                <a:solidFill>
                  <a:schemeClr val="tx1">
                    <a:lumMod val="75000"/>
                    <a:lumOff val="25000"/>
                  </a:schemeClr>
                </a:solidFill>
                <a:latin typeface="+mj-lt"/>
              </a:rPr>
              <a:t>Show</a:t>
            </a:r>
          </a:p>
          <a:p>
            <a:r>
              <a:rPr lang="en-US" sz="4400" b="1" dirty="0">
                <a:latin typeface="+mj-lt"/>
              </a:rPr>
              <a:t>Your Product</a:t>
            </a:r>
          </a:p>
        </p:txBody>
      </p:sp>
      <p:sp>
        <p:nvSpPr>
          <p:cNvPr id="33" name="TextBox 32">
            <a:extLst>
              <a:ext uri="{FF2B5EF4-FFF2-40B4-BE49-F238E27FC236}">
                <a16:creationId xmlns:a16="http://schemas.microsoft.com/office/drawing/2014/main" xmlns="" id="{13FACC6E-C3E1-40BB-8983-F5C64E81BE5B}"/>
              </a:ext>
            </a:extLst>
          </p:cNvPr>
          <p:cNvSpPr txBox="1"/>
          <p:nvPr/>
        </p:nvSpPr>
        <p:spPr>
          <a:xfrm>
            <a:off x="6521323" y="1142999"/>
            <a:ext cx="4144297"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grpSp>
        <p:nvGrpSpPr>
          <p:cNvPr id="5" name="Group 4">
            <a:extLst>
              <a:ext uri="{FF2B5EF4-FFF2-40B4-BE49-F238E27FC236}">
                <a16:creationId xmlns:a16="http://schemas.microsoft.com/office/drawing/2014/main" xmlns="" id="{F0CB7F02-F1D8-44DC-A779-3E77456E7AA7}"/>
              </a:ext>
            </a:extLst>
          </p:cNvPr>
          <p:cNvGrpSpPr/>
          <p:nvPr/>
        </p:nvGrpSpPr>
        <p:grpSpPr>
          <a:xfrm>
            <a:off x="6521323" y="3151371"/>
            <a:ext cx="4571998" cy="1044645"/>
            <a:chOff x="6521323" y="3151371"/>
            <a:chExt cx="4571998" cy="1044645"/>
          </a:xfrm>
        </p:grpSpPr>
        <p:sp>
          <p:nvSpPr>
            <p:cNvPr id="34" name="TextBox 33">
              <a:extLst>
                <a:ext uri="{FF2B5EF4-FFF2-40B4-BE49-F238E27FC236}">
                  <a16:creationId xmlns:a16="http://schemas.microsoft.com/office/drawing/2014/main" xmlns="" id="{3E481DAD-7924-4898-B6B0-44B252E5ECAF}"/>
                </a:ext>
              </a:extLst>
            </p:cNvPr>
            <p:cNvSpPr txBox="1"/>
            <p:nvPr/>
          </p:nvSpPr>
          <p:spPr>
            <a:xfrm>
              <a:off x="6521323" y="3151371"/>
              <a:ext cx="4385188"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Fashion Image Slide</a:t>
              </a:r>
            </a:p>
          </p:txBody>
        </p:sp>
        <p:sp>
          <p:nvSpPr>
            <p:cNvPr id="35" name="TextBox 34">
              <a:extLst>
                <a:ext uri="{FF2B5EF4-FFF2-40B4-BE49-F238E27FC236}">
                  <a16:creationId xmlns:a16="http://schemas.microsoft.com/office/drawing/2014/main" xmlns="" id="{ADAAEEE9-879C-4883-A0B6-EA9002404DBE}"/>
                </a:ext>
              </a:extLst>
            </p:cNvPr>
            <p:cNvSpPr txBox="1"/>
            <p:nvPr/>
          </p:nvSpPr>
          <p:spPr>
            <a:xfrm>
              <a:off x="6521323" y="3489925"/>
              <a:ext cx="4571998" cy="706091"/>
            </a:xfrm>
            <a:prstGeom prst="rect">
              <a:avLst/>
            </a:prstGeom>
            <a:noFill/>
          </p:spPr>
          <p:txBody>
            <a:bodyPr wrap="square" rtlCol="0">
              <a:spAutoFit/>
            </a:bodyPr>
            <a:lstStyle/>
            <a:p>
              <a:pPr>
                <a:lnSpc>
                  <a:spcPct val="114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a:t>
              </a:r>
            </a:p>
          </p:txBody>
        </p:sp>
      </p:grpSp>
      <p:sp>
        <p:nvSpPr>
          <p:cNvPr id="40" name="Rectangle: Rounded Corners 39">
            <a:extLst>
              <a:ext uri="{FF2B5EF4-FFF2-40B4-BE49-F238E27FC236}">
                <a16:creationId xmlns:a16="http://schemas.microsoft.com/office/drawing/2014/main" xmlns="" id="{21D16F0E-3544-46A5-8DD0-8A284A3DE254}"/>
              </a:ext>
            </a:extLst>
          </p:cNvPr>
          <p:cNvSpPr/>
          <p:nvPr/>
        </p:nvSpPr>
        <p:spPr>
          <a:xfrm>
            <a:off x="6612763" y="5112924"/>
            <a:ext cx="1550162" cy="324987"/>
          </a:xfrm>
          <a:prstGeom prst="roundRect">
            <a:avLst>
              <a:gd name="adj" fmla="val 50000"/>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Visit Website</a:t>
            </a:r>
          </a:p>
        </p:txBody>
      </p:sp>
      <p:pic>
        <p:nvPicPr>
          <p:cNvPr id="7" name="图片占位符 6">
            <a:extLst>
              <a:ext uri="{FF2B5EF4-FFF2-40B4-BE49-F238E27FC236}">
                <a16:creationId xmlns:a16="http://schemas.microsoft.com/office/drawing/2014/main" xmlns="" id="{FCECE84C-5115-4FB4-9923-3E93F1A3D85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4" name="Group 3">
            <a:extLst>
              <a:ext uri="{FF2B5EF4-FFF2-40B4-BE49-F238E27FC236}">
                <a16:creationId xmlns:a16="http://schemas.microsoft.com/office/drawing/2014/main" xmlns="" id="{7B4B4EF5-90A6-4C2A-84A0-764629520E64}"/>
              </a:ext>
            </a:extLst>
          </p:cNvPr>
          <p:cNvGrpSpPr/>
          <p:nvPr/>
        </p:nvGrpSpPr>
        <p:grpSpPr>
          <a:xfrm>
            <a:off x="1285489" y="4068932"/>
            <a:ext cx="1382987" cy="1382987"/>
            <a:chOff x="1285489" y="4068932"/>
            <a:chExt cx="1382987" cy="1382987"/>
          </a:xfrm>
          <a:effectLst>
            <a:outerShdw blurRad="50800" dist="38100" dir="2700000" algn="tl" rotWithShape="0">
              <a:prstClr val="black">
                <a:alpha val="40000"/>
              </a:prstClr>
            </a:outerShdw>
          </a:effectLst>
        </p:grpSpPr>
        <p:sp>
          <p:nvSpPr>
            <p:cNvPr id="36" name="Oval 35">
              <a:extLst>
                <a:ext uri="{FF2B5EF4-FFF2-40B4-BE49-F238E27FC236}">
                  <a16:creationId xmlns:a16="http://schemas.microsoft.com/office/drawing/2014/main" xmlns="" id="{3D4FEA2C-93F0-461B-BFF8-B044036672EB}"/>
                </a:ext>
              </a:extLst>
            </p:cNvPr>
            <p:cNvSpPr/>
            <p:nvPr/>
          </p:nvSpPr>
          <p:spPr>
            <a:xfrm>
              <a:off x="1285489" y="4068932"/>
              <a:ext cx="1382987" cy="1382987"/>
            </a:xfrm>
            <a:prstGeom prst="ellipse">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7" name="Group 36">
              <a:extLst>
                <a:ext uri="{FF2B5EF4-FFF2-40B4-BE49-F238E27FC236}">
                  <a16:creationId xmlns:a16="http://schemas.microsoft.com/office/drawing/2014/main" xmlns="" id="{0CDC53D7-A9FD-4189-8BE2-256D119529B1}"/>
                </a:ext>
              </a:extLst>
            </p:cNvPr>
            <p:cNvGrpSpPr/>
            <p:nvPr/>
          </p:nvGrpSpPr>
          <p:grpSpPr>
            <a:xfrm>
              <a:off x="1356428" y="4402378"/>
              <a:ext cx="1210628" cy="716094"/>
              <a:chOff x="1637501" y="4770550"/>
              <a:chExt cx="1210628" cy="716094"/>
            </a:xfrm>
          </p:grpSpPr>
          <p:sp>
            <p:nvSpPr>
              <p:cNvPr id="38" name="TextBox 37">
                <a:extLst>
                  <a:ext uri="{FF2B5EF4-FFF2-40B4-BE49-F238E27FC236}">
                    <a16:creationId xmlns:a16="http://schemas.microsoft.com/office/drawing/2014/main" xmlns="" id="{34D9C365-4BCD-4470-9655-88E90F3B8CB4}"/>
                  </a:ext>
                </a:extLst>
              </p:cNvPr>
              <p:cNvSpPr txBox="1"/>
              <p:nvPr/>
            </p:nvSpPr>
            <p:spPr>
              <a:xfrm>
                <a:off x="1637501" y="4770550"/>
                <a:ext cx="1180148" cy="523220"/>
              </a:xfrm>
              <a:prstGeom prst="rect">
                <a:avLst/>
              </a:prstGeom>
              <a:noFill/>
            </p:spPr>
            <p:txBody>
              <a:bodyPr wrap="square" rtlCol="0">
                <a:spAutoFit/>
              </a:bodyPr>
              <a:lstStyle/>
              <a:p>
                <a:pPr algn="ctr"/>
                <a:r>
                  <a:rPr lang="en-US" sz="2400" baseline="30000" dirty="0">
                    <a:solidFill>
                      <a:schemeClr val="bg1"/>
                    </a:solidFill>
                    <a:latin typeface="+mj-lt"/>
                    <a:ea typeface="Roboto Light" panose="02000000000000000000" pitchFamily="2" charset="0"/>
                  </a:rPr>
                  <a:t>$</a:t>
                </a:r>
                <a:r>
                  <a:rPr lang="en-US" sz="2800" baseline="30000" dirty="0">
                    <a:solidFill>
                      <a:schemeClr val="bg1"/>
                    </a:solidFill>
                    <a:latin typeface="+mj-lt"/>
                    <a:ea typeface="Roboto Light" panose="02000000000000000000" pitchFamily="2" charset="0"/>
                  </a:rPr>
                  <a:t> </a:t>
                </a:r>
                <a:r>
                  <a:rPr lang="en-US" sz="2800" dirty="0">
                    <a:solidFill>
                      <a:schemeClr val="bg1"/>
                    </a:solidFill>
                    <a:latin typeface="+mj-lt"/>
                    <a:ea typeface="Roboto Light" panose="02000000000000000000" pitchFamily="2" charset="0"/>
                  </a:rPr>
                  <a:t>120</a:t>
                </a:r>
              </a:p>
            </p:txBody>
          </p:sp>
          <p:sp>
            <p:nvSpPr>
              <p:cNvPr id="39" name="TextBox 38">
                <a:extLst>
                  <a:ext uri="{FF2B5EF4-FFF2-40B4-BE49-F238E27FC236}">
                    <a16:creationId xmlns:a16="http://schemas.microsoft.com/office/drawing/2014/main" xmlns="" id="{51C3CDC8-CEC5-4128-97A5-F5BF74AD277C}"/>
                  </a:ext>
                </a:extLst>
              </p:cNvPr>
              <p:cNvSpPr txBox="1"/>
              <p:nvPr/>
            </p:nvSpPr>
            <p:spPr>
              <a:xfrm>
                <a:off x="1667981" y="5217596"/>
                <a:ext cx="1180148" cy="269048"/>
              </a:xfrm>
              <a:prstGeom prst="rect">
                <a:avLst/>
              </a:prstGeom>
              <a:noFill/>
            </p:spPr>
            <p:txBody>
              <a:bodyPr wrap="square" rtlCol="0">
                <a:spAutoFit/>
              </a:bodyPr>
              <a:lstStyle/>
              <a:p>
                <a:pPr algn="ctr">
                  <a:lnSpc>
                    <a:spcPct val="114000"/>
                  </a:lnSpc>
                </a:pPr>
                <a:r>
                  <a:rPr lang="en-US" sz="1100" dirty="0">
                    <a:solidFill>
                      <a:schemeClr val="bg1"/>
                    </a:solidFill>
                  </a:rPr>
                  <a:t>Sweet mornings</a:t>
                </a:r>
              </a:p>
            </p:txBody>
          </p:sp>
        </p:grpSp>
      </p:grpSp>
    </p:spTree>
    <p:extLst>
      <p:ext uri="{BB962C8B-B14F-4D97-AF65-F5344CB8AC3E}">
        <p14:creationId xmlns:p14="http://schemas.microsoft.com/office/powerpoint/2010/main" val="393821277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500"/>
                                        <p:tgtEl>
                                          <p:spTgt spid="4"/>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3"/>
                                        </p:tgtEl>
                                        <p:attrNameLst>
                                          <p:attrName>style.visibility</p:attrName>
                                        </p:attrNameLst>
                                      </p:cBhvr>
                                      <p:to>
                                        <p:strVal val="visible"/>
                                      </p:to>
                                    </p:set>
                                    <p:animEffect transition="in" filter="wipe(left)">
                                      <p:cBhvr>
                                        <p:cTn id="10" dur="500"/>
                                        <p:tgtEl>
                                          <p:spTgt spid="33"/>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500"/>
                                        <p:tgtEl>
                                          <p:spTgt spid="32"/>
                                        </p:tgtEl>
                                      </p:cBhvr>
                                    </p:animEffect>
                                  </p:childTnLst>
                                </p:cTn>
                              </p:par>
                              <p:par>
                                <p:cTn id="14" presetID="22" presetClass="entr" presetSubtype="8" fill="hold" nodeType="with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nodeType="withEffect">
                                  <p:stCondLst>
                                    <p:cond delay="125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6" presetClass="entr" presetSubtype="32" fill="hold" grpId="0" nodeType="withEffect">
                                  <p:stCondLst>
                                    <p:cond delay="1500"/>
                                  </p:stCondLst>
                                  <p:childTnLst>
                                    <p:set>
                                      <p:cBhvr>
                                        <p:cTn id="21" dur="1" fill="hold">
                                          <p:stCondLst>
                                            <p:cond delay="0"/>
                                          </p:stCondLst>
                                        </p:cTn>
                                        <p:tgtEl>
                                          <p:spTgt spid="40"/>
                                        </p:tgtEl>
                                        <p:attrNameLst>
                                          <p:attrName>style.visibility</p:attrName>
                                        </p:attrNameLst>
                                      </p:cBhvr>
                                      <p:to>
                                        <p:strVal val="visible"/>
                                      </p:to>
                                    </p:set>
                                    <p:animEffect transition="in" filter="circle(out)">
                                      <p:cBhvr>
                                        <p:cTn id="2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4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xmlns="" id="{FEA049D0-D56D-43DC-8EA3-CD056150659E}"/>
              </a:ext>
            </a:extLst>
          </p:cNvPr>
          <p:cNvSpPr/>
          <p:nvPr/>
        </p:nvSpPr>
        <p:spPr>
          <a:xfrm>
            <a:off x="5095394" y="0"/>
            <a:ext cx="1183791" cy="1183791"/>
          </a:xfrm>
          <a:custGeom>
            <a:avLst/>
            <a:gdLst>
              <a:gd name="connsiteX0" fmla="*/ 1789190 w 1789190"/>
              <a:gd name="connsiteY0" fmla="*/ 1628237 h 1789190"/>
              <a:gd name="connsiteX1" fmla="*/ 1789190 w 1789190"/>
              <a:gd name="connsiteY1" fmla="*/ 1789190 h 1789190"/>
              <a:gd name="connsiteX2" fmla="*/ 1628236 w 1789190"/>
              <a:gd name="connsiteY2" fmla="*/ 1789190 h 1789190"/>
              <a:gd name="connsiteX3" fmla="*/ 1789190 w 1789190"/>
              <a:gd name="connsiteY3" fmla="*/ 1195965 h 1789190"/>
              <a:gd name="connsiteX4" fmla="*/ 1789190 w 1789190"/>
              <a:gd name="connsiteY4" fmla="*/ 1441911 h 1789190"/>
              <a:gd name="connsiteX5" fmla="*/ 1441911 w 1789190"/>
              <a:gd name="connsiteY5" fmla="*/ 1789190 h 1789190"/>
              <a:gd name="connsiteX6" fmla="*/ 1195965 w 1789190"/>
              <a:gd name="connsiteY6" fmla="*/ 1789190 h 1789190"/>
              <a:gd name="connsiteX7" fmla="*/ 1789190 w 1789190"/>
              <a:gd name="connsiteY7" fmla="*/ 757084 h 1789190"/>
              <a:gd name="connsiteX8" fmla="*/ 1789190 w 1789190"/>
              <a:gd name="connsiteY8" fmla="*/ 1009640 h 1789190"/>
              <a:gd name="connsiteX9" fmla="*/ 1009640 w 1789190"/>
              <a:gd name="connsiteY9" fmla="*/ 1789190 h 1789190"/>
              <a:gd name="connsiteX10" fmla="*/ 757084 w 1789190"/>
              <a:gd name="connsiteY10" fmla="*/ 1789190 h 1789190"/>
              <a:gd name="connsiteX11" fmla="*/ 1789190 w 1789190"/>
              <a:gd name="connsiteY11" fmla="*/ 318204 h 1789190"/>
              <a:gd name="connsiteX12" fmla="*/ 1789190 w 1789190"/>
              <a:gd name="connsiteY12" fmla="*/ 570760 h 1789190"/>
              <a:gd name="connsiteX13" fmla="*/ 570759 w 1789190"/>
              <a:gd name="connsiteY13" fmla="*/ 1789190 h 1789190"/>
              <a:gd name="connsiteX14" fmla="*/ 318203 w 1789190"/>
              <a:gd name="connsiteY14" fmla="*/ 1789190 h 1789190"/>
              <a:gd name="connsiteX15" fmla="*/ 1668512 w 1789190"/>
              <a:gd name="connsiteY15" fmla="*/ 0 h 1789190"/>
              <a:gd name="connsiteX16" fmla="*/ 1789190 w 1789190"/>
              <a:gd name="connsiteY16" fmla="*/ 0 h 1789190"/>
              <a:gd name="connsiteX17" fmla="*/ 1789190 w 1789190"/>
              <a:gd name="connsiteY17" fmla="*/ 131878 h 1789190"/>
              <a:gd name="connsiteX18" fmla="*/ 131878 w 1789190"/>
              <a:gd name="connsiteY18" fmla="*/ 1789190 h 1789190"/>
              <a:gd name="connsiteX19" fmla="*/ 0 w 1789190"/>
              <a:gd name="connsiteY19" fmla="*/ 1789190 h 1789190"/>
              <a:gd name="connsiteX20" fmla="*/ 0 w 1789190"/>
              <a:gd name="connsiteY20" fmla="*/ 1668512 h 1789190"/>
              <a:gd name="connsiteX21" fmla="*/ 1229631 w 1789190"/>
              <a:gd name="connsiteY21" fmla="*/ 0 h 1789190"/>
              <a:gd name="connsiteX22" fmla="*/ 1482187 w 1789190"/>
              <a:gd name="connsiteY22" fmla="*/ 0 h 1789190"/>
              <a:gd name="connsiteX23" fmla="*/ 0 w 1789190"/>
              <a:gd name="connsiteY23" fmla="*/ 1482187 h 1789190"/>
              <a:gd name="connsiteX24" fmla="*/ 0 w 1789190"/>
              <a:gd name="connsiteY24" fmla="*/ 1229631 h 1789190"/>
              <a:gd name="connsiteX25" fmla="*/ 790750 w 1789190"/>
              <a:gd name="connsiteY25" fmla="*/ 0 h 1789190"/>
              <a:gd name="connsiteX26" fmla="*/ 1043306 w 1789190"/>
              <a:gd name="connsiteY26" fmla="*/ 0 h 1789190"/>
              <a:gd name="connsiteX27" fmla="*/ 0 w 1789190"/>
              <a:gd name="connsiteY27" fmla="*/ 1043306 h 1789190"/>
              <a:gd name="connsiteX28" fmla="*/ 0 w 1789190"/>
              <a:gd name="connsiteY28" fmla="*/ 790750 h 1789190"/>
              <a:gd name="connsiteX29" fmla="*/ 351869 w 1789190"/>
              <a:gd name="connsiteY29" fmla="*/ 0 h 1789190"/>
              <a:gd name="connsiteX30" fmla="*/ 604425 w 1789190"/>
              <a:gd name="connsiteY30" fmla="*/ 0 h 1789190"/>
              <a:gd name="connsiteX31" fmla="*/ 0 w 1789190"/>
              <a:gd name="connsiteY31" fmla="*/ 604424 h 1789190"/>
              <a:gd name="connsiteX32" fmla="*/ 0 w 1789190"/>
              <a:gd name="connsiteY32" fmla="*/ 351869 h 1789190"/>
              <a:gd name="connsiteX33" fmla="*/ 0 w 1789190"/>
              <a:gd name="connsiteY33" fmla="*/ 0 h 1789190"/>
              <a:gd name="connsiteX34" fmla="*/ 165544 w 1789190"/>
              <a:gd name="connsiteY34" fmla="*/ 0 h 1789190"/>
              <a:gd name="connsiteX35" fmla="*/ 0 w 1789190"/>
              <a:gd name="connsiteY35" fmla="*/ 165544 h 178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89190" h="1789190">
                <a:moveTo>
                  <a:pt x="1789190" y="1628237"/>
                </a:moveTo>
                <a:lnTo>
                  <a:pt x="1789190" y="1789190"/>
                </a:lnTo>
                <a:lnTo>
                  <a:pt x="1628236" y="1789190"/>
                </a:lnTo>
                <a:close/>
                <a:moveTo>
                  <a:pt x="1789190" y="1195965"/>
                </a:moveTo>
                <a:lnTo>
                  <a:pt x="1789190" y="1441911"/>
                </a:lnTo>
                <a:lnTo>
                  <a:pt x="1441911" y="1789190"/>
                </a:lnTo>
                <a:lnTo>
                  <a:pt x="1195965" y="1789190"/>
                </a:lnTo>
                <a:close/>
                <a:moveTo>
                  <a:pt x="1789190" y="757084"/>
                </a:moveTo>
                <a:lnTo>
                  <a:pt x="1789190" y="1009640"/>
                </a:lnTo>
                <a:lnTo>
                  <a:pt x="1009640" y="1789190"/>
                </a:lnTo>
                <a:lnTo>
                  <a:pt x="757084" y="1789190"/>
                </a:lnTo>
                <a:close/>
                <a:moveTo>
                  <a:pt x="1789190" y="318204"/>
                </a:moveTo>
                <a:lnTo>
                  <a:pt x="1789190" y="570760"/>
                </a:lnTo>
                <a:lnTo>
                  <a:pt x="570759" y="1789190"/>
                </a:lnTo>
                <a:lnTo>
                  <a:pt x="318203" y="1789190"/>
                </a:lnTo>
                <a:close/>
                <a:moveTo>
                  <a:pt x="1668512" y="0"/>
                </a:moveTo>
                <a:lnTo>
                  <a:pt x="1789190" y="0"/>
                </a:lnTo>
                <a:lnTo>
                  <a:pt x="1789190" y="131878"/>
                </a:lnTo>
                <a:lnTo>
                  <a:pt x="131878" y="1789190"/>
                </a:lnTo>
                <a:lnTo>
                  <a:pt x="0" y="1789190"/>
                </a:lnTo>
                <a:lnTo>
                  <a:pt x="0" y="1668512"/>
                </a:lnTo>
                <a:close/>
                <a:moveTo>
                  <a:pt x="1229631" y="0"/>
                </a:moveTo>
                <a:lnTo>
                  <a:pt x="1482187" y="0"/>
                </a:lnTo>
                <a:lnTo>
                  <a:pt x="0" y="1482187"/>
                </a:lnTo>
                <a:lnTo>
                  <a:pt x="0" y="1229631"/>
                </a:lnTo>
                <a:close/>
                <a:moveTo>
                  <a:pt x="790750" y="0"/>
                </a:moveTo>
                <a:lnTo>
                  <a:pt x="1043306" y="0"/>
                </a:lnTo>
                <a:lnTo>
                  <a:pt x="0" y="1043306"/>
                </a:lnTo>
                <a:lnTo>
                  <a:pt x="0" y="790750"/>
                </a:lnTo>
                <a:close/>
                <a:moveTo>
                  <a:pt x="351869" y="0"/>
                </a:moveTo>
                <a:lnTo>
                  <a:pt x="604425" y="0"/>
                </a:lnTo>
                <a:lnTo>
                  <a:pt x="0" y="604424"/>
                </a:lnTo>
                <a:lnTo>
                  <a:pt x="0" y="351869"/>
                </a:lnTo>
                <a:close/>
                <a:moveTo>
                  <a:pt x="0" y="0"/>
                </a:moveTo>
                <a:lnTo>
                  <a:pt x="165544" y="0"/>
                </a:lnTo>
                <a:lnTo>
                  <a:pt x="0" y="165544"/>
                </a:lnTo>
                <a:close/>
              </a:path>
            </a:pathLst>
          </a:custGeom>
          <a:solidFill>
            <a:srgbClr val="748773">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xmlns="" id="{423CC25A-D29A-490D-A739-645A98119748}"/>
              </a:ext>
            </a:extLst>
          </p:cNvPr>
          <p:cNvSpPr/>
          <p:nvPr/>
        </p:nvSpPr>
        <p:spPr>
          <a:xfrm>
            <a:off x="5320919" y="3429000"/>
            <a:ext cx="1550162" cy="406229"/>
          </a:xfrm>
          <a:prstGeom prst="roundRect">
            <a:avLst>
              <a:gd name="adj" fmla="val 50000"/>
            </a:avLst>
          </a:prstGeom>
          <a:solidFill>
            <a:srgbClr val="748773"/>
          </a:solidFill>
          <a:ln>
            <a:noFill/>
          </a:ln>
          <a:effectLst>
            <a:outerShdw blurRad="444500" dist="139700" dir="2700000" sx="98000" sy="98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latin typeface="+mj-lt"/>
              </a:rPr>
              <a:t>Mock Up</a:t>
            </a:r>
            <a:endParaRPr lang="en-US" sz="1400" dirty="0">
              <a:latin typeface="+mj-lt"/>
            </a:endParaRPr>
          </a:p>
        </p:txBody>
      </p:sp>
      <p:grpSp>
        <p:nvGrpSpPr>
          <p:cNvPr id="2" name="Group 1">
            <a:extLst>
              <a:ext uri="{FF2B5EF4-FFF2-40B4-BE49-F238E27FC236}">
                <a16:creationId xmlns:a16="http://schemas.microsoft.com/office/drawing/2014/main" xmlns="" id="{6C96992F-0A6A-4874-8666-F1BF2E9670E9}"/>
              </a:ext>
            </a:extLst>
          </p:cNvPr>
          <p:cNvGrpSpPr/>
          <p:nvPr/>
        </p:nvGrpSpPr>
        <p:grpSpPr>
          <a:xfrm>
            <a:off x="976166" y="4910341"/>
            <a:ext cx="4126776" cy="1278940"/>
            <a:chOff x="976166" y="4910341"/>
            <a:chExt cx="4126776" cy="1278940"/>
          </a:xfrm>
        </p:grpSpPr>
        <p:sp>
          <p:nvSpPr>
            <p:cNvPr id="9" name="TextBox 8">
              <a:extLst>
                <a:ext uri="{FF2B5EF4-FFF2-40B4-BE49-F238E27FC236}">
                  <a16:creationId xmlns:a16="http://schemas.microsoft.com/office/drawing/2014/main" xmlns="" id="{43E02122-083B-4851-B464-163F8853F461}"/>
                </a:ext>
              </a:extLst>
            </p:cNvPr>
            <p:cNvSpPr txBox="1"/>
            <p:nvPr/>
          </p:nvSpPr>
          <p:spPr>
            <a:xfrm>
              <a:off x="976166" y="4910341"/>
              <a:ext cx="4126776" cy="369332"/>
            </a:xfrm>
            <a:prstGeom prst="rect">
              <a:avLst/>
            </a:prstGeom>
            <a:noFill/>
          </p:spPr>
          <p:txBody>
            <a:bodyPr wrap="square" rtlCol="0">
              <a:spAutoFit/>
            </a:bodyPr>
            <a:lstStyle/>
            <a:p>
              <a:pPr algn="ctr"/>
              <a:r>
                <a:rPr lang="en-US" dirty="0">
                  <a:solidFill>
                    <a:schemeClr val="tx1">
                      <a:lumMod val="75000"/>
                      <a:lumOff val="25000"/>
                    </a:schemeClr>
                  </a:solidFill>
                  <a:latin typeface="Roboto Black" panose="02000000000000000000" pitchFamily="2" charset="0"/>
                  <a:ea typeface="Roboto Black" panose="02000000000000000000" pitchFamily="2" charset="0"/>
                </a:rPr>
                <a:t>Your Text Goes Here</a:t>
              </a:r>
            </a:p>
          </p:txBody>
        </p:sp>
        <p:sp>
          <p:nvSpPr>
            <p:cNvPr id="10" name="TextBox 9">
              <a:extLst>
                <a:ext uri="{FF2B5EF4-FFF2-40B4-BE49-F238E27FC236}">
                  <a16:creationId xmlns:a16="http://schemas.microsoft.com/office/drawing/2014/main" xmlns="" id="{72B95D19-A10C-48CD-8F8F-77BF42710843}"/>
                </a:ext>
              </a:extLst>
            </p:cNvPr>
            <p:cNvSpPr txBox="1"/>
            <p:nvPr/>
          </p:nvSpPr>
          <p:spPr>
            <a:xfrm>
              <a:off x="976166" y="5279673"/>
              <a:ext cx="4126776" cy="909608"/>
            </a:xfrm>
            <a:prstGeom prst="rect">
              <a:avLst/>
            </a:prstGeom>
            <a:noFill/>
          </p:spPr>
          <p:txBody>
            <a:bodyPr wrap="square" rtlCol="0">
              <a:spAutoFit/>
            </a:bodyPr>
            <a:lstStyle/>
            <a:p>
              <a:pPr algn="ctr">
                <a:lnSpc>
                  <a:spcPct val="113000"/>
                </a:lnSpc>
              </a:pPr>
              <a:r>
                <a:rPr lang="en-US" sz="1200" dirty="0">
                  <a:solidFill>
                    <a:schemeClr val="bg1">
                      <a:lumMod val="65000"/>
                    </a:schemeClr>
                  </a:solidFill>
                </a:rPr>
                <a:t>A wonderful serenity has taken possession of my entire soul, like these sweet mornings of spring which I enjoy with my whole heart. I am alone, and feel the charm of existence in this spot.</a:t>
              </a:r>
            </a:p>
          </p:txBody>
        </p:sp>
      </p:grpSp>
      <p:grpSp>
        <p:nvGrpSpPr>
          <p:cNvPr id="3" name="Group 2">
            <a:extLst>
              <a:ext uri="{FF2B5EF4-FFF2-40B4-BE49-F238E27FC236}">
                <a16:creationId xmlns:a16="http://schemas.microsoft.com/office/drawing/2014/main" xmlns="" id="{FDDB4BE4-B367-4FC8-BEF7-FE65FC583445}"/>
              </a:ext>
            </a:extLst>
          </p:cNvPr>
          <p:cNvGrpSpPr/>
          <p:nvPr/>
        </p:nvGrpSpPr>
        <p:grpSpPr>
          <a:xfrm>
            <a:off x="7089058" y="4910341"/>
            <a:ext cx="4126776" cy="1278940"/>
            <a:chOff x="7089058" y="4910341"/>
            <a:chExt cx="4126776" cy="1278940"/>
          </a:xfrm>
        </p:grpSpPr>
        <p:sp>
          <p:nvSpPr>
            <p:cNvPr id="11" name="TextBox 10">
              <a:extLst>
                <a:ext uri="{FF2B5EF4-FFF2-40B4-BE49-F238E27FC236}">
                  <a16:creationId xmlns:a16="http://schemas.microsoft.com/office/drawing/2014/main" xmlns="" id="{30A04415-AB7C-46D6-9638-D466048F5853}"/>
                </a:ext>
              </a:extLst>
            </p:cNvPr>
            <p:cNvSpPr txBox="1"/>
            <p:nvPr/>
          </p:nvSpPr>
          <p:spPr>
            <a:xfrm>
              <a:off x="7089058" y="4910341"/>
              <a:ext cx="4126776" cy="369332"/>
            </a:xfrm>
            <a:prstGeom prst="rect">
              <a:avLst/>
            </a:prstGeom>
            <a:noFill/>
          </p:spPr>
          <p:txBody>
            <a:bodyPr wrap="square" rtlCol="0">
              <a:spAutoFit/>
            </a:bodyPr>
            <a:lstStyle/>
            <a:p>
              <a:pPr algn="ctr"/>
              <a:r>
                <a:rPr lang="en-US" dirty="0">
                  <a:solidFill>
                    <a:schemeClr val="bg1"/>
                  </a:solidFill>
                  <a:latin typeface="Roboto Black" panose="02000000000000000000" pitchFamily="2" charset="0"/>
                  <a:ea typeface="Roboto Black" panose="02000000000000000000" pitchFamily="2" charset="0"/>
                </a:rPr>
                <a:t>Your Text Goes Here</a:t>
              </a:r>
            </a:p>
          </p:txBody>
        </p:sp>
        <p:sp>
          <p:nvSpPr>
            <p:cNvPr id="12" name="TextBox 11">
              <a:extLst>
                <a:ext uri="{FF2B5EF4-FFF2-40B4-BE49-F238E27FC236}">
                  <a16:creationId xmlns:a16="http://schemas.microsoft.com/office/drawing/2014/main" xmlns="" id="{663DBCC5-EDEF-48F5-AB45-490A1F733704}"/>
                </a:ext>
              </a:extLst>
            </p:cNvPr>
            <p:cNvSpPr txBox="1"/>
            <p:nvPr/>
          </p:nvSpPr>
          <p:spPr>
            <a:xfrm>
              <a:off x="7089058" y="5279673"/>
              <a:ext cx="4126776" cy="909608"/>
            </a:xfrm>
            <a:prstGeom prst="rect">
              <a:avLst/>
            </a:prstGeom>
            <a:noFill/>
          </p:spPr>
          <p:txBody>
            <a:bodyPr wrap="square" rtlCol="0">
              <a:spAutoFit/>
            </a:bodyPr>
            <a:lstStyle/>
            <a:p>
              <a:pPr algn="ctr">
                <a:lnSpc>
                  <a:spcPct val="113000"/>
                </a:lnSpc>
              </a:pPr>
              <a:r>
                <a:rPr lang="en-US" sz="1200" dirty="0">
                  <a:solidFill>
                    <a:schemeClr val="bg1">
                      <a:lumMod val="65000"/>
                    </a:schemeClr>
                  </a:solidFill>
                </a:rPr>
                <a:t>A wonderful serenity has taken possession of my entire soul, like these sweet mornings of spring which I enjoy with my whole heart. I am alone, and feel the charm of existence in this spot.</a:t>
              </a:r>
            </a:p>
          </p:txBody>
        </p:sp>
      </p:grpSp>
      <p:sp>
        <p:nvSpPr>
          <p:cNvPr id="21" name="TextBox 20">
            <a:extLst>
              <a:ext uri="{FF2B5EF4-FFF2-40B4-BE49-F238E27FC236}">
                <a16:creationId xmlns:a16="http://schemas.microsoft.com/office/drawing/2014/main" xmlns="" id="{03689235-FCDD-4A15-82C3-14F09890CBC6}"/>
              </a:ext>
            </a:extLst>
          </p:cNvPr>
          <p:cNvSpPr txBox="1"/>
          <p:nvPr/>
        </p:nvSpPr>
        <p:spPr>
          <a:xfrm>
            <a:off x="976166" y="1103301"/>
            <a:ext cx="4126776" cy="523220"/>
          </a:xfrm>
          <a:prstGeom prst="rect">
            <a:avLst/>
          </a:prstGeom>
          <a:noFill/>
        </p:spPr>
        <p:txBody>
          <a:bodyPr wrap="square" rtlCol="0">
            <a:spAutoFit/>
          </a:bodyPr>
          <a:lstStyle/>
          <a:p>
            <a:pPr algn="ctr"/>
            <a:r>
              <a:rPr lang="en-US" sz="2800" dirty="0">
                <a:solidFill>
                  <a:schemeClr val="tx1">
                    <a:lumMod val="75000"/>
                    <a:lumOff val="25000"/>
                  </a:schemeClr>
                </a:solidFill>
                <a:latin typeface="+mj-lt"/>
              </a:rPr>
              <a:t>First Title Goes Here</a:t>
            </a:r>
          </a:p>
        </p:txBody>
      </p:sp>
      <p:sp>
        <p:nvSpPr>
          <p:cNvPr id="22" name="TextBox 21">
            <a:extLst>
              <a:ext uri="{FF2B5EF4-FFF2-40B4-BE49-F238E27FC236}">
                <a16:creationId xmlns:a16="http://schemas.microsoft.com/office/drawing/2014/main" xmlns="" id="{349BCA34-B1D9-451D-A25E-CBBE8D4D6234}"/>
              </a:ext>
            </a:extLst>
          </p:cNvPr>
          <p:cNvSpPr txBox="1"/>
          <p:nvPr/>
        </p:nvSpPr>
        <p:spPr>
          <a:xfrm>
            <a:off x="7089058" y="1103301"/>
            <a:ext cx="4126776" cy="523220"/>
          </a:xfrm>
          <a:prstGeom prst="rect">
            <a:avLst/>
          </a:prstGeom>
          <a:noFill/>
        </p:spPr>
        <p:txBody>
          <a:bodyPr wrap="square" rtlCol="0">
            <a:spAutoFit/>
          </a:bodyPr>
          <a:lstStyle/>
          <a:p>
            <a:pPr algn="ctr"/>
            <a:r>
              <a:rPr lang="en-US" sz="2800" dirty="0">
                <a:solidFill>
                  <a:schemeClr val="bg1"/>
                </a:solidFill>
                <a:latin typeface="+mj-lt"/>
              </a:rPr>
              <a:t>Second Title Goes Here</a:t>
            </a:r>
          </a:p>
        </p:txBody>
      </p:sp>
      <p:sp>
        <p:nvSpPr>
          <p:cNvPr id="24" name="Freeform: Shape 23">
            <a:extLst>
              <a:ext uri="{FF2B5EF4-FFF2-40B4-BE49-F238E27FC236}">
                <a16:creationId xmlns:a16="http://schemas.microsoft.com/office/drawing/2014/main" xmlns="" id="{13245830-91C8-44E1-BD48-525A96D2B0D5}"/>
              </a:ext>
            </a:extLst>
          </p:cNvPr>
          <p:cNvSpPr/>
          <p:nvPr/>
        </p:nvSpPr>
        <p:spPr>
          <a:xfrm>
            <a:off x="11362553" y="5979886"/>
            <a:ext cx="1252138" cy="1252138"/>
          </a:xfrm>
          <a:custGeom>
            <a:avLst/>
            <a:gdLst>
              <a:gd name="connsiteX0" fmla="*/ 1471366 w 2942730"/>
              <a:gd name="connsiteY0" fmla="*/ 511734 h 2942730"/>
              <a:gd name="connsiteX1" fmla="*/ 511734 w 2942730"/>
              <a:gd name="connsiteY1" fmla="*/ 1471366 h 2942730"/>
              <a:gd name="connsiteX2" fmla="*/ 1471366 w 2942730"/>
              <a:gd name="connsiteY2" fmla="*/ 2430998 h 2942730"/>
              <a:gd name="connsiteX3" fmla="*/ 2430998 w 2942730"/>
              <a:gd name="connsiteY3" fmla="*/ 1471366 h 2942730"/>
              <a:gd name="connsiteX4" fmla="*/ 1471366 w 2942730"/>
              <a:gd name="connsiteY4" fmla="*/ 511734 h 2942730"/>
              <a:gd name="connsiteX5" fmla="*/ 1471365 w 2942730"/>
              <a:gd name="connsiteY5" fmla="*/ 0 h 2942730"/>
              <a:gd name="connsiteX6" fmla="*/ 2942730 w 2942730"/>
              <a:gd name="connsiteY6" fmla="*/ 1471365 h 2942730"/>
              <a:gd name="connsiteX7" fmla="*/ 1471365 w 2942730"/>
              <a:gd name="connsiteY7" fmla="*/ 2942730 h 2942730"/>
              <a:gd name="connsiteX8" fmla="*/ 0 w 2942730"/>
              <a:gd name="connsiteY8" fmla="*/ 1471365 h 2942730"/>
              <a:gd name="connsiteX9" fmla="*/ 1471365 w 2942730"/>
              <a:gd name="connsiteY9" fmla="*/ 0 h 294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2730" h="2942730">
                <a:moveTo>
                  <a:pt x="1471366" y="511734"/>
                </a:moveTo>
                <a:cubicBezTo>
                  <a:pt x="941376" y="511734"/>
                  <a:pt x="511734" y="941376"/>
                  <a:pt x="511734" y="1471366"/>
                </a:cubicBezTo>
                <a:cubicBezTo>
                  <a:pt x="511734" y="2001356"/>
                  <a:pt x="941376" y="2430998"/>
                  <a:pt x="1471366" y="2430998"/>
                </a:cubicBezTo>
                <a:cubicBezTo>
                  <a:pt x="2001356" y="2430998"/>
                  <a:pt x="2430998" y="2001356"/>
                  <a:pt x="2430998" y="1471366"/>
                </a:cubicBezTo>
                <a:cubicBezTo>
                  <a:pt x="2430998" y="941376"/>
                  <a:pt x="2001356" y="511734"/>
                  <a:pt x="1471366" y="511734"/>
                </a:cubicBezTo>
                <a:close/>
                <a:moveTo>
                  <a:pt x="1471365" y="0"/>
                </a:moveTo>
                <a:cubicBezTo>
                  <a:pt x="2283977" y="0"/>
                  <a:pt x="2942730" y="658753"/>
                  <a:pt x="2942730" y="1471365"/>
                </a:cubicBezTo>
                <a:cubicBezTo>
                  <a:pt x="2942730" y="2283977"/>
                  <a:pt x="2283977" y="2942730"/>
                  <a:pt x="1471365" y="2942730"/>
                </a:cubicBezTo>
                <a:cubicBezTo>
                  <a:pt x="658753" y="2942730"/>
                  <a:pt x="0" y="2283977"/>
                  <a:pt x="0" y="1471365"/>
                </a:cubicBezTo>
                <a:cubicBezTo>
                  <a:pt x="0" y="658753"/>
                  <a:pt x="658753" y="0"/>
                  <a:pt x="147136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图片占位符 17">
            <a:extLst>
              <a:ext uri="{FF2B5EF4-FFF2-40B4-BE49-F238E27FC236}">
                <a16:creationId xmlns:a16="http://schemas.microsoft.com/office/drawing/2014/main" xmlns="" id="{793B4AAE-B729-438F-B16D-B1A996076B4C}"/>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pic>
        <p:nvPicPr>
          <p:cNvPr id="16" name="图片占位符 15">
            <a:extLst>
              <a:ext uri="{FF2B5EF4-FFF2-40B4-BE49-F238E27FC236}">
                <a16:creationId xmlns:a16="http://schemas.microsoft.com/office/drawing/2014/main" xmlns="" id="{0AEDE120-274B-41CC-8A54-94A0BBDF15E7}"/>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42210555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250" fill="hold"/>
                                        <p:tgtEl>
                                          <p:spTgt spid="23"/>
                                        </p:tgtEl>
                                        <p:attrNameLst>
                                          <p:attrName>ppt_x</p:attrName>
                                        </p:attrNameLst>
                                      </p:cBhvr>
                                      <p:tavLst>
                                        <p:tav tm="0">
                                          <p:val>
                                            <p:strVal val="1+#ppt_w/2"/>
                                          </p:val>
                                        </p:tav>
                                        <p:tav tm="100000">
                                          <p:val>
                                            <p:strVal val="#ppt_x"/>
                                          </p:val>
                                        </p:tav>
                                      </p:tavLst>
                                    </p:anim>
                                    <p:anim calcmode="lin" valueType="num">
                                      <p:cBhvr additive="base">
                                        <p:cTn id="8" dur="12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6" decel="10000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250" fill="hold"/>
                                        <p:tgtEl>
                                          <p:spTgt spid="24"/>
                                        </p:tgtEl>
                                        <p:attrNameLst>
                                          <p:attrName>ppt_x</p:attrName>
                                        </p:attrNameLst>
                                      </p:cBhvr>
                                      <p:tavLst>
                                        <p:tav tm="0">
                                          <p:val>
                                            <p:strVal val="1+#ppt_w/2"/>
                                          </p:val>
                                        </p:tav>
                                        <p:tav tm="100000">
                                          <p:val>
                                            <p:strVal val="#ppt_x"/>
                                          </p:val>
                                        </p:tav>
                                      </p:tavLst>
                                    </p:anim>
                                    <p:anim calcmode="lin" valueType="num">
                                      <p:cBhvr additive="base">
                                        <p:cTn id="12" dur="1250" fill="hold"/>
                                        <p:tgtEl>
                                          <p:spTgt spid="24"/>
                                        </p:tgtEl>
                                        <p:attrNameLst>
                                          <p:attrName>ppt_y</p:attrName>
                                        </p:attrNameLst>
                                      </p:cBhvr>
                                      <p:tavLst>
                                        <p:tav tm="0">
                                          <p:val>
                                            <p:strVal val="1+#ppt_h/2"/>
                                          </p:val>
                                        </p:tav>
                                        <p:tav tm="100000">
                                          <p:val>
                                            <p:strVal val="#ppt_y"/>
                                          </p:val>
                                        </p:tav>
                                      </p:tavLst>
                                    </p:anim>
                                  </p:childTnLst>
                                </p:cTn>
                              </p:par>
                              <p:par>
                                <p:cTn id="13" presetID="22" presetClass="entr" presetSubtype="8" fill="hold" grpId="0" nodeType="withEffect">
                                  <p:stCondLst>
                                    <p:cond delay="100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par>
                                <p:cTn id="16" presetID="22" presetClass="entr" presetSubtype="8" fill="hold" grpId="0" nodeType="withEffect">
                                  <p:stCondLst>
                                    <p:cond delay="100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par>
                                <p:cTn id="19" presetID="6" presetClass="entr" presetSubtype="32" fill="hold" grpId="0" nodeType="withEffect">
                                  <p:stCondLst>
                                    <p:cond delay="1250"/>
                                  </p:stCondLst>
                                  <p:childTnLst>
                                    <p:set>
                                      <p:cBhvr>
                                        <p:cTn id="20" dur="1" fill="hold">
                                          <p:stCondLst>
                                            <p:cond delay="0"/>
                                          </p:stCondLst>
                                        </p:cTn>
                                        <p:tgtEl>
                                          <p:spTgt spid="8"/>
                                        </p:tgtEl>
                                        <p:attrNameLst>
                                          <p:attrName>style.visibility</p:attrName>
                                        </p:attrNameLst>
                                      </p:cBhvr>
                                      <p:to>
                                        <p:strVal val="visible"/>
                                      </p:to>
                                    </p:set>
                                    <p:animEffect transition="in" filter="circle(out)">
                                      <p:cBhvr>
                                        <p:cTn id="21" dur="500"/>
                                        <p:tgtEl>
                                          <p:spTgt spid="8"/>
                                        </p:tgtEl>
                                      </p:cBhvr>
                                    </p:animEffect>
                                  </p:childTnLst>
                                </p:cTn>
                              </p:par>
                              <p:par>
                                <p:cTn id="22" presetID="2" presetClass="entr" presetSubtype="4" decel="100000" fill="hold" nodeType="withEffect">
                                  <p:stCondLst>
                                    <p:cond delay="150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750" fill="hold"/>
                                        <p:tgtEl>
                                          <p:spTgt spid="2"/>
                                        </p:tgtEl>
                                        <p:attrNameLst>
                                          <p:attrName>ppt_x</p:attrName>
                                        </p:attrNameLst>
                                      </p:cBhvr>
                                      <p:tavLst>
                                        <p:tav tm="0">
                                          <p:val>
                                            <p:strVal val="#ppt_x"/>
                                          </p:val>
                                        </p:tav>
                                        <p:tav tm="100000">
                                          <p:val>
                                            <p:strVal val="#ppt_x"/>
                                          </p:val>
                                        </p:tav>
                                      </p:tavLst>
                                    </p:anim>
                                    <p:anim calcmode="lin" valueType="num">
                                      <p:cBhvr additive="base">
                                        <p:cTn id="25" dur="75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150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750" fill="hold"/>
                                        <p:tgtEl>
                                          <p:spTgt spid="3"/>
                                        </p:tgtEl>
                                        <p:attrNameLst>
                                          <p:attrName>ppt_x</p:attrName>
                                        </p:attrNameLst>
                                      </p:cBhvr>
                                      <p:tavLst>
                                        <p:tav tm="0">
                                          <p:val>
                                            <p:strVal val="#ppt_x"/>
                                          </p:val>
                                        </p:tav>
                                        <p:tav tm="100000">
                                          <p:val>
                                            <p:strVal val="#ppt_x"/>
                                          </p:val>
                                        </p:tav>
                                      </p:tavLst>
                                    </p:anim>
                                    <p:anim calcmode="lin" valueType="num">
                                      <p:cBhvr additive="base">
                                        <p:cTn id="29" dur="7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8" grpId="0" animBg="1"/>
      <p:bldP spid="21" grpId="0"/>
      <p:bldP spid="22" grpId="0"/>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82686" y="742312"/>
            <a:ext cx="2367418" cy="2388163"/>
          </a:xfrm>
          <a:prstGeom prst="roundRect">
            <a:avLst>
              <a:gd name="adj" fmla="val 2801"/>
            </a:avLst>
          </a:prstGeom>
          <a:solidFill>
            <a:srgbClr val="748773"/>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圆角矩形 4"/>
          <p:cNvSpPr/>
          <p:nvPr/>
        </p:nvSpPr>
        <p:spPr>
          <a:xfrm>
            <a:off x="3480630" y="3756171"/>
            <a:ext cx="2367418" cy="2388163"/>
          </a:xfrm>
          <a:prstGeom prst="roundRect">
            <a:avLst>
              <a:gd name="adj" fmla="val 2801"/>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 name="圆角矩形 6"/>
          <p:cNvSpPr/>
          <p:nvPr/>
        </p:nvSpPr>
        <p:spPr>
          <a:xfrm>
            <a:off x="644722" y="2234918"/>
            <a:ext cx="2367418" cy="2388163"/>
          </a:xfrm>
          <a:prstGeom prst="roundRect">
            <a:avLst>
              <a:gd name="adj" fmla="val 2801"/>
            </a:avLst>
          </a:prstGeom>
          <a:solidFill>
            <a:srgbClr val="60676C"/>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任意多边形 8"/>
          <p:cNvSpPr>
            <a:spLocks/>
          </p:cNvSpPr>
          <p:nvPr/>
        </p:nvSpPr>
        <p:spPr bwMode="auto">
          <a:xfrm>
            <a:off x="2232196" y="930543"/>
            <a:ext cx="973583" cy="1128102"/>
          </a:xfrm>
          <a:custGeom>
            <a:avLst/>
            <a:gdLst>
              <a:gd name="connsiteX0" fmla="*/ 919625 w 2985289"/>
              <a:gd name="connsiteY0" fmla="*/ 2341363 h 3459089"/>
              <a:gd name="connsiteX1" fmla="*/ 690298 w 2985289"/>
              <a:gd name="connsiteY1" fmla="*/ 2646126 h 3459089"/>
              <a:gd name="connsiteX2" fmla="*/ 679020 w 2985289"/>
              <a:gd name="connsiteY2" fmla="*/ 2687513 h 3459089"/>
              <a:gd name="connsiteX3" fmla="*/ 600071 w 2985289"/>
              <a:gd name="connsiteY3" fmla="*/ 2774051 h 3459089"/>
              <a:gd name="connsiteX4" fmla="*/ 216607 w 2985289"/>
              <a:gd name="connsiteY4" fmla="*/ 2838013 h 3459089"/>
              <a:gd name="connsiteX5" fmla="*/ 972257 w 2985289"/>
              <a:gd name="connsiteY5" fmla="*/ 3297038 h 3459089"/>
              <a:gd name="connsiteX6" fmla="*/ 919625 w 2985289"/>
              <a:gd name="connsiteY6" fmla="*/ 2341363 h 3459089"/>
              <a:gd name="connsiteX7" fmla="*/ 1976059 w 2985289"/>
              <a:gd name="connsiteY7" fmla="*/ 798 h 3459089"/>
              <a:gd name="connsiteX8" fmla="*/ 2356468 w 2985289"/>
              <a:gd name="connsiteY8" fmla="*/ 37475 h 3459089"/>
              <a:gd name="connsiteX9" fmla="*/ 2961891 w 2985289"/>
              <a:gd name="connsiteY9" fmla="*/ 424705 h 3459089"/>
              <a:gd name="connsiteX10" fmla="*/ 2973172 w 2985289"/>
              <a:gd name="connsiteY10" fmla="*/ 488616 h 3459089"/>
              <a:gd name="connsiteX11" fmla="*/ 2916767 w 2985289"/>
              <a:gd name="connsiteY11" fmla="*/ 473578 h 3459089"/>
              <a:gd name="connsiteX12" fmla="*/ 1446454 w 2985289"/>
              <a:gd name="connsiteY12" fmla="*/ 232970 h 3459089"/>
              <a:gd name="connsiteX13" fmla="*/ 438669 w 2985289"/>
              <a:gd name="connsiteY13" fmla="*/ 1296912 h 3459089"/>
              <a:gd name="connsiteX14" fmla="*/ 577803 w 2985289"/>
              <a:gd name="connsiteY14" fmla="*/ 2518753 h 3459089"/>
              <a:gd name="connsiteX15" fmla="*/ 600366 w 2985289"/>
              <a:gd name="connsiteY15" fmla="*/ 2552589 h 3459089"/>
              <a:gd name="connsiteX16" fmla="*/ 893676 w 2985289"/>
              <a:gd name="connsiteY16" fmla="*/ 2169118 h 3459089"/>
              <a:gd name="connsiteX17" fmla="*/ 976405 w 2985289"/>
              <a:gd name="connsiteY17" fmla="*/ 2116485 h 3459089"/>
              <a:gd name="connsiteX18" fmla="*/ 1029050 w 2985289"/>
              <a:gd name="connsiteY18" fmla="*/ 2206713 h 3459089"/>
              <a:gd name="connsiteX19" fmla="*/ 1100498 w 2985289"/>
              <a:gd name="connsiteY19" fmla="*/ 3345846 h 3459089"/>
              <a:gd name="connsiteX20" fmla="*/ 968884 w 2985289"/>
              <a:gd name="connsiteY20" fmla="*/ 3439833 h 3459089"/>
              <a:gd name="connsiteX21" fmla="*/ 40067 w 2985289"/>
              <a:gd name="connsiteY21" fmla="*/ 2849590 h 3459089"/>
              <a:gd name="connsiteX22" fmla="*/ 2463 w 2985289"/>
              <a:gd name="connsiteY22" fmla="*/ 2781919 h 3459089"/>
              <a:gd name="connsiteX23" fmla="*/ 77671 w 2985289"/>
              <a:gd name="connsiteY23" fmla="*/ 2729286 h 3459089"/>
              <a:gd name="connsiteX24" fmla="*/ 453710 w 2985289"/>
              <a:gd name="connsiteY24" fmla="*/ 2676652 h 3459089"/>
              <a:gd name="connsiteX25" fmla="*/ 487554 w 2985289"/>
              <a:gd name="connsiteY25" fmla="*/ 2605222 h 3459089"/>
              <a:gd name="connsiteX26" fmla="*/ 261930 w 2985289"/>
              <a:gd name="connsiteY26" fmla="*/ 1714217 h 3459089"/>
              <a:gd name="connsiteX27" fmla="*/ 1359965 w 2985289"/>
              <a:gd name="connsiteY27" fmla="*/ 131463 h 3459089"/>
              <a:gd name="connsiteX28" fmla="*/ 1976059 w 2985289"/>
              <a:gd name="connsiteY28" fmla="*/ 798 h 345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85289" h="3459089">
                <a:moveTo>
                  <a:pt x="919625" y="2341363"/>
                </a:moveTo>
                <a:cubicBezTo>
                  <a:pt x="833157" y="2454238"/>
                  <a:pt x="761728" y="2548301"/>
                  <a:pt x="690298" y="2646126"/>
                </a:cubicBezTo>
                <a:cubicBezTo>
                  <a:pt x="682779" y="2657413"/>
                  <a:pt x="671501" y="2668701"/>
                  <a:pt x="679020" y="2687513"/>
                </a:cubicBezTo>
                <a:cubicBezTo>
                  <a:pt x="697817" y="2755238"/>
                  <a:pt x="656463" y="2766526"/>
                  <a:pt x="600071" y="2774051"/>
                </a:cubicBezTo>
                <a:cubicBezTo>
                  <a:pt x="479769" y="2792863"/>
                  <a:pt x="355707" y="2815438"/>
                  <a:pt x="216607" y="2838013"/>
                </a:cubicBezTo>
                <a:cubicBezTo>
                  <a:pt x="453453" y="3033663"/>
                  <a:pt x="697817" y="3180401"/>
                  <a:pt x="972257" y="3297038"/>
                </a:cubicBezTo>
                <a:cubicBezTo>
                  <a:pt x="960979" y="2977226"/>
                  <a:pt x="949701" y="2668701"/>
                  <a:pt x="919625" y="2341363"/>
                </a:cubicBezTo>
                <a:close/>
                <a:moveTo>
                  <a:pt x="1976059" y="798"/>
                </a:moveTo>
                <a:cubicBezTo>
                  <a:pt x="2101408" y="-3234"/>
                  <a:pt x="2228145" y="7869"/>
                  <a:pt x="2356468" y="37475"/>
                </a:cubicBezTo>
                <a:cubicBezTo>
                  <a:pt x="2604654" y="93868"/>
                  <a:pt x="2807715" y="221691"/>
                  <a:pt x="2961891" y="424705"/>
                </a:cubicBezTo>
                <a:cubicBezTo>
                  <a:pt x="2976933" y="443502"/>
                  <a:pt x="2999495" y="466059"/>
                  <a:pt x="2973172" y="488616"/>
                </a:cubicBezTo>
                <a:cubicBezTo>
                  <a:pt x="2950610" y="507414"/>
                  <a:pt x="2931808" y="488616"/>
                  <a:pt x="2916767" y="473578"/>
                </a:cubicBezTo>
                <a:cubicBezTo>
                  <a:pt x="2480561" y="60032"/>
                  <a:pt x="1972908" y="41234"/>
                  <a:pt x="1446454" y="232970"/>
                </a:cubicBezTo>
                <a:cubicBezTo>
                  <a:pt x="938801" y="413426"/>
                  <a:pt x="585324" y="766820"/>
                  <a:pt x="438669" y="1296912"/>
                </a:cubicBezTo>
                <a:cubicBezTo>
                  <a:pt x="322097" y="1717977"/>
                  <a:pt x="378503" y="2127764"/>
                  <a:pt x="577803" y="2518753"/>
                </a:cubicBezTo>
                <a:cubicBezTo>
                  <a:pt x="581564" y="2530032"/>
                  <a:pt x="589084" y="2537551"/>
                  <a:pt x="600366" y="2552589"/>
                </a:cubicBezTo>
                <a:cubicBezTo>
                  <a:pt x="701896" y="2421006"/>
                  <a:pt x="795906" y="2293182"/>
                  <a:pt x="893676" y="2169118"/>
                </a:cubicBezTo>
                <a:cubicBezTo>
                  <a:pt x="916238" y="2139042"/>
                  <a:pt x="935040" y="2105207"/>
                  <a:pt x="976405" y="2116485"/>
                </a:cubicBezTo>
                <a:cubicBezTo>
                  <a:pt x="1021529" y="2127764"/>
                  <a:pt x="1029050" y="2165359"/>
                  <a:pt x="1029050" y="2206713"/>
                </a:cubicBezTo>
                <a:cubicBezTo>
                  <a:pt x="1059133" y="2586424"/>
                  <a:pt x="1092977" y="2966135"/>
                  <a:pt x="1100498" y="3345846"/>
                </a:cubicBezTo>
                <a:cubicBezTo>
                  <a:pt x="1104258" y="3458631"/>
                  <a:pt x="1070414" y="3481188"/>
                  <a:pt x="968884" y="3439833"/>
                </a:cubicBezTo>
                <a:cubicBezTo>
                  <a:pt x="626688" y="3293213"/>
                  <a:pt x="318336" y="3093958"/>
                  <a:pt x="40067" y="2849590"/>
                </a:cubicBezTo>
                <a:cubicBezTo>
                  <a:pt x="21265" y="2830793"/>
                  <a:pt x="-8818" y="2815754"/>
                  <a:pt x="2463" y="2781919"/>
                </a:cubicBezTo>
                <a:cubicBezTo>
                  <a:pt x="9984" y="2748083"/>
                  <a:pt x="40067" y="2733045"/>
                  <a:pt x="77671" y="2729286"/>
                </a:cubicBezTo>
                <a:cubicBezTo>
                  <a:pt x="201764" y="2710488"/>
                  <a:pt x="329617" y="2691691"/>
                  <a:pt x="453710" y="2676652"/>
                </a:cubicBezTo>
                <a:cubicBezTo>
                  <a:pt x="517637" y="2669133"/>
                  <a:pt x="513877" y="2654095"/>
                  <a:pt x="487554" y="2605222"/>
                </a:cubicBezTo>
                <a:cubicBezTo>
                  <a:pt x="333378" y="2327018"/>
                  <a:pt x="261930" y="2030016"/>
                  <a:pt x="261930" y="1714217"/>
                </a:cubicBezTo>
                <a:cubicBezTo>
                  <a:pt x="265691" y="1003670"/>
                  <a:pt x="694375" y="379591"/>
                  <a:pt x="1359965" y="131463"/>
                </a:cubicBezTo>
                <a:cubicBezTo>
                  <a:pt x="1562086" y="56272"/>
                  <a:pt x="1767145" y="7516"/>
                  <a:pt x="1976059" y="798"/>
                </a:cubicBez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10" name="任意多边形 9"/>
          <p:cNvSpPr>
            <a:spLocks/>
          </p:cNvSpPr>
          <p:nvPr/>
        </p:nvSpPr>
        <p:spPr bwMode="auto">
          <a:xfrm>
            <a:off x="2178407" y="4799354"/>
            <a:ext cx="1167433" cy="757765"/>
          </a:xfrm>
          <a:custGeom>
            <a:avLst/>
            <a:gdLst>
              <a:gd name="connsiteX0" fmla="*/ 3499895 w 3652201"/>
              <a:gd name="connsiteY0" fmla="*/ 1216362 h 2370595"/>
              <a:gd name="connsiteX1" fmla="*/ 2597774 w 3652201"/>
              <a:gd name="connsiteY1" fmla="*/ 1513866 h 2370595"/>
              <a:gd name="connsiteX2" fmla="*/ 2951105 w 3652201"/>
              <a:gd name="connsiteY2" fmla="*/ 1656968 h 2370595"/>
              <a:gd name="connsiteX3" fmla="*/ 2999970 w 3652201"/>
              <a:gd name="connsiteY3" fmla="*/ 1656968 h 2370595"/>
              <a:gd name="connsiteX4" fmla="*/ 3097699 w 3652201"/>
              <a:gd name="connsiteY4" fmla="*/ 1702159 h 2370595"/>
              <a:gd name="connsiteX5" fmla="*/ 3255570 w 3652201"/>
              <a:gd name="connsiteY5" fmla="*/ 2056150 h 2370595"/>
              <a:gd name="connsiteX6" fmla="*/ 3499895 w 3652201"/>
              <a:gd name="connsiteY6" fmla="*/ 1216362 h 2370595"/>
              <a:gd name="connsiteX7" fmla="*/ 258548 w 3652201"/>
              <a:gd name="connsiteY7" fmla="*/ 43 h 2370595"/>
              <a:gd name="connsiteX8" fmla="*/ 278516 w 3652201"/>
              <a:gd name="connsiteY8" fmla="*/ 8628 h 2370595"/>
              <a:gd name="connsiteX9" fmla="*/ 278516 w 3652201"/>
              <a:gd name="connsiteY9" fmla="*/ 68838 h 2370595"/>
              <a:gd name="connsiteX10" fmla="*/ 447660 w 3652201"/>
              <a:gd name="connsiteY10" fmla="*/ 1581621 h 2370595"/>
              <a:gd name="connsiteX11" fmla="*/ 1432455 w 3652201"/>
              <a:gd name="connsiteY11" fmla="*/ 2221354 h 2370595"/>
              <a:gd name="connsiteX12" fmla="*/ 2857025 w 3652201"/>
              <a:gd name="connsiteY12" fmla="*/ 1799883 h 2370595"/>
              <a:gd name="connsiteX13" fmla="*/ 2883336 w 3652201"/>
              <a:gd name="connsiteY13" fmla="*/ 1769778 h 2370595"/>
              <a:gd name="connsiteX14" fmla="*/ 2436044 w 3652201"/>
              <a:gd name="connsiteY14" fmla="*/ 1581621 h 2370595"/>
              <a:gd name="connsiteX15" fmla="*/ 2368386 w 3652201"/>
              <a:gd name="connsiteY15" fmla="*/ 1513884 h 2370595"/>
              <a:gd name="connsiteX16" fmla="*/ 2436044 w 3652201"/>
              <a:gd name="connsiteY16" fmla="*/ 1442384 h 2370595"/>
              <a:gd name="connsiteX17" fmla="*/ 3529843 w 3652201"/>
              <a:gd name="connsiteY17" fmla="*/ 1073597 h 2370595"/>
              <a:gd name="connsiteX18" fmla="*/ 3650123 w 3652201"/>
              <a:gd name="connsiteY18" fmla="*/ 1175201 h 2370595"/>
              <a:gd name="connsiteX19" fmla="*/ 3319352 w 3652201"/>
              <a:gd name="connsiteY19" fmla="*/ 2228881 h 2370595"/>
              <a:gd name="connsiteX20" fmla="*/ 3259212 w 3652201"/>
              <a:gd name="connsiteY20" fmla="*/ 2285328 h 2370595"/>
              <a:gd name="connsiteX21" fmla="*/ 3187795 w 3652201"/>
              <a:gd name="connsiteY21" fmla="*/ 2225117 h 2370595"/>
              <a:gd name="connsiteX22" fmla="*/ 3018651 w 3652201"/>
              <a:gd name="connsiteY22" fmla="*/ 1818698 h 2370595"/>
              <a:gd name="connsiteX23" fmla="*/ 2841990 w 3652201"/>
              <a:gd name="connsiteY23" fmla="*/ 1969224 h 2370595"/>
              <a:gd name="connsiteX24" fmla="*/ 1094167 w 3652201"/>
              <a:gd name="connsiteY24" fmla="*/ 2247696 h 2370595"/>
              <a:gd name="connsiteX25" fmla="*/ 180788 w 3652201"/>
              <a:gd name="connsiteY25" fmla="*/ 1382174 h 2370595"/>
              <a:gd name="connsiteX26" fmla="*/ 4127 w 3652201"/>
              <a:gd name="connsiteY26" fmla="*/ 595678 h 2370595"/>
              <a:gd name="connsiteX27" fmla="*/ 218376 w 3652201"/>
              <a:gd name="connsiteY27" fmla="*/ 34970 h 2370595"/>
              <a:gd name="connsiteX28" fmla="*/ 258548 w 3652201"/>
              <a:gd name="connsiteY28" fmla="*/ 43 h 2370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52201" h="2370595">
                <a:moveTo>
                  <a:pt x="3499895" y="1216362"/>
                </a:moveTo>
                <a:cubicBezTo>
                  <a:pt x="3199188" y="1306743"/>
                  <a:pt x="2902240" y="1404655"/>
                  <a:pt x="2597774" y="1513866"/>
                </a:cubicBezTo>
                <a:cubicBezTo>
                  <a:pt x="2721816" y="1566588"/>
                  <a:pt x="2838340" y="1611778"/>
                  <a:pt x="2951105" y="1656968"/>
                </a:cubicBezTo>
                <a:cubicBezTo>
                  <a:pt x="2966140" y="1664500"/>
                  <a:pt x="2981175" y="1668266"/>
                  <a:pt x="2999970" y="1656968"/>
                </a:cubicBezTo>
                <a:cubicBezTo>
                  <a:pt x="3052593" y="1623076"/>
                  <a:pt x="3075146" y="1656968"/>
                  <a:pt x="3097699" y="1702159"/>
                </a:cubicBezTo>
                <a:cubicBezTo>
                  <a:pt x="3146564" y="1818901"/>
                  <a:pt x="3199188" y="1935642"/>
                  <a:pt x="3255570" y="2056150"/>
                </a:cubicBezTo>
                <a:cubicBezTo>
                  <a:pt x="3357059" y="1901750"/>
                  <a:pt x="3507412" y="1382060"/>
                  <a:pt x="3499895" y="1216362"/>
                </a:cubicBezTo>
                <a:close/>
                <a:moveTo>
                  <a:pt x="258548" y="43"/>
                </a:moveTo>
                <a:cubicBezTo>
                  <a:pt x="264421" y="396"/>
                  <a:pt x="270999" y="2983"/>
                  <a:pt x="278516" y="8628"/>
                </a:cubicBezTo>
                <a:cubicBezTo>
                  <a:pt x="301069" y="23680"/>
                  <a:pt x="289792" y="50023"/>
                  <a:pt x="278516" y="68838"/>
                </a:cubicBezTo>
                <a:cubicBezTo>
                  <a:pt x="-14667" y="610730"/>
                  <a:pt x="113131" y="1114991"/>
                  <a:pt x="447660" y="1581621"/>
                </a:cubicBezTo>
                <a:cubicBezTo>
                  <a:pt x="688221" y="1920303"/>
                  <a:pt x="1015233" y="2149855"/>
                  <a:pt x="1432455" y="2221354"/>
                </a:cubicBezTo>
                <a:cubicBezTo>
                  <a:pt x="1973716" y="2315433"/>
                  <a:pt x="2447320" y="2161144"/>
                  <a:pt x="2857025" y="1799883"/>
                </a:cubicBezTo>
                <a:cubicBezTo>
                  <a:pt x="2864542" y="1792356"/>
                  <a:pt x="2872060" y="1784830"/>
                  <a:pt x="2883336" y="1769778"/>
                </a:cubicBezTo>
                <a:cubicBezTo>
                  <a:pt x="2729227" y="1705804"/>
                  <a:pt x="2582635" y="1641831"/>
                  <a:pt x="2436044" y="1581621"/>
                </a:cubicBezTo>
                <a:cubicBezTo>
                  <a:pt x="2402215" y="1570331"/>
                  <a:pt x="2364627" y="1562805"/>
                  <a:pt x="2368386" y="1513884"/>
                </a:cubicBezTo>
                <a:cubicBezTo>
                  <a:pt x="2372145" y="1472490"/>
                  <a:pt x="2398456" y="1457437"/>
                  <a:pt x="2436044" y="1442384"/>
                </a:cubicBezTo>
                <a:cubicBezTo>
                  <a:pt x="2796885" y="1314438"/>
                  <a:pt x="3157725" y="1182728"/>
                  <a:pt x="3529843" y="1073597"/>
                </a:cubicBezTo>
                <a:cubicBezTo>
                  <a:pt x="3627570" y="1043492"/>
                  <a:pt x="3661399" y="1073597"/>
                  <a:pt x="3650123" y="1175201"/>
                </a:cubicBezTo>
                <a:cubicBezTo>
                  <a:pt x="3597500" y="1543989"/>
                  <a:pt x="3484737" y="1893961"/>
                  <a:pt x="3319352" y="2228881"/>
                </a:cubicBezTo>
                <a:cubicBezTo>
                  <a:pt x="3308076" y="2258986"/>
                  <a:pt x="3296800" y="2289091"/>
                  <a:pt x="3259212" y="2285328"/>
                </a:cubicBezTo>
                <a:cubicBezTo>
                  <a:pt x="3221624" y="2285328"/>
                  <a:pt x="3202831" y="2255223"/>
                  <a:pt x="3187795" y="2225117"/>
                </a:cubicBezTo>
                <a:cubicBezTo>
                  <a:pt x="3131414" y="2089644"/>
                  <a:pt x="3075033" y="1957935"/>
                  <a:pt x="3018651" y="1818698"/>
                </a:cubicBezTo>
                <a:cubicBezTo>
                  <a:pt x="2954752" y="1871382"/>
                  <a:pt x="2902130" y="1924066"/>
                  <a:pt x="2841990" y="1969224"/>
                </a:cubicBezTo>
                <a:cubicBezTo>
                  <a:pt x="2308246" y="2371880"/>
                  <a:pt x="1725638" y="2484774"/>
                  <a:pt x="1094167" y="2247696"/>
                </a:cubicBezTo>
                <a:cubicBezTo>
                  <a:pt x="673186" y="2089644"/>
                  <a:pt x="383761" y="1777304"/>
                  <a:pt x="180788" y="1382174"/>
                </a:cubicBezTo>
                <a:cubicBezTo>
                  <a:pt x="52991" y="1137570"/>
                  <a:pt x="-18426" y="874150"/>
                  <a:pt x="4127" y="595678"/>
                </a:cubicBezTo>
                <a:cubicBezTo>
                  <a:pt x="22921" y="388705"/>
                  <a:pt x="90578" y="196785"/>
                  <a:pt x="218376" y="34970"/>
                </a:cubicBezTo>
                <a:cubicBezTo>
                  <a:pt x="229653" y="18036"/>
                  <a:pt x="240929" y="-1015"/>
                  <a:pt x="258548" y="4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11" name="矩形 10"/>
          <p:cNvSpPr/>
          <p:nvPr/>
        </p:nvSpPr>
        <p:spPr>
          <a:xfrm>
            <a:off x="3473984" y="2005327"/>
            <a:ext cx="2384822" cy="793166"/>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a:t>
            </a:r>
          </a:p>
        </p:txBody>
      </p:sp>
      <p:sp>
        <p:nvSpPr>
          <p:cNvPr id="12" name="文本框 11"/>
          <p:cNvSpPr txBox="1"/>
          <p:nvPr/>
        </p:nvSpPr>
        <p:spPr>
          <a:xfrm>
            <a:off x="4227813" y="1604395"/>
            <a:ext cx="877163" cy="369332"/>
          </a:xfrm>
          <a:prstGeom prst="rect">
            <a:avLst/>
          </a:prstGeom>
          <a:noFill/>
        </p:spPr>
        <p:txBody>
          <a:bodyPr wrap="none" rtlCol="0">
            <a:spAutoFit/>
          </a:bodyPr>
          <a:lstStyle/>
          <a:p>
            <a:pPr algn="ctr"/>
            <a:r>
              <a:rPr lang="zh-CN" altLang="en-US">
                <a:solidFill>
                  <a:schemeClr val="bg1"/>
                </a:solidFill>
                <a:latin typeface="方正正准黑简体" panose="02000000000000000000" pitchFamily="2" charset="-122"/>
                <a:ea typeface="方正正准黑简体" panose="02000000000000000000" pitchFamily="2" charset="-122"/>
              </a:rPr>
              <a:t>拖延症</a:t>
            </a:r>
          </a:p>
        </p:txBody>
      </p:sp>
      <p:sp>
        <p:nvSpPr>
          <p:cNvPr id="23" name="Freeform 47"/>
          <p:cNvSpPr>
            <a:spLocks noEditPoints="1"/>
          </p:cNvSpPr>
          <p:nvPr/>
        </p:nvSpPr>
        <p:spPr bwMode="auto">
          <a:xfrm>
            <a:off x="4464327" y="1005815"/>
            <a:ext cx="400024" cy="400024"/>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4" name="矩形 23"/>
          <p:cNvSpPr/>
          <p:nvPr/>
        </p:nvSpPr>
        <p:spPr>
          <a:xfrm>
            <a:off x="3473984" y="5015620"/>
            <a:ext cx="2384822" cy="793166"/>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a:t>
            </a:r>
          </a:p>
        </p:txBody>
      </p:sp>
      <p:sp>
        <p:nvSpPr>
          <p:cNvPr id="25" name="文本框 24"/>
          <p:cNvSpPr txBox="1"/>
          <p:nvPr/>
        </p:nvSpPr>
        <p:spPr>
          <a:xfrm>
            <a:off x="3766148" y="4614688"/>
            <a:ext cx="1800494" cy="369332"/>
          </a:xfrm>
          <a:prstGeom prst="rect">
            <a:avLst/>
          </a:prstGeom>
          <a:noFill/>
        </p:spPr>
        <p:txBody>
          <a:bodyPr wrap="none" rtlCol="0">
            <a:spAutoFit/>
          </a:bodyPr>
          <a:lstStyle/>
          <a:p>
            <a:pPr algn="ctr"/>
            <a:r>
              <a:rPr lang="zh-CN" altLang="en-US">
                <a:solidFill>
                  <a:schemeClr val="bg1"/>
                </a:solidFill>
                <a:latin typeface="方正正准黑简体" panose="02000000000000000000" pitchFamily="2" charset="-122"/>
                <a:ea typeface="方正正准黑简体" panose="02000000000000000000" pitchFamily="2" charset="-122"/>
              </a:rPr>
              <a:t>缺乏主动协作力</a:t>
            </a:r>
          </a:p>
        </p:txBody>
      </p:sp>
      <p:grpSp>
        <p:nvGrpSpPr>
          <p:cNvPr id="27" name="Group 9"/>
          <p:cNvGrpSpPr/>
          <p:nvPr/>
        </p:nvGrpSpPr>
        <p:grpSpPr>
          <a:xfrm>
            <a:off x="4464327" y="4016763"/>
            <a:ext cx="400024" cy="398713"/>
            <a:chOff x="3959225" y="5064125"/>
            <a:chExt cx="484188" cy="482601"/>
          </a:xfrm>
          <a:solidFill>
            <a:schemeClr val="bg1"/>
          </a:solidFill>
          <a:effectLst>
            <a:outerShdw blurRad="63500" sx="102000" sy="102000" algn="ctr" rotWithShape="0">
              <a:prstClr val="black">
                <a:alpha val="40000"/>
              </a:prstClr>
            </a:outerShdw>
          </a:effectLst>
        </p:grpSpPr>
        <p:sp>
          <p:nvSpPr>
            <p:cNvPr id="28" name="Freeform 333"/>
            <p:cNvSpPr>
              <a:spLocks noEditPoints="1"/>
            </p:cNvSpPr>
            <p:nvPr/>
          </p:nvSpPr>
          <p:spPr bwMode="auto">
            <a:xfrm>
              <a:off x="3959225" y="5110163"/>
              <a:ext cx="442913" cy="436563"/>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Freeform 334"/>
            <p:cNvSpPr>
              <a:spLocks noEditPoints="1"/>
            </p:cNvSpPr>
            <p:nvPr/>
          </p:nvSpPr>
          <p:spPr bwMode="auto">
            <a:xfrm>
              <a:off x="4173538" y="5305425"/>
              <a:ext cx="74613" cy="74613"/>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0" name="Freeform 335"/>
            <p:cNvSpPr>
              <a:spLocks noEditPoints="1"/>
            </p:cNvSpPr>
            <p:nvPr/>
          </p:nvSpPr>
          <p:spPr bwMode="auto">
            <a:xfrm>
              <a:off x="4368800" y="5064125"/>
              <a:ext cx="74613"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1" name="Freeform 336"/>
            <p:cNvSpPr>
              <a:spLocks noEditPoints="1"/>
            </p:cNvSpPr>
            <p:nvPr/>
          </p:nvSpPr>
          <p:spPr bwMode="auto">
            <a:xfrm>
              <a:off x="4083050" y="5289550"/>
              <a:ext cx="60325"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2" name="Oval 337"/>
            <p:cNvSpPr>
              <a:spLocks noChangeArrowheads="1"/>
            </p:cNvSpPr>
            <p:nvPr/>
          </p:nvSpPr>
          <p:spPr bwMode="auto">
            <a:xfrm>
              <a:off x="4143375" y="5395913"/>
              <a:ext cx="30163"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3" name="Oval 338"/>
            <p:cNvSpPr>
              <a:spLocks noChangeArrowheads="1"/>
            </p:cNvSpPr>
            <p:nvPr/>
          </p:nvSpPr>
          <p:spPr bwMode="auto">
            <a:xfrm>
              <a:off x="4384675" y="5170488"/>
              <a:ext cx="30163"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34" name="矩形 33"/>
          <p:cNvSpPr/>
          <p:nvPr/>
        </p:nvSpPr>
        <p:spPr>
          <a:xfrm>
            <a:off x="633636" y="3507461"/>
            <a:ext cx="2384822" cy="793166"/>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a:t>
            </a:r>
          </a:p>
        </p:txBody>
      </p:sp>
      <p:sp>
        <p:nvSpPr>
          <p:cNvPr id="35" name="文本框 34"/>
          <p:cNvSpPr txBox="1"/>
          <p:nvPr/>
        </p:nvSpPr>
        <p:spPr>
          <a:xfrm>
            <a:off x="1156633" y="3106529"/>
            <a:ext cx="1338828" cy="369332"/>
          </a:xfrm>
          <a:prstGeom prst="rect">
            <a:avLst/>
          </a:prstGeom>
          <a:noFill/>
        </p:spPr>
        <p:txBody>
          <a:bodyPr wrap="none" rtlCol="0">
            <a:spAutoFit/>
          </a:bodyPr>
          <a:lstStyle/>
          <a:p>
            <a:pPr algn="ctr"/>
            <a:r>
              <a:rPr lang="zh-CN" altLang="en-US">
                <a:solidFill>
                  <a:schemeClr val="bg1"/>
                </a:solidFill>
                <a:latin typeface="方正正准黑简体" panose="02000000000000000000" pitchFamily="2" charset="-122"/>
                <a:ea typeface="方正正准黑简体" panose="02000000000000000000" pitchFamily="2" charset="-122"/>
              </a:rPr>
              <a:t>专注办不足</a:t>
            </a:r>
          </a:p>
        </p:txBody>
      </p:sp>
      <p:grpSp>
        <p:nvGrpSpPr>
          <p:cNvPr id="37" name="Group 3"/>
          <p:cNvGrpSpPr/>
          <p:nvPr/>
        </p:nvGrpSpPr>
        <p:grpSpPr>
          <a:xfrm>
            <a:off x="1684824" y="2507949"/>
            <a:ext cx="278333" cy="400024"/>
            <a:chOff x="9132888" y="2062163"/>
            <a:chExt cx="341312" cy="490537"/>
          </a:xfrm>
          <a:solidFill>
            <a:schemeClr val="bg1"/>
          </a:solidFill>
          <a:effectLst>
            <a:outerShdw blurRad="63500" sx="102000" sy="102000" algn="ctr" rotWithShape="0">
              <a:prstClr val="black">
                <a:alpha val="40000"/>
              </a:prstClr>
            </a:outerShdw>
          </a:effectLst>
        </p:grpSpPr>
        <p:sp>
          <p:nvSpPr>
            <p:cNvPr id="38" name="Freeform 326"/>
            <p:cNvSpPr>
              <a:spLocks noEditPoints="1"/>
            </p:cNvSpPr>
            <p:nvPr/>
          </p:nvSpPr>
          <p:spPr bwMode="auto">
            <a:xfrm>
              <a:off x="9132888" y="2062163"/>
              <a:ext cx="341312" cy="490537"/>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9" name="Freeform 327"/>
            <p:cNvSpPr>
              <a:spLocks/>
            </p:cNvSpPr>
            <p:nvPr/>
          </p:nvSpPr>
          <p:spPr bwMode="auto">
            <a:xfrm>
              <a:off x="9209088" y="2138363"/>
              <a:ext cx="101600" cy="100012"/>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48" name="TextBox 14"/>
          <p:cNvSpPr txBox="1"/>
          <p:nvPr/>
        </p:nvSpPr>
        <p:spPr>
          <a:xfrm>
            <a:off x="7707636" y="1419489"/>
            <a:ext cx="3082876" cy="1015663"/>
          </a:xfrm>
          <a:prstGeom prst="rect">
            <a:avLst/>
          </a:prstGeom>
          <a:noFill/>
        </p:spPr>
        <p:txBody>
          <a:bodyPr wrap="square" rtlCol="0">
            <a:spAutoFit/>
          </a:bodyPr>
          <a:lstStyle/>
          <a:p>
            <a:pPr algn="r"/>
            <a:r>
              <a:rPr lang="zh-CN" altLang="en-US" sz="2400" dirty="0">
                <a:solidFill>
                  <a:prstClr val="white">
                    <a:lumMod val="50000"/>
                  </a:prstClr>
                </a:solidFill>
                <a:latin typeface="方正正纤黑简体" panose="02000000000000000000" pitchFamily="2" charset="-122"/>
                <a:ea typeface="方正正纤黑简体" panose="02000000000000000000" pitchFamily="2" charset="-122"/>
                <a:cs typeface="Lato" panose="020F0502020204030203" pitchFamily="34" charset="0"/>
              </a:rPr>
              <a:t>团队管理</a:t>
            </a:r>
            <a:endParaRPr lang="en-US" altLang="zh-CN" sz="2400" dirty="0">
              <a:solidFill>
                <a:prstClr val="white">
                  <a:lumMod val="50000"/>
                </a:prstClr>
              </a:solidFill>
              <a:latin typeface="方正正纤黑简体" panose="02000000000000000000" pitchFamily="2" charset="-122"/>
              <a:ea typeface="方正正纤黑简体" panose="02000000000000000000" pitchFamily="2" charset="-122"/>
              <a:cs typeface="Lato" panose="020F0502020204030203" pitchFamily="34" charset="0"/>
            </a:endParaRPr>
          </a:p>
          <a:p>
            <a:pPr algn="r"/>
            <a:r>
              <a:rPr lang="zh-CN" altLang="en-US" sz="3600" dirty="0">
                <a:solidFill>
                  <a:prstClr val="black">
                    <a:lumMod val="65000"/>
                    <a:lumOff val="35000"/>
                  </a:prstClr>
                </a:solidFill>
                <a:latin typeface="方正正准黑简体" panose="02000000000000000000" pitchFamily="2" charset="-122"/>
                <a:ea typeface="方正正准黑简体" panose="02000000000000000000" pitchFamily="2" charset="-122"/>
                <a:cs typeface="Lato" panose="020F0502020204030203" pitchFamily="34" charset="0"/>
              </a:rPr>
              <a:t>执行力是关键</a:t>
            </a:r>
            <a:endParaRPr lang="id-ID" sz="3600" dirty="0">
              <a:solidFill>
                <a:prstClr val="black">
                  <a:lumMod val="65000"/>
                  <a:lumOff val="35000"/>
                </a:prstClr>
              </a:solidFill>
              <a:latin typeface="方正正准黑简体" panose="02000000000000000000" pitchFamily="2" charset="-122"/>
              <a:ea typeface="方正正准黑简体" panose="02000000000000000000" pitchFamily="2" charset="-122"/>
              <a:cs typeface="Lato" panose="020F0502020204030203" pitchFamily="34" charset="0"/>
            </a:endParaRPr>
          </a:p>
        </p:txBody>
      </p:sp>
      <p:sp>
        <p:nvSpPr>
          <p:cNvPr id="49" name="Rectangle 15"/>
          <p:cNvSpPr/>
          <p:nvPr/>
        </p:nvSpPr>
        <p:spPr>
          <a:xfrm>
            <a:off x="7590597" y="2327300"/>
            <a:ext cx="3199915" cy="276999"/>
          </a:xfrm>
          <a:prstGeom prst="rect">
            <a:avLst/>
          </a:prstGeom>
        </p:spPr>
        <p:txBody>
          <a:bodyPr wrap="none">
            <a:spAutoFit/>
          </a:bodyPr>
          <a:lstStyle/>
          <a:p>
            <a:pPr algn="r"/>
            <a:r>
              <a:rPr lang="en-US" sz="1200" dirty="0">
                <a:solidFill>
                  <a:prstClr val="white">
                    <a:lumMod val="65000"/>
                  </a:prstClr>
                </a:solidFill>
                <a:latin typeface="Century Gothic" panose="020B0502020202020204" pitchFamily="34" charset="0"/>
                <a:ea typeface="微软雅黑"/>
                <a:cs typeface="Calibri"/>
              </a:rPr>
              <a:t>Team management execution is the key</a:t>
            </a:r>
            <a:endParaRPr lang="id-ID" sz="1200" dirty="0">
              <a:solidFill>
                <a:prstClr val="white">
                  <a:lumMod val="65000"/>
                </a:prstClr>
              </a:solidFill>
              <a:latin typeface="Century Gothic" panose="020B0502020202020204" pitchFamily="34" charset="0"/>
              <a:ea typeface="微软雅黑"/>
            </a:endParaRPr>
          </a:p>
        </p:txBody>
      </p:sp>
      <p:sp>
        <p:nvSpPr>
          <p:cNvPr id="50" name="Text Placeholder 4"/>
          <p:cNvSpPr txBox="1">
            <a:spLocks/>
          </p:cNvSpPr>
          <p:nvPr/>
        </p:nvSpPr>
        <p:spPr>
          <a:xfrm>
            <a:off x="7538391" y="3303270"/>
            <a:ext cx="3252121" cy="2031325"/>
          </a:xfrm>
          <a:prstGeom prst="rect">
            <a:avLst/>
          </a:prstGeom>
        </p:spPr>
        <p:txBody>
          <a:bodyPr wrap="square">
            <a:spAutoFit/>
          </a:bodyPr>
          <a:lstStyle>
            <a:defPPr>
              <a:defRPr lang="zh-CN"/>
            </a:defPPr>
            <a:lvl1pPr algn="ctr">
              <a:lnSpc>
                <a:spcPct val="150000"/>
              </a:lnSpc>
              <a:spcBef>
                <a:spcPts val="1000"/>
              </a:spcBef>
              <a:buFont typeface="Arial" panose="020B0604020202020204" pitchFamily="34" charset="0"/>
              <a:buNone/>
              <a:defRPr sz="1200">
                <a:solidFill>
                  <a:schemeClr val="tx1">
                    <a:lumMod val="50000"/>
                    <a:lumOff val="50000"/>
                  </a:schemeClr>
                </a:solidFill>
                <a:latin typeface="微软雅黑 Light" panose="020B0502040204020203" pitchFamily="34" charset="-122"/>
                <a:ea typeface="微软雅黑 Light" panose="020B0502040204020203" pitchFamily="34" charset="-122"/>
                <a:cs typeface="Segoe UI Light" panose="020B0502040204020203" pitchFamily="34" charset="0"/>
              </a:defRPr>
            </a:lvl1pPr>
          </a:lstStyle>
          <a:p>
            <a:pPr marL="0" marR="0" lvl="0" indent="0" algn="r" defTabSz="91440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zh-CN" altLang="en-US" sz="1400" b="0" i="0" u="none" strike="noStrike" kern="0" cap="none" spc="0" normalizeH="0" baseline="0" noProof="0">
                <a:ln>
                  <a:noFill/>
                </a:ln>
                <a:solidFill>
                  <a:prstClr val="black">
                    <a:lumMod val="50000"/>
                    <a:lumOff val="50000"/>
                  </a:prstClr>
                </a:solidFill>
                <a:effectLst/>
                <a:uLnTx/>
                <a:uFillTx/>
                <a:latin typeface="微软雅黑 Light" panose="020B0502040204020203" pitchFamily="34" charset="-122"/>
                <a:ea typeface="微软雅黑 Light" panose="020B0502040204020203" pitchFamily="34" charset="-122"/>
              </a:rPr>
              <a:t>过去的一年，在公司领导的重视和指导下，得到了各部门的大力协助，我们虽然取得了一定的成绩，但仍存在着很多不足之处，这些都需要我们在今后的工作中切实加以解决，主要表现在以下几个方面。</a:t>
            </a:r>
            <a:endParaRPr kumimoji="0" lang="id-ID" altLang="zh-CN" sz="1400" b="0" i="0" u="none" strike="noStrike" kern="0" cap="none" spc="0" normalizeH="0" baseline="0" noProof="0" dirty="0">
              <a:ln>
                <a:noFill/>
              </a:ln>
              <a:solidFill>
                <a:prstClr val="black">
                  <a:lumMod val="50000"/>
                  <a:lumOff val="50000"/>
                </a:prstClr>
              </a:solidFill>
              <a:effectLst/>
              <a:uLnTx/>
              <a:uFillTx/>
              <a:latin typeface="微软雅黑 Light" panose="020B0502040204020203" pitchFamily="34" charset="-122"/>
              <a:ea typeface="微软雅黑 Light" panose="020B0502040204020203" pitchFamily="34" charset="-122"/>
            </a:endParaRPr>
          </a:p>
        </p:txBody>
      </p:sp>
      <p:sp>
        <p:nvSpPr>
          <p:cNvPr id="51" name="Rectangle: Rounded Corners 49"/>
          <p:cNvSpPr/>
          <p:nvPr/>
        </p:nvSpPr>
        <p:spPr>
          <a:xfrm>
            <a:off x="9358242" y="5524236"/>
            <a:ext cx="1335450" cy="351080"/>
          </a:xfrm>
          <a:prstGeom prst="roundRect">
            <a:avLst>
              <a:gd name="adj" fmla="val 50000"/>
            </a:avLst>
          </a:prstGeom>
          <a:solidFill>
            <a:srgbClr val="748773"/>
          </a:solidFill>
          <a:ln w="12700" cap="flat" cmpd="sng" algn="ctr">
            <a:noFill/>
            <a:prstDash val="solid"/>
            <a:miter lim="800000"/>
          </a:ln>
          <a:effectLst>
            <a:outerShdw blurRad="254000" dist="63500" dir="5400000" algn="t" rotWithShape="0">
              <a:sysClr val="windowText" lastClr="000000">
                <a:alpha val="2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white"/>
                </a:solidFill>
                <a:effectLst/>
                <a:uLnTx/>
                <a:uFillTx/>
                <a:latin typeface="Century Gothic" panose="020B0502020202020204" pitchFamily="34" charset="0"/>
                <a:ea typeface="微软雅黑"/>
                <a:cs typeface="Segoe UI" panose="020B0502040204020203" pitchFamily="34" charset="0"/>
              </a:rPr>
              <a:t>Learn More</a:t>
            </a:r>
            <a:endParaRPr kumimoji="0" lang="id-ID" sz="1200" b="0" i="0" u="none" strike="noStrike" kern="0" cap="none" spc="0" normalizeH="0" baseline="0" noProof="0" dirty="0">
              <a:ln>
                <a:noFill/>
              </a:ln>
              <a:solidFill>
                <a:prstClr val="white"/>
              </a:solidFill>
              <a:effectLst/>
              <a:uLnTx/>
              <a:uFillTx/>
              <a:latin typeface="Century Gothic" panose="020B0502020202020204" pitchFamily="34" charset="0"/>
              <a:ea typeface="微软雅黑"/>
              <a:cs typeface="Segoe UI" panose="020B0502040204020203" pitchFamily="34" charset="0"/>
            </a:endParaRPr>
          </a:p>
        </p:txBody>
      </p:sp>
      <p:sp>
        <p:nvSpPr>
          <p:cNvPr id="52" name="PA_Rectangle: Rounded Corners 39"/>
          <p:cNvSpPr/>
          <p:nvPr>
            <p:custDataLst>
              <p:tags r:id="rId1"/>
            </p:custDataLst>
          </p:nvPr>
        </p:nvSpPr>
        <p:spPr>
          <a:xfrm>
            <a:off x="10312177" y="2931259"/>
            <a:ext cx="360000" cy="67142"/>
          </a:xfrm>
          <a:prstGeom prst="roundRect">
            <a:avLst>
              <a:gd name="adj" fmla="val 50000"/>
            </a:avLst>
          </a:prstGeom>
          <a:solidFill>
            <a:srgbClr val="60676C"/>
          </a:solidFill>
          <a:ln w="12700" cap="flat" cmpd="sng" algn="ctr">
            <a:noFill/>
            <a:prstDash val="solid"/>
            <a:miter lim="800000"/>
          </a:ln>
          <a:effectLst/>
        </p:spPr>
        <p:txBody>
          <a:bodyPr rtlCol="0" anchor="ctr"/>
          <a:lstStyle/>
          <a:p>
            <a:pPr algn="r">
              <a:defRPr/>
            </a:pPr>
            <a:endParaRPr lang="id-ID" kern="0">
              <a:solidFill>
                <a:prstClr val="white"/>
              </a:solidFill>
              <a:ea typeface="微软雅黑"/>
            </a:endParaRPr>
          </a:p>
        </p:txBody>
      </p:sp>
      <p:sp>
        <p:nvSpPr>
          <p:cNvPr id="36" name="矩形 35"/>
          <p:cNvSpPr/>
          <p:nvPr>
            <p:custDataLst>
              <p:tags r:id="rId2"/>
            </p:custDataLst>
          </p:nvPr>
        </p:nvSpPr>
        <p:spPr>
          <a:xfrm>
            <a:off x="-1789611" y="-627017"/>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41"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3"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13</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44"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45"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46"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125785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nodeType="withEffect">
                                  <p:stCondLst>
                                    <p:cond delay="75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nodeType="withEffect">
                                  <p:stCondLst>
                                    <p:cond delay="75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22" presetClass="entr" presetSubtype="1" fill="hold" grpId="0" nodeType="withEffect">
                                  <p:stCondLst>
                                    <p:cond delay="100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1000"/>
                                        <p:tgtEl>
                                          <p:spTgt spid="9"/>
                                        </p:tgtEl>
                                      </p:cBhvr>
                                    </p:animEffect>
                                  </p:childTnLst>
                                </p:cTn>
                              </p:par>
                              <p:par>
                                <p:cTn id="29" presetID="22" presetClass="entr" presetSubtype="8" fill="hold" grpId="0" nodeType="withEffect">
                                  <p:stCondLst>
                                    <p:cond delay="100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1000"/>
                                        <p:tgtEl>
                                          <p:spTgt spid="10"/>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anim calcmode="lin" valueType="num">
                                      <p:cBhvr>
                                        <p:cTn id="36" dur="500" fill="hold"/>
                                        <p:tgtEl>
                                          <p:spTgt spid="48"/>
                                        </p:tgtEl>
                                        <p:attrNameLst>
                                          <p:attrName>ppt_x</p:attrName>
                                        </p:attrNameLst>
                                      </p:cBhvr>
                                      <p:tavLst>
                                        <p:tav tm="0">
                                          <p:val>
                                            <p:strVal val="#ppt_x"/>
                                          </p:val>
                                        </p:tav>
                                        <p:tav tm="100000">
                                          <p:val>
                                            <p:strVal val="#ppt_x"/>
                                          </p:val>
                                        </p:tav>
                                      </p:tavLst>
                                    </p:anim>
                                    <p:anim calcmode="lin" valueType="num">
                                      <p:cBhvr>
                                        <p:cTn id="37" dur="500" fill="hold"/>
                                        <p:tgtEl>
                                          <p:spTgt spid="4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49"/>
                                        </p:tgtEl>
                                        <p:attrNameLst>
                                          <p:attrName>style.visibility</p:attrName>
                                        </p:attrNameLst>
                                      </p:cBhvr>
                                      <p:to>
                                        <p:strVal val="visible"/>
                                      </p:to>
                                    </p:set>
                                    <p:animEffect transition="in" filter="fade">
                                      <p:cBhvr>
                                        <p:cTn id="40" dur="750"/>
                                        <p:tgtEl>
                                          <p:spTgt spid="49"/>
                                        </p:tgtEl>
                                      </p:cBhvr>
                                    </p:animEffect>
                                    <p:anim calcmode="lin" valueType="num">
                                      <p:cBhvr>
                                        <p:cTn id="41" dur="750" fill="hold"/>
                                        <p:tgtEl>
                                          <p:spTgt spid="49"/>
                                        </p:tgtEl>
                                        <p:attrNameLst>
                                          <p:attrName>ppt_x</p:attrName>
                                        </p:attrNameLst>
                                      </p:cBhvr>
                                      <p:tavLst>
                                        <p:tav tm="0">
                                          <p:val>
                                            <p:strVal val="#ppt_x"/>
                                          </p:val>
                                        </p:tav>
                                        <p:tav tm="100000">
                                          <p:val>
                                            <p:strVal val="#ppt_x"/>
                                          </p:val>
                                        </p:tav>
                                      </p:tavLst>
                                    </p:anim>
                                    <p:anim calcmode="lin" valueType="num">
                                      <p:cBhvr>
                                        <p:cTn id="42" dur="750" fill="hold"/>
                                        <p:tgtEl>
                                          <p:spTgt spid="49"/>
                                        </p:tgtEl>
                                        <p:attrNameLst>
                                          <p:attrName>ppt_y</p:attrName>
                                        </p:attrNameLst>
                                      </p:cBhvr>
                                      <p:tavLst>
                                        <p:tav tm="0">
                                          <p:val>
                                            <p:strVal val="#ppt_y+.1"/>
                                          </p:val>
                                        </p:tav>
                                        <p:tav tm="100000">
                                          <p:val>
                                            <p:strVal val="#ppt_y"/>
                                          </p:val>
                                        </p:tav>
                                      </p:tavLst>
                                    </p:anim>
                                  </p:childTnLst>
                                </p:cTn>
                              </p:par>
                              <p:par>
                                <p:cTn id="43" presetID="22" presetClass="entr" presetSubtype="8" fill="hold" grpId="0" nodeType="withEffect">
                                  <p:stCondLst>
                                    <p:cond delay="75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500"/>
                                        <p:tgtEl>
                                          <p:spTgt spid="52"/>
                                        </p:tgtEl>
                                      </p:cBhvr>
                                    </p:animEffect>
                                  </p:childTnLst>
                                </p:cTn>
                              </p:par>
                              <p:par>
                                <p:cTn id="46" presetID="22" presetClass="entr" presetSubtype="8" fill="hold" grpId="0" nodeType="withEffect">
                                  <p:stCondLst>
                                    <p:cond delay="1000"/>
                                  </p:stCondLst>
                                  <p:childTnLst>
                                    <p:set>
                                      <p:cBhvr>
                                        <p:cTn id="47" dur="1" fill="hold">
                                          <p:stCondLst>
                                            <p:cond delay="0"/>
                                          </p:stCondLst>
                                        </p:cTn>
                                        <p:tgtEl>
                                          <p:spTgt spid="50"/>
                                        </p:tgtEl>
                                        <p:attrNameLst>
                                          <p:attrName>style.visibility</p:attrName>
                                        </p:attrNameLst>
                                      </p:cBhvr>
                                      <p:to>
                                        <p:strVal val="visible"/>
                                      </p:to>
                                    </p:set>
                                    <p:animEffect transition="in" filter="wipe(left)">
                                      <p:cBhvr>
                                        <p:cTn id="48" dur="500"/>
                                        <p:tgtEl>
                                          <p:spTgt spid="50"/>
                                        </p:tgtEl>
                                      </p:cBhvr>
                                    </p:animEffect>
                                  </p:childTnLst>
                                </p:cTn>
                              </p:par>
                              <p:par>
                                <p:cTn id="49" presetID="53" presetClass="entr" presetSubtype="16" fill="hold" grpId="0" nodeType="withEffect">
                                  <p:stCondLst>
                                    <p:cond delay="125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Effect transition="in" filter="fade">
                                      <p:cBhvr>
                                        <p:cTn id="53" dur="500"/>
                                        <p:tgtEl>
                                          <p:spTgt spid="51"/>
                                        </p:tgtEl>
                                      </p:cBhvr>
                                    </p:animEffect>
                                  </p:childTnLst>
                                </p:cTn>
                              </p:par>
                            </p:childTnLst>
                          </p:cTn>
                        </p:par>
                        <p:par>
                          <p:cTn id="54" fill="hold">
                            <p:stCondLst>
                              <p:cond delay="3750"/>
                            </p:stCondLst>
                            <p:childTnLst>
                              <p:par>
                                <p:cTn id="55" presetID="10" presetClass="entr" presetSubtype="0"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9" grpId="0" animBg="1"/>
      <p:bldP spid="10" grpId="0" animBg="1"/>
      <p:bldP spid="23" grpId="0" animBg="1"/>
      <p:bldP spid="48" grpId="0"/>
      <p:bldP spid="49" grpId="0"/>
      <p:bldP spid="50" grpId="0"/>
      <p:bldP spid="51" grpId="0" animBg="1"/>
      <p:bldP spid="52" grpId="0" animBg="1"/>
      <p:bldP spid="3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51615D3D-F8EA-4C7E-87E3-02E5E274019A}"/>
              </a:ext>
            </a:extLst>
          </p:cNvPr>
          <p:cNvSpPr txBox="1"/>
          <p:nvPr/>
        </p:nvSpPr>
        <p:spPr>
          <a:xfrm>
            <a:off x="857063" y="1546023"/>
            <a:ext cx="4737454" cy="2646878"/>
          </a:xfrm>
          <a:prstGeom prst="rect">
            <a:avLst/>
          </a:prstGeom>
          <a:noFill/>
        </p:spPr>
        <p:txBody>
          <a:bodyPr wrap="square" rtlCol="0">
            <a:spAutoFit/>
          </a:bodyPr>
          <a:lstStyle/>
          <a:p>
            <a:r>
              <a:rPr lang="en-US" sz="16600" b="1" dirty="0">
                <a:solidFill>
                  <a:schemeClr val="bg1"/>
                </a:solidFill>
                <a:latin typeface="+mj-lt"/>
              </a:rPr>
              <a:t>03</a:t>
            </a:r>
          </a:p>
        </p:txBody>
      </p:sp>
      <p:sp>
        <p:nvSpPr>
          <p:cNvPr id="38" name="TextBox 37">
            <a:extLst>
              <a:ext uri="{FF2B5EF4-FFF2-40B4-BE49-F238E27FC236}">
                <a16:creationId xmlns:a16="http://schemas.microsoft.com/office/drawing/2014/main" xmlns="" id="{A547C78D-8676-4C75-B84F-B6B703A4C296}"/>
              </a:ext>
            </a:extLst>
          </p:cNvPr>
          <p:cNvSpPr txBox="1"/>
          <p:nvPr/>
        </p:nvSpPr>
        <p:spPr>
          <a:xfrm>
            <a:off x="1061884" y="4089665"/>
            <a:ext cx="4571998" cy="787331"/>
          </a:xfrm>
          <a:prstGeom prst="rect">
            <a:avLst/>
          </a:prstGeom>
          <a:noFill/>
        </p:spPr>
        <p:txBody>
          <a:bodyPr wrap="square" rtlCol="0">
            <a:spAutoFit/>
          </a:bodyPr>
          <a:lstStyle/>
          <a:p>
            <a:pPr>
              <a:lnSpc>
                <a:spcPct val="130000"/>
              </a:lnSpc>
            </a:pPr>
            <a:r>
              <a:rPr lang="en-US" sz="1200" b="1" dirty="0">
                <a:solidFill>
                  <a:schemeClr val="bg1"/>
                </a:solidFill>
              </a:rPr>
              <a:t>A wonderful serenity </a:t>
            </a:r>
            <a:r>
              <a:rPr lang="en-US" sz="1200" dirty="0">
                <a:solidFill>
                  <a:schemeClr val="bg1"/>
                </a:solidFill>
              </a:rPr>
              <a:t>has taken possession of my entire soul, like these sweet mornings of spring which I enjoy with my whole heart. I am alone, and feel the charm.</a:t>
            </a:r>
          </a:p>
        </p:txBody>
      </p:sp>
      <p:sp>
        <p:nvSpPr>
          <p:cNvPr id="39" name="Rectangle: Rounded Corners 38">
            <a:extLst>
              <a:ext uri="{FF2B5EF4-FFF2-40B4-BE49-F238E27FC236}">
                <a16:creationId xmlns:a16="http://schemas.microsoft.com/office/drawing/2014/main" xmlns="" id="{38FD8D8F-9AA1-4E6A-8374-A9E186AAF63E}"/>
              </a:ext>
            </a:extLst>
          </p:cNvPr>
          <p:cNvSpPr/>
          <p:nvPr/>
        </p:nvSpPr>
        <p:spPr>
          <a:xfrm>
            <a:off x="1106128" y="5110001"/>
            <a:ext cx="1550162" cy="32498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accent1"/>
                </a:solidFill>
              </a:rPr>
              <a:t>Visit Website</a:t>
            </a:r>
          </a:p>
        </p:txBody>
      </p:sp>
      <p:pic>
        <p:nvPicPr>
          <p:cNvPr id="6" name="图片占位符 5">
            <a:extLst>
              <a:ext uri="{FF2B5EF4-FFF2-40B4-BE49-F238E27FC236}">
                <a16:creationId xmlns:a16="http://schemas.microsoft.com/office/drawing/2014/main" xmlns="" id="{7A4AEF0E-0475-4210-A201-4E692E9F852A}"/>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5" name="Freeform: Shape 34">
            <a:extLst>
              <a:ext uri="{FF2B5EF4-FFF2-40B4-BE49-F238E27FC236}">
                <a16:creationId xmlns:a16="http://schemas.microsoft.com/office/drawing/2014/main" xmlns="" id="{63840824-62F5-4BC7-8F49-BB10EB1C891A}"/>
              </a:ext>
            </a:extLst>
          </p:cNvPr>
          <p:cNvSpPr/>
          <p:nvPr/>
        </p:nvSpPr>
        <p:spPr>
          <a:xfrm>
            <a:off x="10156516" y="2665099"/>
            <a:ext cx="1527802" cy="1527802"/>
          </a:xfrm>
          <a:custGeom>
            <a:avLst/>
            <a:gdLst>
              <a:gd name="connsiteX0" fmla="*/ 554574 w 3425825"/>
              <a:gd name="connsiteY0" fmla="*/ 0 h 3425825"/>
              <a:gd name="connsiteX1" fmla="*/ 1712119 w 3425825"/>
              <a:gd name="connsiteY1" fmla="*/ 1159925 h 3425825"/>
              <a:gd name="connsiteX2" fmla="*/ 2872044 w 3425825"/>
              <a:gd name="connsiteY2" fmla="*/ 0 h 3425825"/>
              <a:gd name="connsiteX3" fmla="*/ 3425825 w 3425825"/>
              <a:gd name="connsiteY3" fmla="*/ 553781 h 3425825"/>
              <a:gd name="connsiteX4" fmla="*/ 2265900 w 3425825"/>
              <a:gd name="connsiteY4" fmla="*/ 1713706 h 3425825"/>
              <a:gd name="connsiteX5" fmla="*/ 3425825 w 3425825"/>
              <a:gd name="connsiteY5" fmla="*/ 2873631 h 3425825"/>
              <a:gd name="connsiteX6" fmla="*/ 2872044 w 3425825"/>
              <a:gd name="connsiteY6" fmla="*/ 3425825 h 3425825"/>
              <a:gd name="connsiteX7" fmla="*/ 1712119 w 3425825"/>
              <a:gd name="connsiteY7" fmla="*/ 2265900 h 3425825"/>
              <a:gd name="connsiteX8" fmla="*/ 554574 w 3425825"/>
              <a:gd name="connsiteY8" fmla="*/ 3425825 h 3425825"/>
              <a:gd name="connsiteX9" fmla="*/ 0 w 3425825"/>
              <a:gd name="connsiteY9" fmla="*/ 2873631 h 3425825"/>
              <a:gd name="connsiteX10" fmla="*/ 1159925 w 3425825"/>
              <a:gd name="connsiteY10" fmla="*/ 1713706 h 3425825"/>
              <a:gd name="connsiteX11" fmla="*/ 0 w 3425825"/>
              <a:gd name="connsiteY11" fmla="*/ 553781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5825" h="3425825">
                <a:moveTo>
                  <a:pt x="554574" y="0"/>
                </a:moveTo>
                <a:lnTo>
                  <a:pt x="1712119" y="1159925"/>
                </a:lnTo>
                <a:lnTo>
                  <a:pt x="2872044" y="0"/>
                </a:lnTo>
                <a:lnTo>
                  <a:pt x="3425825" y="553781"/>
                </a:lnTo>
                <a:lnTo>
                  <a:pt x="2265900" y="1713706"/>
                </a:lnTo>
                <a:lnTo>
                  <a:pt x="3425825" y="2873631"/>
                </a:lnTo>
                <a:lnTo>
                  <a:pt x="2872044" y="3425825"/>
                </a:lnTo>
                <a:lnTo>
                  <a:pt x="1712119" y="2265900"/>
                </a:lnTo>
                <a:lnTo>
                  <a:pt x="554574" y="3425825"/>
                </a:lnTo>
                <a:lnTo>
                  <a:pt x="0" y="2873631"/>
                </a:lnTo>
                <a:lnTo>
                  <a:pt x="1159925" y="1713706"/>
                </a:lnTo>
                <a:lnTo>
                  <a:pt x="0" y="553781"/>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xmlns="" id="{8A76C729-4356-496E-AC00-381C7AC2FA1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alpha val="70000"/>
                  </a:schemeClr>
                </a:solidFill>
              </a:rPr>
              <a:t>2020 ©1ppt!</a:t>
            </a:r>
            <a:endParaRPr lang="en-US" sz="1050" spc="300" dirty="0">
              <a:solidFill>
                <a:schemeClr val="bg1">
                  <a:alpha val="70000"/>
                </a:schemeClr>
              </a:solidFill>
            </a:endParaRPr>
          </a:p>
        </p:txBody>
      </p:sp>
      <p:sp>
        <p:nvSpPr>
          <p:cNvPr id="9" name="Rectangle: Rounded Corners 7">
            <a:extLst>
              <a:ext uri="{FF2B5EF4-FFF2-40B4-BE49-F238E27FC236}">
                <a16:creationId xmlns:a16="http://schemas.microsoft.com/office/drawing/2014/main" xmlns="" id="{30C27DFD-0AC4-42EC-86A2-073E395BE0F7}"/>
              </a:ext>
            </a:extLst>
          </p:cNvPr>
          <p:cNvSpPr/>
          <p:nvPr/>
        </p:nvSpPr>
        <p:spPr>
          <a:xfrm>
            <a:off x="2206113" y="6355240"/>
            <a:ext cx="6326823" cy="142914"/>
          </a:xfrm>
          <a:prstGeom prst="roundRect">
            <a:avLst>
              <a:gd name="adj" fmla="val 50000"/>
            </a:avLst>
          </a:prstGeom>
          <a:pattFill prst="ltUpDiag">
            <a:fgClr>
              <a:srgbClr val="748773"/>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13">
            <a:extLst>
              <a:ext uri="{FF2B5EF4-FFF2-40B4-BE49-F238E27FC236}">
                <a16:creationId xmlns:a16="http://schemas.microsoft.com/office/drawing/2014/main" xmlns="" id="{9FCD9A45-82EA-4EFA-BF60-E5AC12B66384}"/>
              </a:ext>
            </a:extLst>
          </p:cNvPr>
          <p:cNvGrpSpPr/>
          <p:nvPr/>
        </p:nvGrpSpPr>
        <p:grpSpPr>
          <a:xfrm>
            <a:off x="11191414" y="5937247"/>
            <a:ext cx="752930" cy="752930"/>
            <a:chOff x="11160804" y="5906634"/>
            <a:chExt cx="814163" cy="814163"/>
          </a:xfrm>
        </p:grpSpPr>
        <p:sp>
          <p:nvSpPr>
            <p:cNvPr id="11" name="Freeform: Shape 14">
              <a:extLst>
                <a:ext uri="{FF2B5EF4-FFF2-40B4-BE49-F238E27FC236}">
                  <a16:creationId xmlns:a16="http://schemas.microsoft.com/office/drawing/2014/main" xmlns="" id="{4EB548E9-A338-4EFF-81DA-BCF7BA868D62}"/>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chemeClr val="bg1">
                <a:alpha val="2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5">
              <a:extLst>
                <a:ext uri="{FF2B5EF4-FFF2-40B4-BE49-F238E27FC236}">
                  <a16:creationId xmlns:a16="http://schemas.microsoft.com/office/drawing/2014/main" xmlns="" id="{1F68D7B4-F693-4776-A3CE-7BA4DF915E19}"/>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6">
            <a:extLst>
              <a:ext uri="{FF2B5EF4-FFF2-40B4-BE49-F238E27FC236}">
                <a16:creationId xmlns:a16="http://schemas.microsoft.com/office/drawing/2014/main" xmlns="" id="{41B83149-E239-44E0-9B2C-AC914BA4833E}"/>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14</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14" name="TextBox 17">
            <a:extLst>
              <a:ext uri="{FF2B5EF4-FFF2-40B4-BE49-F238E27FC236}">
                <a16:creationId xmlns:a16="http://schemas.microsoft.com/office/drawing/2014/main" xmlns="" id="{BA511DDA-13E5-406E-B289-01B0A735B14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alpha val="70000"/>
                  </a:schemeClr>
                </a:solidFill>
              </a:rPr>
              <a:t>www.1ppt.com</a:t>
            </a:r>
            <a:endParaRPr lang="en-US" sz="1050" spc="300" dirty="0">
              <a:solidFill>
                <a:schemeClr val="bg1">
                  <a:lumMod val="75000"/>
                  <a:alpha val="70000"/>
                </a:schemeClr>
              </a:solidFill>
            </a:endParaRPr>
          </a:p>
        </p:txBody>
      </p:sp>
    </p:spTree>
    <p:extLst>
      <p:ext uri="{BB962C8B-B14F-4D97-AF65-F5344CB8AC3E}">
        <p14:creationId xmlns:p14="http://schemas.microsoft.com/office/powerpoint/2010/main" val="859195325"/>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0-#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750" fill="hold"/>
                                        <p:tgtEl>
                                          <p:spTgt spid="38"/>
                                        </p:tgtEl>
                                        <p:attrNameLst>
                                          <p:attrName>ppt_x</p:attrName>
                                        </p:attrNameLst>
                                      </p:cBhvr>
                                      <p:tavLst>
                                        <p:tav tm="0">
                                          <p:val>
                                            <p:strVal val="0-#ppt_w/2"/>
                                          </p:val>
                                        </p:tav>
                                        <p:tav tm="100000">
                                          <p:val>
                                            <p:strVal val="#ppt_x"/>
                                          </p:val>
                                        </p:tav>
                                      </p:tavLst>
                                    </p:anim>
                                    <p:anim calcmode="lin" valueType="num">
                                      <p:cBhvr additive="base">
                                        <p:cTn id="12" dur="750" fill="hold"/>
                                        <p:tgtEl>
                                          <p:spTgt spid="38"/>
                                        </p:tgtEl>
                                        <p:attrNameLst>
                                          <p:attrName>ppt_y</p:attrName>
                                        </p:attrNameLst>
                                      </p:cBhvr>
                                      <p:tavLst>
                                        <p:tav tm="0">
                                          <p:val>
                                            <p:strVal val="#ppt_y"/>
                                          </p:val>
                                        </p:tav>
                                        <p:tav tm="100000">
                                          <p:val>
                                            <p:strVal val="#ppt_y"/>
                                          </p:val>
                                        </p:tav>
                                      </p:tavLst>
                                    </p:anim>
                                  </p:childTnLst>
                                </p:cTn>
                              </p:par>
                              <p:par>
                                <p:cTn id="13" presetID="6" presetClass="entr" presetSubtype="32" fill="hold" grpId="0" nodeType="withEffect">
                                  <p:stCondLst>
                                    <p:cond delay="750"/>
                                  </p:stCondLst>
                                  <p:childTnLst>
                                    <p:set>
                                      <p:cBhvr>
                                        <p:cTn id="14" dur="1" fill="hold">
                                          <p:stCondLst>
                                            <p:cond delay="0"/>
                                          </p:stCondLst>
                                        </p:cTn>
                                        <p:tgtEl>
                                          <p:spTgt spid="39"/>
                                        </p:tgtEl>
                                        <p:attrNameLst>
                                          <p:attrName>style.visibility</p:attrName>
                                        </p:attrNameLst>
                                      </p:cBhvr>
                                      <p:to>
                                        <p:strVal val="visible"/>
                                      </p:to>
                                    </p:set>
                                    <p:animEffect transition="in" filter="circle(out)">
                                      <p:cBhvr>
                                        <p:cTn id="15" dur="500"/>
                                        <p:tgtEl>
                                          <p:spTgt spid="39"/>
                                        </p:tgtEl>
                                      </p:cBhvr>
                                    </p:animEffect>
                                  </p:childTnLst>
                                </p:cTn>
                              </p:par>
                              <p:par>
                                <p:cTn id="16" presetID="2" presetClass="entr" presetSubtype="2" decel="100000" fill="hold" grpId="0" nodeType="withEffect">
                                  <p:stCondLst>
                                    <p:cond delay="75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1250" fill="hold"/>
                                        <p:tgtEl>
                                          <p:spTgt spid="35"/>
                                        </p:tgtEl>
                                        <p:attrNameLst>
                                          <p:attrName>ppt_x</p:attrName>
                                        </p:attrNameLst>
                                      </p:cBhvr>
                                      <p:tavLst>
                                        <p:tav tm="0">
                                          <p:val>
                                            <p:strVal val="1+#ppt_w/2"/>
                                          </p:val>
                                        </p:tav>
                                        <p:tav tm="100000">
                                          <p:val>
                                            <p:strVal val="#ppt_x"/>
                                          </p:val>
                                        </p:tav>
                                      </p:tavLst>
                                    </p:anim>
                                    <p:anim calcmode="lin" valueType="num">
                                      <p:cBhvr additive="base">
                                        <p:cTn id="19" dur="1250" fill="hold"/>
                                        <p:tgtEl>
                                          <p:spTgt spid="35"/>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25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25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8" grpId="0"/>
      <p:bldP spid="39" grpId="0" animBg="1"/>
      <p:bldP spid="35" grpId="0" animBg="1"/>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5">
            <a:extLst>
              <a:ext uri="{FF2B5EF4-FFF2-40B4-BE49-F238E27FC236}">
                <a16:creationId xmlns:a16="http://schemas.microsoft.com/office/drawing/2014/main" xmlns="" id="{DC6A4EBA-2174-4011-9ABF-B079724E6745}"/>
              </a:ext>
            </a:extLst>
          </p:cNvPr>
          <p:cNvSpPr/>
          <p:nvPr/>
        </p:nvSpPr>
        <p:spPr>
          <a:xfrm>
            <a:off x="865023" y="3648727"/>
            <a:ext cx="2433318" cy="2406671"/>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3" name="Rectangle 7">
            <a:extLst>
              <a:ext uri="{FF2B5EF4-FFF2-40B4-BE49-F238E27FC236}">
                <a16:creationId xmlns:a16="http://schemas.microsoft.com/office/drawing/2014/main" xmlns="" id="{87B9F74F-582E-49CC-891A-F6602520107C}"/>
              </a:ext>
            </a:extLst>
          </p:cNvPr>
          <p:cNvSpPr/>
          <p:nvPr/>
        </p:nvSpPr>
        <p:spPr>
          <a:xfrm>
            <a:off x="3537903" y="3729579"/>
            <a:ext cx="2433318" cy="2325819"/>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Rectangle 8">
            <a:extLst>
              <a:ext uri="{FF2B5EF4-FFF2-40B4-BE49-F238E27FC236}">
                <a16:creationId xmlns:a16="http://schemas.microsoft.com/office/drawing/2014/main" xmlns="" id="{AE922B7F-8182-4881-92F6-D0B81A0F355D}"/>
              </a:ext>
            </a:extLst>
          </p:cNvPr>
          <p:cNvSpPr/>
          <p:nvPr/>
        </p:nvSpPr>
        <p:spPr>
          <a:xfrm>
            <a:off x="6210782" y="3729579"/>
            <a:ext cx="2433318" cy="2325819"/>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5" name="Rectangle 9">
            <a:extLst>
              <a:ext uri="{FF2B5EF4-FFF2-40B4-BE49-F238E27FC236}">
                <a16:creationId xmlns:a16="http://schemas.microsoft.com/office/drawing/2014/main" xmlns="" id="{D549C286-4EBB-4933-8263-C90DE2EA5CD9}"/>
              </a:ext>
            </a:extLst>
          </p:cNvPr>
          <p:cNvSpPr/>
          <p:nvPr/>
        </p:nvSpPr>
        <p:spPr>
          <a:xfrm>
            <a:off x="8883662" y="3729579"/>
            <a:ext cx="2433318" cy="2325819"/>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6" name="Rectangle: Rounded Corners 1">
            <a:extLst>
              <a:ext uri="{FF2B5EF4-FFF2-40B4-BE49-F238E27FC236}">
                <a16:creationId xmlns:a16="http://schemas.microsoft.com/office/drawing/2014/main" xmlns="" id="{F63EEFCD-21DF-41A8-B475-C778610724B9}"/>
              </a:ext>
            </a:extLst>
          </p:cNvPr>
          <p:cNvSpPr/>
          <p:nvPr/>
        </p:nvSpPr>
        <p:spPr>
          <a:xfrm>
            <a:off x="4949415" y="1818498"/>
            <a:ext cx="2293171" cy="575474"/>
          </a:xfrm>
          <a:prstGeom prst="roundRect">
            <a:avLst>
              <a:gd name="adj" fmla="val 50000"/>
            </a:avLst>
          </a:prstGeom>
          <a:solidFill>
            <a:srgbClr val="748773"/>
          </a:solidFill>
          <a:ln>
            <a:noFill/>
          </a:ln>
          <a:effectLst>
            <a:outerShdw blurRad="317500" dist="190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bg1"/>
                </a:solidFill>
                <a:latin typeface="方正正准黑简体" panose="02000000000000000000" pitchFamily="2" charset="-122"/>
                <a:ea typeface="方正正准黑简体" panose="02000000000000000000" pitchFamily="2" charset="-122"/>
              </a:rPr>
              <a:t>管理上的不足</a:t>
            </a:r>
            <a:endParaRPr lang="en-US" sz="2000" dirty="0">
              <a:solidFill>
                <a:schemeClr val="bg1"/>
              </a:solidFill>
              <a:latin typeface="方正正准黑简体" panose="02000000000000000000" pitchFamily="2" charset="-122"/>
              <a:ea typeface="方正正准黑简体" panose="02000000000000000000" pitchFamily="2" charset="-122"/>
            </a:endParaRPr>
          </a:p>
        </p:txBody>
      </p:sp>
      <p:sp>
        <p:nvSpPr>
          <p:cNvPr id="67" name="Rectangle: Rounded Corners 2">
            <a:extLst>
              <a:ext uri="{FF2B5EF4-FFF2-40B4-BE49-F238E27FC236}">
                <a16:creationId xmlns:a16="http://schemas.microsoft.com/office/drawing/2014/main" xmlns="" id="{FD65C9C7-4EF7-4945-AE0B-EFD805F67C72}"/>
              </a:ext>
            </a:extLst>
          </p:cNvPr>
          <p:cNvSpPr/>
          <p:nvPr/>
        </p:nvSpPr>
        <p:spPr>
          <a:xfrm>
            <a:off x="865022" y="3431753"/>
            <a:ext cx="2433318" cy="542370"/>
          </a:xfrm>
          <a:prstGeom prst="roundRect">
            <a:avLst>
              <a:gd name="adj" fmla="val 50000"/>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方正正纤黑简体" panose="02000000000000000000" pitchFamily="2" charset="-122"/>
                <a:ea typeface="方正正纤黑简体" panose="02000000000000000000" pitchFamily="2" charset="-122"/>
                <a:cs typeface="+mn-ea"/>
                <a:sym typeface="+mn-lt"/>
              </a:rPr>
              <a:t>部门管理问题</a:t>
            </a:r>
            <a:endParaRPr lang="en-US" altLang="zh-CN" dirty="0">
              <a:solidFill>
                <a:schemeClr val="bg1"/>
              </a:solidFill>
              <a:latin typeface="方正正纤黑简体" panose="02000000000000000000" pitchFamily="2" charset="-122"/>
              <a:ea typeface="方正正纤黑简体" panose="02000000000000000000" pitchFamily="2" charset="-122"/>
              <a:cs typeface="+mn-ea"/>
              <a:sym typeface="+mn-lt"/>
            </a:endParaRPr>
          </a:p>
        </p:txBody>
      </p:sp>
      <p:sp>
        <p:nvSpPr>
          <p:cNvPr id="68" name="Rectangle: Rounded Corners 3">
            <a:extLst>
              <a:ext uri="{FF2B5EF4-FFF2-40B4-BE49-F238E27FC236}">
                <a16:creationId xmlns:a16="http://schemas.microsoft.com/office/drawing/2014/main" xmlns="" id="{911537E7-4B1B-4E59-B45A-B0D892613284}"/>
              </a:ext>
            </a:extLst>
          </p:cNvPr>
          <p:cNvSpPr/>
          <p:nvPr/>
        </p:nvSpPr>
        <p:spPr>
          <a:xfrm>
            <a:off x="3541235" y="3431753"/>
            <a:ext cx="2433318" cy="542370"/>
          </a:xfrm>
          <a:prstGeom prst="roundRect">
            <a:avLst>
              <a:gd name="adj" fmla="val 50000"/>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a:latin typeface="方正正纤黑简体" panose="02000000000000000000" pitchFamily="2" charset="-122"/>
                <a:ea typeface="方正正纤黑简体" panose="02000000000000000000" pitchFamily="2" charset="-122"/>
                <a:sym typeface="+mn-lt"/>
              </a:rPr>
              <a:t>团队管理问题</a:t>
            </a:r>
            <a:endParaRPr lang="en-US" altLang="zh-CN" dirty="0">
              <a:latin typeface="方正正纤黑简体" panose="02000000000000000000" pitchFamily="2" charset="-122"/>
              <a:ea typeface="方正正纤黑简体" panose="02000000000000000000" pitchFamily="2" charset="-122"/>
              <a:sym typeface="+mn-lt"/>
            </a:endParaRPr>
          </a:p>
        </p:txBody>
      </p:sp>
      <p:sp>
        <p:nvSpPr>
          <p:cNvPr id="69" name="Rectangle: Rounded Corners 4">
            <a:extLst>
              <a:ext uri="{FF2B5EF4-FFF2-40B4-BE49-F238E27FC236}">
                <a16:creationId xmlns:a16="http://schemas.microsoft.com/office/drawing/2014/main" xmlns="" id="{BC8FBC14-6754-4D69-A81C-2832AB11FAFB}"/>
              </a:ext>
            </a:extLst>
          </p:cNvPr>
          <p:cNvSpPr/>
          <p:nvPr/>
        </p:nvSpPr>
        <p:spPr>
          <a:xfrm>
            <a:off x="6217447" y="3431753"/>
            <a:ext cx="2433318" cy="542370"/>
          </a:xfrm>
          <a:prstGeom prst="roundRect">
            <a:avLst>
              <a:gd name="adj" fmla="val 50000"/>
            </a:avLst>
          </a:prstGeom>
          <a:solidFill>
            <a:srgbClr val="6067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方正正纤黑简体" panose="02000000000000000000" pitchFamily="2" charset="-122"/>
                <a:ea typeface="方正正纤黑简体" panose="02000000000000000000" pitchFamily="2" charset="-122"/>
                <a:cs typeface="+mn-ea"/>
                <a:sym typeface="+mn-lt"/>
              </a:rPr>
              <a:t>绩效管理问题</a:t>
            </a:r>
            <a:endParaRPr lang="en-US" altLang="zh-CN" dirty="0">
              <a:solidFill>
                <a:schemeClr val="bg1"/>
              </a:solidFill>
              <a:latin typeface="方正正纤黑简体" panose="02000000000000000000" pitchFamily="2" charset="-122"/>
              <a:ea typeface="方正正纤黑简体" panose="02000000000000000000" pitchFamily="2" charset="-122"/>
              <a:cs typeface="+mn-ea"/>
              <a:sym typeface="+mn-lt"/>
            </a:endParaRPr>
          </a:p>
        </p:txBody>
      </p:sp>
      <p:sp>
        <p:nvSpPr>
          <p:cNvPr id="70" name="Rectangle: Rounded Corners 6">
            <a:extLst>
              <a:ext uri="{FF2B5EF4-FFF2-40B4-BE49-F238E27FC236}">
                <a16:creationId xmlns:a16="http://schemas.microsoft.com/office/drawing/2014/main" xmlns="" id="{4872D386-F752-4F46-A6F7-048DC4223BD3}"/>
              </a:ext>
            </a:extLst>
          </p:cNvPr>
          <p:cNvSpPr/>
          <p:nvPr/>
        </p:nvSpPr>
        <p:spPr>
          <a:xfrm>
            <a:off x="8893661" y="3431753"/>
            <a:ext cx="2433318" cy="542370"/>
          </a:xfrm>
          <a:prstGeom prst="roundRect">
            <a:avLst>
              <a:gd name="adj" fmla="val 50000"/>
            </a:avLst>
          </a:prstGeom>
          <a:solidFill>
            <a:srgbClr val="878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方正正纤黑简体" panose="02000000000000000000" pitchFamily="2" charset="-122"/>
                <a:ea typeface="方正正纤黑简体" panose="02000000000000000000" pitchFamily="2" charset="-122"/>
                <a:cs typeface="+mn-ea"/>
                <a:sym typeface="+mn-lt"/>
              </a:rPr>
              <a:t>工作重心问题</a:t>
            </a:r>
            <a:endParaRPr lang="en-US" altLang="zh-CN" dirty="0">
              <a:solidFill>
                <a:schemeClr val="bg1"/>
              </a:solidFill>
              <a:latin typeface="方正正纤黑简体" panose="02000000000000000000" pitchFamily="2" charset="-122"/>
              <a:ea typeface="方正正纤黑简体" panose="02000000000000000000" pitchFamily="2" charset="-122"/>
              <a:cs typeface="+mn-ea"/>
              <a:sym typeface="+mn-lt"/>
            </a:endParaRPr>
          </a:p>
        </p:txBody>
      </p:sp>
      <p:grpSp>
        <p:nvGrpSpPr>
          <p:cNvPr id="2" name="组合 1"/>
          <p:cNvGrpSpPr/>
          <p:nvPr/>
        </p:nvGrpSpPr>
        <p:grpSpPr>
          <a:xfrm>
            <a:off x="2081682" y="2393971"/>
            <a:ext cx="8028638" cy="1037782"/>
            <a:chOff x="2081682" y="2393971"/>
            <a:chExt cx="8028638" cy="1037782"/>
          </a:xfrm>
        </p:grpSpPr>
        <p:cxnSp>
          <p:nvCxnSpPr>
            <p:cNvPr id="71" name="Elbow Connector 14">
              <a:extLst>
                <a:ext uri="{FF2B5EF4-FFF2-40B4-BE49-F238E27FC236}">
                  <a16:creationId xmlns:a16="http://schemas.microsoft.com/office/drawing/2014/main" xmlns="" id="{69AA7F74-54AD-4249-8BA2-2B413CAAFB6E}"/>
                </a:ext>
              </a:extLst>
            </p:cNvPr>
            <p:cNvCxnSpPr>
              <a:cxnSpLocks/>
              <a:stCxn id="66" idx="2"/>
              <a:endCxn id="67" idx="0"/>
            </p:cNvCxnSpPr>
            <p:nvPr/>
          </p:nvCxnSpPr>
          <p:spPr>
            <a:xfrm rot="5400000">
              <a:off x="3569951" y="905702"/>
              <a:ext cx="1037781" cy="4014320"/>
            </a:xfrm>
            <a:prstGeom prst="bentConnector3">
              <a:avLst>
                <a:gd name="adj1" fmla="val 50000"/>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Elbow Connector 15">
              <a:extLst>
                <a:ext uri="{FF2B5EF4-FFF2-40B4-BE49-F238E27FC236}">
                  <a16:creationId xmlns:a16="http://schemas.microsoft.com/office/drawing/2014/main" xmlns="" id="{586E5CDF-5DC8-4E7D-8CD4-08CEF15ACD31}"/>
                </a:ext>
              </a:extLst>
            </p:cNvPr>
            <p:cNvCxnSpPr>
              <a:cxnSpLocks/>
              <a:stCxn id="66" idx="2"/>
              <a:endCxn id="70" idx="0"/>
            </p:cNvCxnSpPr>
            <p:nvPr/>
          </p:nvCxnSpPr>
          <p:spPr>
            <a:xfrm rot="16200000" flipH="1">
              <a:off x="7584270" y="905702"/>
              <a:ext cx="1037781" cy="4014319"/>
            </a:xfrm>
            <a:prstGeom prst="bentConnector3">
              <a:avLst>
                <a:gd name="adj1" fmla="val 50000"/>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Elbow Connector 18">
              <a:extLst>
                <a:ext uri="{FF2B5EF4-FFF2-40B4-BE49-F238E27FC236}">
                  <a16:creationId xmlns:a16="http://schemas.microsoft.com/office/drawing/2014/main" xmlns="" id="{671FDE8E-5FFF-499D-9C56-81E8583F6C81}"/>
                </a:ext>
              </a:extLst>
            </p:cNvPr>
            <p:cNvCxnSpPr>
              <a:cxnSpLocks/>
              <a:stCxn id="66" idx="2"/>
              <a:endCxn id="69" idx="0"/>
            </p:cNvCxnSpPr>
            <p:nvPr/>
          </p:nvCxnSpPr>
          <p:spPr>
            <a:xfrm rot="16200000" flipH="1">
              <a:off x="6246163" y="2243809"/>
              <a:ext cx="1037781" cy="1338105"/>
            </a:xfrm>
            <a:prstGeom prst="bentConnector3">
              <a:avLst>
                <a:gd name="adj1" fmla="val 50000"/>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Elbow Connector 21">
              <a:extLst>
                <a:ext uri="{FF2B5EF4-FFF2-40B4-BE49-F238E27FC236}">
                  <a16:creationId xmlns:a16="http://schemas.microsoft.com/office/drawing/2014/main" xmlns="" id="{45A96C86-3F13-4C63-989E-B81EBEE2A15A}"/>
                </a:ext>
              </a:extLst>
            </p:cNvPr>
            <p:cNvCxnSpPr>
              <a:cxnSpLocks/>
              <a:stCxn id="66" idx="2"/>
              <a:endCxn id="68" idx="0"/>
            </p:cNvCxnSpPr>
            <p:nvPr/>
          </p:nvCxnSpPr>
          <p:spPr>
            <a:xfrm rot="5400000">
              <a:off x="4908058" y="2243809"/>
              <a:ext cx="1037781" cy="1338107"/>
            </a:xfrm>
            <a:prstGeom prst="bentConnector3">
              <a:avLst>
                <a:gd name="adj1" fmla="val 50000"/>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84" name="Text Placeholder 4"/>
          <p:cNvSpPr txBox="1">
            <a:spLocks/>
          </p:cNvSpPr>
          <p:nvPr/>
        </p:nvSpPr>
        <p:spPr>
          <a:xfrm>
            <a:off x="1043016" y="4265854"/>
            <a:ext cx="2077330" cy="1532727"/>
          </a:xfrm>
          <a:prstGeom prst="rect">
            <a:avLst/>
          </a:prstGeom>
        </p:spPr>
        <p:txBody>
          <a:bodyPr wrap="square">
            <a:spAutoFit/>
          </a:bodyPr>
          <a:lstStyle>
            <a:defPPr>
              <a:defRPr lang="zh-CN"/>
            </a:defPPr>
            <a:lvl1pPr>
              <a:lnSpc>
                <a:spcPct val="130000"/>
              </a:lnSpc>
              <a:defRPr sz="1200">
                <a:solidFill>
                  <a:schemeClr val="bg1">
                    <a:lumMod val="65000"/>
                  </a:schemeClr>
                </a:solidFill>
              </a:defRPr>
            </a:lvl1pPr>
          </a:lstStyle>
          <a:p>
            <a:pPr algn="ctr"/>
            <a:r>
              <a:rPr lang="en-US" altLang="zh-CN"/>
              <a:t>Ut wisi enim ad minim veniam, quis nostrud exerci tation ullamcorper nibh euismod tincidunt ut laoreet dolore magna aliquam erat volutpat. Ut wisi enim ad</a:t>
            </a:r>
            <a:endParaRPr lang="id-ID" altLang="zh-CN" dirty="0"/>
          </a:p>
        </p:txBody>
      </p:sp>
      <p:sp>
        <p:nvSpPr>
          <p:cNvPr id="85" name="Text Placeholder 4"/>
          <p:cNvSpPr txBox="1">
            <a:spLocks/>
          </p:cNvSpPr>
          <p:nvPr/>
        </p:nvSpPr>
        <p:spPr>
          <a:xfrm>
            <a:off x="3715897" y="4265854"/>
            <a:ext cx="2077330" cy="1532727"/>
          </a:xfrm>
          <a:prstGeom prst="rect">
            <a:avLst/>
          </a:prstGeom>
        </p:spPr>
        <p:txBody>
          <a:bodyPr wrap="square">
            <a:spAutoFit/>
          </a:bodyPr>
          <a:lstStyle>
            <a:defPPr>
              <a:defRPr lang="zh-CN"/>
            </a:defPPr>
            <a:lvl1pPr>
              <a:lnSpc>
                <a:spcPct val="130000"/>
              </a:lnSpc>
              <a:defRPr sz="1200">
                <a:solidFill>
                  <a:schemeClr val="bg1">
                    <a:lumMod val="65000"/>
                  </a:schemeClr>
                </a:solidFill>
              </a:defRPr>
            </a:lvl1pPr>
          </a:lstStyle>
          <a:p>
            <a:pPr algn="ctr"/>
            <a:r>
              <a:rPr lang="en-US" altLang="zh-CN"/>
              <a:t>Ut wisi enim ad minim veniam, quis nostrud exerci tation ullamcorper nibh euismod tincidunt ut laoreet dolore magna aliquam erat volutpat. Ut wisi enim ad</a:t>
            </a:r>
            <a:endParaRPr lang="id-ID" altLang="zh-CN" dirty="0"/>
          </a:p>
        </p:txBody>
      </p:sp>
      <p:sp>
        <p:nvSpPr>
          <p:cNvPr id="86" name="Text Placeholder 4"/>
          <p:cNvSpPr txBox="1">
            <a:spLocks/>
          </p:cNvSpPr>
          <p:nvPr/>
        </p:nvSpPr>
        <p:spPr>
          <a:xfrm>
            <a:off x="6388778" y="4265854"/>
            <a:ext cx="2077330" cy="1532727"/>
          </a:xfrm>
          <a:prstGeom prst="rect">
            <a:avLst/>
          </a:prstGeom>
        </p:spPr>
        <p:txBody>
          <a:bodyPr wrap="square">
            <a:spAutoFit/>
          </a:bodyPr>
          <a:lstStyle>
            <a:defPPr>
              <a:defRPr lang="zh-CN"/>
            </a:defPPr>
            <a:lvl1pPr>
              <a:lnSpc>
                <a:spcPct val="130000"/>
              </a:lnSpc>
              <a:defRPr sz="1200">
                <a:solidFill>
                  <a:schemeClr val="bg1">
                    <a:lumMod val="65000"/>
                  </a:schemeClr>
                </a:solidFill>
              </a:defRPr>
            </a:lvl1pPr>
          </a:lstStyle>
          <a:p>
            <a:pPr algn="ctr"/>
            <a:r>
              <a:rPr lang="en-US" altLang="zh-CN"/>
              <a:t>Ut wisi enim ad minim veniam, quis nostrud exerci tation ullamcorper nibh euismod tincidunt ut laoreet dolore magna aliquam erat volutpat. Ut wisi enim ad</a:t>
            </a:r>
            <a:endParaRPr lang="id-ID" altLang="zh-CN" dirty="0"/>
          </a:p>
        </p:txBody>
      </p:sp>
      <p:sp>
        <p:nvSpPr>
          <p:cNvPr id="87" name="Text Placeholder 4"/>
          <p:cNvSpPr txBox="1">
            <a:spLocks/>
          </p:cNvSpPr>
          <p:nvPr/>
        </p:nvSpPr>
        <p:spPr>
          <a:xfrm>
            <a:off x="9061659" y="4265854"/>
            <a:ext cx="2077330" cy="1532727"/>
          </a:xfrm>
          <a:prstGeom prst="rect">
            <a:avLst/>
          </a:prstGeom>
        </p:spPr>
        <p:txBody>
          <a:bodyPr wrap="square">
            <a:spAutoFit/>
          </a:bodyPr>
          <a:lstStyle>
            <a:defPPr>
              <a:defRPr lang="zh-CN"/>
            </a:defPPr>
            <a:lvl1pPr>
              <a:lnSpc>
                <a:spcPct val="130000"/>
              </a:lnSpc>
              <a:defRPr sz="1200">
                <a:solidFill>
                  <a:schemeClr val="bg1">
                    <a:lumMod val="65000"/>
                  </a:schemeClr>
                </a:solidFill>
              </a:defRPr>
            </a:lvl1pPr>
          </a:lstStyle>
          <a:p>
            <a:pPr algn="ctr"/>
            <a:r>
              <a:rPr lang="en-US" altLang="zh-CN"/>
              <a:t>Ut wisi enim ad minim veniam, quis nostrud exerci tation ullamcorper nibh euismod tincidunt ut laoreet dolore magna aliquam erat volutpat. Ut wisi enim ad</a:t>
            </a:r>
            <a:endParaRPr lang="id-ID" altLang="zh-CN" dirty="0"/>
          </a:p>
        </p:txBody>
      </p:sp>
      <p:sp>
        <p:nvSpPr>
          <p:cNvPr id="33" name="文本框 32"/>
          <p:cNvSpPr txBox="1"/>
          <p:nvPr/>
        </p:nvSpPr>
        <p:spPr>
          <a:xfrm>
            <a:off x="4971334" y="726846"/>
            <a:ext cx="2249335" cy="400110"/>
          </a:xfrm>
          <a:prstGeom prst="rect">
            <a:avLst/>
          </a:prstGeom>
          <a:noFill/>
        </p:spPr>
        <p:txBody>
          <a:bodyPr wrap="none" rtlCol="0">
            <a:spAutoFit/>
          </a:bodyPr>
          <a:lstStyle/>
          <a:p>
            <a:pPr algn="ctr"/>
            <a:r>
              <a:rPr lang="zh-CN" altLang="en-US" sz="2000" spc="300">
                <a:solidFill>
                  <a:schemeClr val="tx1">
                    <a:lumMod val="75000"/>
                    <a:lumOff val="25000"/>
                  </a:schemeClr>
                </a:solidFill>
                <a:latin typeface="方正正准黑简体" panose="02000000000000000000" pitchFamily="2" charset="-122"/>
                <a:ea typeface="方正正准黑简体" panose="02000000000000000000" pitchFamily="2" charset="-122"/>
              </a:rPr>
              <a:t>不足之处与改善</a:t>
            </a:r>
          </a:p>
        </p:txBody>
      </p:sp>
      <p:sp>
        <p:nvSpPr>
          <p:cNvPr id="34" name="矩形 33"/>
          <p:cNvSpPr/>
          <p:nvPr/>
        </p:nvSpPr>
        <p:spPr>
          <a:xfrm>
            <a:off x="3957433" y="1118206"/>
            <a:ext cx="4277132" cy="294632"/>
          </a:xfrm>
          <a:prstGeom prst="rect">
            <a:avLst/>
          </a:prstGeom>
        </p:spPr>
        <p:txBody>
          <a:bodyPr wrap="none">
            <a:spAutoFit/>
          </a:bodyPr>
          <a:lstStyle/>
          <a:p>
            <a:pPr algn="ctr">
              <a:lnSpc>
                <a:spcPct val="130000"/>
              </a:lnSpc>
            </a:pPr>
            <a:r>
              <a:rPr lang="en-US" altLang="zh-CN" sz="1100" spc="300">
                <a:solidFill>
                  <a:schemeClr val="bg1">
                    <a:lumMod val="75000"/>
                  </a:schemeClr>
                </a:solidFill>
              </a:rPr>
              <a:t>An overview of the work in the upper stage</a:t>
            </a:r>
            <a:endParaRPr lang="zh-CN" altLang="en-US" sz="1100" spc="300">
              <a:solidFill>
                <a:schemeClr val="bg1">
                  <a:lumMod val="75000"/>
                </a:schemeClr>
              </a:solidFill>
            </a:endParaRPr>
          </a:p>
        </p:txBody>
      </p:sp>
      <p:sp>
        <p:nvSpPr>
          <p:cNvPr id="26" name="矩形 25"/>
          <p:cNvSpPr/>
          <p:nvPr>
            <p:custDataLst>
              <p:tags r:id="rId1"/>
            </p:custDataLst>
          </p:nvPr>
        </p:nvSpPr>
        <p:spPr>
          <a:xfrm>
            <a:off x="-1789611" y="-627017"/>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24"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15</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28"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29"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30"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106082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1+#ppt_w/2"/>
                                          </p:val>
                                        </p:tav>
                                        <p:tav tm="100000">
                                          <p:val>
                                            <p:strVal val="#ppt_x"/>
                                          </p:val>
                                        </p:tav>
                                      </p:tavLst>
                                    </p:anim>
                                    <p:anim calcmode="lin" valueType="num">
                                      <p:cBhvr additive="base">
                                        <p:cTn id="8" dur="10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1250" fill="hold"/>
                                        <p:tgtEl>
                                          <p:spTgt spid="34"/>
                                        </p:tgtEl>
                                        <p:attrNameLst>
                                          <p:attrName>ppt_x</p:attrName>
                                        </p:attrNameLst>
                                      </p:cBhvr>
                                      <p:tavLst>
                                        <p:tav tm="0">
                                          <p:val>
                                            <p:strVal val="0-#ppt_w/2"/>
                                          </p:val>
                                        </p:tav>
                                        <p:tav tm="100000">
                                          <p:val>
                                            <p:strVal val="#ppt_x"/>
                                          </p:val>
                                        </p:tav>
                                      </p:tavLst>
                                    </p:anim>
                                    <p:anim calcmode="lin" valueType="num">
                                      <p:cBhvr additive="base">
                                        <p:cTn id="12" dur="125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2" presetClass="entr" presetSubtype="4" decel="100000"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1000" fill="hold"/>
                                        <p:tgtEl>
                                          <p:spTgt spid="66"/>
                                        </p:tgtEl>
                                        <p:attrNameLst>
                                          <p:attrName>ppt_x</p:attrName>
                                        </p:attrNameLst>
                                      </p:cBhvr>
                                      <p:tavLst>
                                        <p:tav tm="0">
                                          <p:val>
                                            <p:strVal val="#ppt_x"/>
                                          </p:val>
                                        </p:tav>
                                        <p:tav tm="100000">
                                          <p:val>
                                            <p:strVal val="#ppt_x"/>
                                          </p:val>
                                        </p:tav>
                                      </p:tavLst>
                                    </p:anim>
                                    <p:anim calcmode="lin" valueType="num">
                                      <p:cBhvr additive="base">
                                        <p:cTn id="17" dur="1000" fill="hold"/>
                                        <p:tgtEl>
                                          <p:spTgt spid="66"/>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10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1000" fill="hold"/>
                                        <p:tgtEl>
                                          <p:spTgt spid="2"/>
                                        </p:tgtEl>
                                        <p:attrNameLst>
                                          <p:attrName>ppt_x</p:attrName>
                                        </p:attrNameLst>
                                      </p:cBhvr>
                                      <p:tavLst>
                                        <p:tav tm="0">
                                          <p:val>
                                            <p:strVal val="#ppt_x"/>
                                          </p:val>
                                        </p:tav>
                                        <p:tav tm="100000">
                                          <p:val>
                                            <p:strVal val="#ppt_x"/>
                                          </p:val>
                                        </p:tav>
                                      </p:tavLst>
                                    </p:anim>
                                    <p:anim calcmode="lin" valueType="num">
                                      <p:cBhvr additive="base">
                                        <p:cTn id="21" dur="1000" fill="hold"/>
                                        <p:tgtEl>
                                          <p:spTgt spid="2"/>
                                        </p:tgtEl>
                                        <p:attrNameLst>
                                          <p:attrName>ppt_y</p:attrName>
                                        </p:attrNameLst>
                                      </p:cBhvr>
                                      <p:tavLst>
                                        <p:tav tm="0">
                                          <p:val>
                                            <p:strVal val="1+#ppt_h/2"/>
                                          </p:val>
                                        </p:tav>
                                        <p:tav tm="100000">
                                          <p:val>
                                            <p:strVal val="#ppt_y"/>
                                          </p:val>
                                        </p:tav>
                                      </p:tavLst>
                                    </p:anim>
                                  </p:childTnLst>
                                </p:cTn>
                              </p:par>
                              <p:par>
                                <p:cTn id="22" presetID="2" presetClass="entr" presetSubtype="4" decel="100000" fill="hold" grpId="0" nodeType="withEffect">
                                  <p:stCondLst>
                                    <p:cond delay="200"/>
                                  </p:stCondLst>
                                  <p:childTnLst>
                                    <p:set>
                                      <p:cBhvr>
                                        <p:cTn id="23" dur="1" fill="hold">
                                          <p:stCondLst>
                                            <p:cond delay="0"/>
                                          </p:stCondLst>
                                        </p:cTn>
                                        <p:tgtEl>
                                          <p:spTgt spid="67"/>
                                        </p:tgtEl>
                                        <p:attrNameLst>
                                          <p:attrName>style.visibility</p:attrName>
                                        </p:attrNameLst>
                                      </p:cBhvr>
                                      <p:to>
                                        <p:strVal val="visible"/>
                                      </p:to>
                                    </p:set>
                                    <p:anim calcmode="lin" valueType="num">
                                      <p:cBhvr additive="base">
                                        <p:cTn id="24" dur="1000" fill="hold"/>
                                        <p:tgtEl>
                                          <p:spTgt spid="67"/>
                                        </p:tgtEl>
                                        <p:attrNameLst>
                                          <p:attrName>ppt_x</p:attrName>
                                        </p:attrNameLst>
                                      </p:cBhvr>
                                      <p:tavLst>
                                        <p:tav tm="0">
                                          <p:val>
                                            <p:strVal val="#ppt_x"/>
                                          </p:val>
                                        </p:tav>
                                        <p:tav tm="100000">
                                          <p:val>
                                            <p:strVal val="#ppt_x"/>
                                          </p:val>
                                        </p:tav>
                                      </p:tavLst>
                                    </p:anim>
                                    <p:anim calcmode="lin" valueType="num">
                                      <p:cBhvr additive="base">
                                        <p:cTn id="25" dur="1000" fill="hold"/>
                                        <p:tgtEl>
                                          <p:spTgt spid="67"/>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40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1000" fill="hold"/>
                                        <p:tgtEl>
                                          <p:spTgt spid="62"/>
                                        </p:tgtEl>
                                        <p:attrNameLst>
                                          <p:attrName>ppt_x</p:attrName>
                                        </p:attrNameLst>
                                      </p:cBhvr>
                                      <p:tavLst>
                                        <p:tav tm="0">
                                          <p:val>
                                            <p:strVal val="#ppt_x"/>
                                          </p:val>
                                        </p:tav>
                                        <p:tav tm="100000">
                                          <p:val>
                                            <p:strVal val="#ppt_x"/>
                                          </p:val>
                                        </p:tav>
                                      </p:tavLst>
                                    </p:anim>
                                    <p:anim calcmode="lin" valueType="num">
                                      <p:cBhvr additive="base">
                                        <p:cTn id="29" dur="1000" fill="hold"/>
                                        <p:tgtEl>
                                          <p:spTgt spid="62"/>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84"/>
                                        </p:tgtEl>
                                        <p:attrNameLst>
                                          <p:attrName>style.visibility</p:attrName>
                                        </p:attrNameLst>
                                      </p:cBhvr>
                                      <p:to>
                                        <p:strVal val="visible"/>
                                      </p:to>
                                    </p:set>
                                    <p:anim calcmode="lin" valueType="num">
                                      <p:cBhvr additive="base">
                                        <p:cTn id="32" dur="1000" fill="hold"/>
                                        <p:tgtEl>
                                          <p:spTgt spid="84"/>
                                        </p:tgtEl>
                                        <p:attrNameLst>
                                          <p:attrName>ppt_x</p:attrName>
                                        </p:attrNameLst>
                                      </p:cBhvr>
                                      <p:tavLst>
                                        <p:tav tm="0">
                                          <p:val>
                                            <p:strVal val="#ppt_x"/>
                                          </p:val>
                                        </p:tav>
                                        <p:tav tm="100000">
                                          <p:val>
                                            <p:strVal val="#ppt_x"/>
                                          </p:val>
                                        </p:tav>
                                      </p:tavLst>
                                    </p:anim>
                                    <p:anim calcmode="lin" valueType="num">
                                      <p:cBhvr additive="base">
                                        <p:cTn id="33" dur="1000" fill="hold"/>
                                        <p:tgtEl>
                                          <p:spTgt spid="84"/>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1000" fill="hold"/>
                                        <p:tgtEl>
                                          <p:spTgt spid="68"/>
                                        </p:tgtEl>
                                        <p:attrNameLst>
                                          <p:attrName>ppt_x</p:attrName>
                                        </p:attrNameLst>
                                      </p:cBhvr>
                                      <p:tavLst>
                                        <p:tav tm="0">
                                          <p:val>
                                            <p:strVal val="#ppt_x"/>
                                          </p:val>
                                        </p:tav>
                                        <p:tav tm="100000">
                                          <p:val>
                                            <p:strVal val="#ppt_x"/>
                                          </p:val>
                                        </p:tav>
                                      </p:tavLst>
                                    </p:anim>
                                    <p:anim calcmode="lin" valueType="num">
                                      <p:cBhvr additive="base">
                                        <p:cTn id="37" dur="1000" fill="hold"/>
                                        <p:tgtEl>
                                          <p:spTgt spid="68"/>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1000"/>
                                  </p:stCondLst>
                                  <p:childTnLst>
                                    <p:set>
                                      <p:cBhvr>
                                        <p:cTn id="39" dur="1" fill="hold">
                                          <p:stCondLst>
                                            <p:cond delay="0"/>
                                          </p:stCondLst>
                                        </p:cTn>
                                        <p:tgtEl>
                                          <p:spTgt spid="63"/>
                                        </p:tgtEl>
                                        <p:attrNameLst>
                                          <p:attrName>style.visibility</p:attrName>
                                        </p:attrNameLst>
                                      </p:cBhvr>
                                      <p:to>
                                        <p:strVal val="visible"/>
                                      </p:to>
                                    </p:set>
                                    <p:anim calcmode="lin" valueType="num">
                                      <p:cBhvr additive="base">
                                        <p:cTn id="40" dur="1000" fill="hold"/>
                                        <p:tgtEl>
                                          <p:spTgt spid="63"/>
                                        </p:tgtEl>
                                        <p:attrNameLst>
                                          <p:attrName>ppt_x</p:attrName>
                                        </p:attrNameLst>
                                      </p:cBhvr>
                                      <p:tavLst>
                                        <p:tav tm="0">
                                          <p:val>
                                            <p:strVal val="#ppt_x"/>
                                          </p:val>
                                        </p:tav>
                                        <p:tav tm="100000">
                                          <p:val>
                                            <p:strVal val="#ppt_x"/>
                                          </p:val>
                                        </p:tav>
                                      </p:tavLst>
                                    </p:anim>
                                    <p:anim calcmode="lin" valueType="num">
                                      <p:cBhvr additive="base">
                                        <p:cTn id="41" dur="1000" fill="hold"/>
                                        <p:tgtEl>
                                          <p:spTgt spid="63"/>
                                        </p:tgtEl>
                                        <p:attrNameLst>
                                          <p:attrName>ppt_y</p:attrName>
                                        </p:attrNameLst>
                                      </p:cBhvr>
                                      <p:tavLst>
                                        <p:tav tm="0">
                                          <p:val>
                                            <p:strVal val="1+#ppt_h/2"/>
                                          </p:val>
                                        </p:tav>
                                        <p:tav tm="100000">
                                          <p:val>
                                            <p:strVal val="#ppt_y"/>
                                          </p:val>
                                        </p:tav>
                                      </p:tavLst>
                                    </p:anim>
                                  </p:childTnLst>
                                </p:cTn>
                              </p:par>
                              <p:par>
                                <p:cTn id="42" presetID="2" presetClass="entr" presetSubtype="4" decel="100000" fill="hold" grpId="0" nodeType="withEffect">
                                  <p:stCondLst>
                                    <p:cond delay="1250"/>
                                  </p:stCondLst>
                                  <p:childTnLst>
                                    <p:set>
                                      <p:cBhvr>
                                        <p:cTn id="43" dur="1" fill="hold">
                                          <p:stCondLst>
                                            <p:cond delay="0"/>
                                          </p:stCondLst>
                                        </p:cTn>
                                        <p:tgtEl>
                                          <p:spTgt spid="85"/>
                                        </p:tgtEl>
                                        <p:attrNameLst>
                                          <p:attrName>style.visibility</p:attrName>
                                        </p:attrNameLst>
                                      </p:cBhvr>
                                      <p:to>
                                        <p:strVal val="visible"/>
                                      </p:to>
                                    </p:set>
                                    <p:anim calcmode="lin" valueType="num">
                                      <p:cBhvr additive="base">
                                        <p:cTn id="44" dur="1000" fill="hold"/>
                                        <p:tgtEl>
                                          <p:spTgt spid="85"/>
                                        </p:tgtEl>
                                        <p:attrNameLst>
                                          <p:attrName>ppt_x</p:attrName>
                                        </p:attrNameLst>
                                      </p:cBhvr>
                                      <p:tavLst>
                                        <p:tav tm="0">
                                          <p:val>
                                            <p:strVal val="#ppt_x"/>
                                          </p:val>
                                        </p:tav>
                                        <p:tav tm="100000">
                                          <p:val>
                                            <p:strVal val="#ppt_x"/>
                                          </p:val>
                                        </p:tav>
                                      </p:tavLst>
                                    </p:anim>
                                    <p:anim calcmode="lin" valueType="num">
                                      <p:cBhvr additive="base">
                                        <p:cTn id="45" dur="1000" fill="hold"/>
                                        <p:tgtEl>
                                          <p:spTgt spid="85"/>
                                        </p:tgtEl>
                                        <p:attrNameLst>
                                          <p:attrName>ppt_y</p:attrName>
                                        </p:attrNameLst>
                                      </p:cBhvr>
                                      <p:tavLst>
                                        <p:tav tm="0">
                                          <p:val>
                                            <p:strVal val="1+#ppt_h/2"/>
                                          </p:val>
                                        </p:tav>
                                        <p:tav tm="100000">
                                          <p:val>
                                            <p:strVal val="#ppt_y"/>
                                          </p:val>
                                        </p:tav>
                                      </p:tavLst>
                                    </p:anim>
                                  </p:childTnLst>
                                </p:cTn>
                              </p:par>
                              <p:par>
                                <p:cTn id="46" presetID="2" presetClass="entr" presetSubtype="4" decel="100000" fill="hold" grpId="0" nodeType="withEffect">
                                  <p:stCondLst>
                                    <p:cond delay="1500"/>
                                  </p:stCondLst>
                                  <p:childTnLst>
                                    <p:set>
                                      <p:cBhvr>
                                        <p:cTn id="47" dur="1" fill="hold">
                                          <p:stCondLst>
                                            <p:cond delay="0"/>
                                          </p:stCondLst>
                                        </p:cTn>
                                        <p:tgtEl>
                                          <p:spTgt spid="69"/>
                                        </p:tgtEl>
                                        <p:attrNameLst>
                                          <p:attrName>style.visibility</p:attrName>
                                        </p:attrNameLst>
                                      </p:cBhvr>
                                      <p:to>
                                        <p:strVal val="visible"/>
                                      </p:to>
                                    </p:set>
                                    <p:anim calcmode="lin" valueType="num">
                                      <p:cBhvr additive="base">
                                        <p:cTn id="48" dur="1000" fill="hold"/>
                                        <p:tgtEl>
                                          <p:spTgt spid="69"/>
                                        </p:tgtEl>
                                        <p:attrNameLst>
                                          <p:attrName>ppt_x</p:attrName>
                                        </p:attrNameLst>
                                      </p:cBhvr>
                                      <p:tavLst>
                                        <p:tav tm="0">
                                          <p:val>
                                            <p:strVal val="#ppt_x"/>
                                          </p:val>
                                        </p:tav>
                                        <p:tav tm="100000">
                                          <p:val>
                                            <p:strVal val="#ppt_x"/>
                                          </p:val>
                                        </p:tav>
                                      </p:tavLst>
                                    </p:anim>
                                    <p:anim calcmode="lin" valueType="num">
                                      <p:cBhvr additive="base">
                                        <p:cTn id="49" dur="1000" fill="hold"/>
                                        <p:tgtEl>
                                          <p:spTgt spid="69"/>
                                        </p:tgtEl>
                                        <p:attrNameLst>
                                          <p:attrName>ppt_y</p:attrName>
                                        </p:attrNameLst>
                                      </p:cBhvr>
                                      <p:tavLst>
                                        <p:tav tm="0">
                                          <p:val>
                                            <p:strVal val="1+#ppt_h/2"/>
                                          </p:val>
                                        </p:tav>
                                        <p:tav tm="100000">
                                          <p:val>
                                            <p:strVal val="#ppt_y"/>
                                          </p:val>
                                        </p:tav>
                                      </p:tavLst>
                                    </p:anim>
                                  </p:childTnLst>
                                </p:cTn>
                              </p:par>
                              <p:par>
                                <p:cTn id="50" presetID="2" presetClass="entr" presetSubtype="4" decel="100000" fill="hold" grpId="0" nodeType="withEffect">
                                  <p:stCondLst>
                                    <p:cond delay="1750"/>
                                  </p:stCondLst>
                                  <p:childTnLst>
                                    <p:set>
                                      <p:cBhvr>
                                        <p:cTn id="51" dur="1" fill="hold">
                                          <p:stCondLst>
                                            <p:cond delay="0"/>
                                          </p:stCondLst>
                                        </p:cTn>
                                        <p:tgtEl>
                                          <p:spTgt spid="64"/>
                                        </p:tgtEl>
                                        <p:attrNameLst>
                                          <p:attrName>style.visibility</p:attrName>
                                        </p:attrNameLst>
                                      </p:cBhvr>
                                      <p:to>
                                        <p:strVal val="visible"/>
                                      </p:to>
                                    </p:set>
                                    <p:anim calcmode="lin" valueType="num">
                                      <p:cBhvr additive="base">
                                        <p:cTn id="52" dur="1000" fill="hold"/>
                                        <p:tgtEl>
                                          <p:spTgt spid="64"/>
                                        </p:tgtEl>
                                        <p:attrNameLst>
                                          <p:attrName>ppt_x</p:attrName>
                                        </p:attrNameLst>
                                      </p:cBhvr>
                                      <p:tavLst>
                                        <p:tav tm="0">
                                          <p:val>
                                            <p:strVal val="#ppt_x"/>
                                          </p:val>
                                        </p:tav>
                                        <p:tav tm="100000">
                                          <p:val>
                                            <p:strVal val="#ppt_x"/>
                                          </p:val>
                                        </p:tav>
                                      </p:tavLst>
                                    </p:anim>
                                    <p:anim calcmode="lin" valueType="num">
                                      <p:cBhvr additive="base">
                                        <p:cTn id="53" dur="1000" fill="hold"/>
                                        <p:tgtEl>
                                          <p:spTgt spid="64"/>
                                        </p:tgtEl>
                                        <p:attrNameLst>
                                          <p:attrName>ppt_y</p:attrName>
                                        </p:attrNameLst>
                                      </p:cBhvr>
                                      <p:tavLst>
                                        <p:tav tm="0">
                                          <p:val>
                                            <p:strVal val="1+#ppt_h/2"/>
                                          </p:val>
                                        </p:tav>
                                        <p:tav tm="100000">
                                          <p:val>
                                            <p:strVal val="#ppt_y"/>
                                          </p:val>
                                        </p:tav>
                                      </p:tavLst>
                                    </p:anim>
                                  </p:childTnLst>
                                </p:cTn>
                              </p:par>
                              <p:par>
                                <p:cTn id="54" presetID="2" presetClass="entr" presetSubtype="4" decel="100000" fill="hold" grpId="0" nodeType="withEffect">
                                  <p:stCondLst>
                                    <p:cond delay="2000"/>
                                  </p:stCondLst>
                                  <p:childTnLst>
                                    <p:set>
                                      <p:cBhvr>
                                        <p:cTn id="55" dur="1" fill="hold">
                                          <p:stCondLst>
                                            <p:cond delay="0"/>
                                          </p:stCondLst>
                                        </p:cTn>
                                        <p:tgtEl>
                                          <p:spTgt spid="86"/>
                                        </p:tgtEl>
                                        <p:attrNameLst>
                                          <p:attrName>style.visibility</p:attrName>
                                        </p:attrNameLst>
                                      </p:cBhvr>
                                      <p:to>
                                        <p:strVal val="visible"/>
                                      </p:to>
                                    </p:set>
                                    <p:anim calcmode="lin" valueType="num">
                                      <p:cBhvr additive="base">
                                        <p:cTn id="56" dur="1000" fill="hold"/>
                                        <p:tgtEl>
                                          <p:spTgt spid="86"/>
                                        </p:tgtEl>
                                        <p:attrNameLst>
                                          <p:attrName>ppt_x</p:attrName>
                                        </p:attrNameLst>
                                      </p:cBhvr>
                                      <p:tavLst>
                                        <p:tav tm="0">
                                          <p:val>
                                            <p:strVal val="#ppt_x"/>
                                          </p:val>
                                        </p:tav>
                                        <p:tav tm="100000">
                                          <p:val>
                                            <p:strVal val="#ppt_x"/>
                                          </p:val>
                                        </p:tav>
                                      </p:tavLst>
                                    </p:anim>
                                    <p:anim calcmode="lin" valueType="num">
                                      <p:cBhvr additive="base">
                                        <p:cTn id="57" dur="1000" fill="hold"/>
                                        <p:tgtEl>
                                          <p:spTgt spid="86"/>
                                        </p:tgtEl>
                                        <p:attrNameLst>
                                          <p:attrName>ppt_y</p:attrName>
                                        </p:attrNameLst>
                                      </p:cBhvr>
                                      <p:tavLst>
                                        <p:tav tm="0">
                                          <p:val>
                                            <p:strVal val="1+#ppt_h/2"/>
                                          </p:val>
                                        </p:tav>
                                        <p:tav tm="100000">
                                          <p:val>
                                            <p:strVal val="#ppt_y"/>
                                          </p:val>
                                        </p:tav>
                                      </p:tavLst>
                                    </p:anim>
                                  </p:childTnLst>
                                </p:cTn>
                              </p:par>
                              <p:par>
                                <p:cTn id="58" presetID="2" presetClass="entr" presetSubtype="4" decel="100000" fill="hold" grpId="0" nodeType="withEffect">
                                  <p:stCondLst>
                                    <p:cond delay="2250"/>
                                  </p:stCondLst>
                                  <p:childTnLst>
                                    <p:set>
                                      <p:cBhvr>
                                        <p:cTn id="59" dur="1" fill="hold">
                                          <p:stCondLst>
                                            <p:cond delay="0"/>
                                          </p:stCondLst>
                                        </p:cTn>
                                        <p:tgtEl>
                                          <p:spTgt spid="70"/>
                                        </p:tgtEl>
                                        <p:attrNameLst>
                                          <p:attrName>style.visibility</p:attrName>
                                        </p:attrNameLst>
                                      </p:cBhvr>
                                      <p:to>
                                        <p:strVal val="visible"/>
                                      </p:to>
                                    </p:set>
                                    <p:anim calcmode="lin" valueType="num">
                                      <p:cBhvr additive="base">
                                        <p:cTn id="60" dur="1000" fill="hold"/>
                                        <p:tgtEl>
                                          <p:spTgt spid="70"/>
                                        </p:tgtEl>
                                        <p:attrNameLst>
                                          <p:attrName>ppt_x</p:attrName>
                                        </p:attrNameLst>
                                      </p:cBhvr>
                                      <p:tavLst>
                                        <p:tav tm="0">
                                          <p:val>
                                            <p:strVal val="#ppt_x"/>
                                          </p:val>
                                        </p:tav>
                                        <p:tav tm="100000">
                                          <p:val>
                                            <p:strVal val="#ppt_x"/>
                                          </p:val>
                                        </p:tav>
                                      </p:tavLst>
                                    </p:anim>
                                    <p:anim calcmode="lin" valueType="num">
                                      <p:cBhvr additive="base">
                                        <p:cTn id="61" dur="1000" fill="hold"/>
                                        <p:tgtEl>
                                          <p:spTgt spid="70"/>
                                        </p:tgtEl>
                                        <p:attrNameLst>
                                          <p:attrName>ppt_y</p:attrName>
                                        </p:attrNameLst>
                                      </p:cBhvr>
                                      <p:tavLst>
                                        <p:tav tm="0">
                                          <p:val>
                                            <p:strVal val="1+#ppt_h/2"/>
                                          </p:val>
                                        </p:tav>
                                        <p:tav tm="100000">
                                          <p:val>
                                            <p:strVal val="#ppt_y"/>
                                          </p:val>
                                        </p:tav>
                                      </p:tavLst>
                                    </p:anim>
                                  </p:childTnLst>
                                </p:cTn>
                              </p:par>
                              <p:par>
                                <p:cTn id="62" presetID="2" presetClass="entr" presetSubtype="4" decel="100000" fill="hold" grpId="0" nodeType="withEffect">
                                  <p:stCondLst>
                                    <p:cond delay="2500"/>
                                  </p:stCondLst>
                                  <p:childTnLst>
                                    <p:set>
                                      <p:cBhvr>
                                        <p:cTn id="63" dur="1" fill="hold">
                                          <p:stCondLst>
                                            <p:cond delay="0"/>
                                          </p:stCondLst>
                                        </p:cTn>
                                        <p:tgtEl>
                                          <p:spTgt spid="65"/>
                                        </p:tgtEl>
                                        <p:attrNameLst>
                                          <p:attrName>style.visibility</p:attrName>
                                        </p:attrNameLst>
                                      </p:cBhvr>
                                      <p:to>
                                        <p:strVal val="visible"/>
                                      </p:to>
                                    </p:set>
                                    <p:anim calcmode="lin" valueType="num">
                                      <p:cBhvr additive="base">
                                        <p:cTn id="64" dur="1000" fill="hold"/>
                                        <p:tgtEl>
                                          <p:spTgt spid="65"/>
                                        </p:tgtEl>
                                        <p:attrNameLst>
                                          <p:attrName>ppt_x</p:attrName>
                                        </p:attrNameLst>
                                      </p:cBhvr>
                                      <p:tavLst>
                                        <p:tav tm="0">
                                          <p:val>
                                            <p:strVal val="#ppt_x"/>
                                          </p:val>
                                        </p:tav>
                                        <p:tav tm="100000">
                                          <p:val>
                                            <p:strVal val="#ppt_x"/>
                                          </p:val>
                                        </p:tav>
                                      </p:tavLst>
                                    </p:anim>
                                    <p:anim calcmode="lin" valueType="num">
                                      <p:cBhvr additive="base">
                                        <p:cTn id="65" dur="1000" fill="hold"/>
                                        <p:tgtEl>
                                          <p:spTgt spid="65"/>
                                        </p:tgtEl>
                                        <p:attrNameLst>
                                          <p:attrName>ppt_y</p:attrName>
                                        </p:attrNameLst>
                                      </p:cBhvr>
                                      <p:tavLst>
                                        <p:tav tm="0">
                                          <p:val>
                                            <p:strVal val="1+#ppt_h/2"/>
                                          </p:val>
                                        </p:tav>
                                        <p:tav tm="100000">
                                          <p:val>
                                            <p:strVal val="#ppt_y"/>
                                          </p:val>
                                        </p:tav>
                                      </p:tavLst>
                                    </p:anim>
                                  </p:childTnLst>
                                </p:cTn>
                              </p:par>
                              <p:par>
                                <p:cTn id="66" presetID="2" presetClass="entr" presetSubtype="4" decel="100000" fill="hold" grpId="0" nodeType="withEffect">
                                  <p:stCondLst>
                                    <p:cond delay="2750"/>
                                  </p:stCondLst>
                                  <p:childTnLst>
                                    <p:set>
                                      <p:cBhvr>
                                        <p:cTn id="67" dur="1" fill="hold">
                                          <p:stCondLst>
                                            <p:cond delay="0"/>
                                          </p:stCondLst>
                                        </p:cTn>
                                        <p:tgtEl>
                                          <p:spTgt spid="87"/>
                                        </p:tgtEl>
                                        <p:attrNameLst>
                                          <p:attrName>style.visibility</p:attrName>
                                        </p:attrNameLst>
                                      </p:cBhvr>
                                      <p:to>
                                        <p:strVal val="visible"/>
                                      </p:to>
                                    </p:set>
                                    <p:anim calcmode="lin" valueType="num">
                                      <p:cBhvr additive="base">
                                        <p:cTn id="68" dur="1000" fill="hold"/>
                                        <p:tgtEl>
                                          <p:spTgt spid="87"/>
                                        </p:tgtEl>
                                        <p:attrNameLst>
                                          <p:attrName>ppt_x</p:attrName>
                                        </p:attrNameLst>
                                      </p:cBhvr>
                                      <p:tavLst>
                                        <p:tav tm="0">
                                          <p:val>
                                            <p:strVal val="#ppt_x"/>
                                          </p:val>
                                        </p:tav>
                                        <p:tav tm="100000">
                                          <p:val>
                                            <p:strVal val="#ppt_x"/>
                                          </p:val>
                                        </p:tav>
                                      </p:tavLst>
                                    </p:anim>
                                    <p:anim calcmode="lin" valueType="num">
                                      <p:cBhvr additive="base">
                                        <p:cTn id="69" dur="1000" fill="hold"/>
                                        <p:tgtEl>
                                          <p:spTgt spid="87"/>
                                        </p:tgtEl>
                                        <p:attrNameLst>
                                          <p:attrName>ppt_y</p:attrName>
                                        </p:attrNameLst>
                                      </p:cBhvr>
                                      <p:tavLst>
                                        <p:tav tm="0">
                                          <p:val>
                                            <p:strVal val="1+#ppt_h/2"/>
                                          </p:val>
                                        </p:tav>
                                        <p:tav tm="100000">
                                          <p:val>
                                            <p:strVal val="#ppt_y"/>
                                          </p:val>
                                        </p:tav>
                                      </p:tavLst>
                                    </p:anim>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66" grpId="0" animBg="1"/>
      <p:bldP spid="67" grpId="0" animBg="1"/>
      <p:bldP spid="68" grpId="0" animBg="1"/>
      <p:bldP spid="69" grpId="0" animBg="1"/>
      <p:bldP spid="70" grpId="0" animBg="1"/>
      <p:bldP spid="84" grpId="0"/>
      <p:bldP spid="85" grpId="0"/>
      <p:bldP spid="86" grpId="0"/>
      <p:bldP spid="87" grpId="0"/>
      <p:bldP spid="33" grpId="0"/>
      <p:bldP spid="34" grpId="0"/>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22"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图片占位符 9">
            <a:extLst>
              <a:ext uri="{FF2B5EF4-FFF2-40B4-BE49-F238E27FC236}">
                <a16:creationId xmlns:a16="http://schemas.microsoft.com/office/drawing/2014/main" xmlns="" id="{9F4F2F84-CFD4-4BE7-9CC0-E1925F717D17}"/>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
        <p:nvSpPr>
          <p:cNvPr id="18" name="Rectangle 17">
            <a:extLst>
              <a:ext uri="{FF2B5EF4-FFF2-40B4-BE49-F238E27FC236}">
                <a16:creationId xmlns:a16="http://schemas.microsoft.com/office/drawing/2014/main" xmlns="" id="{FBA1259D-2883-46E9-A64D-8CA76CCC447B}"/>
              </a:ext>
            </a:extLst>
          </p:cNvPr>
          <p:cNvSpPr/>
          <p:nvPr/>
        </p:nvSpPr>
        <p:spPr>
          <a:xfrm>
            <a:off x="0" y="3429001"/>
            <a:ext cx="6096000" cy="3429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xmlns="" id="{E46BD457-C3AC-4231-8423-941ED3F30947}"/>
              </a:ext>
            </a:extLst>
          </p:cNvPr>
          <p:cNvGrpSpPr/>
          <p:nvPr/>
        </p:nvGrpSpPr>
        <p:grpSpPr>
          <a:xfrm>
            <a:off x="1190289" y="2492477"/>
            <a:ext cx="4144296" cy="4586748"/>
            <a:chOff x="1190289" y="2492477"/>
            <a:chExt cx="4144296" cy="4586748"/>
          </a:xfrm>
        </p:grpSpPr>
        <p:sp>
          <p:nvSpPr>
            <p:cNvPr id="21" name="Rectangle 20">
              <a:extLst>
                <a:ext uri="{FF2B5EF4-FFF2-40B4-BE49-F238E27FC236}">
                  <a16:creationId xmlns:a16="http://schemas.microsoft.com/office/drawing/2014/main" xmlns="" id="{4050148A-5A3E-4989-AD28-EF4451E75D4B}"/>
                </a:ext>
              </a:extLst>
            </p:cNvPr>
            <p:cNvSpPr/>
            <p:nvPr/>
          </p:nvSpPr>
          <p:spPr>
            <a:xfrm>
              <a:off x="1190289" y="2492477"/>
              <a:ext cx="4144296" cy="4586748"/>
            </a:xfrm>
            <a:prstGeom prst="rect">
              <a:avLst/>
            </a:prstGeom>
            <a:solidFill>
              <a:schemeClr val="accent1">
                <a:alpha val="0"/>
              </a:schemeClr>
            </a:solidFill>
            <a:ln w="50800">
              <a:solidFill>
                <a:srgbClr val="748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xmlns="" id="{87683A0F-4D2B-472E-B1CE-8837DB4E8643}"/>
                </a:ext>
              </a:extLst>
            </p:cNvPr>
            <p:cNvSpPr/>
            <p:nvPr/>
          </p:nvSpPr>
          <p:spPr>
            <a:xfrm flipH="1" flipV="1">
              <a:off x="1190289" y="2492477"/>
              <a:ext cx="689609" cy="689608"/>
            </a:xfrm>
            <a:custGeom>
              <a:avLst/>
              <a:gdLst>
                <a:gd name="connsiteX0" fmla="*/ 689609 w 689609"/>
                <a:gd name="connsiteY0" fmla="*/ 614152 h 689608"/>
                <a:gd name="connsiteX1" fmla="*/ 689609 w 689609"/>
                <a:gd name="connsiteY1" fmla="*/ 689608 h 689608"/>
                <a:gd name="connsiteX2" fmla="*/ 614153 w 689609"/>
                <a:gd name="connsiteY2" fmla="*/ 689608 h 689608"/>
                <a:gd name="connsiteX3" fmla="*/ 689609 w 689609"/>
                <a:gd name="connsiteY3" fmla="*/ 411500 h 689608"/>
                <a:gd name="connsiteX4" fmla="*/ 689609 w 689609"/>
                <a:gd name="connsiteY4" fmla="*/ 526801 h 689608"/>
                <a:gd name="connsiteX5" fmla="*/ 526802 w 689609"/>
                <a:gd name="connsiteY5" fmla="*/ 689608 h 689608"/>
                <a:gd name="connsiteX6" fmla="*/ 411501 w 689609"/>
                <a:gd name="connsiteY6" fmla="*/ 689608 h 689608"/>
                <a:gd name="connsiteX7" fmla="*/ 689609 w 689609"/>
                <a:gd name="connsiteY7" fmla="*/ 205750 h 689608"/>
                <a:gd name="connsiteX8" fmla="*/ 689609 w 689609"/>
                <a:gd name="connsiteY8" fmla="*/ 324150 h 689608"/>
                <a:gd name="connsiteX9" fmla="*/ 324151 w 689609"/>
                <a:gd name="connsiteY9" fmla="*/ 689608 h 689608"/>
                <a:gd name="connsiteX10" fmla="*/ 205751 w 689609"/>
                <a:gd name="connsiteY10" fmla="*/ 689608 h 689608"/>
                <a:gd name="connsiteX11" fmla="*/ 689609 w 689609"/>
                <a:gd name="connsiteY11" fmla="*/ 0 h 689608"/>
                <a:gd name="connsiteX12" fmla="*/ 689609 w 689609"/>
                <a:gd name="connsiteY12" fmla="*/ 118400 h 689608"/>
                <a:gd name="connsiteX13" fmla="*/ 118400 w 689609"/>
                <a:gd name="connsiteY13" fmla="*/ 689608 h 689608"/>
                <a:gd name="connsiteX14" fmla="*/ 0 w 689609"/>
                <a:gd name="connsiteY14" fmla="*/ 689608 h 689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89609" h="689608">
                  <a:moveTo>
                    <a:pt x="689609" y="614152"/>
                  </a:moveTo>
                  <a:lnTo>
                    <a:pt x="689609" y="689608"/>
                  </a:lnTo>
                  <a:lnTo>
                    <a:pt x="614153" y="689608"/>
                  </a:lnTo>
                  <a:close/>
                  <a:moveTo>
                    <a:pt x="689609" y="411500"/>
                  </a:moveTo>
                  <a:lnTo>
                    <a:pt x="689609" y="526801"/>
                  </a:lnTo>
                  <a:lnTo>
                    <a:pt x="526802" y="689608"/>
                  </a:lnTo>
                  <a:lnTo>
                    <a:pt x="411501" y="689608"/>
                  </a:lnTo>
                  <a:close/>
                  <a:moveTo>
                    <a:pt x="689609" y="205750"/>
                  </a:moveTo>
                  <a:lnTo>
                    <a:pt x="689609" y="324150"/>
                  </a:lnTo>
                  <a:lnTo>
                    <a:pt x="324151" y="689608"/>
                  </a:lnTo>
                  <a:lnTo>
                    <a:pt x="205751" y="689608"/>
                  </a:lnTo>
                  <a:close/>
                  <a:moveTo>
                    <a:pt x="689609" y="0"/>
                  </a:moveTo>
                  <a:lnTo>
                    <a:pt x="689609" y="118400"/>
                  </a:lnTo>
                  <a:lnTo>
                    <a:pt x="118400" y="689608"/>
                  </a:lnTo>
                  <a:lnTo>
                    <a:pt x="0" y="689608"/>
                  </a:lnTo>
                  <a:close/>
                </a:path>
              </a:pathLst>
            </a:custGeom>
            <a:solidFill>
              <a:srgbClr val="748773"/>
            </a:solidFill>
            <a:ln>
              <a:solidFill>
                <a:srgbClr val="74877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1" name="TextBox 50">
            <a:extLst>
              <a:ext uri="{FF2B5EF4-FFF2-40B4-BE49-F238E27FC236}">
                <a16:creationId xmlns:a16="http://schemas.microsoft.com/office/drawing/2014/main" xmlns="" id="{7C20E10C-A947-4556-9452-6E50A5E3A3F9}"/>
              </a:ext>
            </a:extLst>
          </p:cNvPr>
          <p:cNvSpPr txBox="1"/>
          <p:nvPr/>
        </p:nvSpPr>
        <p:spPr>
          <a:xfrm>
            <a:off x="6472876" y="4896465"/>
            <a:ext cx="4199996" cy="1027397"/>
          </a:xfrm>
          <a:prstGeom prst="rect">
            <a:avLst/>
          </a:prstGeom>
          <a:noFill/>
        </p:spPr>
        <p:txBody>
          <a:bodyPr wrap="square" rtlCol="0">
            <a:spAutoFit/>
          </a:bodyPr>
          <a:lstStyle/>
          <a:p>
            <a:pPr>
              <a:lnSpc>
                <a:spcPct val="130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 of existence in this spot, which was created for the bliss.</a:t>
            </a:r>
          </a:p>
        </p:txBody>
      </p:sp>
      <p:sp>
        <p:nvSpPr>
          <p:cNvPr id="42" name="TextBox 41">
            <a:extLst>
              <a:ext uri="{FF2B5EF4-FFF2-40B4-BE49-F238E27FC236}">
                <a16:creationId xmlns:a16="http://schemas.microsoft.com/office/drawing/2014/main" xmlns="" id="{91755E11-335E-41BB-9334-EFBE79078F11}"/>
              </a:ext>
            </a:extLst>
          </p:cNvPr>
          <p:cNvSpPr txBox="1"/>
          <p:nvPr/>
        </p:nvSpPr>
        <p:spPr>
          <a:xfrm>
            <a:off x="1519128" y="3724022"/>
            <a:ext cx="3486618" cy="2800767"/>
          </a:xfrm>
          <a:prstGeom prst="rect">
            <a:avLst/>
          </a:prstGeom>
          <a:noFill/>
        </p:spPr>
        <p:txBody>
          <a:bodyPr wrap="square" rtlCol="0">
            <a:spAutoFit/>
          </a:bodyPr>
          <a:lstStyle/>
          <a:p>
            <a:r>
              <a:rPr lang="en-US" sz="4400" b="1" dirty="0">
                <a:solidFill>
                  <a:schemeClr val="bg1"/>
                </a:solidFill>
                <a:latin typeface="+mj-lt"/>
              </a:rPr>
              <a:t>Introducing New Year Fashion Style</a:t>
            </a:r>
          </a:p>
        </p:txBody>
      </p:sp>
      <p:grpSp>
        <p:nvGrpSpPr>
          <p:cNvPr id="47" name="Group 46">
            <a:extLst>
              <a:ext uri="{FF2B5EF4-FFF2-40B4-BE49-F238E27FC236}">
                <a16:creationId xmlns:a16="http://schemas.microsoft.com/office/drawing/2014/main" xmlns="" id="{35F500BB-8538-41A8-A7A1-8E140DF60BDD}"/>
              </a:ext>
            </a:extLst>
          </p:cNvPr>
          <p:cNvGrpSpPr/>
          <p:nvPr/>
        </p:nvGrpSpPr>
        <p:grpSpPr>
          <a:xfrm>
            <a:off x="4679153" y="2703393"/>
            <a:ext cx="385585" cy="510826"/>
            <a:chOff x="8521700" y="4302125"/>
            <a:chExt cx="1241425" cy="1644650"/>
          </a:xfrm>
          <a:solidFill>
            <a:srgbClr val="748773"/>
          </a:solidFill>
        </p:grpSpPr>
        <p:sp>
          <p:nvSpPr>
            <p:cNvPr id="48" name="Freeform 447">
              <a:extLst>
                <a:ext uri="{FF2B5EF4-FFF2-40B4-BE49-F238E27FC236}">
                  <a16:creationId xmlns:a16="http://schemas.microsoft.com/office/drawing/2014/main" xmlns="" id="{E5A023FB-AEB1-46E9-AF4A-5D1245E4F9B2}"/>
                </a:ext>
              </a:extLst>
            </p:cNvPr>
            <p:cNvSpPr>
              <a:spLocks noEditPoints="1"/>
            </p:cNvSpPr>
            <p:nvPr/>
          </p:nvSpPr>
          <p:spPr bwMode="auto">
            <a:xfrm>
              <a:off x="9244013" y="4849813"/>
              <a:ext cx="233363" cy="233363"/>
            </a:xfrm>
            <a:custGeom>
              <a:avLst/>
              <a:gdLst>
                <a:gd name="T0" fmla="*/ 16 w 94"/>
                <a:gd name="T1" fmla="*/ 18 h 94"/>
                <a:gd name="T2" fmla="*/ 14 w 94"/>
                <a:gd name="T3" fmla="*/ 75 h 94"/>
                <a:gd name="T4" fmla="*/ 16 w 94"/>
                <a:gd name="T5" fmla="*/ 78 h 94"/>
                <a:gd name="T6" fmla="*/ 19 w 94"/>
                <a:gd name="T7" fmla="*/ 80 h 94"/>
                <a:gd name="T8" fmla="*/ 77 w 94"/>
                <a:gd name="T9" fmla="*/ 78 h 94"/>
                <a:gd name="T10" fmla="*/ 77 w 94"/>
                <a:gd name="T11" fmla="*/ 18 h 94"/>
                <a:gd name="T12" fmla="*/ 16 w 94"/>
                <a:gd name="T13" fmla="*/ 18 h 94"/>
                <a:gd name="T14" fmla="*/ 55 w 94"/>
                <a:gd name="T15" fmla="*/ 56 h 94"/>
                <a:gd name="T16" fmla="*/ 38 w 94"/>
                <a:gd name="T17" fmla="*/ 56 h 94"/>
                <a:gd name="T18" fmla="*/ 38 w 94"/>
                <a:gd name="T19" fmla="*/ 39 h 94"/>
                <a:gd name="T20" fmla="*/ 55 w 94"/>
                <a:gd name="T21" fmla="*/ 39 h 94"/>
                <a:gd name="T22" fmla="*/ 55 w 94"/>
                <a:gd name="T23"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94">
                  <a:moveTo>
                    <a:pt x="16" y="18"/>
                  </a:moveTo>
                  <a:cubicBezTo>
                    <a:pt x="0" y="33"/>
                    <a:pt x="1" y="58"/>
                    <a:pt x="14" y="75"/>
                  </a:cubicBezTo>
                  <a:cubicBezTo>
                    <a:pt x="15" y="76"/>
                    <a:pt x="15" y="77"/>
                    <a:pt x="16" y="78"/>
                  </a:cubicBezTo>
                  <a:cubicBezTo>
                    <a:pt x="17" y="79"/>
                    <a:pt x="18" y="80"/>
                    <a:pt x="19" y="80"/>
                  </a:cubicBezTo>
                  <a:cubicBezTo>
                    <a:pt x="36" y="94"/>
                    <a:pt x="60" y="93"/>
                    <a:pt x="77" y="78"/>
                  </a:cubicBezTo>
                  <a:cubicBezTo>
                    <a:pt x="94" y="62"/>
                    <a:pt x="92" y="34"/>
                    <a:pt x="77" y="18"/>
                  </a:cubicBezTo>
                  <a:cubicBezTo>
                    <a:pt x="60" y="0"/>
                    <a:pt x="33" y="2"/>
                    <a:pt x="16" y="18"/>
                  </a:cubicBezTo>
                  <a:close/>
                  <a:moveTo>
                    <a:pt x="55" y="56"/>
                  </a:moveTo>
                  <a:cubicBezTo>
                    <a:pt x="50" y="61"/>
                    <a:pt x="43" y="61"/>
                    <a:pt x="38" y="56"/>
                  </a:cubicBezTo>
                  <a:cubicBezTo>
                    <a:pt x="33" y="51"/>
                    <a:pt x="33" y="44"/>
                    <a:pt x="38" y="39"/>
                  </a:cubicBezTo>
                  <a:cubicBezTo>
                    <a:pt x="43" y="34"/>
                    <a:pt x="50" y="35"/>
                    <a:pt x="55" y="39"/>
                  </a:cubicBezTo>
                  <a:cubicBezTo>
                    <a:pt x="60" y="44"/>
                    <a:pt x="59" y="51"/>
                    <a:pt x="5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448">
              <a:extLst>
                <a:ext uri="{FF2B5EF4-FFF2-40B4-BE49-F238E27FC236}">
                  <a16:creationId xmlns:a16="http://schemas.microsoft.com/office/drawing/2014/main" xmlns="" id="{1BBB6630-3DFA-4C74-9BAA-1FBDF1E5B18C}"/>
                </a:ext>
              </a:extLst>
            </p:cNvPr>
            <p:cNvSpPr>
              <a:spLocks noEditPoints="1"/>
            </p:cNvSpPr>
            <p:nvPr/>
          </p:nvSpPr>
          <p:spPr bwMode="auto">
            <a:xfrm>
              <a:off x="8813800" y="4849813"/>
              <a:ext cx="233363" cy="233363"/>
            </a:xfrm>
            <a:custGeom>
              <a:avLst/>
              <a:gdLst>
                <a:gd name="T0" fmla="*/ 16 w 94"/>
                <a:gd name="T1" fmla="*/ 18 h 94"/>
                <a:gd name="T2" fmla="*/ 14 w 94"/>
                <a:gd name="T3" fmla="*/ 75 h 94"/>
                <a:gd name="T4" fmla="*/ 16 w 94"/>
                <a:gd name="T5" fmla="*/ 78 h 94"/>
                <a:gd name="T6" fmla="*/ 19 w 94"/>
                <a:gd name="T7" fmla="*/ 80 h 94"/>
                <a:gd name="T8" fmla="*/ 77 w 94"/>
                <a:gd name="T9" fmla="*/ 78 h 94"/>
                <a:gd name="T10" fmla="*/ 77 w 94"/>
                <a:gd name="T11" fmla="*/ 18 h 94"/>
                <a:gd name="T12" fmla="*/ 16 w 94"/>
                <a:gd name="T13" fmla="*/ 18 h 94"/>
                <a:gd name="T14" fmla="*/ 55 w 94"/>
                <a:gd name="T15" fmla="*/ 56 h 94"/>
                <a:gd name="T16" fmla="*/ 38 w 94"/>
                <a:gd name="T17" fmla="*/ 56 h 94"/>
                <a:gd name="T18" fmla="*/ 38 w 94"/>
                <a:gd name="T19" fmla="*/ 39 h 94"/>
                <a:gd name="T20" fmla="*/ 55 w 94"/>
                <a:gd name="T21" fmla="*/ 39 h 94"/>
                <a:gd name="T22" fmla="*/ 55 w 94"/>
                <a:gd name="T23"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94">
                  <a:moveTo>
                    <a:pt x="16" y="18"/>
                  </a:moveTo>
                  <a:cubicBezTo>
                    <a:pt x="0" y="33"/>
                    <a:pt x="1" y="58"/>
                    <a:pt x="14" y="75"/>
                  </a:cubicBezTo>
                  <a:cubicBezTo>
                    <a:pt x="14" y="76"/>
                    <a:pt x="15" y="77"/>
                    <a:pt x="16" y="78"/>
                  </a:cubicBezTo>
                  <a:cubicBezTo>
                    <a:pt x="17" y="79"/>
                    <a:pt x="18" y="80"/>
                    <a:pt x="19" y="80"/>
                  </a:cubicBezTo>
                  <a:cubicBezTo>
                    <a:pt x="36" y="94"/>
                    <a:pt x="60" y="93"/>
                    <a:pt x="77" y="78"/>
                  </a:cubicBezTo>
                  <a:cubicBezTo>
                    <a:pt x="94" y="62"/>
                    <a:pt x="92" y="34"/>
                    <a:pt x="77" y="18"/>
                  </a:cubicBezTo>
                  <a:cubicBezTo>
                    <a:pt x="60" y="0"/>
                    <a:pt x="33" y="2"/>
                    <a:pt x="16" y="18"/>
                  </a:cubicBezTo>
                  <a:close/>
                  <a:moveTo>
                    <a:pt x="55" y="56"/>
                  </a:moveTo>
                  <a:cubicBezTo>
                    <a:pt x="50" y="61"/>
                    <a:pt x="43" y="61"/>
                    <a:pt x="38" y="56"/>
                  </a:cubicBezTo>
                  <a:cubicBezTo>
                    <a:pt x="33" y="51"/>
                    <a:pt x="33" y="44"/>
                    <a:pt x="38" y="39"/>
                  </a:cubicBezTo>
                  <a:cubicBezTo>
                    <a:pt x="43" y="34"/>
                    <a:pt x="50" y="35"/>
                    <a:pt x="55" y="39"/>
                  </a:cubicBezTo>
                  <a:cubicBezTo>
                    <a:pt x="60" y="44"/>
                    <a:pt x="59" y="51"/>
                    <a:pt x="5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449">
              <a:extLst>
                <a:ext uri="{FF2B5EF4-FFF2-40B4-BE49-F238E27FC236}">
                  <a16:creationId xmlns:a16="http://schemas.microsoft.com/office/drawing/2014/main" xmlns="" id="{FFE2E00D-66EF-4024-B590-EBF6675A6190}"/>
                </a:ext>
              </a:extLst>
            </p:cNvPr>
            <p:cNvSpPr>
              <a:spLocks noEditPoints="1"/>
            </p:cNvSpPr>
            <p:nvPr/>
          </p:nvSpPr>
          <p:spPr bwMode="auto">
            <a:xfrm>
              <a:off x="8521700" y="4302125"/>
              <a:ext cx="1241425" cy="1644650"/>
            </a:xfrm>
            <a:custGeom>
              <a:avLst/>
              <a:gdLst>
                <a:gd name="T0" fmla="*/ 490 w 499"/>
                <a:gd name="T1" fmla="*/ 482 h 664"/>
                <a:gd name="T2" fmla="*/ 473 w 499"/>
                <a:gd name="T3" fmla="*/ 193 h 664"/>
                <a:gd name="T4" fmla="*/ 396 w 499"/>
                <a:gd name="T5" fmla="*/ 157 h 664"/>
                <a:gd name="T6" fmla="*/ 144 w 499"/>
                <a:gd name="T7" fmla="*/ 62 h 664"/>
                <a:gd name="T8" fmla="*/ 62 w 499"/>
                <a:gd name="T9" fmla="*/ 157 h 664"/>
                <a:gd name="T10" fmla="*/ 24 w 499"/>
                <a:gd name="T11" fmla="*/ 234 h 664"/>
                <a:gd name="T12" fmla="*/ 4 w 499"/>
                <a:gd name="T13" fmla="*/ 573 h 664"/>
                <a:gd name="T14" fmla="*/ 36 w 499"/>
                <a:gd name="T15" fmla="*/ 664 h 664"/>
                <a:gd name="T16" fmla="*/ 498 w 499"/>
                <a:gd name="T17" fmla="*/ 633 h 664"/>
                <a:gd name="T18" fmla="*/ 499 w 499"/>
                <a:gd name="T19" fmla="*/ 627 h 664"/>
                <a:gd name="T20" fmla="*/ 219 w 499"/>
                <a:gd name="T21" fmla="*/ 48 h 664"/>
                <a:gd name="T22" fmla="*/ 276 w 499"/>
                <a:gd name="T23" fmla="*/ 47 h 664"/>
                <a:gd name="T24" fmla="*/ 350 w 499"/>
                <a:gd name="T25" fmla="*/ 107 h 664"/>
                <a:gd name="T26" fmla="*/ 348 w 499"/>
                <a:gd name="T27" fmla="*/ 157 h 664"/>
                <a:gd name="T28" fmla="*/ 152 w 499"/>
                <a:gd name="T29" fmla="*/ 157 h 664"/>
                <a:gd name="T30" fmla="*/ 159 w 499"/>
                <a:gd name="T31" fmla="*/ 92 h 664"/>
                <a:gd name="T32" fmla="*/ 183 w 499"/>
                <a:gd name="T33" fmla="*/ 157 h 664"/>
                <a:gd name="T34" fmla="*/ 250 w 499"/>
                <a:gd name="T35" fmla="*/ 94 h 664"/>
                <a:gd name="T36" fmla="*/ 317 w 499"/>
                <a:gd name="T37" fmla="*/ 157 h 664"/>
                <a:gd name="T38" fmla="*/ 468 w 499"/>
                <a:gd name="T39" fmla="*/ 631 h 664"/>
                <a:gd name="T40" fmla="*/ 466 w 499"/>
                <a:gd name="T41" fmla="*/ 633 h 664"/>
                <a:gd name="T42" fmla="*/ 464 w 499"/>
                <a:gd name="T43" fmla="*/ 633 h 664"/>
                <a:gd name="T44" fmla="*/ 36 w 499"/>
                <a:gd name="T45" fmla="*/ 633 h 664"/>
                <a:gd name="T46" fmla="*/ 32 w 499"/>
                <a:gd name="T47" fmla="*/ 631 h 664"/>
                <a:gd name="T48" fmla="*/ 32 w 499"/>
                <a:gd name="T49" fmla="*/ 629 h 664"/>
                <a:gd name="T50" fmla="*/ 33 w 499"/>
                <a:gd name="T51" fmla="*/ 604 h 664"/>
                <a:gd name="T52" fmla="*/ 57 w 499"/>
                <a:gd name="T53" fmla="*/ 199 h 664"/>
                <a:gd name="T54" fmla="*/ 58 w 499"/>
                <a:gd name="T55" fmla="*/ 192 h 664"/>
                <a:gd name="T56" fmla="*/ 60 w 499"/>
                <a:gd name="T57" fmla="*/ 188 h 664"/>
                <a:gd name="T58" fmla="*/ 61 w 499"/>
                <a:gd name="T59" fmla="*/ 188 h 664"/>
                <a:gd name="T60" fmla="*/ 438 w 499"/>
                <a:gd name="T61" fmla="*/ 188 h 664"/>
                <a:gd name="T62" fmla="*/ 439 w 499"/>
                <a:gd name="T63" fmla="*/ 188 h 664"/>
                <a:gd name="T64" fmla="*/ 443 w 499"/>
                <a:gd name="T65" fmla="*/ 191 h 664"/>
                <a:gd name="T66" fmla="*/ 442 w 499"/>
                <a:gd name="T67" fmla="*/ 194 h 664"/>
                <a:gd name="T68" fmla="*/ 445 w 499"/>
                <a:gd name="T69" fmla="*/ 233 h 664"/>
                <a:gd name="T70" fmla="*/ 468 w 499"/>
                <a:gd name="T71" fmla="*/ 628 h 664"/>
                <a:gd name="T72" fmla="*/ 468 w 499"/>
                <a:gd name="T73" fmla="*/ 630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9" h="664">
                  <a:moveTo>
                    <a:pt x="499" y="627"/>
                  </a:moveTo>
                  <a:cubicBezTo>
                    <a:pt x="496" y="578"/>
                    <a:pt x="493" y="530"/>
                    <a:pt x="490" y="482"/>
                  </a:cubicBezTo>
                  <a:cubicBezTo>
                    <a:pt x="476" y="246"/>
                    <a:pt x="476" y="246"/>
                    <a:pt x="476" y="246"/>
                  </a:cubicBezTo>
                  <a:cubicBezTo>
                    <a:pt x="475" y="228"/>
                    <a:pt x="474" y="210"/>
                    <a:pt x="473" y="193"/>
                  </a:cubicBezTo>
                  <a:cubicBezTo>
                    <a:pt x="472" y="173"/>
                    <a:pt x="458" y="157"/>
                    <a:pt x="437" y="157"/>
                  </a:cubicBezTo>
                  <a:cubicBezTo>
                    <a:pt x="396" y="157"/>
                    <a:pt x="396" y="157"/>
                    <a:pt x="396" y="157"/>
                  </a:cubicBezTo>
                  <a:cubicBezTo>
                    <a:pt x="391" y="101"/>
                    <a:pt x="359" y="48"/>
                    <a:pt x="306" y="25"/>
                  </a:cubicBezTo>
                  <a:cubicBezTo>
                    <a:pt x="250" y="0"/>
                    <a:pt x="185" y="16"/>
                    <a:pt x="144" y="62"/>
                  </a:cubicBezTo>
                  <a:cubicBezTo>
                    <a:pt x="121" y="88"/>
                    <a:pt x="107" y="122"/>
                    <a:pt x="104" y="157"/>
                  </a:cubicBezTo>
                  <a:cubicBezTo>
                    <a:pt x="62" y="157"/>
                    <a:pt x="62" y="157"/>
                    <a:pt x="62" y="157"/>
                  </a:cubicBezTo>
                  <a:cubicBezTo>
                    <a:pt x="45" y="157"/>
                    <a:pt x="30" y="170"/>
                    <a:pt x="27" y="186"/>
                  </a:cubicBezTo>
                  <a:cubicBezTo>
                    <a:pt x="25" y="202"/>
                    <a:pt x="25" y="218"/>
                    <a:pt x="24" y="234"/>
                  </a:cubicBezTo>
                  <a:cubicBezTo>
                    <a:pt x="22" y="268"/>
                    <a:pt x="20" y="302"/>
                    <a:pt x="18" y="337"/>
                  </a:cubicBezTo>
                  <a:cubicBezTo>
                    <a:pt x="14" y="416"/>
                    <a:pt x="9" y="494"/>
                    <a:pt x="4" y="573"/>
                  </a:cubicBezTo>
                  <a:cubicBezTo>
                    <a:pt x="3" y="591"/>
                    <a:pt x="2" y="610"/>
                    <a:pt x="1" y="628"/>
                  </a:cubicBezTo>
                  <a:cubicBezTo>
                    <a:pt x="0" y="648"/>
                    <a:pt x="17" y="664"/>
                    <a:pt x="36" y="664"/>
                  </a:cubicBezTo>
                  <a:cubicBezTo>
                    <a:pt x="464" y="664"/>
                    <a:pt x="464" y="664"/>
                    <a:pt x="464" y="664"/>
                  </a:cubicBezTo>
                  <a:cubicBezTo>
                    <a:pt x="482" y="664"/>
                    <a:pt x="496" y="650"/>
                    <a:pt x="498" y="633"/>
                  </a:cubicBezTo>
                  <a:cubicBezTo>
                    <a:pt x="499" y="632"/>
                    <a:pt x="499" y="630"/>
                    <a:pt x="499" y="629"/>
                  </a:cubicBezTo>
                  <a:cubicBezTo>
                    <a:pt x="499" y="628"/>
                    <a:pt x="499" y="627"/>
                    <a:pt x="499" y="627"/>
                  </a:cubicBezTo>
                  <a:close/>
                  <a:moveTo>
                    <a:pt x="159" y="92"/>
                  </a:moveTo>
                  <a:cubicBezTo>
                    <a:pt x="173" y="72"/>
                    <a:pt x="196" y="55"/>
                    <a:pt x="219" y="48"/>
                  </a:cubicBezTo>
                  <a:cubicBezTo>
                    <a:pt x="233" y="44"/>
                    <a:pt x="244" y="43"/>
                    <a:pt x="259" y="44"/>
                  </a:cubicBezTo>
                  <a:cubicBezTo>
                    <a:pt x="264" y="44"/>
                    <a:pt x="269" y="45"/>
                    <a:pt x="276" y="47"/>
                  </a:cubicBezTo>
                  <a:cubicBezTo>
                    <a:pt x="282" y="48"/>
                    <a:pt x="289" y="51"/>
                    <a:pt x="294" y="53"/>
                  </a:cubicBezTo>
                  <a:cubicBezTo>
                    <a:pt x="319" y="64"/>
                    <a:pt x="337" y="83"/>
                    <a:pt x="350" y="107"/>
                  </a:cubicBezTo>
                  <a:cubicBezTo>
                    <a:pt x="358" y="122"/>
                    <a:pt x="363" y="140"/>
                    <a:pt x="365" y="157"/>
                  </a:cubicBezTo>
                  <a:cubicBezTo>
                    <a:pt x="348" y="157"/>
                    <a:pt x="348" y="157"/>
                    <a:pt x="348" y="157"/>
                  </a:cubicBezTo>
                  <a:cubicBezTo>
                    <a:pt x="342" y="107"/>
                    <a:pt x="303" y="63"/>
                    <a:pt x="250" y="63"/>
                  </a:cubicBezTo>
                  <a:cubicBezTo>
                    <a:pt x="197" y="62"/>
                    <a:pt x="158" y="108"/>
                    <a:pt x="152" y="157"/>
                  </a:cubicBezTo>
                  <a:cubicBezTo>
                    <a:pt x="135" y="157"/>
                    <a:pt x="135" y="157"/>
                    <a:pt x="135" y="157"/>
                  </a:cubicBezTo>
                  <a:cubicBezTo>
                    <a:pt x="138" y="134"/>
                    <a:pt x="145" y="112"/>
                    <a:pt x="159" y="92"/>
                  </a:cubicBezTo>
                  <a:close/>
                  <a:moveTo>
                    <a:pt x="317" y="157"/>
                  </a:moveTo>
                  <a:cubicBezTo>
                    <a:pt x="183" y="157"/>
                    <a:pt x="183" y="157"/>
                    <a:pt x="183" y="157"/>
                  </a:cubicBezTo>
                  <a:cubicBezTo>
                    <a:pt x="185" y="142"/>
                    <a:pt x="192" y="127"/>
                    <a:pt x="202" y="116"/>
                  </a:cubicBezTo>
                  <a:cubicBezTo>
                    <a:pt x="215" y="102"/>
                    <a:pt x="232" y="94"/>
                    <a:pt x="250" y="94"/>
                  </a:cubicBezTo>
                  <a:cubicBezTo>
                    <a:pt x="268" y="93"/>
                    <a:pt x="285" y="102"/>
                    <a:pt x="298" y="116"/>
                  </a:cubicBezTo>
                  <a:cubicBezTo>
                    <a:pt x="308" y="127"/>
                    <a:pt x="315" y="142"/>
                    <a:pt x="317" y="157"/>
                  </a:cubicBezTo>
                  <a:close/>
                  <a:moveTo>
                    <a:pt x="468" y="630"/>
                  </a:moveTo>
                  <a:cubicBezTo>
                    <a:pt x="468" y="630"/>
                    <a:pt x="468" y="631"/>
                    <a:pt x="468" y="631"/>
                  </a:cubicBezTo>
                  <a:cubicBezTo>
                    <a:pt x="468" y="631"/>
                    <a:pt x="467" y="631"/>
                    <a:pt x="467" y="632"/>
                  </a:cubicBezTo>
                  <a:cubicBezTo>
                    <a:pt x="466" y="632"/>
                    <a:pt x="466" y="633"/>
                    <a:pt x="466" y="633"/>
                  </a:cubicBezTo>
                  <a:cubicBezTo>
                    <a:pt x="466" y="633"/>
                    <a:pt x="466" y="633"/>
                    <a:pt x="465" y="633"/>
                  </a:cubicBezTo>
                  <a:cubicBezTo>
                    <a:pt x="466" y="632"/>
                    <a:pt x="463" y="633"/>
                    <a:pt x="464" y="633"/>
                  </a:cubicBezTo>
                  <a:cubicBezTo>
                    <a:pt x="463" y="633"/>
                    <a:pt x="463" y="633"/>
                    <a:pt x="463" y="633"/>
                  </a:cubicBezTo>
                  <a:cubicBezTo>
                    <a:pt x="36" y="633"/>
                    <a:pt x="36" y="633"/>
                    <a:pt x="36" y="633"/>
                  </a:cubicBezTo>
                  <a:cubicBezTo>
                    <a:pt x="37" y="633"/>
                    <a:pt x="34" y="632"/>
                    <a:pt x="34" y="633"/>
                  </a:cubicBezTo>
                  <a:cubicBezTo>
                    <a:pt x="34" y="632"/>
                    <a:pt x="32" y="630"/>
                    <a:pt x="32" y="631"/>
                  </a:cubicBezTo>
                  <a:cubicBezTo>
                    <a:pt x="32" y="629"/>
                    <a:pt x="31" y="629"/>
                    <a:pt x="32" y="630"/>
                  </a:cubicBezTo>
                  <a:cubicBezTo>
                    <a:pt x="32" y="628"/>
                    <a:pt x="32" y="628"/>
                    <a:pt x="32" y="629"/>
                  </a:cubicBezTo>
                  <a:cubicBezTo>
                    <a:pt x="32" y="628"/>
                    <a:pt x="32" y="627"/>
                    <a:pt x="32" y="626"/>
                  </a:cubicBezTo>
                  <a:cubicBezTo>
                    <a:pt x="33" y="604"/>
                    <a:pt x="33" y="604"/>
                    <a:pt x="33" y="604"/>
                  </a:cubicBezTo>
                  <a:cubicBezTo>
                    <a:pt x="38" y="531"/>
                    <a:pt x="42" y="459"/>
                    <a:pt x="46" y="387"/>
                  </a:cubicBezTo>
                  <a:cubicBezTo>
                    <a:pt x="50" y="324"/>
                    <a:pt x="54" y="261"/>
                    <a:pt x="57" y="199"/>
                  </a:cubicBezTo>
                  <a:cubicBezTo>
                    <a:pt x="57" y="197"/>
                    <a:pt x="57" y="195"/>
                    <a:pt x="58" y="193"/>
                  </a:cubicBezTo>
                  <a:cubicBezTo>
                    <a:pt x="58" y="192"/>
                    <a:pt x="58" y="192"/>
                    <a:pt x="58" y="192"/>
                  </a:cubicBezTo>
                  <a:cubicBezTo>
                    <a:pt x="58" y="193"/>
                    <a:pt x="58" y="190"/>
                    <a:pt x="58" y="190"/>
                  </a:cubicBezTo>
                  <a:cubicBezTo>
                    <a:pt x="58" y="190"/>
                    <a:pt x="60" y="188"/>
                    <a:pt x="60" y="188"/>
                  </a:cubicBezTo>
                  <a:cubicBezTo>
                    <a:pt x="61" y="188"/>
                    <a:pt x="61" y="187"/>
                    <a:pt x="60" y="188"/>
                  </a:cubicBezTo>
                  <a:cubicBezTo>
                    <a:pt x="62" y="188"/>
                    <a:pt x="63" y="188"/>
                    <a:pt x="61" y="188"/>
                  </a:cubicBezTo>
                  <a:cubicBezTo>
                    <a:pt x="66" y="188"/>
                    <a:pt x="70" y="188"/>
                    <a:pt x="75" y="188"/>
                  </a:cubicBezTo>
                  <a:cubicBezTo>
                    <a:pt x="438" y="188"/>
                    <a:pt x="438" y="188"/>
                    <a:pt x="438" y="188"/>
                  </a:cubicBezTo>
                  <a:cubicBezTo>
                    <a:pt x="439" y="188"/>
                    <a:pt x="438" y="188"/>
                    <a:pt x="438" y="188"/>
                  </a:cubicBezTo>
                  <a:cubicBezTo>
                    <a:pt x="438" y="188"/>
                    <a:pt x="439" y="188"/>
                    <a:pt x="439" y="188"/>
                  </a:cubicBezTo>
                  <a:cubicBezTo>
                    <a:pt x="437" y="188"/>
                    <a:pt x="442" y="189"/>
                    <a:pt x="440" y="188"/>
                  </a:cubicBezTo>
                  <a:cubicBezTo>
                    <a:pt x="442" y="190"/>
                    <a:pt x="442" y="190"/>
                    <a:pt x="443" y="191"/>
                  </a:cubicBezTo>
                  <a:cubicBezTo>
                    <a:pt x="442" y="191"/>
                    <a:pt x="442" y="192"/>
                    <a:pt x="442" y="192"/>
                  </a:cubicBezTo>
                  <a:cubicBezTo>
                    <a:pt x="442" y="193"/>
                    <a:pt x="442" y="193"/>
                    <a:pt x="442" y="194"/>
                  </a:cubicBezTo>
                  <a:cubicBezTo>
                    <a:pt x="443" y="197"/>
                    <a:pt x="443" y="199"/>
                    <a:pt x="443" y="202"/>
                  </a:cubicBezTo>
                  <a:cubicBezTo>
                    <a:pt x="443" y="212"/>
                    <a:pt x="444" y="223"/>
                    <a:pt x="445" y="233"/>
                  </a:cubicBezTo>
                  <a:cubicBezTo>
                    <a:pt x="458" y="462"/>
                    <a:pt x="458" y="462"/>
                    <a:pt x="458" y="462"/>
                  </a:cubicBezTo>
                  <a:cubicBezTo>
                    <a:pt x="461" y="517"/>
                    <a:pt x="465" y="572"/>
                    <a:pt x="468" y="628"/>
                  </a:cubicBezTo>
                  <a:cubicBezTo>
                    <a:pt x="468" y="628"/>
                    <a:pt x="468" y="628"/>
                    <a:pt x="468" y="628"/>
                  </a:cubicBezTo>
                  <a:cubicBezTo>
                    <a:pt x="468" y="629"/>
                    <a:pt x="468" y="631"/>
                    <a:pt x="468" y="6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12" name="图片占位符 11">
            <a:extLst>
              <a:ext uri="{FF2B5EF4-FFF2-40B4-BE49-F238E27FC236}">
                <a16:creationId xmlns:a16="http://schemas.microsoft.com/office/drawing/2014/main" xmlns="" id="{39C35301-427E-40A7-BF1E-531054BF589B}"/>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grpSp>
        <p:nvGrpSpPr>
          <p:cNvPr id="14"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15"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16</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19"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Tree>
    <p:extLst>
      <p:ext uri="{BB962C8B-B14F-4D97-AF65-F5344CB8AC3E}">
        <p14:creationId xmlns:p14="http://schemas.microsoft.com/office/powerpoint/2010/main" val="3514272363"/>
      </p:ext>
    </p:extLst>
  </p:cSld>
  <p:clrMapOvr>
    <a:masterClrMapping/>
  </p:clrMapOvr>
  <mc:AlternateContent xmlns:mc="http://schemas.openxmlformats.org/markup-compatibility/2006" xmlns:p14="http://schemas.microsoft.com/office/powerpoint/2010/main">
    <mc:Choice Requires="p14">
      <p:transition spd="slow">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0-#ppt_w/2"/>
                                          </p:val>
                                        </p:tav>
                                        <p:tav tm="100000">
                                          <p:val>
                                            <p:strVal val="#ppt_x"/>
                                          </p:val>
                                        </p:tav>
                                      </p:tavLst>
                                    </p:anim>
                                    <p:anim calcmode="lin" valueType="num">
                                      <p:cBhvr additive="base">
                                        <p:cTn id="8" dur="75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ppt_x"/>
                                          </p:val>
                                        </p:tav>
                                        <p:tav tm="100000">
                                          <p:val>
                                            <p:strVal val="#ppt_x"/>
                                          </p:val>
                                        </p:tav>
                                      </p:tavLst>
                                    </p:anim>
                                    <p:anim calcmode="lin" valueType="num">
                                      <p:cBhvr additive="base">
                                        <p:cTn id="12" dur="750" fill="hold"/>
                                        <p:tgtEl>
                                          <p:spTgt spid="2"/>
                                        </p:tgtEl>
                                        <p:attrNameLst>
                                          <p:attrName>ppt_y</p:attrName>
                                        </p:attrNameLst>
                                      </p:cBhvr>
                                      <p:tavLst>
                                        <p:tav tm="0">
                                          <p:val>
                                            <p:strVal val="1+#ppt_h/2"/>
                                          </p:val>
                                        </p:tav>
                                        <p:tav tm="100000">
                                          <p:val>
                                            <p:strVal val="#ppt_y"/>
                                          </p:val>
                                        </p:tav>
                                      </p:tavLst>
                                    </p:anim>
                                  </p:childTnLst>
                                </p:cTn>
                              </p:par>
                              <p:par>
                                <p:cTn id="13" presetID="22" presetClass="entr" presetSubtype="8" fill="hold" grpId="0" nodeType="withEffect">
                                  <p:stCondLst>
                                    <p:cond delay="50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par>
                                <p:cTn id="16" presetID="6" presetClass="entr" presetSubtype="32" fill="hold" nodeType="withEffect">
                                  <p:stCondLst>
                                    <p:cond delay="750"/>
                                  </p:stCondLst>
                                  <p:childTnLst>
                                    <p:set>
                                      <p:cBhvr>
                                        <p:cTn id="17" dur="1" fill="hold">
                                          <p:stCondLst>
                                            <p:cond delay="0"/>
                                          </p:stCondLst>
                                        </p:cTn>
                                        <p:tgtEl>
                                          <p:spTgt spid="47"/>
                                        </p:tgtEl>
                                        <p:attrNameLst>
                                          <p:attrName>style.visibility</p:attrName>
                                        </p:attrNameLst>
                                      </p:cBhvr>
                                      <p:to>
                                        <p:strVal val="visible"/>
                                      </p:to>
                                    </p:set>
                                    <p:animEffect transition="in" filter="circle(out)">
                                      <p:cBhvr>
                                        <p:cTn id="18" dur="500"/>
                                        <p:tgtEl>
                                          <p:spTgt spid="47"/>
                                        </p:tgtEl>
                                      </p:cBhvr>
                                    </p:animEffect>
                                  </p:childTnLst>
                                </p:cTn>
                              </p:par>
                              <p:par>
                                <p:cTn id="19" presetID="2" presetClass="entr" presetSubtype="2" decel="100000" fill="hold" grpId="0" nodeType="withEffect">
                                  <p:stCondLst>
                                    <p:cond delay="1000"/>
                                  </p:stCondLst>
                                  <p:childTnLst>
                                    <p:set>
                                      <p:cBhvr>
                                        <p:cTn id="20" dur="1" fill="hold">
                                          <p:stCondLst>
                                            <p:cond delay="0"/>
                                          </p:stCondLst>
                                        </p:cTn>
                                        <p:tgtEl>
                                          <p:spTgt spid="51"/>
                                        </p:tgtEl>
                                        <p:attrNameLst>
                                          <p:attrName>style.visibility</p:attrName>
                                        </p:attrNameLst>
                                      </p:cBhvr>
                                      <p:to>
                                        <p:strVal val="visible"/>
                                      </p:to>
                                    </p:set>
                                    <p:anim calcmode="lin" valueType="num">
                                      <p:cBhvr additive="base">
                                        <p:cTn id="21" dur="750" fill="hold"/>
                                        <p:tgtEl>
                                          <p:spTgt spid="51"/>
                                        </p:tgtEl>
                                        <p:attrNameLst>
                                          <p:attrName>ppt_x</p:attrName>
                                        </p:attrNameLst>
                                      </p:cBhvr>
                                      <p:tavLst>
                                        <p:tav tm="0">
                                          <p:val>
                                            <p:strVal val="1+#ppt_w/2"/>
                                          </p:val>
                                        </p:tav>
                                        <p:tav tm="100000">
                                          <p:val>
                                            <p:strVal val="#ppt_x"/>
                                          </p:val>
                                        </p:tav>
                                      </p:tavLst>
                                    </p:anim>
                                    <p:anim calcmode="lin" valueType="num">
                                      <p:cBhvr additive="base">
                                        <p:cTn id="22" dur="75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078122" y="1796396"/>
            <a:ext cx="3057247" cy="523220"/>
          </a:xfrm>
          <a:prstGeom prst="rect">
            <a:avLst/>
          </a:prstGeom>
          <a:noFill/>
        </p:spPr>
        <p:txBody>
          <a:bodyPr wrap="none" rtlCol="0" anchor="ctr" anchorCtr="0">
            <a:spAutoFit/>
          </a:bodyPr>
          <a:lstStyle/>
          <a:p>
            <a:r>
              <a:rPr lang="zh-CN" altLang="en-US" sz="2800">
                <a:solidFill>
                  <a:schemeClr val="tx1">
                    <a:lumMod val="75000"/>
                    <a:lumOff val="25000"/>
                  </a:schemeClr>
                </a:solidFill>
                <a:latin typeface="方正正准黑简体" panose="02000000000000000000" pitchFamily="2" charset="-122"/>
                <a:ea typeface="方正正准黑简体" panose="02000000000000000000" pitchFamily="2" charset="-122"/>
              </a:rPr>
              <a:t>重点项目有待改善</a:t>
            </a:r>
          </a:p>
        </p:txBody>
      </p:sp>
      <p:sp>
        <p:nvSpPr>
          <p:cNvPr id="12" name="矩形 11"/>
          <p:cNvSpPr/>
          <p:nvPr/>
        </p:nvSpPr>
        <p:spPr>
          <a:xfrm>
            <a:off x="1078122" y="3280527"/>
            <a:ext cx="4061437" cy="812530"/>
          </a:xfrm>
          <a:prstGeom prst="rect">
            <a:avLst/>
          </a:prstGeom>
        </p:spPr>
        <p:txBody>
          <a:bodyPr wrap="square">
            <a:spAutoFit/>
          </a:bodyPr>
          <a:lstStyle/>
          <a:p>
            <a:pPr>
              <a:lnSpc>
                <a:spcPct val="130000"/>
              </a:lnSpc>
            </a:pPr>
            <a:r>
              <a:rPr lang="zh-CN" altLang="en-US" sz="1200">
                <a:solidFill>
                  <a:schemeClr val="bg1">
                    <a:lumMod val="65000"/>
                  </a:schemeClr>
                </a:solidFill>
              </a:rPr>
              <a:t>Ut wisi enim ad minim veniam, quis nostrud exerci tation ullamcorper nibh euismod tincidunt ut laoreet dolore magna aliquam erat volutpat. </a:t>
            </a:r>
          </a:p>
        </p:txBody>
      </p:sp>
      <p:sp>
        <p:nvSpPr>
          <p:cNvPr id="13" name="文本框 12"/>
          <p:cNvSpPr txBox="1"/>
          <p:nvPr/>
        </p:nvSpPr>
        <p:spPr>
          <a:xfrm>
            <a:off x="1078122" y="2911195"/>
            <a:ext cx="2031325" cy="369332"/>
          </a:xfrm>
          <a:prstGeom prst="rect">
            <a:avLst/>
          </a:prstGeom>
          <a:noFill/>
        </p:spPr>
        <p:txBody>
          <a:bodyPr wrap="none" rtlCol="0">
            <a:spAutoFit/>
          </a:bodyPr>
          <a:lstStyle/>
          <a:p>
            <a:r>
              <a:rPr lang="zh-CN" altLang="en-US">
                <a:solidFill>
                  <a:schemeClr val="bg1">
                    <a:lumMod val="50000"/>
                  </a:schemeClr>
                </a:solidFill>
                <a:latin typeface="方正正准黑简体" panose="02000000000000000000" pitchFamily="2" charset="-122"/>
                <a:ea typeface="方正正准黑简体" panose="02000000000000000000" pitchFamily="2" charset="-122"/>
              </a:rPr>
              <a:t>此处添加项目任务</a:t>
            </a:r>
          </a:p>
        </p:txBody>
      </p:sp>
      <p:sp>
        <p:nvSpPr>
          <p:cNvPr id="15" name="圆角矩形 14"/>
          <p:cNvSpPr/>
          <p:nvPr/>
        </p:nvSpPr>
        <p:spPr>
          <a:xfrm>
            <a:off x="1154517" y="4384014"/>
            <a:ext cx="1185823" cy="350284"/>
          </a:xfrm>
          <a:prstGeom prst="round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r>
              <a:rPr lang="en-US" altLang="zh-CN" sz="1400" kern="0" dirty="0">
                <a:latin typeface="Open Sans" panose="020B0606030504020204" pitchFamily="34" charset="0"/>
                <a:ea typeface="Open Sans" panose="020B0606030504020204" pitchFamily="34" charset="0"/>
                <a:cs typeface="Open Sans" panose="020B0606030504020204" pitchFamily="34" charset="0"/>
              </a:rPr>
              <a:t>View more</a:t>
            </a:r>
            <a:endParaRPr lang="zh-CN" altLang="en-US" sz="1400" kern="0" dirty="0">
              <a:latin typeface="Open Sans" panose="020B0606030504020204" pitchFamily="34" charset="0"/>
              <a:cs typeface="Open Sans" panose="020B0606030504020204" pitchFamily="34" charset="0"/>
            </a:endParaRPr>
          </a:p>
        </p:txBody>
      </p:sp>
      <p:sp>
        <p:nvSpPr>
          <p:cNvPr id="16" name="矩形 15"/>
          <p:cNvSpPr/>
          <p:nvPr/>
        </p:nvSpPr>
        <p:spPr>
          <a:xfrm>
            <a:off x="5917324" y="672661"/>
            <a:ext cx="1219199" cy="1187669"/>
          </a:xfrm>
          <a:prstGeom prst="rect">
            <a:avLst/>
          </a:prstGeom>
          <a:solidFill>
            <a:srgbClr val="6B72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a:latin typeface="Bebas" pitchFamily="2" charset="0"/>
              </a:rPr>
              <a:t>￥</a:t>
            </a:r>
            <a:r>
              <a:rPr lang="en-US" altLang="zh-CN" sz="3600">
                <a:latin typeface="Bebas" pitchFamily="2" charset="0"/>
              </a:rPr>
              <a:t>199</a:t>
            </a:r>
            <a:endParaRPr lang="zh-CN" altLang="en-US" sz="3600">
              <a:latin typeface="Bebas" pitchFamily="2" charset="0"/>
            </a:endParaRPr>
          </a:p>
        </p:txBody>
      </p:sp>
      <p:sp>
        <p:nvSpPr>
          <p:cNvPr id="17" name="矩形 16"/>
          <p:cNvSpPr/>
          <p:nvPr/>
        </p:nvSpPr>
        <p:spPr>
          <a:xfrm>
            <a:off x="7136523" y="672660"/>
            <a:ext cx="4099036" cy="1187669"/>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矩形 17"/>
          <p:cNvSpPr/>
          <p:nvPr/>
        </p:nvSpPr>
        <p:spPr>
          <a:xfrm>
            <a:off x="7255851" y="1192403"/>
            <a:ext cx="3780011" cy="572464"/>
          </a:xfrm>
          <a:prstGeom prst="rect">
            <a:avLst/>
          </a:prstGeom>
        </p:spPr>
        <p:txBody>
          <a:bodyPr wrap="square">
            <a:spAutoFit/>
          </a:bodyPr>
          <a:lstStyle/>
          <a:p>
            <a:pPr>
              <a:lnSpc>
                <a:spcPct val="130000"/>
              </a:lnSpc>
            </a:pPr>
            <a:r>
              <a:rPr lang="zh-CN" altLang="en-US" sz="1200">
                <a:solidFill>
                  <a:schemeClr val="bg1">
                    <a:lumMod val="65000"/>
                  </a:schemeClr>
                </a:solidFill>
              </a:rPr>
              <a:t>Ut wisi enim ad minim veniam, quis nostrud exerci tation ullamcorper nibh euismod tincidunt ut laoreet dolore</a:t>
            </a:r>
          </a:p>
        </p:txBody>
      </p:sp>
      <p:sp>
        <p:nvSpPr>
          <p:cNvPr id="19" name="文本框 18"/>
          <p:cNvSpPr txBox="1"/>
          <p:nvPr/>
        </p:nvSpPr>
        <p:spPr>
          <a:xfrm>
            <a:off x="7255851" y="859964"/>
            <a:ext cx="1569660" cy="369332"/>
          </a:xfrm>
          <a:prstGeom prst="rect">
            <a:avLst/>
          </a:prstGeom>
          <a:noFill/>
        </p:spPr>
        <p:txBody>
          <a:bodyPr wrap="none" rtlCol="0">
            <a:spAutoFit/>
          </a:bodyPr>
          <a:lstStyle/>
          <a:p>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市场项目名称</a:t>
            </a:r>
          </a:p>
        </p:txBody>
      </p:sp>
      <p:sp>
        <p:nvSpPr>
          <p:cNvPr id="20" name="矩形 19"/>
          <p:cNvSpPr/>
          <p:nvPr/>
        </p:nvSpPr>
        <p:spPr>
          <a:xfrm>
            <a:off x="5917324" y="2097307"/>
            <a:ext cx="1219199" cy="2611328"/>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a:latin typeface="Bebas" pitchFamily="2" charset="0"/>
              </a:rPr>
              <a:t>￥</a:t>
            </a:r>
            <a:r>
              <a:rPr lang="en-US" altLang="zh-CN" sz="3600">
                <a:latin typeface="Bebas" pitchFamily="2" charset="0"/>
              </a:rPr>
              <a:t>599</a:t>
            </a:r>
            <a:endParaRPr lang="zh-CN" altLang="en-US" sz="3600">
              <a:latin typeface="Bebas" pitchFamily="2" charset="0"/>
            </a:endParaRPr>
          </a:p>
        </p:txBody>
      </p:sp>
      <p:sp>
        <p:nvSpPr>
          <p:cNvPr id="21" name="矩形 20"/>
          <p:cNvSpPr/>
          <p:nvPr/>
        </p:nvSpPr>
        <p:spPr>
          <a:xfrm>
            <a:off x="7136523" y="2097306"/>
            <a:ext cx="4099036" cy="2611328"/>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矩形 21"/>
          <p:cNvSpPr/>
          <p:nvPr/>
        </p:nvSpPr>
        <p:spPr>
          <a:xfrm>
            <a:off x="7255851" y="2607243"/>
            <a:ext cx="3780011" cy="572464"/>
          </a:xfrm>
          <a:prstGeom prst="rect">
            <a:avLst/>
          </a:prstGeom>
        </p:spPr>
        <p:txBody>
          <a:bodyPr wrap="square">
            <a:spAutoFit/>
          </a:bodyPr>
          <a:lstStyle/>
          <a:p>
            <a:pPr>
              <a:lnSpc>
                <a:spcPct val="130000"/>
              </a:lnSpc>
            </a:pPr>
            <a:r>
              <a:rPr lang="zh-CN" altLang="en-US" sz="1200">
                <a:solidFill>
                  <a:schemeClr val="bg1">
                    <a:lumMod val="65000"/>
                  </a:schemeClr>
                </a:solidFill>
              </a:rPr>
              <a:t>Ut wisi enim ad minim veniam, quis nostrud exerci tation ullamcorper nibh euismod tincidunt ut laoreet dolore</a:t>
            </a:r>
          </a:p>
        </p:txBody>
      </p:sp>
      <p:sp>
        <p:nvSpPr>
          <p:cNvPr id="23" name="矩形 22"/>
          <p:cNvSpPr/>
          <p:nvPr/>
        </p:nvSpPr>
        <p:spPr>
          <a:xfrm>
            <a:off x="5917324" y="4945611"/>
            <a:ext cx="1219199" cy="1187669"/>
          </a:xfrm>
          <a:prstGeom prst="rect">
            <a:avLst/>
          </a:prstGeom>
          <a:solidFill>
            <a:srgbClr val="6B72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a:latin typeface="Bebas" pitchFamily="2" charset="0"/>
              </a:rPr>
              <a:t>￥</a:t>
            </a:r>
            <a:r>
              <a:rPr lang="en-US" altLang="zh-CN" sz="3600">
                <a:latin typeface="Bebas" pitchFamily="2" charset="0"/>
              </a:rPr>
              <a:t>399</a:t>
            </a:r>
            <a:endParaRPr lang="zh-CN" altLang="en-US" sz="3600">
              <a:latin typeface="Bebas" pitchFamily="2" charset="0"/>
            </a:endParaRPr>
          </a:p>
        </p:txBody>
      </p:sp>
      <p:sp>
        <p:nvSpPr>
          <p:cNvPr id="24" name="矩形 23"/>
          <p:cNvSpPr/>
          <p:nvPr/>
        </p:nvSpPr>
        <p:spPr>
          <a:xfrm>
            <a:off x="7136523" y="4945610"/>
            <a:ext cx="4099036" cy="1187669"/>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矩形 24"/>
          <p:cNvSpPr/>
          <p:nvPr/>
        </p:nvSpPr>
        <p:spPr>
          <a:xfrm>
            <a:off x="7255851" y="5454274"/>
            <a:ext cx="3979708" cy="547266"/>
          </a:xfrm>
          <a:prstGeom prst="rect">
            <a:avLst/>
          </a:prstGeom>
        </p:spPr>
        <p:txBody>
          <a:bodyPr wrap="square">
            <a:spAutoFit/>
          </a:bodyPr>
          <a:lstStyle/>
          <a:p>
            <a:pPr>
              <a:lnSpc>
                <a:spcPct val="130000"/>
              </a:lnSpc>
            </a:pPr>
            <a:r>
              <a:rPr lang="zh-CN" altLang="en-US" sz="1200" dirty="0">
                <a:solidFill>
                  <a:schemeClr val="bg1">
                    <a:lumMod val="65000"/>
                  </a:schemeClr>
                </a:solidFill>
              </a:rPr>
              <a:t>Ut wisi enim ad minim veniam, quis nostrud exerci tation ullamcorper nibh euismod tincidunt ut laoreet dolore</a:t>
            </a:r>
          </a:p>
        </p:txBody>
      </p:sp>
      <p:sp>
        <p:nvSpPr>
          <p:cNvPr id="26" name="文本框 25"/>
          <p:cNvSpPr txBox="1"/>
          <p:nvPr/>
        </p:nvSpPr>
        <p:spPr>
          <a:xfrm>
            <a:off x="7255851" y="5121835"/>
            <a:ext cx="1569660" cy="369332"/>
          </a:xfrm>
          <a:prstGeom prst="rect">
            <a:avLst/>
          </a:prstGeom>
          <a:noFill/>
        </p:spPr>
        <p:txBody>
          <a:bodyPr wrap="none" rtlCol="0">
            <a:spAutoFit/>
          </a:bodyPr>
          <a:lstStyle/>
          <a:p>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市场项目名称</a:t>
            </a:r>
          </a:p>
        </p:txBody>
      </p:sp>
      <p:sp>
        <p:nvSpPr>
          <p:cNvPr id="28" name="文本框 27"/>
          <p:cNvSpPr txBox="1"/>
          <p:nvPr/>
        </p:nvSpPr>
        <p:spPr>
          <a:xfrm>
            <a:off x="7255851" y="2278154"/>
            <a:ext cx="1569660" cy="369332"/>
          </a:xfrm>
          <a:prstGeom prst="rect">
            <a:avLst/>
          </a:prstGeom>
          <a:noFill/>
        </p:spPr>
        <p:txBody>
          <a:bodyPr wrap="none" rtlCol="0">
            <a:spAutoFit/>
          </a:bodyPr>
          <a:lstStyle/>
          <a:p>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市场重点项目</a:t>
            </a:r>
          </a:p>
        </p:txBody>
      </p:sp>
      <p:sp>
        <p:nvSpPr>
          <p:cNvPr id="29" name="文本框 28"/>
          <p:cNvSpPr txBox="1"/>
          <p:nvPr/>
        </p:nvSpPr>
        <p:spPr>
          <a:xfrm>
            <a:off x="7383308" y="3423637"/>
            <a:ext cx="764953" cy="338554"/>
          </a:xfrm>
          <a:prstGeom prst="rect">
            <a:avLst/>
          </a:prstGeom>
          <a:noFill/>
        </p:spPr>
        <p:txBody>
          <a:bodyPr wrap="none" rtlCol="0">
            <a:spAutoFit/>
          </a:bodyPr>
          <a:lstStyle/>
          <a:p>
            <a:r>
              <a:rPr lang="zh-CN" altLang="en-US" sz="1600" dirty="0">
                <a:latin typeface="方正正准黑简体" panose="02000000000000000000" pitchFamily="2" charset="-122"/>
                <a:ea typeface="方正正准黑简体" panose="02000000000000000000" pitchFamily="2" charset="-122"/>
              </a:rPr>
              <a:t>名称</a:t>
            </a:r>
            <a:r>
              <a:rPr lang="en-US" altLang="zh-CN" sz="1600" dirty="0">
                <a:latin typeface="方正正准黑简体" panose="02000000000000000000" pitchFamily="2" charset="-122"/>
                <a:ea typeface="方正正准黑简体" panose="02000000000000000000" pitchFamily="2" charset="-122"/>
              </a:rPr>
              <a:t>A</a:t>
            </a:r>
            <a:endParaRPr lang="zh-CN" altLang="en-US" sz="1600" dirty="0">
              <a:latin typeface="方正正准黑简体" panose="02000000000000000000" pitchFamily="2" charset="-122"/>
              <a:ea typeface="方正正准黑简体" panose="02000000000000000000" pitchFamily="2" charset="-122"/>
            </a:endParaRPr>
          </a:p>
        </p:txBody>
      </p:sp>
      <p:cxnSp>
        <p:nvCxnSpPr>
          <p:cNvPr id="31" name="直接连接符 30"/>
          <p:cNvCxnSpPr/>
          <p:nvPr/>
        </p:nvCxnSpPr>
        <p:spPr>
          <a:xfrm>
            <a:off x="7383308" y="3855091"/>
            <a:ext cx="3581176" cy="0"/>
          </a:xfrm>
          <a:prstGeom prst="line">
            <a:avLst/>
          </a:prstGeom>
          <a:ln w="101600">
            <a:solidFill>
              <a:schemeClr val="bg1">
                <a:lumMod val="75000"/>
                <a:alpha val="5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7363149" y="3855091"/>
            <a:ext cx="2729838" cy="0"/>
          </a:xfrm>
          <a:prstGeom prst="line">
            <a:avLst/>
          </a:prstGeom>
          <a:gradFill flip="none" rotWithShape="1">
            <a:gsLst>
              <a:gs pos="16000">
                <a:srgbClr val="FF8556"/>
              </a:gs>
              <a:gs pos="50000">
                <a:srgbClr val="FF9C47"/>
              </a:gs>
              <a:gs pos="100000">
                <a:srgbClr val="FEAD38"/>
              </a:gs>
            </a:gsLst>
            <a:lin ang="18900000" scaled="1"/>
            <a:tileRect/>
          </a:gradFill>
          <a:ln w="101600">
            <a:solidFill>
              <a:srgbClr val="748773"/>
            </a:solidFill>
          </a:ln>
        </p:spPr>
        <p:style>
          <a:lnRef idx="2">
            <a:schemeClr val="accent1">
              <a:shade val="50000"/>
            </a:schemeClr>
          </a:lnRef>
          <a:fillRef idx="1">
            <a:schemeClr val="accent1"/>
          </a:fillRef>
          <a:effectRef idx="0">
            <a:schemeClr val="accent1"/>
          </a:effectRef>
          <a:fontRef idx="minor">
            <a:schemeClr val="lt1"/>
          </a:fontRef>
        </p:style>
      </p:cxnSp>
      <p:sp>
        <p:nvSpPr>
          <p:cNvPr id="37" name="文本框 36"/>
          <p:cNvSpPr txBox="1"/>
          <p:nvPr/>
        </p:nvSpPr>
        <p:spPr>
          <a:xfrm>
            <a:off x="7383308" y="4070030"/>
            <a:ext cx="753732" cy="338554"/>
          </a:xfrm>
          <a:prstGeom prst="rect">
            <a:avLst/>
          </a:prstGeom>
          <a:noFill/>
        </p:spPr>
        <p:txBody>
          <a:bodyPr wrap="none" rtlCol="0">
            <a:spAutoFit/>
          </a:bodyPr>
          <a:lstStyle/>
          <a:p>
            <a:r>
              <a:rPr lang="zh-CN" altLang="en-US" sz="1600">
                <a:solidFill>
                  <a:srgbClr val="6B7278"/>
                </a:solidFill>
                <a:latin typeface="方正正准黑简体" panose="02000000000000000000" pitchFamily="2" charset="-122"/>
                <a:ea typeface="方正正准黑简体" panose="02000000000000000000" pitchFamily="2" charset="-122"/>
              </a:rPr>
              <a:t>名称</a:t>
            </a:r>
            <a:r>
              <a:rPr lang="en-US" altLang="zh-CN" sz="1600">
                <a:solidFill>
                  <a:srgbClr val="6B7278"/>
                </a:solidFill>
                <a:latin typeface="方正正准黑简体" panose="02000000000000000000" pitchFamily="2" charset="-122"/>
                <a:ea typeface="方正正准黑简体" panose="02000000000000000000" pitchFamily="2" charset="-122"/>
              </a:rPr>
              <a:t>B</a:t>
            </a:r>
            <a:endParaRPr lang="zh-CN" altLang="en-US" sz="1600">
              <a:solidFill>
                <a:srgbClr val="6B7278"/>
              </a:solidFill>
              <a:latin typeface="方正正准黑简体" panose="02000000000000000000" pitchFamily="2" charset="-122"/>
              <a:ea typeface="方正正准黑简体" panose="02000000000000000000" pitchFamily="2" charset="-122"/>
            </a:endParaRPr>
          </a:p>
        </p:txBody>
      </p:sp>
      <p:cxnSp>
        <p:nvCxnSpPr>
          <p:cNvPr id="38" name="直接连接符 37"/>
          <p:cNvCxnSpPr/>
          <p:nvPr/>
        </p:nvCxnSpPr>
        <p:spPr>
          <a:xfrm>
            <a:off x="7363149" y="4501484"/>
            <a:ext cx="3581176" cy="0"/>
          </a:xfrm>
          <a:prstGeom prst="line">
            <a:avLst/>
          </a:prstGeom>
          <a:ln w="101600">
            <a:solidFill>
              <a:schemeClr val="bg1">
                <a:lumMod val="75000"/>
                <a:alpha val="5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7342990" y="4501484"/>
            <a:ext cx="3116998" cy="0"/>
          </a:xfrm>
          <a:prstGeom prst="line">
            <a:avLst/>
          </a:prstGeom>
          <a:gradFill flip="none" rotWithShape="1">
            <a:gsLst>
              <a:gs pos="16000">
                <a:srgbClr val="FF8556"/>
              </a:gs>
              <a:gs pos="50000">
                <a:srgbClr val="FF9C47"/>
              </a:gs>
              <a:gs pos="100000">
                <a:srgbClr val="FEAD38"/>
              </a:gs>
            </a:gsLst>
            <a:lin ang="18900000" scaled="1"/>
            <a:tileRect/>
          </a:gradFill>
          <a:ln w="101600">
            <a:solidFill>
              <a:srgbClr val="748773"/>
            </a:solidFill>
          </a:ln>
        </p:spPr>
        <p:style>
          <a:lnRef idx="2">
            <a:schemeClr val="accent1">
              <a:shade val="50000"/>
            </a:schemeClr>
          </a:lnRef>
          <a:fillRef idx="1">
            <a:schemeClr val="accent1"/>
          </a:fillRef>
          <a:effectRef idx="0">
            <a:schemeClr val="accent1"/>
          </a:effectRef>
          <a:fontRef idx="minor">
            <a:schemeClr val="lt1"/>
          </a:fontRef>
        </p:style>
      </p:cxnSp>
      <p:sp>
        <p:nvSpPr>
          <p:cNvPr id="41" name="文本框 40"/>
          <p:cNvSpPr txBox="1"/>
          <p:nvPr/>
        </p:nvSpPr>
        <p:spPr>
          <a:xfrm>
            <a:off x="10376717" y="3438933"/>
            <a:ext cx="662361" cy="338554"/>
          </a:xfrm>
          <a:prstGeom prst="rect">
            <a:avLst/>
          </a:prstGeom>
          <a:noFill/>
        </p:spPr>
        <p:txBody>
          <a:bodyPr wrap="none" rtlCol="0">
            <a:spAutoFit/>
          </a:bodyPr>
          <a:lstStyle/>
          <a:p>
            <a:r>
              <a:rPr lang="en-US" altLang="zh-CN" sz="1600">
                <a:solidFill>
                  <a:schemeClr val="tx1">
                    <a:lumMod val="75000"/>
                    <a:lumOff val="25000"/>
                  </a:schemeClr>
                </a:solidFill>
                <a:latin typeface="方正正准黑简体" panose="02000000000000000000" pitchFamily="2" charset="-122"/>
                <a:ea typeface="方正正准黑简体" panose="02000000000000000000" pitchFamily="2" charset="-122"/>
              </a:rPr>
              <a:t>75%</a:t>
            </a:r>
            <a:endParaRPr lang="zh-CN" altLang="en-US" sz="1600">
              <a:solidFill>
                <a:schemeClr val="tx1">
                  <a:lumMod val="75000"/>
                  <a:lumOff val="25000"/>
                </a:schemeClr>
              </a:solidFill>
              <a:latin typeface="方正正准黑简体" panose="02000000000000000000" pitchFamily="2" charset="-122"/>
              <a:ea typeface="方正正准黑简体" panose="02000000000000000000" pitchFamily="2" charset="-122"/>
            </a:endParaRPr>
          </a:p>
        </p:txBody>
      </p:sp>
      <p:sp>
        <p:nvSpPr>
          <p:cNvPr id="42" name="文本框 41"/>
          <p:cNvSpPr txBox="1"/>
          <p:nvPr/>
        </p:nvSpPr>
        <p:spPr>
          <a:xfrm>
            <a:off x="10376716" y="4049690"/>
            <a:ext cx="673582" cy="338554"/>
          </a:xfrm>
          <a:prstGeom prst="rect">
            <a:avLst/>
          </a:prstGeom>
          <a:noFill/>
        </p:spPr>
        <p:txBody>
          <a:bodyPr wrap="none" rtlCol="0">
            <a:spAutoFit/>
          </a:bodyPr>
          <a:lstStyle/>
          <a:p>
            <a:r>
              <a:rPr lang="en-US" altLang="zh-CN" sz="1600">
                <a:solidFill>
                  <a:schemeClr val="tx1">
                    <a:lumMod val="75000"/>
                    <a:lumOff val="25000"/>
                  </a:schemeClr>
                </a:solidFill>
                <a:latin typeface="方正正准黑简体" panose="02000000000000000000" pitchFamily="2" charset="-122"/>
                <a:ea typeface="方正正准黑简体" panose="02000000000000000000" pitchFamily="2" charset="-122"/>
              </a:rPr>
              <a:t>89%</a:t>
            </a:r>
            <a:endParaRPr lang="zh-CN" altLang="en-US" sz="1600">
              <a:solidFill>
                <a:schemeClr val="tx1">
                  <a:lumMod val="75000"/>
                  <a:lumOff val="25000"/>
                </a:schemeClr>
              </a:solidFill>
              <a:latin typeface="方正正准黑简体" panose="02000000000000000000" pitchFamily="2" charset="-122"/>
              <a:ea typeface="方正正准黑简体" panose="02000000000000000000" pitchFamily="2" charset="-122"/>
            </a:endParaRPr>
          </a:p>
        </p:txBody>
      </p:sp>
      <p:grpSp>
        <p:nvGrpSpPr>
          <p:cNvPr id="27"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32"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5"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17</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6"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40"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43"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20306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decel="100000" fill="hold" grpId="0" nodeType="withEffect">
                                  <p:stCondLst>
                                    <p:cond delay="0"/>
                                  </p:stCondLst>
                                  <p:iterate type="wd">
                                    <p:tmPct val="10000"/>
                                  </p:iterate>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0-#ppt_w/2"/>
                                          </p:val>
                                        </p:tav>
                                        <p:tav tm="100000">
                                          <p:val>
                                            <p:strVal val="#ppt_x"/>
                                          </p:val>
                                        </p:tav>
                                      </p:tavLst>
                                    </p:anim>
                                    <p:anim calcmode="lin" valueType="num">
                                      <p:cBhvr additive="base">
                                        <p:cTn id="12" dur="75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ppt_x"/>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ppt_x"/>
                                          </p:val>
                                        </p:tav>
                                        <p:tav tm="100000">
                                          <p:val>
                                            <p:strVal val="#ppt_x"/>
                                          </p:val>
                                        </p:tav>
                                      </p:tavLst>
                                    </p:anim>
                                    <p:anim calcmode="lin" valueType="num">
                                      <p:cBhvr additive="base">
                                        <p:cTn id="20" dur="10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2" decel="100000" fill="hold" grpId="0" nodeType="withEffect">
                                  <p:stCondLst>
                                    <p:cond delay="225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000" fill="hold"/>
                                        <p:tgtEl>
                                          <p:spTgt spid="16"/>
                                        </p:tgtEl>
                                        <p:attrNameLst>
                                          <p:attrName>ppt_x</p:attrName>
                                        </p:attrNameLst>
                                      </p:cBhvr>
                                      <p:tavLst>
                                        <p:tav tm="0">
                                          <p:val>
                                            <p:strVal val="1+#ppt_w/2"/>
                                          </p:val>
                                        </p:tav>
                                        <p:tav tm="100000">
                                          <p:val>
                                            <p:strVal val="#ppt_x"/>
                                          </p:val>
                                        </p:tav>
                                      </p:tavLst>
                                    </p:anim>
                                    <p:anim calcmode="lin" valueType="num">
                                      <p:cBhvr additive="base">
                                        <p:cTn id="24" dur="10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25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000" fill="hold"/>
                                        <p:tgtEl>
                                          <p:spTgt spid="17"/>
                                        </p:tgtEl>
                                        <p:attrNameLst>
                                          <p:attrName>ppt_x</p:attrName>
                                        </p:attrNameLst>
                                      </p:cBhvr>
                                      <p:tavLst>
                                        <p:tav tm="0">
                                          <p:val>
                                            <p:strVal val="1+#ppt_w/2"/>
                                          </p:val>
                                        </p:tav>
                                        <p:tav tm="100000">
                                          <p:val>
                                            <p:strVal val="#ppt_x"/>
                                          </p:val>
                                        </p:tav>
                                      </p:tavLst>
                                    </p:anim>
                                    <p:anim calcmode="lin" valueType="num">
                                      <p:cBhvr additive="base">
                                        <p:cTn id="28" dur="10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1" decel="100000" fill="hold" grpId="0" nodeType="withEffect">
                                  <p:stCondLst>
                                    <p:cond delay="3250"/>
                                  </p:stCondLst>
                                  <p:iterate type="lt">
                                    <p:tmPct val="10000"/>
                                  </p:iterate>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1000" fill="hold"/>
                                        <p:tgtEl>
                                          <p:spTgt spid="19"/>
                                        </p:tgtEl>
                                        <p:attrNameLst>
                                          <p:attrName>ppt_x</p:attrName>
                                        </p:attrNameLst>
                                      </p:cBhvr>
                                      <p:tavLst>
                                        <p:tav tm="0">
                                          <p:val>
                                            <p:strVal val="#ppt_x"/>
                                          </p:val>
                                        </p:tav>
                                        <p:tav tm="100000">
                                          <p:val>
                                            <p:strVal val="#ppt_x"/>
                                          </p:val>
                                        </p:tav>
                                      </p:tavLst>
                                    </p:anim>
                                    <p:anim calcmode="lin" valueType="num">
                                      <p:cBhvr additive="base">
                                        <p:cTn id="32" dur="1000" fill="hold"/>
                                        <p:tgtEl>
                                          <p:spTgt spid="19"/>
                                        </p:tgtEl>
                                        <p:attrNameLst>
                                          <p:attrName>ppt_y</p:attrName>
                                        </p:attrNameLst>
                                      </p:cBhvr>
                                      <p:tavLst>
                                        <p:tav tm="0">
                                          <p:val>
                                            <p:strVal val="0-#ppt_h/2"/>
                                          </p:val>
                                        </p:tav>
                                        <p:tav tm="100000">
                                          <p:val>
                                            <p:strVal val="#ppt_y"/>
                                          </p:val>
                                        </p:tav>
                                      </p:tavLst>
                                    </p:anim>
                                  </p:childTnLst>
                                </p:cTn>
                              </p:par>
                              <p:par>
                                <p:cTn id="33" presetID="10" presetClass="entr" presetSubtype="0" fill="hold" grpId="0" nodeType="withEffect">
                                  <p:stCondLst>
                                    <p:cond delay="325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750"/>
                                        <p:tgtEl>
                                          <p:spTgt spid="18"/>
                                        </p:tgtEl>
                                      </p:cBhvr>
                                    </p:animEffect>
                                  </p:childTnLst>
                                </p:cTn>
                              </p:par>
                              <p:par>
                                <p:cTn id="36" presetID="2" presetClass="entr" presetSubtype="2" decel="100000" fill="hold" grpId="0" nodeType="withEffect">
                                  <p:stCondLst>
                                    <p:cond delay="425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1000" fill="hold"/>
                                        <p:tgtEl>
                                          <p:spTgt spid="20"/>
                                        </p:tgtEl>
                                        <p:attrNameLst>
                                          <p:attrName>ppt_x</p:attrName>
                                        </p:attrNameLst>
                                      </p:cBhvr>
                                      <p:tavLst>
                                        <p:tav tm="0">
                                          <p:val>
                                            <p:strVal val="1+#ppt_w/2"/>
                                          </p:val>
                                        </p:tav>
                                        <p:tav tm="100000">
                                          <p:val>
                                            <p:strVal val="#ppt_x"/>
                                          </p:val>
                                        </p:tav>
                                      </p:tavLst>
                                    </p:anim>
                                    <p:anim calcmode="lin" valueType="num">
                                      <p:cBhvr additive="base">
                                        <p:cTn id="39" dur="1000" fill="hold"/>
                                        <p:tgtEl>
                                          <p:spTgt spid="20"/>
                                        </p:tgtEl>
                                        <p:attrNameLst>
                                          <p:attrName>ppt_y</p:attrName>
                                        </p:attrNameLst>
                                      </p:cBhvr>
                                      <p:tavLst>
                                        <p:tav tm="0">
                                          <p:val>
                                            <p:strVal val="#ppt_y"/>
                                          </p:val>
                                        </p:tav>
                                        <p:tav tm="100000">
                                          <p:val>
                                            <p:strVal val="#ppt_y"/>
                                          </p:val>
                                        </p:tav>
                                      </p:tavLst>
                                    </p:anim>
                                  </p:childTnLst>
                                </p:cTn>
                              </p:par>
                              <p:par>
                                <p:cTn id="40" presetID="2" presetClass="entr" presetSubtype="2" decel="100000" fill="hold" grpId="0" nodeType="withEffect">
                                  <p:stCondLst>
                                    <p:cond delay="450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1000" fill="hold"/>
                                        <p:tgtEl>
                                          <p:spTgt spid="21"/>
                                        </p:tgtEl>
                                        <p:attrNameLst>
                                          <p:attrName>ppt_x</p:attrName>
                                        </p:attrNameLst>
                                      </p:cBhvr>
                                      <p:tavLst>
                                        <p:tav tm="0">
                                          <p:val>
                                            <p:strVal val="1+#ppt_w/2"/>
                                          </p:val>
                                        </p:tav>
                                        <p:tav tm="100000">
                                          <p:val>
                                            <p:strVal val="#ppt_x"/>
                                          </p:val>
                                        </p:tav>
                                      </p:tavLst>
                                    </p:anim>
                                    <p:anim calcmode="lin" valueType="num">
                                      <p:cBhvr additive="base">
                                        <p:cTn id="43" dur="1000" fill="hold"/>
                                        <p:tgtEl>
                                          <p:spTgt spid="21"/>
                                        </p:tgtEl>
                                        <p:attrNameLst>
                                          <p:attrName>ppt_y</p:attrName>
                                        </p:attrNameLst>
                                      </p:cBhvr>
                                      <p:tavLst>
                                        <p:tav tm="0">
                                          <p:val>
                                            <p:strVal val="#ppt_y"/>
                                          </p:val>
                                        </p:tav>
                                        <p:tav tm="100000">
                                          <p:val>
                                            <p:strVal val="#ppt_y"/>
                                          </p:val>
                                        </p:tav>
                                      </p:tavLst>
                                    </p:anim>
                                  </p:childTnLst>
                                </p:cTn>
                              </p:par>
                              <p:par>
                                <p:cTn id="44" presetID="2" presetClass="entr" presetSubtype="1" decel="100000" fill="hold" grpId="0" nodeType="withEffect">
                                  <p:stCondLst>
                                    <p:cond delay="5250"/>
                                  </p:stCondLst>
                                  <p:iterate type="lt">
                                    <p:tmPct val="10000"/>
                                  </p:iterate>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1000" fill="hold"/>
                                        <p:tgtEl>
                                          <p:spTgt spid="28"/>
                                        </p:tgtEl>
                                        <p:attrNameLst>
                                          <p:attrName>ppt_x</p:attrName>
                                        </p:attrNameLst>
                                      </p:cBhvr>
                                      <p:tavLst>
                                        <p:tav tm="0">
                                          <p:val>
                                            <p:strVal val="#ppt_x"/>
                                          </p:val>
                                        </p:tav>
                                        <p:tav tm="100000">
                                          <p:val>
                                            <p:strVal val="#ppt_x"/>
                                          </p:val>
                                        </p:tav>
                                      </p:tavLst>
                                    </p:anim>
                                    <p:anim calcmode="lin" valueType="num">
                                      <p:cBhvr additive="base">
                                        <p:cTn id="47" dur="1000" fill="hold"/>
                                        <p:tgtEl>
                                          <p:spTgt spid="28"/>
                                        </p:tgtEl>
                                        <p:attrNameLst>
                                          <p:attrName>ppt_y</p:attrName>
                                        </p:attrNameLst>
                                      </p:cBhvr>
                                      <p:tavLst>
                                        <p:tav tm="0">
                                          <p:val>
                                            <p:strVal val="0-#ppt_h/2"/>
                                          </p:val>
                                        </p:tav>
                                        <p:tav tm="100000">
                                          <p:val>
                                            <p:strVal val="#ppt_y"/>
                                          </p:val>
                                        </p:tav>
                                      </p:tavLst>
                                    </p:anim>
                                  </p:childTnLst>
                                </p:cTn>
                              </p:par>
                              <p:par>
                                <p:cTn id="48" presetID="10" presetClass="entr" presetSubtype="0" fill="hold" grpId="0" nodeType="withEffect">
                                  <p:stCondLst>
                                    <p:cond delay="525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750"/>
                                        <p:tgtEl>
                                          <p:spTgt spid="22"/>
                                        </p:tgtEl>
                                      </p:cBhvr>
                                    </p:animEffect>
                                  </p:childTnLst>
                                </p:cTn>
                              </p:par>
                              <p:par>
                                <p:cTn id="51" presetID="10" presetClass="entr" presetSubtype="0" fill="hold" nodeType="withEffect">
                                  <p:stCondLst>
                                    <p:cond delay="625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10" presetClass="entr" presetSubtype="0" fill="hold" nodeType="withEffect">
                                  <p:stCondLst>
                                    <p:cond delay="625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500"/>
                                        <p:tgtEl>
                                          <p:spTgt spid="38"/>
                                        </p:tgtEl>
                                      </p:cBhvr>
                                    </p:animEffect>
                                  </p:childTnLst>
                                </p:cTn>
                              </p:par>
                              <p:par>
                                <p:cTn id="57" presetID="22" presetClass="entr" presetSubtype="8" fill="hold" nodeType="withEffect">
                                  <p:stCondLst>
                                    <p:cond delay="650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par>
                                <p:cTn id="60" presetID="22" presetClass="entr" presetSubtype="8" fill="hold" nodeType="withEffect">
                                  <p:stCondLst>
                                    <p:cond delay="6500"/>
                                  </p:stCondLst>
                                  <p:childTnLst>
                                    <p:set>
                                      <p:cBhvr>
                                        <p:cTn id="61" dur="1" fill="hold">
                                          <p:stCondLst>
                                            <p:cond delay="0"/>
                                          </p:stCondLst>
                                        </p:cTn>
                                        <p:tgtEl>
                                          <p:spTgt spid="39"/>
                                        </p:tgtEl>
                                        <p:attrNameLst>
                                          <p:attrName>style.visibility</p:attrName>
                                        </p:attrNameLst>
                                      </p:cBhvr>
                                      <p:to>
                                        <p:strVal val="visible"/>
                                      </p:to>
                                    </p:set>
                                    <p:animEffect transition="in" filter="wipe(left)">
                                      <p:cBhvr>
                                        <p:cTn id="62" dur="500"/>
                                        <p:tgtEl>
                                          <p:spTgt spid="39"/>
                                        </p:tgtEl>
                                      </p:cBhvr>
                                    </p:animEffect>
                                  </p:childTnLst>
                                </p:cTn>
                              </p:par>
                              <p:par>
                                <p:cTn id="63" presetID="10" presetClass="entr" presetSubtype="0" fill="hold" grpId="0" nodeType="withEffect">
                                  <p:stCondLst>
                                    <p:cond delay="675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par>
                                <p:cTn id="66" presetID="10" presetClass="entr" presetSubtype="0" fill="hold" grpId="0" nodeType="withEffect">
                                  <p:stCondLst>
                                    <p:cond delay="675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par>
                                <p:cTn id="69" presetID="10" presetClass="entr" presetSubtype="0" fill="hold" grpId="0" nodeType="withEffect">
                                  <p:stCondLst>
                                    <p:cond delay="675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500"/>
                                        <p:tgtEl>
                                          <p:spTgt spid="41"/>
                                        </p:tgtEl>
                                      </p:cBhvr>
                                    </p:animEffect>
                                  </p:childTnLst>
                                </p:cTn>
                              </p:par>
                              <p:par>
                                <p:cTn id="72" presetID="10" presetClass="entr" presetSubtype="0" fill="hold" grpId="0" nodeType="withEffect">
                                  <p:stCondLst>
                                    <p:cond delay="6750"/>
                                  </p:stCondLst>
                                  <p:childTnLst>
                                    <p:set>
                                      <p:cBhvr>
                                        <p:cTn id="73" dur="1" fill="hold">
                                          <p:stCondLst>
                                            <p:cond delay="0"/>
                                          </p:stCondLst>
                                        </p:cTn>
                                        <p:tgtEl>
                                          <p:spTgt spid="42"/>
                                        </p:tgtEl>
                                        <p:attrNameLst>
                                          <p:attrName>style.visibility</p:attrName>
                                        </p:attrNameLst>
                                      </p:cBhvr>
                                      <p:to>
                                        <p:strVal val="visible"/>
                                      </p:to>
                                    </p:set>
                                    <p:animEffect transition="in" filter="fade">
                                      <p:cBhvr>
                                        <p:cTn id="74" dur="500"/>
                                        <p:tgtEl>
                                          <p:spTgt spid="42"/>
                                        </p:tgtEl>
                                      </p:cBhvr>
                                    </p:animEffect>
                                  </p:childTnLst>
                                </p:cTn>
                              </p:par>
                              <p:par>
                                <p:cTn id="75" presetID="2" presetClass="entr" presetSubtype="2" decel="100000" fill="hold" grpId="0" nodeType="withEffect">
                                  <p:stCondLst>
                                    <p:cond delay="700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1000" fill="hold"/>
                                        <p:tgtEl>
                                          <p:spTgt spid="23"/>
                                        </p:tgtEl>
                                        <p:attrNameLst>
                                          <p:attrName>ppt_x</p:attrName>
                                        </p:attrNameLst>
                                      </p:cBhvr>
                                      <p:tavLst>
                                        <p:tav tm="0">
                                          <p:val>
                                            <p:strVal val="1+#ppt_w/2"/>
                                          </p:val>
                                        </p:tav>
                                        <p:tav tm="100000">
                                          <p:val>
                                            <p:strVal val="#ppt_x"/>
                                          </p:val>
                                        </p:tav>
                                      </p:tavLst>
                                    </p:anim>
                                    <p:anim calcmode="lin" valueType="num">
                                      <p:cBhvr additive="base">
                                        <p:cTn id="78" dur="1000" fill="hold"/>
                                        <p:tgtEl>
                                          <p:spTgt spid="23"/>
                                        </p:tgtEl>
                                        <p:attrNameLst>
                                          <p:attrName>ppt_y</p:attrName>
                                        </p:attrNameLst>
                                      </p:cBhvr>
                                      <p:tavLst>
                                        <p:tav tm="0">
                                          <p:val>
                                            <p:strVal val="#ppt_y"/>
                                          </p:val>
                                        </p:tav>
                                        <p:tav tm="100000">
                                          <p:val>
                                            <p:strVal val="#ppt_y"/>
                                          </p:val>
                                        </p:tav>
                                      </p:tavLst>
                                    </p:anim>
                                  </p:childTnLst>
                                </p:cTn>
                              </p:par>
                              <p:par>
                                <p:cTn id="79" presetID="2" presetClass="entr" presetSubtype="2" decel="100000" fill="hold" grpId="0" nodeType="withEffect">
                                  <p:stCondLst>
                                    <p:cond delay="725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1000" fill="hold"/>
                                        <p:tgtEl>
                                          <p:spTgt spid="24"/>
                                        </p:tgtEl>
                                        <p:attrNameLst>
                                          <p:attrName>ppt_x</p:attrName>
                                        </p:attrNameLst>
                                      </p:cBhvr>
                                      <p:tavLst>
                                        <p:tav tm="0">
                                          <p:val>
                                            <p:strVal val="1+#ppt_w/2"/>
                                          </p:val>
                                        </p:tav>
                                        <p:tav tm="100000">
                                          <p:val>
                                            <p:strVal val="#ppt_x"/>
                                          </p:val>
                                        </p:tav>
                                      </p:tavLst>
                                    </p:anim>
                                    <p:anim calcmode="lin" valueType="num">
                                      <p:cBhvr additive="base">
                                        <p:cTn id="82" dur="1000" fill="hold"/>
                                        <p:tgtEl>
                                          <p:spTgt spid="24"/>
                                        </p:tgtEl>
                                        <p:attrNameLst>
                                          <p:attrName>ppt_y</p:attrName>
                                        </p:attrNameLst>
                                      </p:cBhvr>
                                      <p:tavLst>
                                        <p:tav tm="0">
                                          <p:val>
                                            <p:strVal val="#ppt_y"/>
                                          </p:val>
                                        </p:tav>
                                        <p:tav tm="100000">
                                          <p:val>
                                            <p:strVal val="#ppt_y"/>
                                          </p:val>
                                        </p:tav>
                                      </p:tavLst>
                                    </p:anim>
                                  </p:childTnLst>
                                </p:cTn>
                              </p:par>
                              <p:par>
                                <p:cTn id="83" presetID="2" presetClass="entr" presetSubtype="1" decel="100000" fill="hold" grpId="0" nodeType="withEffect">
                                  <p:stCondLst>
                                    <p:cond delay="7750"/>
                                  </p:stCondLst>
                                  <p:iterate type="lt">
                                    <p:tmPct val="10000"/>
                                  </p:iterate>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1000" fill="hold"/>
                                        <p:tgtEl>
                                          <p:spTgt spid="26"/>
                                        </p:tgtEl>
                                        <p:attrNameLst>
                                          <p:attrName>ppt_x</p:attrName>
                                        </p:attrNameLst>
                                      </p:cBhvr>
                                      <p:tavLst>
                                        <p:tav tm="0">
                                          <p:val>
                                            <p:strVal val="#ppt_x"/>
                                          </p:val>
                                        </p:tav>
                                        <p:tav tm="100000">
                                          <p:val>
                                            <p:strVal val="#ppt_x"/>
                                          </p:val>
                                        </p:tav>
                                      </p:tavLst>
                                    </p:anim>
                                    <p:anim calcmode="lin" valueType="num">
                                      <p:cBhvr additive="base">
                                        <p:cTn id="86" dur="1000" fill="hold"/>
                                        <p:tgtEl>
                                          <p:spTgt spid="26"/>
                                        </p:tgtEl>
                                        <p:attrNameLst>
                                          <p:attrName>ppt_y</p:attrName>
                                        </p:attrNameLst>
                                      </p:cBhvr>
                                      <p:tavLst>
                                        <p:tav tm="0">
                                          <p:val>
                                            <p:strVal val="0-#ppt_h/2"/>
                                          </p:val>
                                        </p:tav>
                                        <p:tav tm="100000">
                                          <p:val>
                                            <p:strVal val="#ppt_y"/>
                                          </p:val>
                                        </p:tav>
                                      </p:tavLst>
                                    </p:anim>
                                  </p:childTnLst>
                                </p:cTn>
                              </p:par>
                              <p:par>
                                <p:cTn id="87" presetID="10" presetClass="entr" presetSubtype="0" fill="hold" grpId="0" nodeType="withEffect">
                                  <p:stCondLst>
                                    <p:cond delay="775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P spid="15" grpId="0" animBg="1"/>
      <p:bldP spid="16" grpId="0" animBg="1"/>
      <p:bldP spid="17" grpId="0" animBg="1"/>
      <p:bldP spid="18" grpId="0"/>
      <p:bldP spid="19" grpId="0"/>
      <p:bldP spid="20" grpId="0" animBg="1"/>
      <p:bldP spid="21" grpId="0" animBg="1"/>
      <p:bldP spid="22" grpId="0"/>
      <p:bldP spid="23" grpId="0" animBg="1"/>
      <p:bldP spid="24" grpId="0" animBg="1"/>
      <p:bldP spid="25" grpId="0"/>
      <p:bldP spid="26" grpId="0"/>
      <p:bldP spid="28" grpId="0"/>
      <p:bldP spid="29" grpId="0"/>
      <p:bldP spid="37" grpId="0"/>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xmlns="" id="{82515F12-66E2-4DCD-A372-59CC7E08D09F}"/>
              </a:ext>
            </a:extLst>
          </p:cNvPr>
          <p:cNvSpPr>
            <a:spLocks/>
          </p:cNvSpPr>
          <p:nvPr/>
        </p:nvSpPr>
        <p:spPr bwMode="auto">
          <a:xfrm rot="1800000">
            <a:off x="9413767" y="399386"/>
            <a:ext cx="2153682" cy="2075556"/>
          </a:xfrm>
          <a:custGeom>
            <a:avLst/>
            <a:gdLst>
              <a:gd name="connsiteX0" fmla="*/ 1217613 w 1312863"/>
              <a:gd name="connsiteY0" fmla="*/ 641350 h 1265238"/>
              <a:gd name="connsiteX1" fmla="*/ 1312863 w 1312863"/>
              <a:gd name="connsiteY1" fmla="*/ 808038 h 1265238"/>
              <a:gd name="connsiteX2" fmla="*/ 1146175 w 1312863"/>
              <a:gd name="connsiteY2" fmla="*/ 906463 h 1265238"/>
              <a:gd name="connsiteX3" fmla="*/ 1098550 w 1312863"/>
              <a:gd name="connsiteY3" fmla="*/ 436563 h 1265238"/>
              <a:gd name="connsiteX4" fmla="*/ 1166813 w 1312863"/>
              <a:gd name="connsiteY4" fmla="*/ 555626 h 1265238"/>
              <a:gd name="connsiteX5" fmla="*/ 1060450 w 1312863"/>
              <a:gd name="connsiteY5" fmla="*/ 954088 h 1265238"/>
              <a:gd name="connsiteX6" fmla="*/ 939800 w 1312863"/>
              <a:gd name="connsiteY6" fmla="*/ 1025526 h 1265238"/>
              <a:gd name="connsiteX7" fmla="*/ 979488 w 1312863"/>
              <a:gd name="connsiteY7" fmla="*/ 227013 h 1265238"/>
              <a:gd name="connsiteX8" fmla="*/ 1047750 w 1312863"/>
              <a:gd name="connsiteY8" fmla="*/ 346076 h 1265238"/>
              <a:gd name="connsiteX9" fmla="*/ 850900 w 1312863"/>
              <a:gd name="connsiteY9" fmla="*/ 1077913 h 1265238"/>
              <a:gd name="connsiteX10" fmla="*/ 730250 w 1312863"/>
              <a:gd name="connsiteY10" fmla="*/ 1146176 h 1265238"/>
              <a:gd name="connsiteX11" fmla="*/ 854075 w 1312863"/>
              <a:gd name="connsiteY11" fmla="*/ 20638 h 1265238"/>
              <a:gd name="connsiteX12" fmla="*/ 927100 w 1312863"/>
              <a:gd name="connsiteY12" fmla="*/ 141288 h 1265238"/>
              <a:gd name="connsiteX13" fmla="*/ 646112 w 1312863"/>
              <a:gd name="connsiteY13" fmla="*/ 1196976 h 1265238"/>
              <a:gd name="connsiteX14" fmla="*/ 520700 w 1312863"/>
              <a:gd name="connsiteY14" fmla="*/ 1265238 h 1265238"/>
              <a:gd name="connsiteX15" fmla="*/ 461963 w 1312863"/>
              <a:gd name="connsiteY15" fmla="*/ 192087 h 1265238"/>
              <a:gd name="connsiteX16" fmla="*/ 581026 w 1312863"/>
              <a:gd name="connsiteY16" fmla="*/ 123825 h 1265238"/>
              <a:gd name="connsiteX17" fmla="*/ 333376 w 1312863"/>
              <a:gd name="connsiteY17" fmla="*/ 1038225 h 1265238"/>
              <a:gd name="connsiteX18" fmla="*/ 265113 w 1312863"/>
              <a:gd name="connsiteY18" fmla="*/ 919162 h 1265238"/>
              <a:gd name="connsiteX19" fmla="*/ 252413 w 1312863"/>
              <a:gd name="connsiteY19" fmla="*/ 312738 h 1265238"/>
              <a:gd name="connsiteX20" fmla="*/ 371475 w 1312863"/>
              <a:gd name="connsiteY20" fmla="*/ 244475 h 1265238"/>
              <a:gd name="connsiteX21" fmla="*/ 214313 w 1312863"/>
              <a:gd name="connsiteY21" fmla="*/ 830263 h 1265238"/>
              <a:gd name="connsiteX22" fmla="*/ 146051 w 1312863"/>
              <a:gd name="connsiteY22" fmla="*/ 709613 h 1265238"/>
              <a:gd name="connsiteX23" fmla="*/ 0 w 1312863"/>
              <a:gd name="connsiteY23" fmla="*/ 457200 h 1265238"/>
              <a:gd name="connsiteX24" fmla="*/ 166688 w 1312863"/>
              <a:gd name="connsiteY24" fmla="*/ 363538 h 1265238"/>
              <a:gd name="connsiteX25" fmla="*/ 93662 w 1312863"/>
              <a:gd name="connsiteY25" fmla="*/ 623888 h 1265238"/>
              <a:gd name="connsiteX26" fmla="*/ 785813 w 1312863"/>
              <a:gd name="connsiteY26" fmla="*/ 0 h 1265238"/>
              <a:gd name="connsiteX27" fmla="*/ 452437 w 1312863"/>
              <a:gd name="connsiteY27" fmla="*/ 1244600 h 1265238"/>
              <a:gd name="connsiteX28" fmla="*/ 384175 w 1312863"/>
              <a:gd name="connsiteY28" fmla="*/ 1123950 h 1265238"/>
              <a:gd name="connsiteX29" fmla="*/ 666750 w 1312863"/>
              <a:gd name="connsiteY29" fmla="*/ 73025 h 126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2863" h="1265238">
                <a:moveTo>
                  <a:pt x="1217613" y="641350"/>
                </a:moveTo>
                <a:lnTo>
                  <a:pt x="1312863" y="808038"/>
                </a:lnTo>
                <a:lnTo>
                  <a:pt x="1146175" y="906463"/>
                </a:lnTo>
                <a:close/>
                <a:moveTo>
                  <a:pt x="1098550" y="436563"/>
                </a:moveTo>
                <a:lnTo>
                  <a:pt x="1166813" y="555626"/>
                </a:lnTo>
                <a:lnTo>
                  <a:pt x="1060450" y="954088"/>
                </a:lnTo>
                <a:lnTo>
                  <a:pt x="939800" y="1025526"/>
                </a:lnTo>
                <a:close/>
                <a:moveTo>
                  <a:pt x="979488" y="227013"/>
                </a:moveTo>
                <a:lnTo>
                  <a:pt x="1047750" y="346076"/>
                </a:lnTo>
                <a:lnTo>
                  <a:pt x="850900" y="1077913"/>
                </a:lnTo>
                <a:lnTo>
                  <a:pt x="730250" y="1146176"/>
                </a:lnTo>
                <a:close/>
                <a:moveTo>
                  <a:pt x="854075" y="20638"/>
                </a:moveTo>
                <a:lnTo>
                  <a:pt x="927100" y="141288"/>
                </a:lnTo>
                <a:lnTo>
                  <a:pt x="646112" y="1196976"/>
                </a:lnTo>
                <a:lnTo>
                  <a:pt x="520700" y="1265238"/>
                </a:lnTo>
                <a:close/>
                <a:moveTo>
                  <a:pt x="461963" y="192087"/>
                </a:moveTo>
                <a:lnTo>
                  <a:pt x="581026" y="123825"/>
                </a:lnTo>
                <a:lnTo>
                  <a:pt x="333376" y="1038225"/>
                </a:lnTo>
                <a:lnTo>
                  <a:pt x="265113" y="919162"/>
                </a:lnTo>
                <a:close/>
                <a:moveTo>
                  <a:pt x="252413" y="312738"/>
                </a:moveTo>
                <a:lnTo>
                  <a:pt x="371475" y="244475"/>
                </a:lnTo>
                <a:lnTo>
                  <a:pt x="214313" y="830263"/>
                </a:lnTo>
                <a:lnTo>
                  <a:pt x="146051" y="709613"/>
                </a:lnTo>
                <a:close/>
                <a:moveTo>
                  <a:pt x="0" y="457200"/>
                </a:moveTo>
                <a:lnTo>
                  <a:pt x="166688" y="363538"/>
                </a:lnTo>
                <a:lnTo>
                  <a:pt x="93662" y="623888"/>
                </a:lnTo>
                <a:close/>
                <a:moveTo>
                  <a:pt x="785813" y="0"/>
                </a:moveTo>
                <a:lnTo>
                  <a:pt x="452437" y="1244600"/>
                </a:lnTo>
                <a:lnTo>
                  <a:pt x="384175" y="1123950"/>
                </a:lnTo>
                <a:lnTo>
                  <a:pt x="666750" y="73025"/>
                </a:lnTo>
                <a:close/>
              </a:path>
            </a:pathLst>
          </a:custGeom>
          <a:solidFill>
            <a:srgbClr val="748773">
              <a:alpha val="35000"/>
            </a:srgbClr>
          </a:solidFill>
          <a:ln w="952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51" name="Freeform: Shape 50">
            <a:extLst>
              <a:ext uri="{FF2B5EF4-FFF2-40B4-BE49-F238E27FC236}">
                <a16:creationId xmlns:a16="http://schemas.microsoft.com/office/drawing/2014/main" xmlns="" id="{F5C034EA-6FFC-4436-ADD1-08D74E4EC57F}"/>
              </a:ext>
            </a:extLst>
          </p:cNvPr>
          <p:cNvSpPr/>
          <p:nvPr/>
        </p:nvSpPr>
        <p:spPr>
          <a:xfrm>
            <a:off x="8189442" y="4371546"/>
            <a:ext cx="623564" cy="495654"/>
          </a:xfrm>
          <a:custGeom>
            <a:avLst/>
            <a:gdLst/>
            <a:ahLst/>
            <a:cxnLst/>
            <a:rect l="l" t="t" r="r" b="b"/>
            <a:pathLst>
              <a:path w="143657" h="114189">
                <a:moveTo>
                  <a:pt x="138969" y="0"/>
                </a:moveTo>
                <a:lnTo>
                  <a:pt x="143657" y="12390"/>
                </a:lnTo>
                <a:cubicBezTo>
                  <a:pt x="138299" y="14399"/>
                  <a:pt x="133387" y="17022"/>
                  <a:pt x="128923" y="20259"/>
                </a:cubicBezTo>
                <a:cubicBezTo>
                  <a:pt x="124458" y="23496"/>
                  <a:pt x="120718" y="27068"/>
                  <a:pt x="117705" y="30975"/>
                </a:cubicBezTo>
                <a:cubicBezTo>
                  <a:pt x="114691" y="34882"/>
                  <a:pt x="112347" y="38956"/>
                  <a:pt x="110673" y="43198"/>
                </a:cubicBezTo>
                <a:cubicBezTo>
                  <a:pt x="108998" y="47439"/>
                  <a:pt x="108161" y="51569"/>
                  <a:pt x="108161" y="55588"/>
                </a:cubicBezTo>
                <a:cubicBezTo>
                  <a:pt x="108161" y="62062"/>
                  <a:pt x="110505" y="67866"/>
                  <a:pt x="115193" y="73000"/>
                </a:cubicBezTo>
                <a:cubicBezTo>
                  <a:pt x="119881" y="78135"/>
                  <a:pt x="127025" y="81149"/>
                  <a:pt x="136624" y="82042"/>
                </a:cubicBezTo>
                <a:cubicBezTo>
                  <a:pt x="139080" y="83381"/>
                  <a:pt x="140810" y="85223"/>
                  <a:pt x="141815" y="87567"/>
                </a:cubicBezTo>
                <a:cubicBezTo>
                  <a:pt x="142819" y="89911"/>
                  <a:pt x="143321" y="92199"/>
                  <a:pt x="143321" y="94432"/>
                </a:cubicBezTo>
                <a:cubicBezTo>
                  <a:pt x="143321" y="100459"/>
                  <a:pt x="141033" y="105259"/>
                  <a:pt x="136457" y="108831"/>
                </a:cubicBezTo>
                <a:cubicBezTo>
                  <a:pt x="131881" y="112403"/>
                  <a:pt x="126690" y="114189"/>
                  <a:pt x="120886" y="114189"/>
                </a:cubicBezTo>
                <a:cubicBezTo>
                  <a:pt x="115081" y="114189"/>
                  <a:pt x="109779" y="112849"/>
                  <a:pt x="104980" y="110170"/>
                </a:cubicBezTo>
                <a:cubicBezTo>
                  <a:pt x="100180" y="107491"/>
                  <a:pt x="96106" y="103975"/>
                  <a:pt x="92757" y="99622"/>
                </a:cubicBezTo>
                <a:cubicBezTo>
                  <a:pt x="89409" y="95269"/>
                  <a:pt x="86841" y="90413"/>
                  <a:pt x="85055" y="85056"/>
                </a:cubicBezTo>
                <a:cubicBezTo>
                  <a:pt x="83269" y="79698"/>
                  <a:pt x="82377" y="74340"/>
                  <a:pt x="82377" y="68982"/>
                </a:cubicBezTo>
                <a:cubicBezTo>
                  <a:pt x="82377" y="60945"/>
                  <a:pt x="83883" y="53355"/>
                  <a:pt x="86897" y="46211"/>
                </a:cubicBezTo>
                <a:cubicBezTo>
                  <a:pt x="89911" y="39068"/>
                  <a:pt x="94041" y="32594"/>
                  <a:pt x="99287" y="26789"/>
                </a:cubicBezTo>
                <a:cubicBezTo>
                  <a:pt x="104533" y="20985"/>
                  <a:pt x="110561" y="15795"/>
                  <a:pt x="117370" y="11218"/>
                </a:cubicBezTo>
                <a:cubicBezTo>
                  <a:pt x="124179" y="6642"/>
                  <a:pt x="131378" y="2902"/>
                  <a:pt x="138969" y="0"/>
                </a:cubicBezTo>
                <a:close/>
                <a:moveTo>
                  <a:pt x="56592" y="0"/>
                </a:moveTo>
                <a:lnTo>
                  <a:pt x="61280" y="12390"/>
                </a:lnTo>
                <a:cubicBezTo>
                  <a:pt x="55922" y="14399"/>
                  <a:pt x="51011" y="17022"/>
                  <a:pt x="46546" y="20259"/>
                </a:cubicBezTo>
                <a:cubicBezTo>
                  <a:pt x="42081" y="23496"/>
                  <a:pt x="38342" y="27068"/>
                  <a:pt x="35328" y="30975"/>
                </a:cubicBezTo>
                <a:cubicBezTo>
                  <a:pt x="32315" y="34882"/>
                  <a:pt x="29971" y="38956"/>
                  <a:pt x="28296" y="43198"/>
                </a:cubicBezTo>
                <a:cubicBezTo>
                  <a:pt x="26622" y="47439"/>
                  <a:pt x="25785" y="51569"/>
                  <a:pt x="25785" y="55588"/>
                </a:cubicBezTo>
                <a:cubicBezTo>
                  <a:pt x="25785" y="62062"/>
                  <a:pt x="28129" y="67866"/>
                  <a:pt x="32817" y="73000"/>
                </a:cubicBezTo>
                <a:cubicBezTo>
                  <a:pt x="37505" y="78135"/>
                  <a:pt x="44649" y="81149"/>
                  <a:pt x="54248" y="82042"/>
                </a:cubicBezTo>
                <a:cubicBezTo>
                  <a:pt x="56704" y="83381"/>
                  <a:pt x="58434" y="85223"/>
                  <a:pt x="59438" y="87567"/>
                </a:cubicBezTo>
                <a:cubicBezTo>
                  <a:pt x="60443" y="89911"/>
                  <a:pt x="60945" y="92199"/>
                  <a:pt x="60945" y="94432"/>
                </a:cubicBezTo>
                <a:cubicBezTo>
                  <a:pt x="60945" y="100459"/>
                  <a:pt x="58657" y="105259"/>
                  <a:pt x="54081" y="108831"/>
                </a:cubicBezTo>
                <a:cubicBezTo>
                  <a:pt x="49504" y="112403"/>
                  <a:pt x="44314" y="114189"/>
                  <a:pt x="38509" y="114189"/>
                </a:cubicBezTo>
                <a:cubicBezTo>
                  <a:pt x="32705" y="114189"/>
                  <a:pt x="27403" y="112849"/>
                  <a:pt x="22603" y="110170"/>
                </a:cubicBezTo>
                <a:cubicBezTo>
                  <a:pt x="17804" y="107491"/>
                  <a:pt x="13729" y="103975"/>
                  <a:pt x="10381" y="99622"/>
                </a:cubicBezTo>
                <a:cubicBezTo>
                  <a:pt x="7032" y="95269"/>
                  <a:pt x="4465" y="90413"/>
                  <a:pt x="2679" y="85056"/>
                </a:cubicBezTo>
                <a:cubicBezTo>
                  <a:pt x="893" y="79698"/>
                  <a:pt x="0" y="74340"/>
                  <a:pt x="0" y="68982"/>
                </a:cubicBezTo>
                <a:cubicBezTo>
                  <a:pt x="0" y="60945"/>
                  <a:pt x="1507" y="53355"/>
                  <a:pt x="4521" y="46211"/>
                </a:cubicBezTo>
                <a:cubicBezTo>
                  <a:pt x="7535" y="39068"/>
                  <a:pt x="11665" y="32594"/>
                  <a:pt x="16911" y="26789"/>
                </a:cubicBezTo>
                <a:cubicBezTo>
                  <a:pt x="22157" y="20985"/>
                  <a:pt x="28185" y="15795"/>
                  <a:pt x="34993" y="11218"/>
                </a:cubicBezTo>
                <a:cubicBezTo>
                  <a:pt x="41802" y="6642"/>
                  <a:pt x="49002" y="2902"/>
                  <a:pt x="56592" y="0"/>
                </a:cubicBezTo>
                <a:close/>
              </a:path>
            </a:pathLst>
          </a:custGeom>
          <a:solidFill>
            <a:schemeClr val="bg1">
              <a:lumMod val="6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xmlns="" id="{A3FD4858-F8E3-4EB0-ABE5-E4744D42487E}"/>
              </a:ext>
            </a:extLst>
          </p:cNvPr>
          <p:cNvSpPr/>
          <p:nvPr/>
        </p:nvSpPr>
        <p:spPr>
          <a:xfrm>
            <a:off x="1" y="4130039"/>
            <a:ext cx="5993009" cy="2011681"/>
          </a:xfrm>
          <a:custGeom>
            <a:avLst/>
            <a:gdLst>
              <a:gd name="connsiteX0" fmla="*/ 0 w 5993009"/>
              <a:gd name="connsiteY0" fmla="*/ 0 h 2011681"/>
              <a:gd name="connsiteX1" fmla="*/ 5993009 w 5993009"/>
              <a:gd name="connsiteY1" fmla="*/ 0 h 2011681"/>
              <a:gd name="connsiteX2" fmla="*/ 5993009 w 5993009"/>
              <a:gd name="connsiteY2" fmla="*/ 2011681 h 2011681"/>
              <a:gd name="connsiteX3" fmla="*/ 0 w 5993009"/>
              <a:gd name="connsiteY3" fmla="*/ 2011681 h 2011681"/>
            </a:gdLst>
            <a:ahLst/>
            <a:cxnLst>
              <a:cxn ang="0">
                <a:pos x="connsiteX0" y="connsiteY0"/>
              </a:cxn>
              <a:cxn ang="0">
                <a:pos x="connsiteX1" y="connsiteY1"/>
              </a:cxn>
              <a:cxn ang="0">
                <a:pos x="connsiteX2" y="connsiteY2"/>
              </a:cxn>
              <a:cxn ang="0">
                <a:pos x="connsiteX3" y="connsiteY3"/>
              </a:cxn>
            </a:cxnLst>
            <a:rect l="l" t="t" r="r" b="b"/>
            <a:pathLst>
              <a:path w="5993009" h="2011681">
                <a:moveTo>
                  <a:pt x="0" y="0"/>
                </a:moveTo>
                <a:lnTo>
                  <a:pt x="5993009" y="0"/>
                </a:lnTo>
                <a:lnTo>
                  <a:pt x="5993009" y="2011681"/>
                </a:lnTo>
                <a:lnTo>
                  <a:pt x="0" y="2011681"/>
                </a:lnTo>
                <a:close/>
              </a:path>
            </a:pathLst>
          </a:cu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xmlns="" id="{3A5FB5E5-669F-46E2-9A86-C920546D7123}"/>
              </a:ext>
            </a:extLst>
          </p:cNvPr>
          <p:cNvSpPr txBox="1"/>
          <p:nvPr/>
        </p:nvSpPr>
        <p:spPr>
          <a:xfrm>
            <a:off x="661988" y="1557012"/>
            <a:ext cx="2969261" cy="2123658"/>
          </a:xfrm>
          <a:prstGeom prst="rect">
            <a:avLst/>
          </a:prstGeom>
          <a:noFill/>
        </p:spPr>
        <p:txBody>
          <a:bodyPr wrap="square" rtlCol="0">
            <a:spAutoFit/>
          </a:bodyPr>
          <a:lstStyle/>
          <a:p>
            <a:r>
              <a:rPr lang="en-US" sz="4400" dirty="0">
                <a:solidFill>
                  <a:schemeClr val="tx1">
                    <a:lumMod val="75000"/>
                    <a:lumOff val="25000"/>
                  </a:schemeClr>
                </a:solidFill>
                <a:latin typeface="+mj-lt"/>
              </a:rPr>
              <a:t>New </a:t>
            </a:r>
            <a:r>
              <a:rPr lang="en-US" sz="4400" b="1" dirty="0">
                <a:solidFill>
                  <a:schemeClr val="tx1">
                    <a:lumMod val="75000"/>
                    <a:lumOff val="25000"/>
                  </a:schemeClr>
                </a:solidFill>
                <a:latin typeface="+mj-lt"/>
              </a:rPr>
              <a:t>Fashion</a:t>
            </a:r>
          </a:p>
          <a:p>
            <a:r>
              <a:rPr lang="en-US" sz="4400" dirty="0" smtClean="0">
                <a:solidFill>
                  <a:schemeClr val="tx1">
                    <a:lumMod val="75000"/>
                    <a:lumOff val="25000"/>
                  </a:schemeClr>
                </a:solidFill>
                <a:latin typeface="+mj-lt"/>
              </a:rPr>
              <a:t>2020</a:t>
            </a:r>
            <a:endParaRPr lang="en-US" sz="4400" dirty="0">
              <a:solidFill>
                <a:schemeClr val="tx1">
                  <a:lumMod val="75000"/>
                  <a:lumOff val="25000"/>
                </a:schemeClr>
              </a:solidFill>
              <a:latin typeface="+mj-lt"/>
            </a:endParaRPr>
          </a:p>
        </p:txBody>
      </p:sp>
      <p:sp>
        <p:nvSpPr>
          <p:cNvPr id="18" name="TextBox 17">
            <a:extLst>
              <a:ext uri="{FF2B5EF4-FFF2-40B4-BE49-F238E27FC236}">
                <a16:creationId xmlns:a16="http://schemas.microsoft.com/office/drawing/2014/main" xmlns="" id="{22D94260-19BD-48F8-B0E8-DB504B42D418}"/>
              </a:ext>
            </a:extLst>
          </p:cNvPr>
          <p:cNvSpPr txBox="1"/>
          <p:nvPr/>
        </p:nvSpPr>
        <p:spPr>
          <a:xfrm>
            <a:off x="661988" y="1295402"/>
            <a:ext cx="3101469" cy="253916"/>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grpSp>
        <p:nvGrpSpPr>
          <p:cNvPr id="42" name="Group 41">
            <a:extLst>
              <a:ext uri="{FF2B5EF4-FFF2-40B4-BE49-F238E27FC236}">
                <a16:creationId xmlns:a16="http://schemas.microsoft.com/office/drawing/2014/main" xmlns="" id="{D3A7106B-3CFF-4B08-981F-BFB2B33BA420}"/>
              </a:ext>
            </a:extLst>
          </p:cNvPr>
          <p:cNvGrpSpPr/>
          <p:nvPr/>
        </p:nvGrpSpPr>
        <p:grpSpPr>
          <a:xfrm>
            <a:off x="3763457" y="4502917"/>
            <a:ext cx="1906088" cy="1265924"/>
            <a:chOff x="3763457" y="4506935"/>
            <a:chExt cx="1906088" cy="1265924"/>
          </a:xfrm>
        </p:grpSpPr>
        <p:sp>
          <p:nvSpPr>
            <p:cNvPr id="31" name="TextBox 30">
              <a:extLst>
                <a:ext uri="{FF2B5EF4-FFF2-40B4-BE49-F238E27FC236}">
                  <a16:creationId xmlns:a16="http://schemas.microsoft.com/office/drawing/2014/main" xmlns="" id="{3405AA41-23A1-4C88-BED4-18E3EB3B5934}"/>
                </a:ext>
              </a:extLst>
            </p:cNvPr>
            <p:cNvSpPr txBox="1"/>
            <p:nvPr/>
          </p:nvSpPr>
          <p:spPr>
            <a:xfrm>
              <a:off x="3763457" y="4506935"/>
              <a:ext cx="1906088" cy="307777"/>
            </a:xfrm>
            <a:prstGeom prst="rect">
              <a:avLst/>
            </a:prstGeom>
            <a:noFill/>
          </p:spPr>
          <p:txBody>
            <a:bodyPr wrap="square" rtlCol="0">
              <a:spAutoFit/>
            </a:bodyPr>
            <a:lstStyle/>
            <a:p>
              <a:r>
                <a:rPr lang="en-US" sz="1400" dirty="0">
                  <a:solidFill>
                    <a:schemeClr val="bg1"/>
                  </a:solidFill>
                  <a:latin typeface="+mj-lt"/>
                  <a:ea typeface="Roboto Light" panose="02000000000000000000" pitchFamily="2" charset="0"/>
                </a:rPr>
                <a:t>Feature #2</a:t>
              </a:r>
            </a:p>
          </p:txBody>
        </p:sp>
        <p:sp>
          <p:nvSpPr>
            <p:cNvPr id="32" name="TextBox 31">
              <a:extLst>
                <a:ext uri="{FF2B5EF4-FFF2-40B4-BE49-F238E27FC236}">
                  <a16:creationId xmlns:a16="http://schemas.microsoft.com/office/drawing/2014/main" xmlns="" id="{BE9E1B09-2895-4681-B314-99BFA94BC51B}"/>
                </a:ext>
              </a:extLst>
            </p:cNvPr>
            <p:cNvSpPr txBox="1"/>
            <p:nvPr/>
          </p:nvSpPr>
          <p:spPr>
            <a:xfrm>
              <a:off x="3763457" y="4814712"/>
              <a:ext cx="1906088" cy="958147"/>
            </a:xfrm>
            <a:prstGeom prst="rect">
              <a:avLst/>
            </a:prstGeom>
            <a:noFill/>
          </p:spPr>
          <p:txBody>
            <a:bodyPr wrap="square" rtlCol="0">
              <a:spAutoFit/>
            </a:bodyPr>
            <a:lstStyle/>
            <a:p>
              <a:pPr>
                <a:lnSpc>
                  <a:spcPct val="120000"/>
                </a:lnSpc>
              </a:pPr>
              <a:r>
                <a:rPr lang="en-US" sz="1200" dirty="0">
                  <a:solidFill>
                    <a:schemeClr val="bg1"/>
                  </a:solidFill>
                </a:rPr>
                <a:t>A wonderful serenity has taken possession of my entire soul, like these sweet mornings.</a:t>
              </a:r>
            </a:p>
          </p:txBody>
        </p:sp>
      </p:grpSp>
      <p:grpSp>
        <p:nvGrpSpPr>
          <p:cNvPr id="21" name="Group 20">
            <a:extLst>
              <a:ext uri="{FF2B5EF4-FFF2-40B4-BE49-F238E27FC236}">
                <a16:creationId xmlns:a16="http://schemas.microsoft.com/office/drawing/2014/main" xmlns="" id="{4658A577-2FB3-4622-BB2D-90C8CBC50408}"/>
              </a:ext>
            </a:extLst>
          </p:cNvPr>
          <p:cNvGrpSpPr/>
          <p:nvPr/>
        </p:nvGrpSpPr>
        <p:grpSpPr>
          <a:xfrm>
            <a:off x="3464875" y="4578522"/>
            <a:ext cx="215055" cy="312953"/>
            <a:chOff x="11078485" y="2115665"/>
            <a:chExt cx="319088" cy="464344"/>
          </a:xfrm>
          <a:solidFill>
            <a:schemeClr val="bg1"/>
          </a:solidFill>
        </p:grpSpPr>
        <p:sp>
          <p:nvSpPr>
            <p:cNvPr id="22" name="AutoShape 60">
              <a:extLst>
                <a:ext uri="{FF2B5EF4-FFF2-40B4-BE49-F238E27FC236}">
                  <a16:creationId xmlns:a16="http://schemas.microsoft.com/office/drawing/2014/main" xmlns="" id="{0AACAF7C-1EF9-4CB9-A52B-742F6C63FB0C}"/>
                </a:ext>
              </a:extLst>
            </p:cNvPr>
            <p:cNvSpPr>
              <a:spLocks/>
            </p:cNvSpPr>
            <p:nvPr/>
          </p:nvSpPr>
          <p:spPr bwMode="auto">
            <a:xfrm>
              <a:off x="11209454" y="2245840"/>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3" name="AutoShape 61">
              <a:extLst>
                <a:ext uri="{FF2B5EF4-FFF2-40B4-BE49-F238E27FC236}">
                  <a16:creationId xmlns:a16="http://schemas.microsoft.com/office/drawing/2014/main" xmlns="" id="{88BCDF5D-C529-4031-9486-467CDE49B323}"/>
                </a:ext>
              </a:extLst>
            </p:cNvPr>
            <p:cNvSpPr>
              <a:spLocks/>
            </p:cNvSpPr>
            <p:nvPr/>
          </p:nvSpPr>
          <p:spPr bwMode="auto">
            <a:xfrm>
              <a:off x="11209454" y="2420465"/>
              <a:ext cx="285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4" name="AutoShape 62">
              <a:extLst>
                <a:ext uri="{FF2B5EF4-FFF2-40B4-BE49-F238E27FC236}">
                  <a16:creationId xmlns:a16="http://schemas.microsoft.com/office/drawing/2014/main" xmlns="" id="{051A2995-E61C-4DD5-A99D-C50226DED79C}"/>
                </a:ext>
              </a:extLst>
            </p:cNvPr>
            <p:cNvSpPr>
              <a:spLocks/>
            </p:cNvSpPr>
            <p:nvPr/>
          </p:nvSpPr>
          <p:spPr bwMode="auto">
            <a:xfrm>
              <a:off x="11122142" y="2333153"/>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5" name="AutoShape 63">
              <a:extLst>
                <a:ext uri="{FF2B5EF4-FFF2-40B4-BE49-F238E27FC236}">
                  <a16:creationId xmlns:a16="http://schemas.microsoft.com/office/drawing/2014/main" xmlns="" id="{E6B9E6AF-806D-4A01-8013-CF65D1D96D0F}"/>
                </a:ext>
              </a:extLst>
            </p:cNvPr>
            <p:cNvSpPr>
              <a:spLocks/>
            </p:cNvSpPr>
            <p:nvPr/>
          </p:nvSpPr>
          <p:spPr bwMode="auto">
            <a:xfrm>
              <a:off x="11295973" y="2333153"/>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6" name="AutoShape 64">
              <a:extLst>
                <a:ext uri="{FF2B5EF4-FFF2-40B4-BE49-F238E27FC236}">
                  <a16:creationId xmlns:a16="http://schemas.microsoft.com/office/drawing/2014/main" xmlns="" id="{9A7FD65F-B7D2-44BD-950D-BDC07133DF06}"/>
                </a:ext>
              </a:extLst>
            </p:cNvPr>
            <p:cNvSpPr>
              <a:spLocks/>
            </p:cNvSpPr>
            <p:nvPr/>
          </p:nvSpPr>
          <p:spPr bwMode="auto">
            <a:xfrm>
              <a:off x="11150717" y="2391097"/>
              <a:ext cx="29369" cy="293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7" name="AutoShape 65">
              <a:extLst>
                <a:ext uri="{FF2B5EF4-FFF2-40B4-BE49-F238E27FC236}">
                  <a16:creationId xmlns:a16="http://schemas.microsoft.com/office/drawing/2014/main" xmlns="" id="{4241A7A2-D093-45F6-9CC7-F2E16C340B4D}"/>
                </a:ext>
              </a:extLst>
            </p:cNvPr>
            <p:cNvSpPr>
              <a:spLocks/>
            </p:cNvSpPr>
            <p:nvPr/>
          </p:nvSpPr>
          <p:spPr bwMode="auto">
            <a:xfrm>
              <a:off x="11150717" y="2275209"/>
              <a:ext cx="29369" cy="293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8" name="AutoShape 66">
              <a:extLst>
                <a:ext uri="{FF2B5EF4-FFF2-40B4-BE49-F238E27FC236}">
                  <a16:creationId xmlns:a16="http://schemas.microsoft.com/office/drawing/2014/main" xmlns="" id="{6DC0D8D6-6A4F-45B0-B8EF-6270EA96A20D}"/>
                </a:ext>
              </a:extLst>
            </p:cNvPr>
            <p:cNvSpPr>
              <a:spLocks/>
            </p:cNvSpPr>
            <p:nvPr/>
          </p:nvSpPr>
          <p:spPr bwMode="auto">
            <a:xfrm>
              <a:off x="11267398" y="2391097"/>
              <a:ext cx="28575" cy="293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9" name="AutoShape 67">
              <a:extLst>
                <a:ext uri="{FF2B5EF4-FFF2-40B4-BE49-F238E27FC236}">
                  <a16:creationId xmlns:a16="http://schemas.microsoft.com/office/drawing/2014/main" xmlns="" id="{32A6F517-F55A-4B6A-9597-398AF3F5038E}"/>
                </a:ext>
              </a:extLst>
            </p:cNvPr>
            <p:cNvSpPr>
              <a:spLocks/>
            </p:cNvSpPr>
            <p:nvPr/>
          </p:nvSpPr>
          <p:spPr bwMode="auto">
            <a:xfrm>
              <a:off x="11078485" y="2115665"/>
              <a:ext cx="31908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0" name="AutoShape 68">
              <a:extLst>
                <a:ext uri="{FF2B5EF4-FFF2-40B4-BE49-F238E27FC236}">
                  <a16:creationId xmlns:a16="http://schemas.microsoft.com/office/drawing/2014/main" xmlns="" id="{659E6E06-C191-4C15-B73B-57A3BD4EA581}"/>
                </a:ext>
              </a:extLst>
            </p:cNvPr>
            <p:cNvSpPr>
              <a:spLocks/>
            </p:cNvSpPr>
            <p:nvPr/>
          </p:nvSpPr>
          <p:spPr bwMode="auto">
            <a:xfrm>
              <a:off x="11209454" y="2275209"/>
              <a:ext cx="87313" cy="8810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43" name="Group 42">
            <a:extLst>
              <a:ext uri="{FF2B5EF4-FFF2-40B4-BE49-F238E27FC236}">
                <a16:creationId xmlns:a16="http://schemas.microsoft.com/office/drawing/2014/main" xmlns="" id="{87420BEA-2790-4BE6-9827-833F9E4E6864}"/>
              </a:ext>
            </a:extLst>
          </p:cNvPr>
          <p:cNvGrpSpPr/>
          <p:nvPr/>
        </p:nvGrpSpPr>
        <p:grpSpPr>
          <a:xfrm>
            <a:off x="1062812" y="4502917"/>
            <a:ext cx="1906088" cy="1265924"/>
            <a:chOff x="1062812" y="4506935"/>
            <a:chExt cx="1906088" cy="1265924"/>
          </a:xfrm>
        </p:grpSpPr>
        <p:sp>
          <p:nvSpPr>
            <p:cNvPr id="39" name="TextBox 38">
              <a:extLst>
                <a:ext uri="{FF2B5EF4-FFF2-40B4-BE49-F238E27FC236}">
                  <a16:creationId xmlns:a16="http://schemas.microsoft.com/office/drawing/2014/main" xmlns="" id="{F4C1C0B7-4BB2-47AA-B9AE-C250A329E4E6}"/>
                </a:ext>
              </a:extLst>
            </p:cNvPr>
            <p:cNvSpPr txBox="1"/>
            <p:nvPr/>
          </p:nvSpPr>
          <p:spPr>
            <a:xfrm>
              <a:off x="1062812" y="4506935"/>
              <a:ext cx="1906088" cy="307777"/>
            </a:xfrm>
            <a:prstGeom prst="rect">
              <a:avLst/>
            </a:prstGeom>
            <a:noFill/>
          </p:spPr>
          <p:txBody>
            <a:bodyPr wrap="square" rtlCol="0">
              <a:spAutoFit/>
            </a:bodyPr>
            <a:lstStyle/>
            <a:p>
              <a:r>
                <a:rPr lang="en-US" sz="1400" dirty="0">
                  <a:solidFill>
                    <a:schemeClr val="bg1"/>
                  </a:solidFill>
                  <a:latin typeface="+mj-lt"/>
                  <a:ea typeface="Roboto Light" panose="02000000000000000000" pitchFamily="2" charset="0"/>
                </a:rPr>
                <a:t>Feature #1</a:t>
              </a:r>
            </a:p>
          </p:txBody>
        </p:sp>
        <p:sp>
          <p:nvSpPr>
            <p:cNvPr id="40" name="TextBox 39">
              <a:extLst>
                <a:ext uri="{FF2B5EF4-FFF2-40B4-BE49-F238E27FC236}">
                  <a16:creationId xmlns:a16="http://schemas.microsoft.com/office/drawing/2014/main" xmlns="" id="{BA11BCF4-DE36-4733-847B-C15808A95B18}"/>
                </a:ext>
              </a:extLst>
            </p:cNvPr>
            <p:cNvSpPr txBox="1"/>
            <p:nvPr/>
          </p:nvSpPr>
          <p:spPr>
            <a:xfrm>
              <a:off x="1062812" y="4814712"/>
              <a:ext cx="1906088" cy="958147"/>
            </a:xfrm>
            <a:prstGeom prst="rect">
              <a:avLst/>
            </a:prstGeom>
            <a:noFill/>
          </p:spPr>
          <p:txBody>
            <a:bodyPr wrap="square" rtlCol="0">
              <a:spAutoFit/>
            </a:bodyPr>
            <a:lstStyle/>
            <a:p>
              <a:pPr>
                <a:lnSpc>
                  <a:spcPct val="120000"/>
                </a:lnSpc>
              </a:pPr>
              <a:r>
                <a:rPr lang="en-US" sz="1200" dirty="0">
                  <a:solidFill>
                    <a:schemeClr val="bg1"/>
                  </a:solidFill>
                </a:rPr>
                <a:t>A wonderful serenity has taken possession of my entire soul, like these sweet mornings.</a:t>
              </a:r>
            </a:p>
          </p:txBody>
        </p:sp>
      </p:grpSp>
      <p:grpSp>
        <p:nvGrpSpPr>
          <p:cNvPr id="35" name="Group 34">
            <a:extLst>
              <a:ext uri="{FF2B5EF4-FFF2-40B4-BE49-F238E27FC236}">
                <a16:creationId xmlns:a16="http://schemas.microsoft.com/office/drawing/2014/main" xmlns="" id="{D22EF65A-3BDE-4E69-A157-E8AB6D02BB32}"/>
              </a:ext>
            </a:extLst>
          </p:cNvPr>
          <p:cNvGrpSpPr/>
          <p:nvPr/>
        </p:nvGrpSpPr>
        <p:grpSpPr>
          <a:xfrm>
            <a:off x="661988" y="4615035"/>
            <a:ext cx="313489" cy="263738"/>
            <a:chOff x="5356342" y="3093565"/>
            <a:chExt cx="465138" cy="391319"/>
          </a:xfrm>
          <a:solidFill>
            <a:schemeClr val="bg1"/>
          </a:solidFill>
        </p:grpSpPr>
        <p:sp>
          <p:nvSpPr>
            <p:cNvPr id="36" name="AutoShape 120">
              <a:extLst>
                <a:ext uri="{FF2B5EF4-FFF2-40B4-BE49-F238E27FC236}">
                  <a16:creationId xmlns:a16="http://schemas.microsoft.com/office/drawing/2014/main" xmlns="" id="{98F23F4E-9FD3-49FA-9D5D-AD23B5AE7B2E}"/>
                </a:ext>
              </a:extLst>
            </p:cNvPr>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7" name="AutoShape 121">
              <a:extLst>
                <a:ext uri="{FF2B5EF4-FFF2-40B4-BE49-F238E27FC236}">
                  <a16:creationId xmlns:a16="http://schemas.microsoft.com/office/drawing/2014/main" xmlns="" id="{5209F946-6841-456D-BFC4-5EF10E6D1F96}"/>
                </a:ext>
              </a:extLst>
            </p:cNvPr>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8" name="AutoShape 122">
              <a:extLst>
                <a:ext uri="{FF2B5EF4-FFF2-40B4-BE49-F238E27FC236}">
                  <a16:creationId xmlns:a16="http://schemas.microsoft.com/office/drawing/2014/main" xmlns="" id="{89807E9B-7FDF-48D7-A87C-ADC0AA5BBEF0}"/>
                </a:ext>
              </a:extLst>
            </p:cNvPr>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48" name="TextBox 47">
            <a:extLst>
              <a:ext uri="{FF2B5EF4-FFF2-40B4-BE49-F238E27FC236}">
                <a16:creationId xmlns:a16="http://schemas.microsoft.com/office/drawing/2014/main" xmlns="" id="{635C0BC3-AB80-4DB7-8CE7-ECDFD0BAC63E}"/>
              </a:ext>
            </a:extLst>
          </p:cNvPr>
          <p:cNvSpPr txBox="1"/>
          <p:nvPr/>
        </p:nvSpPr>
        <p:spPr>
          <a:xfrm>
            <a:off x="8134297" y="4584639"/>
            <a:ext cx="3395716" cy="1102481"/>
          </a:xfrm>
          <a:prstGeom prst="rect">
            <a:avLst/>
          </a:prstGeom>
          <a:noFill/>
        </p:spPr>
        <p:txBody>
          <a:bodyPr wrap="square" rtlCol="0">
            <a:spAutoFit/>
          </a:bodyPr>
          <a:lstStyle/>
          <a:p>
            <a:pPr>
              <a:lnSpc>
                <a:spcPct val="120000"/>
              </a:lnSpc>
            </a:pPr>
            <a:r>
              <a:rPr lang="en-US" sz="1400" i="1" dirty="0">
                <a:solidFill>
                  <a:schemeClr val="bg1">
                    <a:lumMod val="65000"/>
                  </a:schemeClr>
                </a:solidFill>
              </a:rPr>
              <a:t>A wonderful serenity has taken possession of my entire soul, like these sweet mornings of spring which I enjoy with my whole heart.</a:t>
            </a:r>
          </a:p>
        </p:txBody>
      </p:sp>
      <p:pic>
        <p:nvPicPr>
          <p:cNvPr id="6" name="图片占位符 5">
            <a:extLst>
              <a:ext uri="{FF2B5EF4-FFF2-40B4-BE49-F238E27FC236}">
                <a16:creationId xmlns:a16="http://schemas.microsoft.com/office/drawing/2014/main" xmlns="" id="{E3FD21DF-9EC7-4891-98E2-A2B87F63F825}"/>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pic>
        <p:nvPicPr>
          <p:cNvPr id="11" name="图片占位符 10">
            <a:extLst>
              <a:ext uri="{FF2B5EF4-FFF2-40B4-BE49-F238E27FC236}">
                <a16:creationId xmlns:a16="http://schemas.microsoft.com/office/drawing/2014/main" xmlns="" id="{6E121125-B185-4531-88AF-977B53FFE5B8}"/>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pic>
        <p:nvPicPr>
          <p:cNvPr id="19" name="图片占位符 18">
            <a:extLst>
              <a:ext uri="{FF2B5EF4-FFF2-40B4-BE49-F238E27FC236}">
                <a16:creationId xmlns:a16="http://schemas.microsoft.com/office/drawing/2014/main" xmlns="" id="{12FFD7D2-B771-4386-9179-E8BD656CDCF8}"/>
              </a:ext>
            </a:extLst>
          </p:cNvPr>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p:pic>
      <p:grpSp>
        <p:nvGrpSpPr>
          <p:cNvPr id="33"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34"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18</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45"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46"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47"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456336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0-#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par>
                                <p:cTn id="12" presetID="2" presetClass="entr" presetSubtype="8" decel="100000" fill="hold" grpId="0" nodeType="withEffect">
                                  <p:stCondLst>
                                    <p:cond delay="50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750" fill="hold"/>
                                        <p:tgtEl>
                                          <p:spTgt spid="16"/>
                                        </p:tgtEl>
                                        <p:attrNameLst>
                                          <p:attrName>ppt_x</p:attrName>
                                        </p:attrNameLst>
                                      </p:cBhvr>
                                      <p:tavLst>
                                        <p:tav tm="0">
                                          <p:val>
                                            <p:strVal val="0-#ppt_w/2"/>
                                          </p:val>
                                        </p:tav>
                                        <p:tav tm="100000">
                                          <p:val>
                                            <p:strVal val="#ppt_x"/>
                                          </p:val>
                                        </p:tav>
                                      </p:tavLst>
                                    </p:anim>
                                    <p:anim calcmode="lin" valueType="num">
                                      <p:cBhvr additive="base">
                                        <p:cTn id="15" dur="750" fill="hold"/>
                                        <p:tgtEl>
                                          <p:spTgt spid="16"/>
                                        </p:tgtEl>
                                        <p:attrNameLst>
                                          <p:attrName>ppt_y</p:attrName>
                                        </p:attrNameLst>
                                      </p:cBhvr>
                                      <p:tavLst>
                                        <p:tav tm="0">
                                          <p:val>
                                            <p:strVal val="#ppt_y"/>
                                          </p:val>
                                        </p:tav>
                                        <p:tav tm="100000">
                                          <p:val>
                                            <p:strVal val="#ppt_y"/>
                                          </p:val>
                                        </p:tav>
                                      </p:tavLst>
                                    </p:anim>
                                  </p:childTnLst>
                                </p:cTn>
                              </p:par>
                              <p:par>
                                <p:cTn id="16" presetID="2" presetClass="entr" presetSubtype="2" decel="100000" fill="hold" grpId="0" nodeType="withEffect">
                                  <p:stCondLst>
                                    <p:cond delay="750"/>
                                  </p:stCondLst>
                                  <p:childTnLst>
                                    <p:set>
                                      <p:cBhvr>
                                        <p:cTn id="17" dur="1" fill="hold">
                                          <p:stCondLst>
                                            <p:cond delay="0"/>
                                          </p:stCondLst>
                                        </p:cTn>
                                        <p:tgtEl>
                                          <p:spTgt spid="52"/>
                                        </p:tgtEl>
                                        <p:attrNameLst>
                                          <p:attrName>style.visibility</p:attrName>
                                        </p:attrNameLst>
                                      </p:cBhvr>
                                      <p:to>
                                        <p:strVal val="visible"/>
                                      </p:to>
                                    </p:set>
                                    <p:anim calcmode="lin" valueType="num">
                                      <p:cBhvr additive="base">
                                        <p:cTn id="18" dur="1250" fill="hold"/>
                                        <p:tgtEl>
                                          <p:spTgt spid="52"/>
                                        </p:tgtEl>
                                        <p:attrNameLst>
                                          <p:attrName>ppt_x</p:attrName>
                                        </p:attrNameLst>
                                      </p:cBhvr>
                                      <p:tavLst>
                                        <p:tav tm="0">
                                          <p:val>
                                            <p:strVal val="1+#ppt_w/2"/>
                                          </p:val>
                                        </p:tav>
                                        <p:tav tm="100000">
                                          <p:val>
                                            <p:strVal val="#ppt_x"/>
                                          </p:val>
                                        </p:tav>
                                      </p:tavLst>
                                    </p:anim>
                                    <p:anim calcmode="lin" valueType="num">
                                      <p:cBhvr additive="base">
                                        <p:cTn id="19" dur="1250" fill="hold"/>
                                        <p:tgtEl>
                                          <p:spTgt spid="52"/>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75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750" fill="hold"/>
                                        <p:tgtEl>
                                          <p:spTgt spid="48"/>
                                        </p:tgtEl>
                                        <p:attrNameLst>
                                          <p:attrName>ppt_x</p:attrName>
                                        </p:attrNameLst>
                                      </p:cBhvr>
                                      <p:tavLst>
                                        <p:tav tm="0">
                                          <p:val>
                                            <p:strVal val="1+#ppt_w/2"/>
                                          </p:val>
                                        </p:tav>
                                        <p:tav tm="100000">
                                          <p:val>
                                            <p:strVal val="#ppt_x"/>
                                          </p:val>
                                        </p:tav>
                                      </p:tavLst>
                                    </p:anim>
                                    <p:anim calcmode="lin" valueType="num">
                                      <p:cBhvr additive="base">
                                        <p:cTn id="23" dur="750" fill="hold"/>
                                        <p:tgtEl>
                                          <p:spTgt spid="48"/>
                                        </p:tgtEl>
                                        <p:attrNameLst>
                                          <p:attrName>ppt_y</p:attrName>
                                        </p:attrNameLst>
                                      </p:cBhvr>
                                      <p:tavLst>
                                        <p:tav tm="0">
                                          <p:val>
                                            <p:strVal val="#ppt_y"/>
                                          </p:val>
                                        </p:tav>
                                        <p:tav tm="100000">
                                          <p:val>
                                            <p:strVal val="#ppt_y"/>
                                          </p:val>
                                        </p:tav>
                                      </p:tavLst>
                                    </p:anim>
                                  </p:childTnLst>
                                </p:cTn>
                              </p:par>
                              <p:par>
                                <p:cTn id="24" presetID="10" presetClass="entr" presetSubtype="0" fill="hold" grpId="0" nodeType="withEffect">
                                  <p:stCondLst>
                                    <p:cond delay="100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childTnLst>
                                </p:cTn>
                              </p:par>
                              <p:par>
                                <p:cTn id="27" presetID="22" presetClass="entr" presetSubtype="8" fill="hold" nodeType="withEffect">
                                  <p:stCondLst>
                                    <p:cond delay="100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500"/>
                                        <p:tgtEl>
                                          <p:spTgt spid="43"/>
                                        </p:tgtEl>
                                      </p:cBhvr>
                                    </p:animEffect>
                                  </p:childTnLst>
                                </p:cTn>
                              </p:par>
                              <p:par>
                                <p:cTn id="30" presetID="22" presetClass="entr" presetSubtype="8" fill="hold" nodeType="withEffect">
                                  <p:stCondLst>
                                    <p:cond delay="125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par>
                                <p:cTn id="33" presetID="6" presetClass="entr" presetSubtype="32" fill="hold" nodeType="withEffect">
                                  <p:stCondLst>
                                    <p:cond delay="1000"/>
                                  </p:stCondLst>
                                  <p:childTnLst>
                                    <p:set>
                                      <p:cBhvr>
                                        <p:cTn id="34" dur="1" fill="hold">
                                          <p:stCondLst>
                                            <p:cond delay="0"/>
                                          </p:stCondLst>
                                        </p:cTn>
                                        <p:tgtEl>
                                          <p:spTgt spid="35"/>
                                        </p:tgtEl>
                                        <p:attrNameLst>
                                          <p:attrName>style.visibility</p:attrName>
                                        </p:attrNameLst>
                                      </p:cBhvr>
                                      <p:to>
                                        <p:strVal val="visible"/>
                                      </p:to>
                                    </p:set>
                                    <p:animEffect transition="in" filter="circle(out)">
                                      <p:cBhvr>
                                        <p:cTn id="35" dur="500"/>
                                        <p:tgtEl>
                                          <p:spTgt spid="35"/>
                                        </p:tgtEl>
                                      </p:cBhvr>
                                    </p:animEffect>
                                  </p:childTnLst>
                                </p:cTn>
                              </p:par>
                              <p:par>
                                <p:cTn id="36" presetID="6" presetClass="entr" presetSubtype="32" fill="hold" nodeType="withEffect">
                                  <p:stCondLst>
                                    <p:cond delay="1250"/>
                                  </p:stCondLst>
                                  <p:childTnLst>
                                    <p:set>
                                      <p:cBhvr>
                                        <p:cTn id="37" dur="1" fill="hold">
                                          <p:stCondLst>
                                            <p:cond delay="0"/>
                                          </p:stCondLst>
                                        </p:cTn>
                                        <p:tgtEl>
                                          <p:spTgt spid="21"/>
                                        </p:tgtEl>
                                        <p:attrNameLst>
                                          <p:attrName>style.visibility</p:attrName>
                                        </p:attrNameLst>
                                      </p:cBhvr>
                                      <p:to>
                                        <p:strVal val="visible"/>
                                      </p:to>
                                    </p:set>
                                    <p:animEffect transition="in" filter="circle(out)">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1" grpId="0" animBg="1"/>
      <p:bldP spid="16" grpId="0" animBg="1"/>
      <p:bldP spid="17" grpId="0"/>
      <p:bldP spid="18"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xmlns="" id="{E6FA2774-3D2A-4478-9758-F15A422B2310}"/>
              </a:ext>
            </a:extLst>
          </p:cNvPr>
          <p:cNvSpPr/>
          <p:nvPr/>
        </p:nvSpPr>
        <p:spPr>
          <a:xfrm>
            <a:off x="624349" y="1887793"/>
            <a:ext cx="10943303" cy="4011562"/>
          </a:xfrm>
          <a:prstGeom prst="roundRect">
            <a:avLst>
              <a:gd name="adj" fmla="val 2578"/>
            </a:avLst>
          </a:prstGeom>
          <a:solidFill>
            <a:schemeClr val="bg1"/>
          </a:solidFill>
          <a:ln>
            <a:noFill/>
          </a:ln>
          <a:effectLst>
            <a:outerShdw blurRad="1041400" sx="93000" sy="93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Top Corners Rounded 3">
            <a:extLst>
              <a:ext uri="{FF2B5EF4-FFF2-40B4-BE49-F238E27FC236}">
                <a16:creationId xmlns:a16="http://schemas.microsoft.com/office/drawing/2014/main" xmlns="" id="{0631B14C-827A-43BD-93F0-AE5F886EB57D}"/>
              </a:ext>
            </a:extLst>
          </p:cNvPr>
          <p:cNvSpPr/>
          <p:nvPr/>
        </p:nvSpPr>
        <p:spPr>
          <a:xfrm rot="16200000">
            <a:off x="-2697" y="2514833"/>
            <a:ext cx="4011567" cy="2757478"/>
          </a:xfrm>
          <a:prstGeom prst="round2SameRect">
            <a:avLst>
              <a:gd name="adj1" fmla="val 3886"/>
              <a:gd name="adj2" fmla="val 0"/>
            </a:avLst>
          </a:prstGeom>
          <a:solidFill>
            <a:schemeClr val="bg1"/>
          </a:solidFill>
          <a:ln>
            <a:noFill/>
          </a:ln>
          <a:effectLst>
            <a:outerShdw blurRad="1524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xmlns="" id="{7C518C86-1736-49BF-BD0B-083FA7DB8FE8}"/>
              </a:ext>
            </a:extLst>
          </p:cNvPr>
          <p:cNvSpPr/>
          <p:nvPr/>
        </p:nvSpPr>
        <p:spPr>
          <a:xfrm>
            <a:off x="624347" y="2556381"/>
            <a:ext cx="2757479" cy="668595"/>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xmlns="" id="{033E51A3-9F78-4F24-8953-96728D69BB6A}"/>
              </a:ext>
            </a:extLst>
          </p:cNvPr>
          <p:cNvSpPr txBox="1"/>
          <p:nvPr/>
        </p:nvSpPr>
        <p:spPr>
          <a:xfrm>
            <a:off x="996271" y="2068196"/>
            <a:ext cx="2013630" cy="307777"/>
          </a:xfrm>
          <a:prstGeom prst="rect">
            <a:avLst/>
          </a:prstGeom>
          <a:noFill/>
        </p:spPr>
        <p:txBody>
          <a:bodyPr wrap="square" rtlCol="0" anchor="ctr">
            <a:spAutoFit/>
          </a:bodyPr>
          <a:lstStyle/>
          <a:p>
            <a:pPr algn="ctr"/>
            <a:r>
              <a:rPr lang="en-US" sz="1400" dirty="0">
                <a:solidFill>
                  <a:schemeClr val="bg1">
                    <a:lumMod val="65000"/>
                  </a:schemeClr>
                </a:solidFill>
                <a:latin typeface="+mj-lt"/>
              </a:rPr>
              <a:t>Fashion Number 01</a:t>
            </a:r>
          </a:p>
        </p:txBody>
      </p:sp>
      <p:sp>
        <p:nvSpPr>
          <p:cNvPr id="7" name="TextBox 6">
            <a:extLst>
              <a:ext uri="{FF2B5EF4-FFF2-40B4-BE49-F238E27FC236}">
                <a16:creationId xmlns:a16="http://schemas.microsoft.com/office/drawing/2014/main" xmlns="" id="{F2D731D4-4C69-4852-9590-A542B8DB4861}"/>
              </a:ext>
            </a:extLst>
          </p:cNvPr>
          <p:cNvSpPr txBox="1"/>
          <p:nvPr/>
        </p:nvSpPr>
        <p:spPr>
          <a:xfrm>
            <a:off x="996271" y="2736785"/>
            <a:ext cx="2013630" cy="307777"/>
          </a:xfrm>
          <a:prstGeom prst="rect">
            <a:avLst/>
          </a:prstGeom>
          <a:noFill/>
        </p:spPr>
        <p:txBody>
          <a:bodyPr wrap="square" rtlCol="0" anchor="ctr">
            <a:spAutoFit/>
          </a:bodyPr>
          <a:lstStyle/>
          <a:p>
            <a:pPr algn="ctr"/>
            <a:r>
              <a:rPr lang="en-US" sz="1400" b="1" dirty="0">
                <a:solidFill>
                  <a:schemeClr val="bg1"/>
                </a:solidFill>
                <a:latin typeface="+mj-lt"/>
              </a:rPr>
              <a:t>Fashion Number 02</a:t>
            </a:r>
          </a:p>
        </p:txBody>
      </p:sp>
      <p:sp>
        <p:nvSpPr>
          <p:cNvPr id="8" name="TextBox 7">
            <a:extLst>
              <a:ext uri="{FF2B5EF4-FFF2-40B4-BE49-F238E27FC236}">
                <a16:creationId xmlns:a16="http://schemas.microsoft.com/office/drawing/2014/main" xmlns="" id="{D5C94156-007B-44D7-A0EF-391C4F81CC48}"/>
              </a:ext>
            </a:extLst>
          </p:cNvPr>
          <p:cNvSpPr txBox="1"/>
          <p:nvPr/>
        </p:nvSpPr>
        <p:spPr>
          <a:xfrm>
            <a:off x="996271" y="3405374"/>
            <a:ext cx="2013630" cy="307777"/>
          </a:xfrm>
          <a:prstGeom prst="rect">
            <a:avLst/>
          </a:prstGeom>
          <a:noFill/>
        </p:spPr>
        <p:txBody>
          <a:bodyPr wrap="square" rtlCol="0" anchor="ctr">
            <a:spAutoFit/>
          </a:bodyPr>
          <a:lstStyle/>
          <a:p>
            <a:pPr algn="ctr"/>
            <a:r>
              <a:rPr lang="en-US" sz="1400" dirty="0">
                <a:solidFill>
                  <a:schemeClr val="bg1">
                    <a:lumMod val="65000"/>
                  </a:schemeClr>
                </a:solidFill>
                <a:latin typeface="+mj-lt"/>
              </a:rPr>
              <a:t>Fashion Number 03</a:t>
            </a:r>
          </a:p>
        </p:txBody>
      </p:sp>
      <p:sp>
        <p:nvSpPr>
          <p:cNvPr id="9" name="TextBox 8">
            <a:extLst>
              <a:ext uri="{FF2B5EF4-FFF2-40B4-BE49-F238E27FC236}">
                <a16:creationId xmlns:a16="http://schemas.microsoft.com/office/drawing/2014/main" xmlns="" id="{791B4156-00F4-49CF-9FDF-467CBAE82D98}"/>
              </a:ext>
            </a:extLst>
          </p:cNvPr>
          <p:cNvSpPr txBox="1"/>
          <p:nvPr/>
        </p:nvSpPr>
        <p:spPr>
          <a:xfrm>
            <a:off x="996271" y="4073963"/>
            <a:ext cx="2013630" cy="307777"/>
          </a:xfrm>
          <a:prstGeom prst="rect">
            <a:avLst/>
          </a:prstGeom>
          <a:noFill/>
        </p:spPr>
        <p:txBody>
          <a:bodyPr wrap="square" rtlCol="0" anchor="ctr">
            <a:spAutoFit/>
          </a:bodyPr>
          <a:lstStyle/>
          <a:p>
            <a:pPr algn="ctr"/>
            <a:r>
              <a:rPr lang="en-US" sz="1400" dirty="0">
                <a:solidFill>
                  <a:schemeClr val="bg1">
                    <a:lumMod val="65000"/>
                  </a:schemeClr>
                </a:solidFill>
                <a:latin typeface="+mj-lt"/>
              </a:rPr>
              <a:t>Fashion Number 04</a:t>
            </a:r>
          </a:p>
        </p:txBody>
      </p:sp>
      <p:sp>
        <p:nvSpPr>
          <p:cNvPr id="10" name="TextBox 9">
            <a:extLst>
              <a:ext uri="{FF2B5EF4-FFF2-40B4-BE49-F238E27FC236}">
                <a16:creationId xmlns:a16="http://schemas.microsoft.com/office/drawing/2014/main" xmlns="" id="{6BD512FD-8F60-4B80-BD9E-54FE71E6D06B}"/>
              </a:ext>
            </a:extLst>
          </p:cNvPr>
          <p:cNvSpPr txBox="1"/>
          <p:nvPr/>
        </p:nvSpPr>
        <p:spPr>
          <a:xfrm>
            <a:off x="996271" y="4742552"/>
            <a:ext cx="2013630" cy="307777"/>
          </a:xfrm>
          <a:prstGeom prst="rect">
            <a:avLst/>
          </a:prstGeom>
          <a:noFill/>
        </p:spPr>
        <p:txBody>
          <a:bodyPr wrap="square" rtlCol="0" anchor="ctr">
            <a:spAutoFit/>
          </a:bodyPr>
          <a:lstStyle/>
          <a:p>
            <a:pPr algn="ctr"/>
            <a:r>
              <a:rPr lang="en-US" sz="1400" dirty="0">
                <a:solidFill>
                  <a:schemeClr val="bg1">
                    <a:lumMod val="65000"/>
                  </a:schemeClr>
                </a:solidFill>
                <a:latin typeface="+mj-lt"/>
              </a:rPr>
              <a:t>Fashion Number 05</a:t>
            </a:r>
          </a:p>
        </p:txBody>
      </p:sp>
      <p:sp>
        <p:nvSpPr>
          <p:cNvPr id="11" name="TextBox 10">
            <a:extLst>
              <a:ext uri="{FF2B5EF4-FFF2-40B4-BE49-F238E27FC236}">
                <a16:creationId xmlns:a16="http://schemas.microsoft.com/office/drawing/2014/main" xmlns="" id="{424C5C7A-512A-4779-8A41-46E1427DF8BA}"/>
              </a:ext>
            </a:extLst>
          </p:cNvPr>
          <p:cNvSpPr txBox="1"/>
          <p:nvPr/>
        </p:nvSpPr>
        <p:spPr>
          <a:xfrm>
            <a:off x="996271" y="5411169"/>
            <a:ext cx="2013630" cy="307777"/>
          </a:xfrm>
          <a:prstGeom prst="rect">
            <a:avLst/>
          </a:prstGeom>
          <a:noFill/>
        </p:spPr>
        <p:txBody>
          <a:bodyPr wrap="square" rtlCol="0" anchor="ctr">
            <a:spAutoFit/>
          </a:bodyPr>
          <a:lstStyle/>
          <a:p>
            <a:pPr algn="ctr"/>
            <a:r>
              <a:rPr lang="en-US" sz="1400" dirty="0">
                <a:solidFill>
                  <a:schemeClr val="bg1">
                    <a:lumMod val="65000"/>
                  </a:schemeClr>
                </a:solidFill>
                <a:latin typeface="+mj-lt"/>
              </a:rPr>
              <a:t>Fashion Number 06</a:t>
            </a:r>
          </a:p>
        </p:txBody>
      </p:sp>
      <p:sp>
        <p:nvSpPr>
          <p:cNvPr id="12" name="TextBox 11">
            <a:extLst>
              <a:ext uri="{FF2B5EF4-FFF2-40B4-BE49-F238E27FC236}">
                <a16:creationId xmlns:a16="http://schemas.microsoft.com/office/drawing/2014/main" xmlns="" id="{951A58AA-556C-4576-9F75-0F9850D21F90}"/>
              </a:ext>
            </a:extLst>
          </p:cNvPr>
          <p:cNvSpPr txBox="1"/>
          <p:nvPr/>
        </p:nvSpPr>
        <p:spPr>
          <a:xfrm>
            <a:off x="2148348" y="674743"/>
            <a:ext cx="7895304" cy="707886"/>
          </a:xfrm>
          <a:prstGeom prst="rect">
            <a:avLst/>
          </a:prstGeom>
          <a:noFill/>
        </p:spPr>
        <p:txBody>
          <a:bodyPr wrap="square" rtlCol="0">
            <a:spAutoFit/>
          </a:bodyPr>
          <a:lstStyle/>
          <a:p>
            <a:pPr algn="ctr"/>
            <a:r>
              <a:rPr lang="en-US" sz="4000" dirty="0">
                <a:solidFill>
                  <a:schemeClr val="tx1">
                    <a:lumMod val="75000"/>
                    <a:lumOff val="25000"/>
                  </a:schemeClr>
                </a:solidFill>
                <a:latin typeface="+mj-lt"/>
              </a:rPr>
              <a:t>Fashion Features Slide</a:t>
            </a:r>
          </a:p>
        </p:txBody>
      </p:sp>
      <p:sp>
        <p:nvSpPr>
          <p:cNvPr id="13" name="TextBox 12">
            <a:extLst>
              <a:ext uri="{FF2B5EF4-FFF2-40B4-BE49-F238E27FC236}">
                <a16:creationId xmlns:a16="http://schemas.microsoft.com/office/drawing/2014/main" xmlns="" id="{DF170FE5-4EAC-4EFE-AB63-5BDD1E1F6820}"/>
              </a:ext>
            </a:extLst>
          </p:cNvPr>
          <p:cNvSpPr txBox="1"/>
          <p:nvPr/>
        </p:nvSpPr>
        <p:spPr>
          <a:xfrm>
            <a:off x="4023852" y="442161"/>
            <a:ext cx="4144297" cy="261610"/>
          </a:xfrm>
          <a:prstGeom prst="rect">
            <a:avLst/>
          </a:prstGeom>
          <a:noFill/>
        </p:spPr>
        <p:txBody>
          <a:bodyPr wrap="square" rtlCol="0">
            <a:spAutoFit/>
          </a:bodyPr>
          <a:lstStyle/>
          <a:p>
            <a:pPr algn="ctr"/>
            <a:r>
              <a:rPr lang="en-US" sz="1050" spc="300" dirty="0">
                <a:solidFill>
                  <a:schemeClr val="bg1">
                    <a:lumMod val="65000"/>
                  </a:schemeClr>
                </a:solidFill>
                <a:ea typeface="Roboto Light" panose="02000000000000000000" pitchFamily="2" charset="0"/>
              </a:rPr>
              <a:t>YOUR TEXT GOES HERE</a:t>
            </a:r>
          </a:p>
        </p:txBody>
      </p:sp>
      <p:grpSp>
        <p:nvGrpSpPr>
          <p:cNvPr id="14" name="Group 13">
            <a:extLst>
              <a:ext uri="{FF2B5EF4-FFF2-40B4-BE49-F238E27FC236}">
                <a16:creationId xmlns:a16="http://schemas.microsoft.com/office/drawing/2014/main" xmlns="" id="{3D82C48E-04B2-4C0A-AC0D-F3402EFC213B}"/>
              </a:ext>
            </a:extLst>
          </p:cNvPr>
          <p:cNvGrpSpPr/>
          <p:nvPr/>
        </p:nvGrpSpPr>
        <p:grpSpPr>
          <a:xfrm>
            <a:off x="3672646" y="3221897"/>
            <a:ext cx="3159474" cy="2086148"/>
            <a:chOff x="3672646" y="3221897"/>
            <a:chExt cx="3159474" cy="2086148"/>
          </a:xfrm>
        </p:grpSpPr>
        <p:sp>
          <p:nvSpPr>
            <p:cNvPr id="17" name="TextBox 16">
              <a:extLst>
                <a:ext uri="{FF2B5EF4-FFF2-40B4-BE49-F238E27FC236}">
                  <a16:creationId xmlns:a16="http://schemas.microsoft.com/office/drawing/2014/main" xmlns="" id="{20D287B1-9AC2-45AB-BF7E-3A7B3F70DDA0}"/>
                </a:ext>
              </a:extLst>
            </p:cNvPr>
            <p:cNvSpPr txBox="1"/>
            <p:nvPr/>
          </p:nvSpPr>
          <p:spPr>
            <a:xfrm>
              <a:off x="3672646" y="3221897"/>
              <a:ext cx="3159474"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Your text goes here</a:t>
              </a:r>
            </a:p>
          </p:txBody>
        </p:sp>
        <p:sp>
          <p:nvSpPr>
            <p:cNvPr id="18" name="TextBox 17">
              <a:extLst>
                <a:ext uri="{FF2B5EF4-FFF2-40B4-BE49-F238E27FC236}">
                  <a16:creationId xmlns:a16="http://schemas.microsoft.com/office/drawing/2014/main" xmlns="" id="{1CD74D42-E0E7-4CC7-942B-6D0DFD6C6653}"/>
                </a:ext>
              </a:extLst>
            </p:cNvPr>
            <p:cNvSpPr txBox="1"/>
            <p:nvPr/>
          </p:nvSpPr>
          <p:spPr>
            <a:xfrm>
              <a:off x="3672646" y="3560451"/>
              <a:ext cx="3159474" cy="1747594"/>
            </a:xfrm>
            <a:prstGeom prst="rect">
              <a:avLst/>
            </a:prstGeom>
            <a:noFill/>
          </p:spPr>
          <p:txBody>
            <a:bodyPr wrap="square" rtlCol="0">
              <a:spAutoFit/>
            </a:bodyPr>
            <a:lstStyle/>
            <a:p>
              <a:pPr>
                <a:lnSpc>
                  <a:spcPct val="130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 of existence in this spot, which was created for the bliss of souls like mine. I am so happy, my dear friend, so absorbed in the exquisite.</a:t>
              </a:r>
            </a:p>
          </p:txBody>
        </p:sp>
      </p:grpSp>
      <p:grpSp>
        <p:nvGrpSpPr>
          <p:cNvPr id="21" name="Group 20">
            <a:extLst>
              <a:ext uri="{FF2B5EF4-FFF2-40B4-BE49-F238E27FC236}">
                <a16:creationId xmlns:a16="http://schemas.microsoft.com/office/drawing/2014/main" xmlns="" id="{59335B67-259C-4B0D-A64E-C912D07BCE1D}"/>
              </a:ext>
            </a:extLst>
          </p:cNvPr>
          <p:cNvGrpSpPr/>
          <p:nvPr/>
        </p:nvGrpSpPr>
        <p:grpSpPr>
          <a:xfrm>
            <a:off x="3672646" y="2488250"/>
            <a:ext cx="661145" cy="449058"/>
            <a:chOff x="8259763" y="4540250"/>
            <a:chExt cx="1771651" cy="1203326"/>
          </a:xfrm>
          <a:solidFill>
            <a:srgbClr val="748773"/>
          </a:solidFill>
        </p:grpSpPr>
        <p:sp>
          <p:nvSpPr>
            <p:cNvPr id="22" name="Freeform 180">
              <a:extLst>
                <a:ext uri="{FF2B5EF4-FFF2-40B4-BE49-F238E27FC236}">
                  <a16:creationId xmlns:a16="http://schemas.microsoft.com/office/drawing/2014/main" xmlns="" id="{9CB03F06-68E2-4F73-9EFA-FC6EE5C5B8EE}"/>
                </a:ext>
              </a:extLst>
            </p:cNvPr>
            <p:cNvSpPr>
              <a:spLocks/>
            </p:cNvSpPr>
            <p:nvPr/>
          </p:nvSpPr>
          <p:spPr bwMode="auto">
            <a:xfrm>
              <a:off x="8397876" y="5078413"/>
              <a:ext cx="414338" cy="76200"/>
            </a:xfrm>
            <a:custGeom>
              <a:avLst/>
              <a:gdLst>
                <a:gd name="T0" fmla="*/ 148 w 167"/>
                <a:gd name="T1" fmla="*/ 0 h 31"/>
                <a:gd name="T2" fmla="*/ 20 w 167"/>
                <a:gd name="T3" fmla="*/ 0 h 31"/>
                <a:gd name="T4" fmla="*/ 20 w 167"/>
                <a:gd name="T5" fmla="*/ 31 h 31"/>
                <a:gd name="T6" fmla="*/ 148 w 167"/>
                <a:gd name="T7" fmla="*/ 31 h 31"/>
                <a:gd name="T8" fmla="*/ 148 w 167"/>
                <a:gd name="T9" fmla="*/ 0 h 31"/>
              </a:gdLst>
              <a:ahLst/>
              <a:cxnLst>
                <a:cxn ang="0">
                  <a:pos x="T0" y="T1"/>
                </a:cxn>
                <a:cxn ang="0">
                  <a:pos x="T2" y="T3"/>
                </a:cxn>
                <a:cxn ang="0">
                  <a:pos x="T4" y="T5"/>
                </a:cxn>
                <a:cxn ang="0">
                  <a:pos x="T6" y="T7"/>
                </a:cxn>
                <a:cxn ang="0">
                  <a:pos x="T8" y="T9"/>
                </a:cxn>
              </a:cxnLst>
              <a:rect l="0" t="0" r="r" b="b"/>
              <a:pathLst>
                <a:path w="167" h="31">
                  <a:moveTo>
                    <a:pt x="148" y="0"/>
                  </a:moveTo>
                  <a:cubicBezTo>
                    <a:pt x="20" y="0"/>
                    <a:pt x="20" y="0"/>
                    <a:pt x="20" y="0"/>
                  </a:cubicBezTo>
                  <a:cubicBezTo>
                    <a:pt x="0" y="0"/>
                    <a:pt x="0" y="31"/>
                    <a:pt x="20" y="31"/>
                  </a:cubicBezTo>
                  <a:cubicBezTo>
                    <a:pt x="148" y="31"/>
                    <a:pt x="148" y="31"/>
                    <a:pt x="148" y="31"/>
                  </a:cubicBezTo>
                  <a:cubicBezTo>
                    <a:pt x="167" y="31"/>
                    <a:pt x="167" y="0"/>
                    <a:pt x="1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81">
              <a:extLst>
                <a:ext uri="{FF2B5EF4-FFF2-40B4-BE49-F238E27FC236}">
                  <a16:creationId xmlns:a16="http://schemas.microsoft.com/office/drawing/2014/main" xmlns="" id="{1A91C4B2-D5DF-45E9-84DC-18872F3AEC2B}"/>
                </a:ext>
              </a:extLst>
            </p:cNvPr>
            <p:cNvSpPr>
              <a:spLocks/>
            </p:cNvSpPr>
            <p:nvPr/>
          </p:nvSpPr>
          <p:spPr bwMode="auto">
            <a:xfrm>
              <a:off x="8259763" y="4886325"/>
              <a:ext cx="490538" cy="74613"/>
            </a:xfrm>
            <a:custGeom>
              <a:avLst/>
              <a:gdLst>
                <a:gd name="T0" fmla="*/ 178 w 198"/>
                <a:gd name="T1" fmla="*/ 0 h 30"/>
                <a:gd name="T2" fmla="*/ 20 w 198"/>
                <a:gd name="T3" fmla="*/ 0 h 30"/>
                <a:gd name="T4" fmla="*/ 20 w 198"/>
                <a:gd name="T5" fmla="*/ 30 h 30"/>
                <a:gd name="T6" fmla="*/ 178 w 198"/>
                <a:gd name="T7" fmla="*/ 30 h 30"/>
                <a:gd name="T8" fmla="*/ 178 w 198"/>
                <a:gd name="T9" fmla="*/ 0 h 30"/>
              </a:gdLst>
              <a:ahLst/>
              <a:cxnLst>
                <a:cxn ang="0">
                  <a:pos x="T0" y="T1"/>
                </a:cxn>
                <a:cxn ang="0">
                  <a:pos x="T2" y="T3"/>
                </a:cxn>
                <a:cxn ang="0">
                  <a:pos x="T4" y="T5"/>
                </a:cxn>
                <a:cxn ang="0">
                  <a:pos x="T6" y="T7"/>
                </a:cxn>
                <a:cxn ang="0">
                  <a:pos x="T8" y="T9"/>
                </a:cxn>
              </a:cxnLst>
              <a:rect l="0" t="0" r="r" b="b"/>
              <a:pathLst>
                <a:path w="198" h="30">
                  <a:moveTo>
                    <a:pt x="178" y="0"/>
                  </a:moveTo>
                  <a:cubicBezTo>
                    <a:pt x="20" y="0"/>
                    <a:pt x="20" y="0"/>
                    <a:pt x="20" y="0"/>
                  </a:cubicBezTo>
                  <a:cubicBezTo>
                    <a:pt x="0" y="0"/>
                    <a:pt x="0" y="30"/>
                    <a:pt x="20" y="30"/>
                  </a:cubicBezTo>
                  <a:cubicBezTo>
                    <a:pt x="178" y="30"/>
                    <a:pt x="178" y="30"/>
                    <a:pt x="178" y="30"/>
                  </a:cubicBezTo>
                  <a:cubicBezTo>
                    <a:pt x="198" y="30"/>
                    <a:pt x="198" y="0"/>
                    <a:pt x="1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82">
              <a:extLst>
                <a:ext uri="{FF2B5EF4-FFF2-40B4-BE49-F238E27FC236}">
                  <a16:creationId xmlns:a16="http://schemas.microsoft.com/office/drawing/2014/main" xmlns="" id="{2E8F6774-A8D9-4014-AB42-47D7624D3C88}"/>
                </a:ext>
              </a:extLst>
            </p:cNvPr>
            <p:cNvSpPr>
              <a:spLocks/>
            </p:cNvSpPr>
            <p:nvPr/>
          </p:nvSpPr>
          <p:spPr bwMode="auto">
            <a:xfrm>
              <a:off x="8537576" y="5268913"/>
              <a:ext cx="339725" cy="77788"/>
            </a:xfrm>
            <a:custGeom>
              <a:avLst/>
              <a:gdLst>
                <a:gd name="T0" fmla="*/ 117 w 137"/>
                <a:gd name="T1" fmla="*/ 0 h 31"/>
                <a:gd name="T2" fmla="*/ 20 w 137"/>
                <a:gd name="T3" fmla="*/ 0 h 31"/>
                <a:gd name="T4" fmla="*/ 20 w 137"/>
                <a:gd name="T5" fmla="*/ 31 h 31"/>
                <a:gd name="T6" fmla="*/ 117 w 137"/>
                <a:gd name="T7" fmla="*/ 31 h 31"/>
                <a:gd name="T8" fmla="*/ 117 w 137"/>
                <a:gd name="T9" fmla="*/ 0 h 31"/>
              </a:gdLst>
              <a:ahLst/>
              <a:cxnLst>
                <a:cxn ang="0">
                  <a:pos x="T0" y="T1"/>
                </a:cxn>
                <a:cxn ang="0">
                  <a:pos x="T2" y="T3"/>
                </a:cxn>
                <a:cxn ang="0">
                  <a:pos x="T4" y="T5"/>
                </a:cxn>
                <a:cxn ang="0">
                  <a:pos x="T6" y="T7"/>
                </a:cxn>
                <a:cxn ang="0">
                  <a:pos x="T8" y="T9"/>
                </a:cxn>
              </a:cxnLst>
              <a:rect l="0" t="0" r="r" b="b"/>
              <a:pathLst>
                <a:path w="137" h="31">
                  <a:moveTo>
                    <a:pt x="117" y="0"/>
                  </a:moveTo>
                  <a:cubicBezTo>
                    <a:pt x="20" y="0"/>
                    <a:pt x="20" y="0"/>
                    <a:pt x="20" y="0"/>
                  </a:cubicBezTo>
                  <a:cubicBezTo>
                    <a:pt x="0" y="0"/>
                    <a:pt x="0" y="31"/>
                    <a:pt x="20" y="31"/>
                  </a:cubicBezTo>
                  <a:cubicBezTo>
                    <a:pt x="117" y="31"/>
                    <a:pt x="117" y="31"/>
                    <a:pt x="117" y="31"/>
                  </a:cubicBezTo>
                  <a:cubicBezTo>
                    <a:pt x="137" y="31"/>
                    <a:pt x="137" y="0"/>
                    <a:pt x="1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83">
              <a:extLst>
                <a:ext uri="{FF2B5EF4-FFF2-40B4-BE49-F238E27FC236}">
                  <a16:creationId xmlns:a16="http://schemas.microsoft.com/office/drawing/2014/main" xmlns="" id="{AFAFBE4A-9E31-491A-B667-A32A192615C6}"/>
                </a:ext>
              </a:extLst>
            </p:cNvPr>
            <p:cNvSpPr>
              <a:spLocks noEditPoints="1"/>
            </p:cNvSpPr>
            <p:nvPr/>
          </p:nvSpPr>
          <p:spPr bwMode="auto">
            <a:xfrm>
              <a:off x="9026526" y="5535613"/>
              <a:ext cx="206375" cy="207963"/>
            </a:xfrm>
            <a:custGeom>
              <a:avLst/>
              <a:gdLst>
                <a:gd name="T0" fmla="*/ 42 w 83"/>
                <a:gd name="T1" fmla="*/ 0 h 84"/>
                <a:gd name="T2" fmla="*/ 0 w 83"/>
                <a:gd name="T3" fmla="*/ 42 h 84"/>
                <a:gd name="T4" fmla="*/ 42 w 83"/>
                <a:gd name="T5" fmla="*/ 83 h 84"/>
                <a:gd name="T6" fmla="*/ 83 w 83"/>
                <a:gd name="T7" fmla="*/ 45 h 84"/>
                <a:gd name="T8" fmla="*/ 83 w 83"/>
                <a:gd name="T9" fmla="*/ 42 h 84"/>
                <a:gd name="T10" fmla="*/ 83 w 83"/>
                <a:gd name="T11" fmla="*/ 38 h 84"/>
                <a:gd name="T12" fmla="*/ 42 w 83"/>
                <a:gd name="T13" fmla="*/ 0 h 84"/>
                <a:gd name="T14" fmla="*/ 31 w 83"/>
                <a:gd name="T15" fmla="*/ 42 h 84"/>
                <a:gd name="T16" fmla="*/ 42 w 83"/>
                <a:gd name="T17" fmla="*/ 31 h 84"/>
                <a:gd name="T18" fmla="*/ 52 w 83"/>
                <a:gd name="T19" fmla="*/ 42 h 84"/>
                <a:gd name="T20" fmla="*/ 31 w 83"/>
                <a:gd name="T21" fmla="*/ 4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84">
                  <a:moveTo>
                    <a:pt x="42" y="0"/>
                  </a:moveTo>
                  <a:cubicBezTo>
                    <a:pt x="19" y="0"/>
                    <a:pt x="1" y="20"/>
                    <a:pt x="0" y="42"/>
                  </a:cubicBezTo>
                  <a:cubicBezTo>
                    <a:pt x="0" y="65"/>
                    <a:pt x="20" y="82"/>
                    <a:pt x="42" y="83"/>
                  </a:cubicBezTo>
                  <a:cubicBezTo>
                    <a:pt x="63" y="84"/>
                    <a:pt x="80" y="66"/>
                    <a:pt x="83" y="45"/>
                  </a:cubicBezTo>
                  <a:cubicBezTo>
                    <a:pt x="83" y="44"/>
                    <a:pt x="83" y="43"/>
                    <a:pt x="83" y="42"/>
                  </a:cubicBezTo>
                  <a:cubicBezTo>
                    <a:pt x="83" y="40"/>
                    <a:pt x="83" y="39"/>
                    <a:pt x="83" y="38"/>
                  </a:cubicBezTo>
                  <a:cubicBezTo>
                    <a:pt x="80" y="17"/>
                    <a:pt x="63" y="1"/>
                    <a:pt x="42" y="0"/>
                  </a:cubicBezTo>
                  <a:close/>
                  <a:moveTo>
                    <a:pt x="31" y="42"/>
                  </a:moveTo>
                  <a:cubicBezTo>
                    <a:pt x="31" y="36"/>
                    <a:pt x="36" y="31"/>
                    <a:pt x="42" y="31"/>
                  </a:cubicBezTo>
                  <a:cubicBezTo>
                    <a:pt x="48" y="31"/>
                    <a:pt x="52" y="36"/>
                    <a:pt x="52" y="42"/>
                  </a:cubicBezTo>
                  <a:cubicBezTo>
                    <a:pt x="52" y="55"/>
                    <a:pt x="32" y="55"/>
                    <a:pt x="3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84">
              <a:extLst>
                <a:ext uri="{FF2B5EF4-FFF2-40B4-BE49-F238E27FC236}">
                  <a16:creationId xmlns:a16="http://schemas.microsoft.com/office/drawing/2014/main" xmlns="" id="{97BA2A74-DD93-4F1E-A925-D5C3FFF890EA}"/>
                </a:ext>
              </a:extLst>
            </p:cNvPr>
            <p:cNvSpPr>
              <a:spLocks noEditPoints="1"/>
            </p:cNvSpPr>
            <p:nvPr/>
          </p:nvSpPr>
          <p:spPr bwMode="auto">
            <a:xfrm>
              <a:off x="9547226" y="5535613"/>
              <a:ext cx="207963" cy="207963"/>
            </a:xfrm>
            <a:custGeom>
              <a:avLst/>
              <a:gdLst>
                <a:gd name="T0" fmla="*/ 42 w 84"/>
                <a:gd name="T1" fmla="*/ 0 h 84"/>
                <a:gd name="T2" fmla="*/ 1 w 84"/>
                <a:gd name="T3" fmla="*/ 42 h 84"/>
                <a:gd name="T4" fmla="*/ 42 w 84"/>
                <a:gd name="T5" fmla="*/ 83 h 84"/>
                <a:gd name="T6" fmla="*/ 83 w 84"/>
                <a:gd name="T7" fmla="*/ 45 h 84"/>
                <a:gd name="T8" fmla="*/ 84 w 84"/>
                <a:gd name="T9" fmla="*/ 42 h 84"/>
                <a:gd name="T10" fmla="*/ 83 w 84"/>
                <a:gd name="T11" fmla="*/ 38 h 84"/>
                <a:gd name="T12" fmla="*/ 42 w 84"/>
                <a:gd name="T13" fmla="*/ 0 h 84"/>
                <a:gd name="T14" fmla="*/ 32 w 84"/>
                <a:gd name="T15" fmla="*/ 42 h 84"/>
                <a:gd name="T16" fmla="*/ 42 w 84"/>
                <a:gd name="T17" fmla="*/ 31 h 84"/>
                <a:gd name="T18" fmla="*/ 53 w 84"/>
                <a:gd name="T19" fmla="*/ 42 h 84"/>
                <a:gd name="T20" fmla="*/ 32 w 84"/>
                <a:gd name="T21" fmla="*/ 4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84">
                  <a:moveTo>
                    <a:pt x="42" y="0"/>
                  </a:moveTo>
                  <a:cubicBezTo>
                    <a:pt x="19" y="0"/>
                    <a:pt x="2" y="20"/>
                    <a:pt x="1" y="42"/>
                  </a:cubicBezTo>
                  <a:cubicBezTo>
                    <a:pt x="0" y="65"/>
                    <a:pt x="21" y="82"/>
                    <a:pt x="42" y="83"/>
                  </a:cubicBezTo>
                  <a:cubicBezTo>
                    <a:pt x="64" y="84"/>
                    <a:pt x="81" y="66"/>
                    <a:pt x="83" y="45"/>
                  </a:cubicBezTo>
                  <a:cubicBezTo>
                    <a:pt x="84" y="44"/>
                    <a:pt x="84" y="43"/>
                    <a:pt x="84" y="42"/>
                  </a:cubicBezTo>
                  <a:cubicBezTo>
                    <a:pt x="84" y="40"/>
                    <a:pt x="84" y="39"/>
                    <a:pt x="83" y="38"/>
                  </a:cubicBezTo>
                  <a:cubicBezTo>
                    <a:pt x="81" y="17"/>
                    <a:pt x="64" y="1"/>
                    <a:pt x="42" y="0"/>
                  </a:cubicBezTo>
                  <a:close/>
                  <a:moveTo>
                    <a:pt x="32" y="42"/>
                  </a:moveTo>
                  <a:cubicBezTo>
                    <a:pt x="32" y="36"/>
                    <a:pt x="37" y="31"/>
                    <a:pt x="42" y="31"/>
                  </a:cubicBezTo>
                  <a:cubicBezTo>
                    <a:pt x="48" y="31"/>
                    <a:pt x="53" y="36"/>
                    <a:pt x="53" y="42"/>
                  </a:cubicBezTo>
                  <a:cubicBezTo>
                    <a:pt x="52" y="55"/>
                    <a:pt x="32" y="55"/>
                    <a:pt x="32"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85">
              <a:extLst>
                <a:ext uri="{FF2B5EF4-FFF2-40B4-BE49-F238E27FC236}">
                  <a16:creationId xmlns:a16="http://schemas.microsoft.com/office/drawing/2014/main" xmlns="" id="{8545EF71-F0DC-453A-A403-BBFF8D6AF783}"/>
                </a:ext>
              </a:extLst>
            </p:cNvPr>
            <p:cNvSpPr>
              <a:spLocks noEditPoints="1"/>
            </p:cNvSpPr>
            <p:nvPr/>
          </p:nvSpPr>
          <p:spPr bwMode="auto">
            <a:xfrm>
              <a:off x="8537576" y="4540250"/>
              <a:ext cx="1493838" cy="939800"/>
            </a:xfrm>
            <a:custGeom>
              <a:avLst/>
              <a:gdLst>
                <a:gd name="T0" fmla="*/ 563 w 602"/>
                <a:gd name="T1" fmla="*/ 66 h 378"/>
                <a:gd name="T2" fmla="*/ 110 w 602"/>
                <a:gd name="T3" fmla="*/ 13 h 378"/>
                <a:gd name="T4" fmla="*/ 20 w 602"/>
                <a:gd name="T5" fmla="*/ 0 h 378"/>
                <a:gd name="T6" fmla="*/ 84 w 602"/>
                <a:gd name="T7" fmla="*/ 31 h 378"/>
                <a:gd name="T8" fmla="*/ 105 w 602"/>
                <a:gd name="T9" fmla="*/ 91 h 378"/>
                <a:gd name="T10" fmla="*/ 107 w 602"/>
                <a:gd name="T11" fmla="*/ 97 h 378"/>
                <a:gd name="T12" fmla="*/ 158 w 602"/>
                <a:gd name="T13" fmla="*/ 260 h 378"/>
                <a:gd name="T14" fmla="*/ 168 w 602"/>
                <a:gd name="T15" fmla="*/ 293 h 378"/>
                <a:gd name="T16" fmla="*/ 171 w 602"/>
                <a:gd name="T17" fmla="*/ 302 h 378"/>
                <a:gd name="T18" fmla="*/ 185 w 602"/>
                <a:gd name="T19" fmla="*/ 348 h 378"/>
                <a:gd name="T20" fmla="*/ 194 w 602"/>
                <a:gd name="T21" fmla="*/ 367 h 378"/>
                <a:gd name="T22" fmla="*/ 423 w 602"/>
                <a:gd name="T23" fmla="*/ 378 h 378"/>
                <a:gd name="T24" fmla="*/ 487 w 602"/>
                <a:gd name="T25" fmla="*/ 347 h 378"/>
                <a:gd name="T26" fmla="*/ 222 w 602"/>
                <a:gd name="T27" fmla="*/ 348 h 378"/>
                <a:gd name="T28" fmla="*/ 219 w 602"/>
                <a:gd name="T29" fmla="*/ 348 h 378"/>
                <a:gd name="T30" fmla="*/ 217 w 602"/>
                <a:gd name="T31" fmla="*/ 347 h 378"/>
                <a:gd name="T32" fmla="*/ 216 w 602"/>
                <a:gd name="T33" fmla="*/ 345 h 378"/>
                <a:gd name="T34" fmla="*/ 215 w 602"/>
                <a:gd name="T35" fmla="*/ 340 h 378"/>
                <a:gd name="T36" fmla="*/ 208 w 602"/>
                <a:gd name="T37" fmla="*/ 317 h 378"/>
                <a:gd name="T38" fmla="*/ 476 w 602"/>
                <a:gd name="T39" fmla="*/ 316 h 378"/>
                <a:gd name="T40" fmla="*/ 520 w 602"/>
                <a:gd name="T41" fmla="*/ 302 h 378"/>
                <a:gd name="T42" fmla="*/ 528 w 602"/>
                <a:gd name="T43" fmla="*/ 282 h 378"/>
                <a:gd name="T44" fmla="*/ 586 w 602"/>
                <a:gd name="T45" fmla="*/ 128 h 378"/>
                <a:gd name="T46" fmla="*/ 578 w 602"/>
                <a:gd name="T47" fmla="*/ 68 h 378"/>
                <a:gd name="T48" fmla="*/ 524 w 602"/>
                <a:gd name="T49" fmla="*/ 291 h 378"/>
                <a:gd name="T50" fmla="*/ 553 w 602"/>
                <a:gd name="T51" fmla="*/ 127 h 378"/>
                <a:gd name="T52" fmla="*/ 496 w 602"/>
                <a:gd name="T53" fmla="*/ 278 h 378"/>
                <a:gd name="T54" fmla="*/ 492 w 602"/>
                <a:gd name="T55" fmla="*/ 286 h 378"/>
                <a:gd name="T56" fmla="*/ 198 w 602"/>
                <a:gd name="T57" fmla="*/ 285 h 378"/>
                <a:gd name="T58" fmla="*/ 198 w 602"/>
                <a:gd name="T59" fmla="*/ 283 h 378"/>
                <a:gd name="T60" fmla="*/ 188 w 602"/>
                <a:gd name="T61" fmla="*/ 251 h 378"/>
                <a:gd name="T62" fmla="*/ 172 w 602"/>
                <a:gd name="T63" fmla="*/ 203 h 378"/>
                <a:gd name="T64" fmla="*/ 565 w 602"/>
                <a:gd name="T65" fmla="*/ 96 h 378"/>
                <a:gd name="T66" fmla="*/ 553 w 602"/>
                <a:gd name="T67" fmla="*/ 12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2" h="378">
                  <a:moveTo>
                    <a:pt x="578" y="68"/>
                  </a:moveTo>
                  <a:cubicBezTo>
                    <a:pt x="573" y="66"/>
                    <a:pt x="568" y="66"/>
                    <a:pt x="563" y="66"/>
                  </a:cubicBezTo>
                  <a:cubicBezTo>
                    <a:pt x="128" y="66"/>
                    <a:pt x="128" y="66"/>
                    <a:pt x="128" y="66"/>
                  </a:cubicBezTo>
                  <a:cubicBezTo>
                    <a:pt x="122" y="48"/>
                    <a:pt x="116" y="31"/>
                    <a:pt x="110" y="13"/>
                  </a:cubicBezTo>
                  <a:cubicBezTo>
                    <a:pt x="107" y="2"/>
                    <a:pt x="96" y="0"/>
                    <a:pt x="86" y="0"/>
                  </a:cubicBezTo>
                  <a:cubicBezTo>
                    <a:pt x="20" y="0"/>
                    <a:pt x="20" y="0"/>
                    <a:pt x="20" y="0"/>
                  </a:cubicBezTo>
                  <a:cubicBezTo>
                    <a:pt x="0" y="0"/>
                    <a:pt x="0" y="31"/>
                    <a:pt x="20" y="31"/>
                  </a:cubicBezTo>
                  <a:cubicBezTo>
                    <a:pt x="84" y="31"/>
                    <a:pt x="84" y="31"/>
                    <a:pt x="84" y="31"/>
                  </a:cubicBezTo>
                  <a:cubicBezTo>
                    <a:pt x="90" y="48"/>
                    <a:pt x="96" y="65"/>
                    <a:pt x="102" y="82"/>
                  </a:cubicBezTo>
                  <a:cubicBezTo>
                    <a:pt x="102" y="85"/>
                    <a:pt x="103" y="88"/>
                    <a:pt x="105" y="91"/>
                  </a:cubicBezTo>
                  <a:cubicBezTo>
                    <a:pt x="105" y="93"/>
                    <a:pt x="106" y="95"/>
                    <a:pt x="107" y="97"/>
                  </a:cubicBezTo>
                  <a:cubicBezTo>
                    <a:pt x="107" y="97"/>
                    <a:pt x="107" y="97"/>
                    <a:pt x="107" y="97"/>
                  </a:cubicBezTo>
                  <a:cubicBezTo>
                    <a:pt x="107" y="98"/>
                    <a:pt x="107" y="98"/>
                    <a:pt x="107" y="99"/>
                  </a:cubicBezTo>
                  <a:cubicBezTo>
                    <a:pt x="124" y="152"/>
                    <a:pt x="141" y="206"/>
                    <a:pt x="158" y="260"/>
                  </a:cubicBezTo>
                  <a:cubicBezTo>
                    <a:pt x="161" y="270"/>
                    <a:pt x="165" y="281"/>
                    <a:pt x="168" y="292"/>
                  </a:cubicBezTo>
                  <a:cubicBezTo>
                    <a:pt x="168" y="292"/>
                    <a:pt x="168" y="292"/>
                    <a:pt x="168" y="293"/>
                  </a:cubicBezTo>
                  <a:cubicBezTo>
                    <a:pt x="168" y="295"/>
                    <a:pt x="169" y="297"/>
                    <a:pt x="170" y="299"/>
                  </a:cubicBezTo>
                  <a:cubicBezTo>
                    <a:pt x="170" y="300"/>
                    <a:pt x="171" y="301"/>
                    <a:pt x="171" y="302"/>
                  </a:cubicBezTo>
                  <a:cubicBezTo>
                    <a:pt x="176" y="316"/>
                    <a:pt x="180" y="331"/>
                    <a:pt x="184" y="345"/>
                  </a:cubicBezTo>
                  <a:cubicBezTo>
                    <a:pt x="185" y="346"/>
                    <a:pt x="185" y="347"/>
                    <a:pt x="185" y="348"/>
                  </a:cubicBezTo>
                  <a:cubicBezTo>
                    <a:pt x="183" y="342"/>
                    <a:pt x="186" y="352"/>
                    <a:pt x="186" y="353"/>
                  </a:cubicBezTo>
                  <a:cubicBezTo>
                    <a:pt x="187" y="359"/>
                    <a:pt x="191" y="363"/>
                    <a:pt x="194" y="367"/>
                  </a:cubicBezTo>
                  <a:cubicBezTo>
                    <a:pt x="201" y="375"/>
                    <a:pt x="212" y="378"/>
                    <a:pt x="222" y="378"/>
                  </a:cubicBezTo>
                  <a:cubicBezTo>
                    <a:pt x="289" y="378"/>
                    <a:pt x="356" y="378"/>
                    <a:pt x="423" y="378"/>
                  </a:cubicBezTo>
                  <a:cubicBezTo>
                    <a:pt x="444" y="378"/>
                    <a:pt x="466" y="378"/>
                    <a:pt x="487" y="378"/>
                  </a:cubicBezTo>
                  <a:cubicBezTo>
                    <a:pt x="507" y="378"/>
                    <a:pt x="507" y="347"/>
                    <a:pt x="487" y="347"/>
                  </a:cubicBezTo>
                  <a:cubicBezTo>
                    <a:pt x="425" y="347"/>
                    <a:pt x="362" y="347"/>
                    <a:pt x="299" y="347"/>
                  </a:cubicBezTo>
                  <a:cubicBezTo>
                    <a:pt x="273" y="347"/>
                    <a:pt x="248" y="348"/>
                    <a:pt x="222" y="348"/>
                  </a:cubicBezTo>
                  <a:cubicBezTo>
                    <a:pt x="221" y="348"/>
                    <a:pt x="221" y="348"/>
                    <a:pt x="221" y="348"/>
                  </a:cubicBezTo>
                  <a:cubicBezTo>
                    <a:pt x="220" y="348"/>
                    <a:pt x="219" y="348"/>
                    <a:pt x="219" y="348"/>
                  </a:cubicBezTo>
                  <a:cubicBezTo>
                    <a:pt x="219" y="348"/>
                    <a:pt x="219" y="347"/>
                    <a:pt x="218" y="347"/>
                  </a:cubicBezTo>
                  <a:cubicBezTo>
                    <a:pt x="219" y="348"/>
                    <a:pt x="215" y="345"/>
                    <a:pt x="217" y="347"/>
                  </a:cubicBezTo>
                  <a:cubicBezTo>
                    <a:pt x="217" y="346"/>
                    <a:pt x="216" y="346"/>
                    <a:pt x="216" y="346"/>
                  </a:cubicBezTo>
                  <a:cubicBezTo>
                    <a:pt x="216" y="346"/>
                    <a:pt x="216" y="346"/>
                    <a:pt x="216" y="345"/>
                  </a:cubicBezTo>
                  <a:cubicBezTo>
                    <a:pt x="216" y="345"/>
                    <a:pt x="216" y="345"/>
                    <a:pt x="216" y="344"/>
                  </a:cubicBezTo>
                  <a:cubicBezTo>
                    <a:pt x="216" y="345"/>
                    <a:pt x="216" y="344"/>
                    <a:pt x="215" y="340"/>
                  </a:cubicBezTo>
                  <a:cubicBezTo>
                    <a:pt x="214" y="337"/>
                    <a:pt x="213" y="335"/>
                    <a:pt x="212" y="332"/>
                  </a:cubicBezTo>
                  <a:cubicBezTo>
                    <a:pt x="211" y="327"/>
                    <a:pt x="209" y="322"/>
                    <a:pt x="208" y="317"/>
                  </a:cubicBezTo>
                  <a:cubicBezTo>
                    <a:pt x="210" y="316"/>
                    <a:pt x="211" y="316"/>
                    <a:pt x="213" y="316"/>
                  </a:cubicBezTo>
                  <a:cubicBezTo>
                    <a:pt x="476" y="316"/>
                    <a:pt x="476" y="316"/>
                    <a:pt x="476" y="316"/>
                  </a:cubicBezTo>
                  <a:cubicBezTo>
                    <a:pt x="483" y="316"/>
                    <a:pt x="489" y="317"/>
                    <a:pt x="496" y="316"/>
                  </a:cubicBezTo>
                  <a:cubicBezTo>
                    <a:pt x="506" y="315"/>
                    <a:pt x="515" y="311"/>
                    <a:pt x="520" y="302"/>
                  </a:cubicBezTo>
                  <a:cubicBezTo>
                    <a:pt x="522" y="299"/>
                    <a:pt x="524" y="295"/>
                    <a:pt x="524" y="291"/>
                  </a:cubicBezTo>
                  <a:cubicBezTo>
                    <a:pt x="525" y="288"/>
                    <a:pt x="526" y="285"/>
                    <a:pt x="528" y="282"/>
                  </a:cubicBezTo>
                  <a:cubicBezTo>
                    <a:pt x="533" y="268"/>
                    <a:pt x="538" y="254"/>
                    <a:pt x="544" y="240"/>
                  </a:cubicBezTo>
                  <a:cubicBezTo>
                    <a:pt x="558" y="202"/>
                    <a:pt x="572" y="165"/>
                    <a:pt x="586" y="128"/>
                  </a:cubicBezTo>
                  <a:cubicBezTo>
                    <a:pt x="590" y="118"/>
                    <a:pt x="593" y="109"/>
                    <a:pt x="597" y="100"/>
                  </a:cubicBezTo>
                  <a:cubicBezTo>
                    <a:pt x="602" y="86"/>
                    <a:pt x="589" y="73"/>
                    <a:pt x="578" y="68"/>
                  </a:cubicBezTo>
                  <a:close/>
                  <a:moveTo>
                    <a:pt x="524" y="291"/>
                  </a:moveTo>
                  <a:cubicBezTo>
                    <a:pt x="524" y="291"/>
                    <a:pt x="524" y="291"/>
                    <a:pt x="524" y="291"/>
                  </a:cubicBezTo>
                  <a:cubicBezTo>
                    <a:pt x="524" y="292"/>
                    <a:pt x="524" y="292"/>
                    <a:pt x="524" y="291"/>
                  </a:cubicBezTo>
                  <a:close/>
                  <a:moveTo>
                    <a:pt x="553" y="127"/>
                  </a:moveTo>
                  <a:cubicBezTo>
                    <a:pt x="539" y="165"/>
                    <a:pt x="525" y="202"/>
                    <a:pt x="511" y="240"/>
                  </a:cubicBezTo>
                  <a:cubicBezTo>
                    <a:pt x="506" y="253"/>
                    <a:pt x="501" y="265"/>
                    <a:pt x="496" y="278"/>
                  </a:cubicBezTo>
                  <a:cubicBezTo>
                    <a:pt x="495" y="281"/>
                    <a:pt x="494" y="283"/>
                    <a:pt x="494" y="286"/>
                  </a:cubicBezTo>
                  <a:cubicBezTo>
                    <a:pt x="493" y="286"/>
                    <a:pt x="494" y="286"/>
                    <a:pt x="492" y="286"/>
                  </a:cubicBezTo>
                  <a:cubicBezTo>
                    <a:pt x="200" y="286"/>
                    <a:pt x="200" y="286"/>
                    <a:pt x="200" y="286"/>
                  </a:cubicBezTo>
                  <a:cubicBezTo>
                    <a:pt x="199" y="286"/>
                    <a:pt x="199" y="285"/>
                    <a:pt x="198" y="285"/>
                  </a:cubicBezTo>
                  <a:cubicBezTo>
                    <a:pt x="198" y="285"/>
                    <a:pt x="198" y="285"/>
                    <a:pt x="198" y="285"/>
                  </a:cubicBezTo>
                  <a:cubicBezTo>
                    <a:pt x="198" y="284"/>
                    <a:pt x="198" y="284"/>
                    <a:pt x="198" y="283"/>
                  </a:cubicBezTo>
                  <a:cubicBezTo>
                    <a:pt x="197" y="283"/>
                    <a:pt x="197" y="282"/>
                    <a:pt x="197" y="281"/>
                  </a:cubicBezTo>
                  <a:cubicBezTo>
                    <a:pt x="194" y="271"/>
                    <a:pt x="191" y="261"/>
                    <a:pt x="188" y="251"/>
                  </a:cubicBezTo>
                  <a:cubicBezTo>
                    <a:pt x="183" y="236"/>
                    <a:pt x="178" y="221"/>
                    <a:pt x="173" y="205"/>
                  </a:cubicBezTo>
                  <a:cubicBezTo>
                    <a:pt x="173" y="205"/>
                    <a:pt x="173" y="204"/>
                    <a:pt x="172" y="203"/>
                  </a:cubicBezTo>
                  <a:cubicBezTo>
                    <a:pt x="161" y="168"/>
                    <a:pt x="150" y="132"/>
                    <a:pt x="139" y="96"/>
                  </a:cubicBezTo>
                  <a:cubicBezTo>
                    <a:pt x="565" y="96"/>
                    <a:pt x="565" y="96"/>
                    <a:pt x="565" y="96"/>
                  </a:cubicBezTo>
                  <a:cubicBezTo>
                    <a:pt x="565" y="96"/>
                    <a:pt x="565" y="96"/>
                    <a:pt x="565" y="96"/>
                  </a:cubicBezTo>
                  <a:cubicBezTo>
                    <a:pt x="561" y="107"/>
                    <a:pt x="557" y="117"/>
                    <a:pt x="553"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TextBox 27">
            <a:extLst>
              <a:ext uri="{FF2B5EF4-FFF2-40B4-BE49-F238E27FC236}">
                <a16:creationId xmlns:a16="http://schemas.microsoft.com/office/drawing/2014/main" xmlns="" id="{FA9301E0-308E-4DD4-97FF-BF4653F55183}"/>
              </a:ext>
            </a:extLst>
          </p:cNvPr>
          <p:cNvSpPr txBox="1"/>
          <p:nvPr/>
        </p:nvSpPr>
        <p:spPr>
          <a:xfrm>
            <a:off x="9079305" y="4681725"/>
            <a:ext cx="1871952" cy="1569660"/>
          </a:xfrm>
          <a:prstGeom prst="rect">
            <a:avLst/>
          </a:prstGeom>
          <a:noFill/>
        </p:spPr>
        <p:txBody>
          <a:bodyPr wrap="square" rtlCol="0">
            <a:spAutoFit/>
          </a:bodyPr>
          <a:lstStyle/>
          <a:p>
            <a:pPr algn="r"/>
            <a:r>
              <a:rPr lang="en-US" sz="9600" b="1" dirty="0">
                <a:solidFill>
                  <a:schemeClr val="bg1">
                    <a:alpha val="30000"/>
                  </a:schemeClr>
                </a:solidFill>
                <a:latin typeface="+mj-lt"/>
              </a:rPr>
              <a:t>02</a:t>
            </a:r>
          </a:p>
        </p:txBody>
      </p:sp>
      <p:pic>
        <p:nvPicPr>
          <p:cNvPr id="29" name="图片占位符 28">
            <a:extLst>
              <a:ext uri="{FF2B5EF4-FFF2-40B4-BE49-F238E27FC236}">
                <a16:creationId xmlns:a16="http://schemas.microsoft.com/office/drawing/2014/main" xmlns="" id="{4D746AE7-8A4B-493D-BA4E-762ED700F55E}"/>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30"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31"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3"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19</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4"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35"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36"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213925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1+#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2" presetClass="entr" presetSubtype="4" decel="10000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750" fill="hold"/>
                                        <p:tgtEl>
                                          <p:spTgt spid="2"/>
                                        </p:tgtEl>
                                        <p:attrNameLst>
                                          <p:attrName>ppt_x</p:attrName>
                                        </p:attrNameLst>
                                      </p:cBhvr>
                                      <p:tavLst>
                                        <p:tav tm="0">
                                          <p:val>
                                            <p:strVal val="#ppt_x"/>
                                          </p:val>
                                        </p:tav>
                                        <p:tav tm="100000">
                                          <p:val>
                                            <p:strVal val="#ppt_x"/>
                                          </p:val>
                                        </p:tav>
                                      </p:tavLst>
                                    </p:anim>
                                    <p:anim calcmode="lin" valueType="num">
                                      <p:cBhvr additive="base">
                                        <p:cTn id="15" dur="750" fill="hold"/>
                                        <p:tgtEl>
                                          <p:spTgt spid="2"/>
                                        </p:tgtEl>
                                        <p:attrNameLst>
                                          <p:attrName>ppt_y</p:attrName>
                                        </p:attrNameLst>
                                      </p:cBhvr>
                                      <p:tavLst>
                                        <p:tav tm="0">
                                          <p:val>
                                            <p:strVal val="1+#ppt_h/2"/>
                                          </p:val>
                                        </p:tav>
                                        <p:tav tm="100000">
                                          <p:val>
                                            <p:strVal val="#ppt_y"/>
                                          </p:val>
                                        </p:tav>
                                      </p:tavLst>
                                    </p:anim>
                                  </p:childTnLst>
                                </p:cTn>
                              </p:par>
                              <p:par>
                                <p:cTn id="16" presetID="10" presetClass="entr" presetSubtype="0"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100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10" presetClass="entr" presetSubtype="0" fill="hold" grpId="0" nodeType="withEffect">
                                  <p:stCondLst>
                                    <p:cond delay="75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grpId="0" nodeType="withEffect">
                                  <p:stCondLst>
                                    <p:cond delay="10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175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grpId="0" nodeType="withEffect">
                                  <p:stCondLst>
                                    <p:cond delay="200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22" presetClass="entr" presetSubtype="8" fill="hold" grpId="0" nodeType="withEffect">
                                  <p:stCondLst>
                                    <p:cond delay="75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par>
                                <p:cTn id="43" presetID="6" presetClass="entr" presetSubtype="32" fill="hold" nodeType="withEffect">
                                  <p:stCondLst>
                                    <p:cond delay="1000"/>
                                  </p:stCondLst>
                                  <p:childTnLst>
                                    <p:set>
                                      <p:cBhvr>
                                        <p:cTn id="44" dur="1" fill="hold">
                                          <p:stCondLst>
                                            <p:cond delay="0"/>
                                          </p:stCondLst>
                                        </p:cTn>
                                        <p:tgtEl>
                                          <p:spTgt spid="21"/>
                                        </p:tgtEl>
                                        <p:attrNameLst>
                                          <p:attrName>style.visibility</p:attrName>
                                        </p:attrNameLst>
                                      </p:cBhvr>
                                      <p:to>
                                        <p:strVal val="visible"/>
                                      </p:to>
                                    </p:set>
                                    <p:animEffect transition="in" filter="circle(out)">
                                      <p:cBhvr>
                                        <p:cTn id="45" dur="500"/>
                                        <p:tgtEl>
                                          <p:spTgt spid="21"/>
                                        </p:tgtEl>
                                      </p:cBhvr>
                                    </p:animEffect>
                                  </p:childTnLst>
                                </p:cTn>
                              </p:par>
                              <p:par>
                                <p:cTn id="46" presetID="22" presetClass="entr" presetSubtype="8" fill="hold" nodeType="withEffect">
                                  <p:stCondLst>
                                    <p:cond delay="125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p:bldP spid="7" grpId="0"/>
      <p:bldP spid="8" grpId="0"/>
      <p:bldP spid="9" grpId="0"/>
      <p:bldP spid="10" grpId="0"/>
      <p:bldP spid="11" grpId="0"/>
      <p:bldP spid="12" grpId="0"/>
      <p:bldP spid="13"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20"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2"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20</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23"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25"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图片占位符 7">
            <a:extLst>
              <a:ext uri="{FF2B5EF4-FFF2-40B4-BE49-F238E27FC236}">
                <a16:creationId xmlns:a16="http://schemas.microsoft.com/office/drawing/2014/main" xmlns="" id="{B80D5CAB-F793-4534-A325-56EB9E6650DB}"/>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
        <p:nvSpPr>
          <p:cNvPr id="39" name="Freeform: Shape 38">
            <a:extLst>
              <a:ext uri="{FF2B5EF4-FFF2-40B4-BE49-F238E27FC236}">
                <a16:creationId xmlns:a16="http://schemas.microsoft.com/office/drawing/2014/main" xmlns="" id="{288524BC-1DEA-4033-9A16-6A0B77078089}"/>
              </a:ext>
            </a:extLst>
          </p:cNvPr>
          <p:cNvSpPr/>
          <p:nvPr/>
        </p:nvSpPr>
        <p:spPr>
          <a:xfrm>
            <a:off x="0" y="2497000"/>
            <a:ext cx="1864001" cy="1864001"/>
          </a:xfrm>
          <a:custGeom>
            <a:avLst/>
            <a:gdLst>
              <a:gd name="connsiteX0" fmla="*/ 1789190 w 1789190"/>
              <a:gd name="connsiteY0" fmla="*/ 1628237 h 1789190"/>
              <a:gd name="connsiteX1" fmla="*/ 1789190 w 1789190"/>
              <a:gd name="connsiteY1" fmla="*/ 1789190 h 1789190"/>
              <a:gd name="connsiteX2" fmla="*/ 1628236 w 1789190"/>
              <a:gd name="connsiteY2" fmla="*/ 1789190 h 1789190"/>
              <a:gd name="connsiteX3" fmla="*/ 1789190 w 1789190"/>
              <a:gd name="connsiteY3" fmla="*/ 1195965 h 1789190"/>
              <a:gd name="connsiteX4" fmla="*/ 1789190 w 1789190"/>
              <a:gd name="connsiteY4" fmla="*/ 1441911 h 1789190"/>
              <a:gd name="connsiteX5" fmla="*/ 1441911 w 1789190"/>
              <a:gd name="connsiteY5" fmla="*/ 1789190 h 1789190"/>
              <a:gd name="connsiteX6" fmla="*/ 1195965 w 1789190"/>
              <a:gd name="connsiteY6" fmla="*/ 1789190 h 1789190"/>
              <a:gd name="connsiteX7" fmla="*/ 1789190 w 1789190"/>
              <a:gd name="connsiteY7" fmla="*/ 757084 h 1789190"/>
              <a:gd name="connsiteX8" fmla="*/ 1789190 w 1789190"/>
              <a:gd name="connsiteY8" fmla="*/ 1009640 h 1789190"/>
              <a:gd name="connsiteX9" fmla="*/ 1009640 w 1789190"/>
              <a:gd name="connsiteY9" fmla="*/ 1789190 h 1789190"/>
              <a:gd name="connsiteX10" fmla="*/ 757084 w 1789190"/>
              <a:gd name="connsiteY10" fmla="*/ 1789190 h 1789190"/>
              <a:gd name="connsiteX11" fmla="*/ 1789190 w 1789190"/>
              <a:gd name="connsiteY11" fmla="*/ 318204 h 1789190"/>
              <a:gd name="connsiteX12" fmla="*/ 1789190 w 1789190"/>
              <a:gd name="connsiteY12" fmla="*/ 570760 h 1789190"/>
              <a:gd name="connsiteX13" fmla="*/ 570759 w 1789190"/>
              <a:gd name="connsiteY13" fmla="*/ 1789190 h 1789190"/>
              <a:gd name="connsiteX14" fmla="*/ 318203 w 1789190"/>
              <a:gd name="connsiteY14" fmla="*/ 1789190 h 1789190"/>
              <a:gd name="connsiteX15" fmla="*/ 1668512 w 1789190"/>
              <a:gd name="connsiteY15" fmla="*/ 0 h 1789190"/>
              <a:gd name="connsiteX16" fmla="*/ 1789190 w 1789190"/>
              <a:gd name="connsiteY16" fmla="*/ 0 h 1789190"/>
              <a:gd name="connsiteX17" fmla="*/ 1789190 w 1789190"/>
              <a:gd name="connsiteY17" fmla="*/ 131878 h 1789190"/>
              <a:gd name="connsiteX18" fmla="*/ 131878 w 1789190"/>
              <a:gd name="connsiteY18" fmla="*/ 1789190 h 1789190"/>
              <a:gd name="connsiteX19" fmla="*/ 0 w 1789190"/>
              <a:gd name="connsiteY19" fmla="*/ 1789190 h 1789190"/>
              <a:gd name="connsiteX20" fmla="*/ 0 w 1789190"/>
              <a:gd name="connsiteY20" fmla="*/ 1668512 h 1789190"/>
              <a:gd name="connsiteX21" fmla="*/ 1229631 w 1789190"/>
              <a:gd name="connsiteY21" fmla="*/ 0 h 1789190"/>
              <a:gd name="connsiteX22" fmla="*/ 1482187 w 1789190"/>
              <a:gd name="connsiteY22" fmla="*/ 0 h 1789190"/>
              <a:gd name="connsiteX23" fmla="*/ 0 w 1789190"/>
              <a:gd name="connsiteY23" fmla="*/ 1482187 h 1789190"/>
              <a:gd name="connsiteX24" fmla="*/ 0 w 1789190"/>
              <a:gd name="connsiteY24" fmla="*/ 1229631 h 1789190"/>
              <a:gd name="connsiteX25" fmla="*/ 790750 w 1789190"/>
              <a:gd name="connsiteY25" fmla="*/ 0 h 1789190"/>
              <a:gd name="connsiteX26" fmla="*/ 1043306 w 1789190"/>
              <a:gd name="connsiteY26" fmla="*/ 0 h 1789190"/>
              <a:gd name="connsiteX27" fmla="*/ 0 w 1789190"/>
              <a:gd name="connsiteY27" fmla="*/ 1043306 h 1789190"/>
              <a:gd name="connsiteX28" fmla="*/ 0 w 1789190"/>
              <a:gd name="connsiteY28" fmla="*/ 790750 h 1789190"/>
              <a:gd name="connsiteX29" fmla="*/ 351869 w 1789190"/>
              <a:gd name="connsiteY29" fmla="*/ 0 h 1789190"/>
              <a:gd name="connsiteX30" fmla="*/ 604425 w 1789190"/>
              <a:gd name="connsiteY30" fmla="*/ 0 h 1789190"/>
              <a:gd name="connsiteX31" fmla="*/ 0 w 1789190"/>
              <a:gd name="connsiteY31" fmla="*/ 604424 h 1789190"/>
              <a:gd name="connsiteX32" fmla="*/ 0 w 1789190"/>
              <a:gd name="connsiteY32" fmla="*/ 351869 h 1789190"/>
              <a:gd name="connsiteX33" fmla="*/ 0 w 1789190"/>
              <a:gd name="connsiteY33" fmla="*/ 0 h 1789190"/>
              <a:gd name="connsiteX34" fmla="*/ 165544 w 1789190"/>
              <a:gd name="connsiteY34" fmla="*/ 0 h 1789190"/>
              <a:gd name="connsiteX35" fmla="*/ 0 w 1789190"/>
              <a:gd name="connsiteY35" fmla="*/ 165544 h 178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89190" h="1789190">
                <a:moveTo>
                  <a:pt x="1789190" y="1628237"/>
                </a:moveTo>
                <a:lnTo>
                  <a:pt x="1789190" y="1789190"/>
                </a:lnTo>
                <a:lnTo>
                  <a:pt x="1628236" y="1789190"/>
                </a:lnTo>
                <a:close/>
                <a:moveTo>
                  <a:pt x="1789190" y="1195965"/>
                </a:moveTo>
                <a:lnTo>
                  <a:pt x="1789190" y="1441911"/>
                </a:lnTo>
                <a:lnTo>
                  <a:pt x="1441911" y="1789190"/>
                </a:lnTo>
                <a:lnTo>
                  <a:pt x="1195965" y="1789190"/>
                </a:lnTo>
                <a:close/>
                <a:moveTo>
                  <a:pt x="1789190" y="757084"/>
                </a:moveTo>
                <a:lnTo>
                  <a:pt x="1789190" y="1009640"/>
                </a:lnTo>
                <a:lnTo>
                  <a:pt x="1009640" y="1789190"/>
                </a:lnTo>
                <a:lnTo>
                  <a:pt x="757084" y="1789190"/>
                </a:lnTo>
                <a:close/>
                <a:moveTo>
                  <a:pt x="1789190" y="318204"/>
                </a:moveTo>
                <a:lnTo>
                  <a:pt x="1789190" y="570760"/>
                </a:lnTo>
                <a:lnTo>
                  <a:pt x="570759" y="1789190"/>
                </a:lnTo>
                <a:lnTo>
                  <a:pt x="318203" y="1789190"/>
                </a:lnTo>
                <a:close/>
                <a:moveTo>
                  <a:pt x="1668512" y="0"/>
                </a:moveTo>
                <a:lnTo>
                  <a:pt x="1789190" y="0"/>
                </a:lnTo>
                <a:lnTo>
                  <a:pt x="1789190" y="131878"/>
                </a:lnTo>
                <a:lnTo>
                  <a:pt x="131878" y="1789190"/>
                </a:lnTo>
                <a:lnTo>
                  <a:pt x="0" y="1789190"/>
                </a:lnTo>
                <a:lnTo>
                  <a:pt x="0" y="1668512"/>
                </a:lnTo>
                <a:close/>
                <a:moveTo>
                  <a:pt x="1229631" y="0"/>
                </a:moveTo>
                <a:lnTo>
                  <a:pt x="1482187" y="0"/>
                </a:lnTo>
                <a:lnTo>
                  <a:pt x="0" y="1482187"/>
                </a:lnTo>
                <a:lnTo>
                  <a:pt x="0" y="1229631"/>
                </a:lnTo>
                <a:close/>
                <a:moveTo>
                  <a:pt x="790750" y="0"/>
                </a:moveTo>
                <a:lnTo>
                  <a:pt x="1043306" y="0"/>
                </a:lnTo>
                <a:lnTo>
                  <a:pt x="0" y="1043306"/>
                </a:lnTo>
                <a:lnTo>
                  <a:pt x="0" y="790750"/>
                </a:lnTo>
                <a:close/>
                <a:moveTo>
                  <a:pt x="351869" y="0"/>
                </a:moveTo>
                <a:lnTo>
                  <a:pt x="604425" y="0"/>
                </a:lnTo>
                <a:lnTo>
                  <a:pt x="0" y="604424"/>
                </a:lnTo>
                <a:lnTo>
                  <a:pt x="0" y="351869"/>
                </a:lnTo>
                <a:close/>
                <a:moveTo>
                  <a:pt x="0" y="0"/>
                </a:moveTo>
                <a:lnTo>
                  <a:pt x="165544" y="0"/>
                </a:lnTo>
                <a:lnTo>
                  <a:pt x="0" y="165544"/>
                </a:lnTo>
                <a:close/>
              </a:path>
            </a:pathLst>
          </a:custGeom>
          <a:solidFill>
            <a:srgbClr val="74877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xmlns="" id="{63BEB8C4-916A-4645-B8A1-1C0730083AB4}"/>
              </a:ext>
            </a:extLst>
          </p:cNvPr>
          <p:cNvSpPr txBox="1"/>
          <p:nvPr/>
        </p:nvSpPr>
        <p:spPr>
          <a:xfrm>
            <a:off x="604076" y="2423824"/>
            <a:ext cx="3244647" cy="2567626"/>
          </a:xfrm>
          <a:prstGeom prst="rect">
            <a:avLst/>
          </a:prstGeom>
          <a:noFill/>
        </p:spPr>
        <p:txBody>
          <a:bodyPr wrap="square" rtlCol="0">
            <a:spAutoFit/>
          </a:bodyPr>
          <a:lstStyle/>
          <a:p>
            <a:pPr>
              <a:lnSpc>
                <a:spcPct val="80000"/>
              </a:lnSpc>
            </a:pPr>
            <a:r>
              <a:rPr lang="en-US" sz="19900" i="1" spc="-300" dirty="0">
                <a:solidFill>
                  <a:srgbClr val="748773"/>
                </a:solidFill>
                <a:effectLst>
                  <a:outerShdw blurRad="203200" dist="63500" dir="2700000" algn="tl" rotWithShape="0">
                    <a:prstClr val="black">
                      <a:alpha val="15000"/>
                    </a:prstClr>
                  </a:outerShdw>
                </a:effectLst>
                <a:latin typeface="Roboto Black" panose="02000000000000000000" pitchFamily="2" charset="0"/>
                <a:ea typeface="Roboto Black" panose="02000000000000000000" pitchFamily="2" charset="0"/>
              </a:rPr>
              <a:t>04</a:t>
            </a:r>
          </a:p>
        </p:txBody>
      </p:sp>
      <p:sp>
        <p:nvSpPr>
          <p:cNvPr id="40" name="TextBox 39">
            <a:extLst>
              <a:ext uri="{FF2B5EF4-FFF2-40B4-BE49-F238E27FC236}">
                <a16:creationId xmlns:a16="http://schemas.microsoft.com/office/drawing/2014/main" xmlns="" id="{5AEA199A-43C9-41E1-B98C-0D4C139FE90E}"/>
              </a:ext>
            </a:extLst>
          </p:cNvPr>
          <p:cNvSpPr txBox="1"/>
          <p:nvPr/>
        </p:nvSpPr>
        <p:spPr>
          <a:xfrm>
            <a:off x="8963648" y="3470374"/>
            <a:ext cx="6943606" cy="3645998"/>
          </a:xfrm>
          <a:prstGeom prst="rect">
            <a:avLst/>
          </a:prstGeom>
          <a:noFill/>
        </p:spPr>
        <p:txBody>
          <a:bodyPr wrap="square" rtlCol="0">
            <a:spAutoFit/>
          </a:bodyPr>
          <a:lstStyle/>
          <a:p>
            <a:pPr>
              <a:lnSpc>
                <a:spcPct val="80000"/>
              </a:lnSpc>
            </a:pPr>
            <a:r>
              <a:rPr lang="en-US" sz="9600" i="1" spc="-300" dirty="0">
                <a:solidFill>
                  <a:schemeClr val="bg1">
                    <a:alpha val="15000"/>
                  </a:schemeClr>
                </a:solidFill>
                <a:latin typeface="Roboto Black" panose="02000000000000000000" pitchFamily="2" charset="0"/>
                <a:ea typeface="Roboto Black" panose="02000000000000000000" pitchFamily="2" charset="0"/>
              </a:rPr>
              <a:t>New</a:t>
            </a:r>
          </a:p>
          <a:p>
            <a:pPr>
              <a:lnSpc>
                <a:spcPct val="80000"/>
              </a:lnSpc>
            </a:pPr>
            <a:r>
              <a:rPr lang="en-US" sz="9600" i="1" spc="-300" dirty="0">
                <a:solidFill>
                  <a:schemeClr val="bg1">
                    <a:alpha val="15000"/>
                  </a:schemeClr>
                </a:solidFill>
                <a:latin typeface="Roboto Black" panose="02000000000000000000" pitchFamily="2" charset="0"/>
                <a:ea typeface="Roboto Black" panose="02000000000000000000" pitchFamily="2" charset="0"/>
              </a:rPr>
              <a:t>Fashion</a:t>
            </a:r>
          </a:p>
          <a:p>
            <a:pPr>
              <a:lnSpc>
                <a:spcPct val="80000"/>
              </a:lnSpc>
            </a:pPr>
            <a:r>
              <a:rPr lang="en-US" sz="9600" i="1" spc="-300" dirty="0">
                <a:solidFill>
                  <a:schemeClr val="bg1">
                    <a:alpha val="15000"/>
                  </a:schemeClr>
                </a:solidFill>
                <a:latin typeface="Roboto Black" panose="02000000000000000000" pitchFamily="2" charset="0"/>
                <a:ea typeface="Roboto Black" panose="02000000000000000000" pitchFamily="2" charset="0"/>
              </a:rPr>
              <a:t>Trend</a:t>
            </a:r>
          </a:p>
        </p:txBody>
      </p:sp>
      <p:sp>
        <p:nvSpPr>
          <p:cNvPr id="2" name="Rectangle 1">
            <a:extLst>
              <a:ext uri="{FF2B5EF4-FFF2-40B4-BE49-F238E27FC236}">
                <a16:creationId xmlns:a16="http://schemas.microsoft.com/office/drawing/2014/main" xmlns="" id="{009F0604-F3B9-464E-93A3-705BF201D0D2}"/>
              </a:ext>
            </a:extLst>
          </p:cNvPr>
          <p:cNvSpPr/>
          <p:nvPr/>
        </p:nvSpPr>
        <p:spPr>
          <a:xfrm>
            <a:off x="3969296" y="1646841"/>
            <a:ext cx="5888749" cy="3564318"/>
          </a:xfrm>
          <a:prstGeom prst="rect">
            <a:avLst/>
          </a:prstGeom>
          <a:solidFill>
            <a:schemeClr val="bg1"/>
          </a:solidFill>
          <a:ln>
            <a:noFill/>
          </a:ln>
          <a:effectLst>
            <a:outerShdw blurRad="1270000" dist="698500" dir="5400000" sx="80000" sy="8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grpSp>
        <p:nvGrpSpPr>
          <p:cNvPr id="4" name="Group 3">
            <a:extLst>
              <a:ext uri="{FF2B5EF4-FFF2-40B4-BE49-F238E27FC236}">
                <a16:creationId xmlns:a16="http://schemas.microsoft.com/office/drawing/2014/main" xmlns="" id="{A3B2E55A-800C-4DA0-874D-1AEE5015961B}"/>
              </a:ext>
            </a:extLst>
          </p:cNvPr>
          <p:cNvGrpSpPr/>
          <p:nvPr/>
        </p:nvGrpSpPr>
        <p:grpSpPr>
          <a:xfrm>
            <a:off x="7680127" y="2662250"/>
            <a:ext cx="2018070" cy="1487524"/>
            <a:chOff x="7680127" y="2662250"/>
            <a:chExt cx="2018070" cy="1487524"/>
          </a:xfrm>
        </p:grpSpPr>
        <p:sp>
          <p:nvSpPr>
            <p:cNvPr id="28" name="TextBox 27">
              <a:extLst>
                <a:ext uri="{FF2B5EF4-FFF2-40B4-BE49-F238E27FC236}">
                  <a16:creationId xmlns:a16="http://schemas.microsoft.com/office/drawing/2014/main" xmlns="" id="{7A654977-D0FB-4375-BFAD-E41FDAAD9238}"/>
                </a:ext>
              </a:extLst>
            </p:cNvPr>
            <p:cNvSpPr txBox="1"/>
            <p:nvPr/>
          </p:nvSpPr>
          <p:spPr>
            <a:xfrm>
              <a:off x="7680127" y="2662250"/>
              <a:ext cx="2018070" cy="307777"/>
            </a:xfrm>
            <a:prstGeom prst="rect">
              <a:avLst/>
            </a:prstGeom>
            <a:noFill/>
          </p:spPr>
          <p:txBody>
            <a:bodyPr wrap="square" rtlCol="0">
              <a:spAutoFit/>
            </a:bodyPr>
            <a:lstStyle/>
            <a:p>
              <a:pPr algn="ctr"/>
              <a:r>
                <a:rPr lang="en-US" sz="1400" dirty="0">
                  <a:solidFill>
                    <a:schemeClr val="tx1">
                      <a:lumMod val="75000"/>
                      <a:lumOff val="25000"/>
                    </a:schemeClr>
                  </a:solidFill>
                  <a:latin typeface="+mj-lt"/>
                  <a:ea typeface="Roboto Light" panose="02000000000000000000" pitchFamily="2" charset="0"/>
                </a:rPr>
                <a:t>Project number one</a:t>
              </a:r>
            </a:p>
          </p:txBody>
        </p:sp>
        <p:sp>
          <p:nvSpPr>
            <p:cNvPr id="29" name="TextBox 28">
              <a:extLst>
                <a:ext uri="{FF2B5EF4-FFF2-40B4-BE49-F238E27FC236}">
                  <a16:creationId xmlns:a16="http://schemas.microsoft.com/office/drawing/2014/main" xmlns="" id="{CCCD1533-5EA6-4BA3-AA44-583518606F9F}"/>
                </a:ext>
              </a:extLst>
            </p:cNvPr>
            <p:cNvSpPr txBox="1"/>
            <p:nvPr/>
          </p:nvSpPr>
          <p:spPr>
            <a:xfrm>
              <a:off x="7680127" y="2970027"/>
              <a:ext cx="2018070" cy="1179747"/>
            </a:xfrm>
            <a:prstGeom prst="rect">
              <a:avLst/>
            </a:prstGeom>
            <a:noFill/>
          </p:spPr>
          <p:txBody>
            <a:bodyPr wrap="square" rtlCol="0">
              <a:spAutoFit/>
            </a:bodyPr>
            <a:lstStyle/>
            <a:p>
              <a:pPr algn="ctr">
                <a:lnSpc>
                  <a:spcPct val="120000"/>
                </a:lnSpc>
              </a:pPr>
              <a:r>
                <a:rPr lang="en-US" sz="1200" dirty="0">
                  <a:solidFill>
                    <a:schemeClr val="bg1">
                      <a:lumMod val="65000"/>
                    </a:schemeClr>
                  </a:solidFill>
                </a:rPr>
                <a:t>A wonderful serenity has taken possession of my entire soul, like these sweet mornings of spring which I enjoy with.</a:t>
              </a:r>
            </a:p>
          </p:txBody>
        </p:sp>
      </p:grpSp>
      <p:sp>
        <p:nvSpPr>
          <p:cNvPr id="31" name="Rectangle: Rounded Corners 30">
            <a:extLst>
              <a:ext uri="{FF2B5EF4-FFF2-40B4-BE49-F238E27FC236}">
                <a16:creationId xmlns:a16="http://schemas.microsoft.com/office/drawing/2014/main" xmlns="" id="{38C2BCC1-B37A-48D3-A9F7-C220AA21B108}"/>
              </a:ext>
            </a:extLst>
          </p:cNvPr>
          <p:cNvSpPr/>
          <p:nvPr/>
        </p:nvSpPr>
        <p:spPr>
          <a:xfrm>
            <a:off x="7914081" y="4482788"/>
            <a:ext cx="1550162" cy="324987"/>
          </a:xfrm>
          <a:prstGeom prst="roundRect">
            <a:avLst>
              <a:gd name="adj" fmla="val 50000"/>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Visit Website</a:t>
            </a:r>
          </a:p>
        </p:txBody>
      </p:sp>
      <p:grpSp>
        <p:nvGrpSpPr>
          <p:cNvPr id="32" name="Group 31">
            <a:extLst>
              <a:ext uri="{FF2B5EF4-FFF2-40B4-BE49-F238E27FC236}">
                <a16:creationId xmlns:a16="http://schemas.microsoft.com/office/drawing/2014/main" xmlns="" id="{FE273088-DE2E-47B9-BD07-6E4A2DBC936B}"/>
              </a:ext>
            </a:extLst>
          </p:cNvPr>
          <p:cNvGrpSpPr/>
          <p:nvPr/>
        </p:nvGrpSpPr>
        <p:grpSpPr>
          <a:xfrm>
            <a:off x="8414676" y="2050225"/>
            <a:ext cx="548972" cy="386090"/>
            <a:chOff x="8278813" y="4530725"/>
            <a:chExt cx="1733550" cy="1219200"/>
          </a:xfrm>
          <a:solidFill>
            <a:srgbClr val="748773"/>
          </a:solidFill>
        </p:grpSpPr>
        <p:sp>
          <p:nvSpPr>
            <p:cNvPr id="33" name="Freeform 118">
              <a:extLst>
                <a:ext uri="{FF2B5EF4-FFF2-40B4-BE49-F238E27FC236}">
                  <a16:creationId xmlns:a16="http://schemas.microsoft.com/office/drawing/2014/main" xmlns="" id="{EA04A9AF-62F5-48BC-A6F2-9EB969BC71BC}"/>
                </a:ext>
              </a:extLst>
            </p:cNvPr>
            <p:cNvSpPr>
              <a:spLocks/>
            </p:cNvSpPr>
            <p:nvPr/>
          </p:nvSpPr>
          <p:spPr bwMode="auto">
            <a:xfrm>
              <a:off x="9215438" y="5232400"/>
              <a:ext cx="114300" cy="114300"/>
            </a:xfrm>
            <a:custGeom>
              <a:avLst/>
              <a:gdLst>
                <a:gd name="T0" fmla="*/ 23 w 46"/>
                <a:gd name="T1" fmla="*/ 0 h 46"/>
                <a:gd name="T2" fmla="*/ 7 w 46"/>
                <a:gd name="T3" fmla="*/ 6 h 46"/>
                <a:gd name="T4" fmla="*/ 0 w 46"/>
                <a:gd name="T5" fmla="*/ 23 h 46"/>
                <a:gd name="T6" fmla="*/ 7 w 46"/>
                <a:gd name="T7" fmla="*/ 39 h 46"/>
                <a:gd name="T8" fmla="*/ 23 w 46"/>
                <a:gd name="T9" fmla="*/ 46 h 46"/>
                <a:gd name="T10" fmla="*/ 39 w 46"/>
                <a:gd name="T11" fmla="*/ 40 h 46"/>
                <a:gd name="T12" fmla="*/ 46 w 46"/>
                <a:gd name="T13" fmla="*/ 27 h 46"/>
                <a:gd name="T14" fmla="*/ 46 w 46"/>
                <a:gd name="T15" fmla="*/ 23 h 46"/>
                <a:gd name="T16" fmla="*/ 46 w 46"/>
                <a:gd name="T17" fmla="*/ 18 h 46"/>
                <a:gd name="T18" fmla="*/ 23 w 46"/>
                <a:gd name="T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7" y="0"/>
                    <a:pt x="12" y="3"/>
                    <a:pt x="7" y="6"/>
                  </a:cubicBezTo>
                  <a:cubicBezTo>
                    <a:pt x="2" y="10"/>
                    <a:pt x="1" y="17"/>
                    <a:pt x="0" y="23"/>
                  </a:cubicBezTo>
                  <a:cubicBezTo>
                    <a:pt x="0" y="29"/>
                    <a:pt x="3" y="35"/>
                    <a:pt x="7" y="39"/>
                  </a:cubicBezTo>
                  <a:cubicBezTo>
                    <a:pt x="11" y="44"/>
                    <a:pt x="17" y="46"/>
                    <a:pt x="23" y="46"/>
                  </a:cubicBezTo>
                  <a:cubicBezTo>
                    <a:pt x="29" y="46"/>
                    <a:pt x="35" y="43"/>
                    <a:pt x="39" y="40"/>
                  </a:cubicBezTo>
                  <a:cubicBezTo>
                    <a:pt x="43" y="37"/>
                    <a:pt x="45" y="32"/>
                    <a:pt x="46" y="27"/>
                  </a:cubicBezTo>
                  <a:cubicBezTo>
                    <a:pt x="46" y="26"/>
                    <a:pt x="46" y="25"/>
                    <a:pt x="46" y="23"/>
                  </a:cubicBezTo>
                  <a:cubicBezTo>
                    <a:pt x="46" y="21"/>
                    <a:pt x="46" y="20"/>
                    <a:pt x="46" y="18"/>
                  </a:cubicBezTo>
                  <a:cubicBezTo>
                    <a:pt x="43" y="8"/>
                    <a:pt x="35" y="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19">
              <a:extLst>
                <a:ext uri="{FF2B5EF4-FFF2-40B4-BE49-F238E27FC236}">
                  <a16:creationId xmlns:a16="http://schemas.microsoft.com/office/drawing/2014/main" xmlns="" id="{2887C8E2-A91B-4271-9B18-73815DC92FD2}"/>
                </a:ext>
              </a:extLst>
            </p:cNvPr>
            <p:cNvSpPr>
              <a:spLocks/>
            </p:cNvSpPr>
            <p:nvPr/>
          </p:nvSpPr>
          <p:spPr bwMode="auto">
            <a:xfrm>
              <a:off x="8972550" y="5232400"/>
              <a:ext cx="117475" cy="114300"/>
            </a:xfrm>
            <a:custGeom>
              <a:avLst/>
              <a:gdLst>
                <a:gd name="T0" fmla="*/ 23 w 47"/>
                <a:gd name="T1" fmla="*/ 0 h 46"/>
                <a:gd name="T2" fmla="*/ 7 w 47"/>
                <a:gd name="T3" fmla="*/ 6 h 46"/>
                <a:gd name="T4" fmla="*/ 0 w 47"/>
                <a:gd name="T5" fmla="*/ 23 h 46"/>
                <a:gd name="T6" fmla="*/ 7 w 47"/>
                <a:gd name="T7" fmla="*/ 39 h 46"/>
                <a:gd name="T8" fmla="*/ 23 w 47"/>
                <a:gd name="T9" fmla="*/ 46 h 46"/>
                <a:gd name="T10" fmla="*/ 40 w 47"/>
                <a:gd name="T11" fmla="*/ 40 h 46"/>
                <a:gd name="T12" fmla="*/ 46 w 47"/>
                <a:gd name="T13" fmla="*/ 27 h 46"/>
                <a:gd name="T14" fmla="*/ 47 w 47"/>
                <a:gd name="T15" fmla="*/ 23 h 46"/>
                <a:gd name="T16" fmla="*/ 46 w 47"/>
                <a:gd name="T17" fmla="*/ 18 h 46"/>
                <a:gd name="T18" fmla="*/ 23 w 47"/>
                <a:gd name="T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6">
                  <a:moveTo>
                    <a:pt x="23" y="0"/>
                  </a:moveTo>
                  <a:cubicBezTo>
                    <a:pt x="17" y="0"/>
                    <a:pt x="12" y="3"/>
                    <a:pt x="7" y="6"/>
                  </a:cubicBezTo>
                  <a:cubicBezTo>
                    <a:pt x="3" y="10"/>
                    <a:pt x="1" y="17"/>
                    <a:pt x="0" y="23"/>
                  </a:cubicBezTo>
                  <a:cubicBezTo>
                    <a:pt x="0" y="29"/>
                    <a:pt x="3" y="35"/>
                    <a:pt x="7" y="39"/>
                  </a:cubicBezTo>
                  <a:cubicBezTo>
                    <a:pt x="11" y="44"/>
                    <a:pt x="18" y="46"/>
                    <a:pt x="23" y="46"/>
                  </a:cubicBezTo>
                  <a:cubicBezTo>
                    <a:pt x="30" y="46"/>
                    <a:pt x="35" y="43"/>
                    <a:pt x="40" y="40"/>
                  </a:cubicBezTo>
                  <a:cubicBezTo>
                    <a:pt x="43" y="37"/>
                    <a:pt x="45" y="32"/>
                    <a:pt x="46" y="27"/>
                  </a:cubicBezTo>
                  <a:cubicBezTo>
                    <a:pt x="46" y="26"/>
                    <a:pt x="47" y="25"/>
                    <a:pt x="47" y="23"/>
                  </a:cubicBezTo>
                  <a:cubicBezTo>
                    <a:pt x="47" y="21"/>
                    <a:pt x="46" y="20"/>
                    <a:pt x="46" y="18"/>
                  </a:cubicBezTo>
                  <a:cubicBezTo>
                    <a:pt x="43" y="8"/>
                    <a:pt x="35" y="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20">
              <a:extLst>
                <a:ext uri="{FF2B5EF4-FFF2-40B4-BE49-F238E27FC236}">
                  <a16:creationId xmlns:a16="http://schemas.microsoft.com/office/drawing/2014/main" xmlns="" id="{7503330D-4882-4073-87FD-08FF7323C189}"/>
                </a:ext>
              </a:extLst>
            </p:cNvPr>
            <p:cNvSpPr>
              <a:spLocks/>
            </p:cNvSpPr>
            <p:nvPr/>
          </p:nvSpPr>
          <p:spPr bwMode="auto">
            <a:xfrm>
              <a:off x="9090025" y="4667250"/>
              <a:ext cx="125413" cy="74613"/>
            </a:xfrm>
            <a:custGeom>
              <a:avLst/>
              <a:gdLst>
                <a:gd name="T0" fmla="*/ 15 w 51"/>
                <a:gd name="T1" fmla="*/ 30 h 30"/>
                <a:gd name="T2" fmla="*/ 36 w 51"/>
                <a:gd name="T3" fmla="*/ 30 h 30"/>
                <a:gd name="T4" fmla="*/ 51 w 51"/>
                <a:gd name="T5" fmla="*/ 15 h 30"/>
                <a:gd name="T6" fmla="*/ 36 w 51"/>
                <a:gd name="T7" fmla="*/ 0 h 30"/>
                <a:gd name="T8" fmla="*/ 15 w 51"/>
                <a:gd name="T9" fmla="*/ 0 h 30"/>
                <a:gd name="T10" fmla="*/ 0 w 51"/>
                <a:gd name="T11" fmla="*/ 15 h 30"/>
                <a:gd name="T12" fmla="*/ 15 w 5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51" h="30">
                  <a:moveTo>
                    <a:pt x="15" y="30"/>
                  </a:moveTo>
                  <a:cubicBezTo>
                    <a:pt x="36" y="30"/>
                    <a:pt x="36" y="30"/>
                    <a:pt x="36" y="30"/>
                  </a:cubicBezTo>
                  <a:cubicBezTo>
                    <a:pt x="44" y="30"/>
                    <a:pt x="51" y="23"/>
                    <a:pt x="51" y="15"/>
                  </a:cubicBezTo>
                  <a:cubicBezTo>
                    <a:pt x="51" y="6"/>
                    <a:pt x="44" y="0"/>
                    <a:pt x="36" y="0"/>
                  </a:cubicBezTo>
                  <a:cubicBezTo>
                    <a:pt x="15" y="0"/>
                    <a:pt x="15" y="0"/>
                    <a:pt x="15" y="0"/>
                  </a:cubicBezTo>
                  <a:cubicBezTo>
                    <a:pt x="6" y="0"/>
                    <a:pt x="0" y="6"/>
                    <a:pt x="0" y="15"/>
                  </a:cubicBezTo>
                  <a:cubicBezTo>
                    <a:pt x="0" y="23"/>
                    <a:pt x="6" y="30"/>
                    <a:pt x="15"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21">
              <a:extLst>
                <a:ext uri="{FF2B5EF4-FFF2-40B4-BE49-F238E27FC236}">
                  <a16:creationId xmlns:a16="http://schemas.microsoft.com/office/drawing/2014/main" xmlns="" id="{B456BEB4-F7D2-41A4-B129-59D4EE984284}"/>
                </a:ext>
              </a:extLst>
            </p:cNvPr>
            <p:cNvSpPr>
              <a:spLocks noEditPoints="1"/>
            </p:cNvSpPr>
            <p:nvPr/>
          </p:nvSpPr>
          <p:spPr bwMode="auto">
            <a:xfrm>
              <a:off x="8786813" y="4832350"/>
              <a:ext cx="642938" cy="385763"/>
            </a:xfrm>
            <a:custGeom>
              <a:avLst/>
              <a:gdLst>
                <a:gd name="T0" fmla="*/ 19 w 259"/>
                <a:gd name="T1" fmla="*/ 35 h 155"/>
                <a:gd name="T2" fmla="*/ 36 w 259"/>
                <a:gd name="T3" fmla="*/ 35 h 155"/>
                <a:gd name="T4" fmla="*/ 41 w 259"/>
                <a:gd name="T5" fmla="*/ 50 h 155"/>
                <a:gd name="T6" fmla="*/ 42 w 259"/>
                <a:gd name="T7" fmla="*/ 54 h 155"/>
                <a:gd name="T8" fmla="*/ 42 w 259"/>
                <a:gd name="T9" fmla="*/ 56 h 155"/>
                <a:gd name="T10" fmla="*/ 42 w 259"/>
                <a:gd name="T11" fmla="*/ 57 h 155"/>
                <a:gd name="T12" fmla="*/ 43 w 259"/>
                <a:gd name="T13" fmla="*/ 57 h 155"/>
                <a:gd name="T14" fmla="*/ 65 w 259"/>
                <a:gd name="T15" fmla="*/ 138 h 155"/>
                <a:gd name="T16" fmla="*/ 89 w 259"/>
                <a:gd name="T17" fmla="*/ 155 h 155"/>
                <a:gd name="T18" fmla="*/ 209 w 259"/>
                <a:gd name="T19" fmla="*/ 155 h 155"/>
                <a:gd name="T20" fmla="*/ 231 w 259"/>
                <a:gd name="T21" fmla="*/ 138 h 155"/>
                <a:gd name="T22" fmla="*/ 237 w 259"/>
                <a:gd name="T23" fmla="*/ 122 h 155"/>
                <a:gd name="T24" fmla="*/ 255 w 259"/>
                <a:gd name="T25" fmla="*/ 68 h 155"/>
                <a:gd name="T26" fmla="*/ 258 w 259"/>
                <a:gd name="T27" fmla="*/ 49 h 155"/>
                <a:gd name="T28" fmla="*/ 235 w 259"/>
                <a:gd name="T29" fmla="*/ 32 h 155"/>
                <a:gd name="T30" fmla="*/ 67 w 259"/>
                <a:gd name="T31" fmla="*/ 32 h 155"/>
                <a:gd name="T32" fmla="*/ 62 w 259"/>
                <a:gd name="T33" fmla="*/ 17 h 155"/>
                <a:gd name="T34" fmla="*/ 19 w 259"/>
                <a:gd name="T35" fmla="*/ 5 h 155"/>
                <a:gd name="T36" fmla="*/ 19 w 259"/>
                <a:gd name="T37" fmla="*/ 35 h 155"/>
                <a:gd name="T38" fmla="*/ 224 w 259"/>
                <a:gd name="T39" fmla="*/ 63 h 155"/>
                <a:gd name="T40" fmla="*/ 204 w 259"/>
                <a:gd name="T41" fmla="*/ 125 h 155"/>
                <a:gd name="T42" fmla="*/ 92 w 259"/>
                <a:gd name="T43" fmla="*/ 125 h 155"/>
                <a:gd name="T44" fmla="*/ 91 w 259"/>
                <a:gd name="T45" fmla="*/ 119 h 155"/>
                <a:gd name="T46" fmla="*/ 75 w 259"/>
                <a:gd name="T47" fmla="*/ 63 h 155"/>
                <a:gd name="T48" fmla="*/ 224 w 259"/>
                <a:gd name="T49" fmla="*/ 63 h 155"/>
                <a:gd name="T50" fmla="*/ 45 w 259"/>
                <a:gd name="T51" fmla="*/ 35 h 155"/>
                <a:gd name="T52" fmla="*/ 46 w 259"/>
                <a:gd name="T53" fmla="*/ 35 h 155"/>
                <a:gd name="T54" fmla="*/ 46 w 259"/>
                <a:gd name="T55" fmla="*/ 36 h 155"/>
                <a:gd name="T56" fmla="*/ 44 w 259"/>
                <a:gd name="T57" fmla="*/ 35 h 155"/>
                <a:gd name="T58" fmla="*/ 45 w 259"/>
                <a:gd name="T59" fmla="*/ 3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9" h="155">
                  <a:moveTo>
                    <a:pt x="19" y="35"/>
                  </a:moveTo>
                  <a:cubicBezTo>
                    <a:pt x="36" y="35"/>
                    <a:pt x="36" y="35"/>
                    <a:pt x="36" y="35"/>
                  </a:cubicBezTo>
                  <a:cubicBezTo>
                    <a:pt x="38" y="40"/>
                    <a:pt x="39" y="45"/>
                    <a:pt x="41" y="50"/>
                  </a:cubicBezTo>
                  <a:cubicBezTo>
                    <a:pt x="41" y="52"/>
                    <a:pt x="41" y="53"/>
                    <a:pt x="42" y="54"/>
                  </a:cubicBezTo>
                  <a:cubicBezTo>
                    <a:pt x="42" y="55"/>
                    <a:pt x="42" y="56"/>
                    <a:pt x="42" y="56"/>
                  </a:cubicBezTo>
                  <a:cubicBezTo>
                    <a:pt x="42" y="57"/>
                    <a:pt x="42" y="57"/>
                    <a:pt x="42" y="57"/>
                  </a:cubicBezTo>
                  <a:cubicBezTo>
                    <a:pt x="42" y="57"/>
                    <a:pt x="42" y="57"/>
                    <a:pt x="43" y="57"/>
                  </a:cubicBezTo>
                  <a:cubicBezTo>
                    <a:pt x="50" y="84"/>
                    <a:pt x="57" y="111"/>
                    <a:pt x="65" y="138"/>
                  </a:cubicBezTo>
                  <a:cubicBezTo>
                    <a:pt x="68" y="150"/>
                    <a:pt x="77" y="155"/>
                    <a:pt x="89" y="155"/>
                  </a:cubicBezTo>
                  <a:cubicBezTo>
                    <a:pt x="209" y="155"/>
                    <a:pt x="209" y="155"/>
                    <a:pt x="209" y="155"/>
                  </a:cubicBezTo>
                  <a:cubicBezTo>
                    <a:pt x="221" y="155"/>
                    <a:pt x="228" y="148"/>
                    <a:pt x="231" y="138"/>
                  </a:cubicBezTo>
                  <a:cubicBezTo>
                    <a:pt x="233" y="132"/>
                    <a:pt x="235" y="127"/>
                    <a:pt x="237" y="122"/>
                  </a:cubicBezTo>
                  <a:cubicBezTo>
                    <a:pt x="243" y="104"/>
                    <a:pt x="249" y="86"/>
                    <a:pt x="255" y="68"/>
                  </a:cubicBezTo>
                  <a:cubicBezTo>
                    <a:pt x="257" y="61"/>
                    <a:pt x="259" y="56"/>
                    <a:pt x="258" y="49"/>
                  </a:cubicBezTo>
                  <a:cubicBezTo>
                    <a:pt x="256" y="38"/>
                    <a:pt x="245" y="32"/>
                    <a:pt x="235" y="32"/>
                  </a:cubicBezTo>
                  <a:cubicBezTo>
                    <a:pt x="67" y="32"/>
                    <a:pt x="67" y="32"/>
                    <a:pt x="67" y="32"/>
                  </a:cubicBezTo>
                  <a:cubicBezTo>
                    <a:pt x="65" y="27"/>
                    <a:pt x="64" y="22"/>
                    <a:pt x="62" y="17"/>
                  </a:cubicBezTo>
                  <a:cubicBezTo>
                    <a:pt x="57" y="0"/>
                    <a:pt x="33" y="5"/>
                    <a:pt x="19" y="5"/>
                  </a:cubicBezTo>
                  <a:cubicBezTo>
                    <a:pt x="0" y="5"/>
                    <a:pt x="0" y="35"/>
                    <a:pt x="19" y="35"/>
                  </a:cubicBezTo>
                  <a:close/>
                  <a:moveTo>
                    <a:pt x="224" y="63"/>
                  </a:moveTo>
                  <a:cubicBezTo>
                    <a:pt x="218" y="83"/>
                    <a:pt x="211" y="104"/>
                    <a:pt x="204" y="125"/>
                  </a:cubicBezTo>
                  <a:cubicBezTo>
                    <a:pt x="92" y="125"/>
                    <a:pt x="92" y="125"/>
                    <a:pt x="92" y="125"/>
                  </a:cubicBezTo>
                  <a:cubicBezTo>
                    <a:pt x="92" y="123"/>
                    <a:pt x="91" y="121"/>
                    <a:pt x="91" y="119"/>
                  </a:cubicBezTo>
                  <a:cubicBezTo>
                    <a:pt x="86" y="100"/>
                    <a:pt x="81" y="81"/>
                    <a:pt x="75" y="63"/>
                  </a:cubicBezTo>
                  <a:lnTo>
                    <a:pt x="224" y="63"/>
                  </a:lnTo>
                  <a:close/>
                  <a:moveTo>
                    <a:pt x="45" y="35"/>
                  </a:moveTo>
                  <a:cubicBezTo>
                    <a:pt x="45" y="35"/>
                    <a:pt x="46" y="35"/>
                    <a:pt x="46" y="35"/>
                  </a:cubicBezTo>
                  <a:cubicBezTo>
                    <a:pt x="46" y="35"/>
                    <a:pt x="46" y="36"/>
                    <a:pt x="46" y="36"/>
                  </a:cubicBezTo>
                  <a:cubicBezTo>
                    <a:pt x="45" y="36"/>
                    <a:pt x="44" y="36"/>
                    <a:pt x="44" y="35"/>
                  </a:cubicBezTo>
                  <a:lnTo>
                    <a:pt x="45"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22">
              <a:extLst>
                <a:ext uri="{FF2B5EF4-FFF2-40B4-BE49-F238E27FC236}">
                  <a16:creationId xmlns:a16="http://schemas.microsoft.com/office/drawing/2014/main" xmlns="" id="{39B81BFA-719B-4336-AB83-5AA0FC25FF89}"/>
                </a:ext>
              </a:extLst>
            </p:cNvPr>
            <p:cNvSpPr>
              <a:spLocks noEditPoints="1"/>
            </p:cNvSpPr>
            <p:nvPr/>
          </p:nvSpPr>
          <p:spPr bwMode="auto">
            <a:xfrm>
              <a:off x="8278813" y="4530725"/>
              <a:ext cx="1733550" cy="1219200"/>
            </a:xfrm>
            <a:custGeom>
              <a:avLst/>
              <a:gdLst>
                <a:gd name="T0" fmla="*/ 666 w 699"/>
                <a:gd name="T1" fmla="*/ 381 h 491"/>
                <a:gd name="T2" fmla="*/ 641 w 699"/>
                <a:gd name="T3" fmla="*/ 371 h 491"/>
                <a:gd name="T4" fmla="*/ 641 w 699"/>
                <a:gd name="T5" fmla="*/ 198 h 491"/>
                <a:gd name="T6" fmla="*/ 641 w 699"/>
                <a:gd name="T7" fmla="*/ 53 h 491"/>
                <a:gd name="T8" fmla="*/ 630 w 699"/>
                <a:gd name="T9" fmla="*/ 16 h 491"/>
                <a:gd name="T10" fmla="*/ 100 w 699"/>
                <a:gd name="T11" fmla="*/ 3 h 491"/>
                <a:gd name="T12" fmla="*/ 59 w 699"/>
                <a:gd name="T13" fmla="*/ 64 h 491"/>
                <a:gd name="T14" fmla="*/ 59 w 699"/>
                <a:gd name="T15" fmla="*/ 364 h 491"/>
                <a:gd name="T16" fmla="*/ 34 w 699"/>
                <a:gd name="T17" fmla="*/ 381 h 491"/>
                <a:gd name="T18" fmla="*/ 6 w 699"/>
                <a:gd name="T19" fmla="*/ 436 h 491"/>
                <a:gd name="T20" fmla="*/ 14 w 699"/>
                <a:gd name="T21" fmla="*/ 462 h 491"/>
                <a:gd name="T22" fmla="*/ 38 w 699"/>
                <a:gd name="T23" fmla="*/ 486 h 491"/>
                <a:gd name="T24" fmla="*/ 637 w 699"/>
                <a:gd name="T25" fmla="*/ 491 h 491"/>
                <a:gd name="T26" fmla="*/ 696 w 699"/>
                <a:gd name="T27" fmla="*/ 420 h 491"/>
                <a:gd name="T28" fmla="*/ 89 w 699"/>
                <a:gd name="T29" fmla="*/ 48 h 491"/>
                <a:gd name="T30" fmla="*/ 100 w 699"/>
                <a:gd name="T31" fmla="*/ 33 h 491"/>
                <a:gd name="T32" fmla="*/ 609 w 699"/>
                <a:gd name="T33" fmla="*/ 39 h 491"/>
                <a:gd name="T34" fmla="*/ 611 w 699"/>
                <a:gd name="T35" fmla="*/ 149 h 491"/>
                <a:gd name="T36" fmla="*/ 611 w 699"/>
                <a:gd name="T37" fmla="*/ 369 h 491"/>
                <a:gd name="T38" fmla="*/ 610 w 699"/>
                <a:gd name="T39" fmla="*/ 372 h 491"/>
                <a:gd name="T40" fmla="*/ 608 w 699"/>
                <a:gd name="T41" fmla="*/ 377 h 491"/>
                <a:gd name="T42" fmla="*/ 604 w 699"/>
                <a:gd name="T43" fmla="*/ 381 h 491"/>
                <a:gd name="T44" fmla="*/ 601 w 699"/>
                <a:gd name="T45" fmla="*/ 381 h 491"/>
                <a:gd name="T46" fmla="*/ 93 w 699"/>
                <a:gd name="T47" fmla="*/ 378 h 491"/>
                <a:gd name="T48" fmla="*/ 89 w 699"/>
                <a:gd name="T49" fmla="*/ 367 h 491"/>
                <a:gd name="T50" fmla="*/ 89 w 699"/>
                <a:gd name="T51" fmla="*/ 242 h 491"/>
                <a:gd name="T52" fmla="*/ 43 w 699"/>
                <a:gd name="T53" fmla="*/ 453 h 491"/>
                <a:gd name="T54" fmla="*/ 43 w 699"/>
                <a:gd name="T55" fmla="*/ 454 h 491"/>
                <a:gd name="T56" fmla="*/ 666 w 699"/>
                <a:gd name="T57" fmla="*/ 417 h 491"/>
                <a:gd name="T58" fmla="*/ 654 w 699"/>
                <a:gd name="T59" fmla="*/ 452 h 491"/>
                <a:gd name="T60" fmla="*/ 653 w 699"/>
                <a:gd name="T61" fmla="*/ 455 h 491"/>
                <a:gd name="T62" fmla="*/ 651 w 699"/>
                <a:gd name="T63" fmla="*/ 457 h 491"/>
                <a:gd name="T64" fmla="*/ 646 w 699"/>
                <a:gd name="T65" fmla="*/ 459 h 491"/>
                <a:gd name="T66" fmla="*/ 641 w 699"/>
                <a:gd name="T67" fmla="*/ 461 h 491"/>
                <a:gd name="T68" fmla="*/ 641 w 699"/>
                <a:gd name="T69" fmla="*/ 461 h 491"/>
                <a:gd name="T70" fmla="*/ 55 w 699"/>
                <a:gd name="T71" fmla="*/ 461 h 491"/>
                <a:gd name="T72" fmla="*/ 48 w 699"/>
                <a:gd name="T73" fmla="*/ 457 h 491"/>
                <a:gd name="T74" fmla="*/ 44 w 699"/>
                <a:gd name="T75" fmla="*/ 455 h 491"/>
                <a:gd name="T76" fmla="*/ 42 w 699"/>
                <a:gd name="T77" fmla="*/ 447 h 491"/>
                <a:gd name="T78" fmla="*/ 30 w 699"/>
                <a:gd name="T79" fmla="*/ 413 h 491"/>
                <a:gd name="T80" fmla="*/ 32 w 699"/>
                <a:gd name="T81" fmla="*/ 411 h 491"/>
                <a:gd name="T82" fmla="*/ 665 w 699"/>
                <a:gd name="T83" fmla="*/ 412 h 491"/>
                <a:gd name="T84" fmla="*/ 666 w 699"/>
                <a:gd name="T85" fmla="*/ 41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9" h="491">
                  <a:moveTo>
                    <a:pt x="690" y="394"/>
                  </a:moveTo>
                  <a:cubicBezTo>
                    <a:pt x="684" y="386"/>
                    <a:pt x="676" y="381"/>
                    <a:pt x="666" y="381"/>
                  </a:cubicBezTo>
                  <a:cubicBezTo>
                    <a:pt x="639" y="381"/>
                    <a:pt x="639" y="381"/>
                    <a:pt x="639" y="381"/>
                  </a:cubicBezTo>
                  <a:cubicBezTo>
                    <a:pt x="640" y="378"/>
                    <a:pt x="640" y="374"/>
                    <a:pt x="641" y="371"/>
                  </a:cubicBezTo>
                  <a:cubicBezTo>
                    <a:pt x="641" y="370"/>
                    <a:pt x="641" y="369"/>
                    <a:pt x="641" y="369"/>
                  </a:cubicBezTo>
                  <a:cubicBezTo>
                    <a:pt x="641" y="312"/>
                    <a:pt x="641" y="255"/>
                    <a:pt x="641" y="198"/>
                  </a:cubicBezTo>
                  <a:cubicBezTo>
                    <a:pt x="641" y="161"/>
                    <a:pt x="641" y="123"/>
                    <a:pt x="641" y="86"/>
                  </a:cubicBezTo>
                  <a:cubicBezTo>
                    <a:pt x="641" y="75"/>
                    <a:pt x="641" y="64"/>
                    <a:pt x="641" y="53"/>
                  </a:cubicBezTo>
                  <a:cubicBezTo>
                    <a:pt x="641" y="51"/>
                    <a:pt x="641" y="49"/>
                    <a:pt x="641" y="46"/>
                  </a:cubicBezTo>
                  <a:cubicBezTo>
                    <a:pt x="641" y="35"/>
                    <a:pt x="637" y="25"/>
                    <a:pt x="630" y="16"/>
                  </a:cubicBezTo>
                  <a:cubicBezTo>
                    <a:pt x="616" y="0"/>
                    <a:pt x="592" y="3"/>
                    <a:pt x="574" y="3"/>
                  </a:cubicBezTo>
                  <a:cubicBezTo>
                    <a:pt x="100" y="3"/>
                    <a:pt x="100" y="3"/>
                    <a:pt x="100" y="3"/>
                  </a:cubicBezTo>
                  <a:cubicBezTo>
                    <a:pt x="76" y="3"/>
                    <a:pt x="59" y="23"/>
                    <a:pt x="59" y="46"/>
                  </a:cubicBezTo>
                  <a:cubicBezTo>
                    <a:pt x="59" y="52"/>
                    <a:pt x="59" y="58"/>
                    <a:pt x="59" y="64"/>
                  </a:cubicBezTo>
                  <a:cubicBezTo>
                    <a:pt x="59" y="162"/>
                    <a:pt x="59" y="162"/>
                    <a:pt x="59" y="162"/>
                  </a:cubicBezTo>
                  <a:cubicBezTo>
                    <a:pt x="59" y="229"/>
                    <a:pt x="59" y="296"/>
                    <a:pt x="59" y="364"/>
                  </a:cubicBezTo>
                  <a:cubicBezTo>
                    <a:pt x="59" y="370"/>
                    <a:pt x="60" y="376"/>
                    <a:pt x="61" y="381"/>
                  </a:cubicBezTo>
                  <a:cubicBezTo>
                    <a:pt x="34" y="381"/>
                    <a:pt x="34" y="381"/>
                    <a:pt x="34" y="381"/>
                  </a:cubicBezTo>
                  <a:cubicBezTo>
                    <a:pt x="18" y="381"/>
                    <a:pt x="5" y="392"/>
                    <a:pt x="2" y="409"/>
                  </a:cubicBezTo>
                  <a:cubicBezTo>
                    <a:pt x="0" y="419"/>
                    <a:pt x="3" y="426"/>
                    <a:pt x="6" y="436"/>
                  </a:cubicBezTo>
                  <a:cubicBezTo>
                    <a:pt x="9" y="443"/>
                    <a:pt x="11" y="451"/>
                    <a:pt x="13" y="458"/>
                  </a:cubicBezTo>
                  <a:cubicBezTo>
                    <a:pt x="12" y="455"/>
                    <a:pt x="14" y="460"/>
                    <a:pt x="14" y="462"/>
                  </a:cubicBezTo>
                  <a:cubicBezTo>
                    <a:pt x="15" y="467"/>
                    <a:pt x="18" y="470"/>
                    <a:pt x="20" y="474"/>
                  </a:cubicBezTo>
                  <a:cubicBezTo>
                    <a:pt x="25" y="479"/>
                    <a:pt x="31" y="483"/>
                    <a:pt x="38" y="486"/>
                  </a:cubicBezTo>
                  <a:cubicBezTo>
                    <a:pt x="44" y="489"/>
                    <a:pt x="50" y="491"/>
                    <a:pt x="57" y="491"/>
                  </a:cubicBezTo>
                  <a:cubicBezTo>
                    <a:pt x="637" y="491"/>
                    <a:pt x="637" y="491"/>
                    <a:pt x="637" y="491"/>
                  </a:cubicBezTo>
                  <a:cubicBezTo>
                    <a:pt x="657" y="491"/>
                    <a:pt x="680" y="480"/>
                    <a:pt x="683" y="460"/>
                  </a:cubicBezTo>
                  <a:cubicBezTo>
                    <a:pt x="688" y="447"/>
                    <a:pt x="692" y="434"/>
                    <a:pt x="696" y="420"/>
                  </a:cubicBezTo>
                  <a:cubicBezTo>
                    <a:pt x="699" y="412"/>
                    <a:pt x="695" y="401"/>
                    <a:pt x="690" y="394"/>
                  </a:cubicBezTo>
                  <a:close/>
                  <a:moveTo>
                    <a:pt x="89" y="48"/>
                  </a:moveTo>
                  <a:cubicBezTo>
                    <a:pt x="89" y="44"/>
                    <a:pt x="89" y="43"/>
                    <a:pt x="90" y="39"/>
                  </a:cubicBezTo>
                  <a:cubicBezTo>
                    <a:pt x="92" y="36"/>
                    <a:pt x="96" y="33"/>
                    <a:pt x="100" y="33"/>
                  </a:cubicBezTo>
                  <a:cubicBezTo>
                    <a:pt x="600" y="33"/>
                    <a:pt x="600" y="33"/>
                    <a:pt x="600" y="33"/>
                  </a:cubicBezTo>
                  <a:cubicBezTo>
                    <a:pt x="604" y="33"/>
                    <a:pt x="608" y="36"/>
                    <a:pt x="609" y="39"/>
                  </a:cubicBezTo>
                  <a:cubicBezTo>
                    <a:pt x="611" y="44"/>
                    <a:pt x="611" y="51"/>
                    <a:pt x="611" y="58"/>
                  </a:cubicBezTo>
                  <a:cubicBezTo>
                    <a:pt x="611" y="88"/>
                    <a:pt x="611" y="118"/>
                    <a:pt x="611" y="149"/>
                  </a:cubicBezTo>
                  <a:cubicBezTo>
                    <a:pt x="611" y="219"/>
                    <a:pt x="611" y="289"/>
                    <a:pt x="611" y="359"/>
                  </a:cubicBezTo>
                  <a:cubicBezTo>
                    <a:pt x="611" y="362"/>
                    <a:pt x="611" y="366"/>
                    <a:pt x="611" y="369"/>
                  </a:cubicBezTo>
                  <a:cubicBezTo>
                    <a:pt x="611" y="370"/>
                    <a:pt x="611" y="370"/>
                    <a:pt x="611" y="371"/>
                  </a:cubicBezTo>
                  <a:cubicBezTo>
                    <a:pt x="610" y="371"/>
                    <a:pt x="610" y="371"/>
                    <a:pt x="610" y="372"/>
                  </a:cubicBezTo>
                  <a:cubicBezTo>
                    <a:pt x="610" y="372"/>
                    <a:pt x="609" y="374"/>
                    <a:pt x="609" y="375"/>
                  </a:cubicBezTo>
                  <a:cubicBezTo>
                    <a:pt x="609" y="376"/>
                    <a:pt x="608" y="377"/>
                    <a:pt x="608" y="377"/>
                  </a:cubicBezTo>
                  <a:cubicBezTo>
                    <a:pt x="607" y="378"/>
                    <a:pt x="606" y="379"/>
                    <a:pt x="606" y="379"/>
                  </a:cubicBezTo>
                  <a:cubicBezTo>
                    <a:pt x="605" y="380"/>
                    <a:pt x="604" y="380"/>
                    <a:pt x="604" y="381"/>
                  </a:cubicBezTo>
                  <a:cubicBezTo>
                    <a:pt x="603" y="381"/>
                    <a:pt x="601" y="381"/>
                    <a:pt x="602" y="381"/>
                  </a:cubicBezTo>
                  <a:cubicBezTo>
                    <a:pt x="601" y="381"/>
                    <a:pt x="601" y="381"/>
                    <a:pt x="601" y="381"/>
                  </a:cubicBezTo>
                  <a:cubicBezTo>
                    <a:pt x="100" y="381"/>
                    <a:pt x="100" y="381"/>
                    <a:pt x="100" y="381"/>
                  </a:cubicBezTo>
                  <a:cubicBezTo>
                    <a:pt x="96" y="381"/>
                    <a:pt x="95" y="381"/>
                    <a:pt x="93" y="378"/>
                  </a:cubicBezTo>
                  <a:cubicBezTo>
                    <a:pt x="91" y="376"/>
                    <a:pt x="89" y="372"/>
                    <a:pt x="89" y="369"/>
                  </a:cubicBezTo>
                  <a:cubicBezTo>
                    <a:pt x="89" y="367"/>
                    <a:pt x="89" y="367"/>
                    <a:pt x="89" y="367"/>
                  </a:cubicBezTo>
                  <a:cubicBezTo>
                    <a:pt x="89" y="360"/>
                    <a:pt x="89" y="352"/>
                    <a:pt x="89" y="344"/>
                  </a:cubicBezTo>
                  <a:cubicBezTo>
                    <a:pt x="89" y="310"/>
                    <a:pt x="89" y="276"/>
                    <a:pt x="89" y="242"/>
                  </a:cubicBezTo>
                  <a:cubicBezTo>
                    <a:pt x="89" y="177"/>
                    <a:pt x="89" y="113"/>
                    <a:pt x="89" y="48"/>
                  </a:cubicBezTo>
                  <a:close/>
                  <a:moveTo>
                    <a:pt x="43" y="453"/>
                  </a:moveTo>
                  <a:cubicBezTo>
                    <a:pt x="43" y="454"/>
                    <a:pt x="43" y="454"/>
                    <a:pt x="43" y="454"/>
                  </a:cubicBezTo>
                  <a:cubicBezTo>
                    <a:pt x="43" y="454"/>
                    <a:pt x="43" y="454"/>
                    <a:pt x="43" y="454"/>
                  </a:cubicBezTo>
                  <a:cubicBezTo>
                    <a:pt x="43" y="454"/>
                    <a:pt x="43" y="454"/>
                    <a:pt x="43" y="453"/>
                  </a:cubicBezTo>
                  <a:close/>
                  <a:moveTo>
                    <a:pt x="666" y="417"/>
                  </a:moveTo>
                  <a:cubicBezTo>
                    <a:pt x="663" y="425"/>
                    <a:pt x="660" y="434"/>
                    <a:pt x="657" y="443"/>
                  </a:cubicBezTo>
                  <a:cubicBezTo>
                    <a:pt x="654" y="452"/>
                    <a:pt x="654" y="452"/>
                    <a:pt x="654" y="452"/>
                  </a:cubicBezTo>
                  <a:cubicBezTo>
                    <a:pt x="654" y="453"/>
                    <a:pt x="654" y="453"/>
                    <a:pt x="654" y="454"/>
                  </a:cubicBezTo>
                  <a:cubicBezTo>
                    <a:pt x="653" y="455"/>
                    <a:pt x="653" y="455"/>
                    <a:pt x="653" y="455"/>
                  </a:cubicBezTo>
                  <a:cubicBezTo>
                    <a:pt x="653" y="456"/>
                    <a:pt x="652" y="456"/>
                    <a:pt x="652" y="456"/>
                  </a:cubicBezTo>
                  <a:cubicBezTo>
                    <a:pt x="652" y="456"/>
                    <a:pt x="652" y="456"/>
                    <a:pt x="651" y="457"/>
                  </a:cubicBezTo>
                  <a:cubicBezTo>
                    <a:pt x="650" y="458"/>
                    <a:pt x="648" y="458"/>
                    <a:pt x="647" y="459"/>
                  </a:cubicBezTo>
                  <a:cubicBezTo>
                    <a:pt x="647" y="459"/>
                    <a:pt x="646" y="459"/>
                    <a:pt x="646" y="459"/>
                  </a:cubicBezTo>
                  <a:cubicBezTo>
                    <a:pt x="646" y="459"/>
                    <a:pt x="646" y="460"/>
                    <a:pt x="645" y="460"/>
                  </a:cubicBezTo>
                  <a:cubicBezTo>
                    <a:pt x="644" y="460"/>
                    <a:pt x="643" y="461"/>
                    <a:pt x="641" y="461"/>
                  </a:cubicBezTo>
                  <a:cubicBezTo>
                    <a:pt x="641" y="461"/>
                    <a:pt x="641" y="461"/>
                    <a:pt x="641" y="461"/>
                  </a:cubicBezTo>
                  <a:cubicBezTo>
                    <a:pt x="641" y="461"/>
                    <a:pt x="641" y="461"/>
                    <a:pt x="641" y="461"/>
                  </a:cubicBezTo>
                  <a:cubicBezTo>
                    <a:pt x="57" y="461"/>
                    <a:pt x="57" y="461"/>
                    <a:pt x="57" y="461"/>
                  </a:cubicBezTo>
                  <a:cubicBezTo>
                    <a:pt x="57" y="461"/>
                    <a:pt x="55" y="461"/>
                    <a:pt x="55" y="461"/>
                  </a:cubicBezTo>
                  <a:cubicBezTo>
                    <a:pt x="54" y="460"/>
                    <a:pt x="51" y="459"/>
                    <a:pt x="51" y="459"/>
                  </a:cubicBezTo>
                  <a:cubicBezTo>
                    <a:pt x="50" y="459"/>
                    <a:pt x="49" y="458"/>
                    <a:pt x="48" y="457"/>
                  </a:cubicBezTo>
                  <a:cubicBezTo>
                    <a:pt x="48" y="457"/>
                    <a:pt x="45" y="456"/>
                    <a:pt x="45" y="456"/>
                  </a:cubicBezTo>
                  <a:cubicBezTo>
                    <a:pt x="45" y="455"/>
                    <a:pt x="44" y="455"/>
                    <a:pt x="44" y="455"/>
                  </a:cubicBezTo>
                  <a:cubicBezTo>
                    <a:pt x="44" y="453"/>
                    <a:pt x="43" y="452"/>
                    <a:pt x="43" y="451"/>
                  </a:cubicBezTo>
                  <a:cubicBezTo>
                    <a:pt x="42" y="450"/>
                    <a:pt x="42" y="448"/>
                    <a:pt x="42" y="447"/>
                  </a:cubicBezTo>
                  <a:cubicBezTo>
                    <a:pt x="39" y="438"/>
                    <a:pt x="36" y="429"/>
                    <a:pt x="33" y="420"/>
                  </a:cubicBezTo>
                  <a:cubicBezTo>
                    <a:pt x="32" y="418"/>
                    <a:pt x="31" y="415"/>
                    <a:pt x="30" y="413"/>
                  </a:cubicBezTo>
                  <a:cubicBezTo>
                    <a:pt x="32" y="416"/>
                    <a:pt x="31" y="414"/>
                    <a:pt x="32" y="412"/>
                  </a:cubicBezTo>
                  <a:cubicBezTo>
                    <a:pt x="32" y="412"/>
                    <a:pt x="32" y="412"/>
                    <a:pt x="32" y="411"/>
                  </a:cubicBezTo>
                  <a:cubicBezTo>
                    <a:pt x="664" y="411"/>
                    <a:pt x="664" y="411"/>
                    <a:pt x="664" y="411"/>
                  </a:cubicBezTo>
                  <a:cubicBezTo>
                    <a:pt x="664" y="412"/>
                    <a:pt x="665" y="412"/>
                    <a:pt x="665" y="412"/>
                  </a:cubicBezTo>
                  <a:cubicBezTo>
                    <a:pt x="665" y="412"/>
                    <a:pt x="666" y="413"/>
                    <a:pt x="666" y="413"/>
                  </a:cubicBezTo>
                  <a:cubicBezTo>
                    <a:pt x="666" y="414"/>
                    <a:pt x="666" y="414"/>
                    <a:pt x="666" y="414"/>
                  </a:cubicBezTo>
                  <a:cubicBezTo>
                    <a:pt x="666" y="415"/>
                    <a:pt x="666" y="416"/>
                    <a:pt x="666" y="4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23">
              <a:extLst>
                <a:ext uri="{FF2B5EF4-FFF2-40B4-BE49-F238E27FC236}">
                  <a16:creationId xmlns:a16="http://schemas.microsoft.com/office/drawing/2014/main" xmlns="" id="{6CB3A35D-D920-42C1-BB8B-0C48825C0BA6}"/>
                </a:ext>
              </a:extLst>
            </p:cNvPr>
            <p:cNvSpPr>
              <a:spLocks/>
            </p:cNvSpPr>
            <p:nvPr/>
          </p:nvSpPr>
          <p:spPr bwMode="auto">
            <a:xfrm>
              <a:off x="9020175" y="5575300"/>
              <a:ext cx="246063" cy="74613"/>
            </a:xfrm>
            <a:custGeom>
              <a:avLst/>
              <a:gdLst>
                <a:gd name="T0" fmla="*/ 80 w 99"/>
                <a:gd name="T1" fmla="*/ 0 h 30"/>
                <a:gd name="T2" fmla="*/ 20 w 99"/>
                <a:gd name="T3" fmla="*/ 0 h 30"/>
                <a:gd name="T4" fmla="*/ 20 w 99"/>
                <a:gd name="T5" fmla="*/ 30 h 30"/>
                <a:gd name="T6" fmla="*/ 80 w 99"/>
                <a:gd name="T7" fmla="*/ 30 h 30"/>
                <a:gd name="T8" fmla="*/ 80 w 99"/>
                <a:gd name="T9" fmla="*/ 0 h 30"/>
              </a:gdLst>
              <a:ahLst/>
              <a:cxnLst>
                <a:cxn ang="0">
                  <a:pos x="T0" y="T1"/>
                </a:cxn>
                <a:cxn ang="0">
                  <a:pos x="T2" y="T3"/>
                </a:cxn>
                <a:cxn ang="0">
                  <a:pos x="T4" y="T5"/>
                </a:cxn>
                <a:cxn ang="0">
                  <a:pos x="T6" y="T7"/>
                </a:cxn>
                <a:cxn ang="0">
                  <a:pos x="T8" y="T9"/>
                </a:cxn>
              </a:cxnLst>
              <a:rect l="0" t="0" r="r" b="b"/>
              <a:pathLst>
                <a:path w="99" h="30">
                  <a:moveTo>
                    <a:pt x="80" y="0"/>
                  </a:moveTo>
                  <a:cubicBezTo>
                    <a:pt x="20" y="0"/>
                    <a:pt x="20" y="0"/>
                    <a:pt x="20" y="0"/>
                  </a:cubicBezTo>
                  <a:cubicBezTo>
                    <a:pt x="0" y="0"/>
                    <a:pt x="0" y="30"/>
                    <a:pt x="20" y="30"/>
                  </a:cubicBezTo>
                  <a:cubicBezTo>
                    <a:pt x="80" y="30"/>
                    <a:pt x="80" y="30"/>
                    <a:pt x="80" y="30"/>
                  </a:cubicBezTo>
                  <a:cubicBezTo>
                    <a:pt x="99" y="30"/>
                    <a:pt x="99" y="0"/>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12" name="图片占位符 11">
            <a:extLst>
              <a:ext uri="{FF2B5EF4-FFF2-40B4-BE49-F238E27FC236}">
                <a16:creationId xmlns:a16="http://schemas.microsoft.com/office/drawing/2014/main" xmlns="" id="{963E0AA2-FE96-4A07-B54A-C51FF76E0D3C}"/>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sp>
        <p:nvSpPr>
          <p:cNvPr id="24"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Tree>
    <p:extLst>
      <p:ext uri="{BB962C8B-B14F-4D97-AF65-F5344CB8AC3E}">
        <p14:creationId xmlns:p14="http://schemas.microsoft.com/office/powerpoint/2010/main" val="335734381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0-#ppt_w/2"/>
                                          </p:val>
                                        </p:tav>
                                        <p:tav tm="100000">
                                          <p:val>
                                            <p:strVal val="#ppt_x"/>
                                          </p:val>
                                        </p:tav>
                                      </p:tavLst>
                                    </p:anim>
                                    <p:anim calcmode="lin" valueType="num">
                                      <p:cBhvr additive="base">
                                        <p:cTn id="8" dur="75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1250" fill="hold"/>
                                        <p:tgtEl>
                                          <p:spTgt spid="39"/>
                                        </p:tgtEl>
                                        <p:attrNameLst>
                                          <p:attrName>ppt_x</p:attrName>
                                        </p:attrNameLst>
                                      </p:cBhvr>
                                      <p:tavLst>
                                        <p:tav tm="0">
                                          <p:val>
                                            <p:strVal val="0-#ppt_w/2"/>
                                          </p:val>
                                        </p:tav>
                                        <p:tav tm="100000">
                                          <p:val>
                                            <p:strVal val="#ppt_x"/>
                                          </p:val>
                                        </p:tav>
                                      </p:tavLst>
                                    </p:anim>
                                    <p:anim calcmode="lin" valueType="num">
                                      <p:cBhvr additive="base">
                                        <p:cTn id="12" dur="125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1250" fill="hold"/>
                                        <p:tgtEl>
                                          <p:spTgt spid="40"/>
                                        </p:tgtEl>
                                        <p:attrNameLst>
                                          <p:attrName>ppt_x</p:attrName>
                                        </p:attrNameLst>
                                      </p:cBhvr>
                                      <p:tavLst>
                                        <p:tav tm="0">
                                          <p:val>
                                            <p:strVal val="1+#ppt_w/2"/>
                                          </p:val>
                                        </p:tav>
                                        <p:tav tm="100000">
                                          <p:val>
                                            <p:strVal val="#ppt_x"/>
                                          </p:val>
                                        </p:tav>
                                      </p:tavLst>
                                    </p:anim>
                                    <p:anim calcmode="lin" valueType="num">
                                      <p:cBhvr additive="base">
                                        <p:cTn id="16" dur="125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750" fill="hold"/>
                                        <p:tgtEl>
                                          <p:spTgt spid="2"/>
                                        </p:tgtEl>
                                        <p:attrNameLst>
                                          <p:attrName>ppt_x</p:attrName>
                                        </p:attrNameLst>
                                      </p:cBhvr>
                                      <p:tavLst>
                                        <p:tav tm="0">
                                          <p:val>
                                            <p:strVal val="1+#ppt_w/2"/>
                                          </p:val>
                                        </p:tav>
                                        <p:tav tm="100000">
                                          <p:val>
                                            <p:strVal val="#ppt_x"/>
                                          </p:val>
                                        </p:tav>
                                      </p:tavLst>
                                    </p:anim>
                                    <p:anim calcmode="lin" valueType="num">
                                      <p:cBhvr additive="base">
                                        <p:cTn id="20" dur="750" fill="hold"/>
                                        <p:tgtEl>
                                          <p:spTgt spid="2"/>
                                        </p:tgtEl>
                                        <p:attrNameLst>
                                          <p:attrName>ppt_y</p:attrName>
                                        </p:attrNameLst>
                                      </p:cBhvr>
                                      <p:tavLst>
                                        <p:tav tm="0">
                                          <p:val>
                                            <p:strVal val="#ppt_y"/>
                                          </p:val>
                                        </p:tav>
                                        <p:tav tm="100000">
                                          <p:val>
                                            <p:strVal val="#ppt_y"/>
                                          </p:val>
                                        </p:tav>
                                      </p:tavLst>
                                    </p:anim>
                                  </p:childTnLst>
                                </p:cTn>
                              </p:par>
                              <p:par>
                                <p:cTn id="21" presetID="6" presetClass="entr" presetSubtype="32" fill="hold" nodeType="withEffect">
                                  <p:stCondLst>
                                    <p:cond delay="1000"/>
                                  </p:stCondLst>
                                  <p:childTnLst>
                                    <p:set>
                                      <p:cBhvr>
                                        <p:cTn id="22" dur="1" fill="hold">
                                          <p:stCondLst>
                                            <p:cond delay="0"/>
                                          </p:stCondLst>
                                        </p:cTn>
                                        <p:tgtEl>
                                          <p:spTgt spid="32"/>
                                        </p:tgtEl>
                                        <p:attrNameLst>
                                          <p:attrName>style.visibility</p:attrName>
                                        </p:attrNameLst>
                                      </p:cBhvr>
                                      <p:to>
                                        <p:strVal val="visible"/>
                                      </p:to>
                                    </p:set>
                                    <p:animEffect transition="in" filter="circle(out)">
                                      <p:cBhvr>
                                        <p:cTn id="23" dur="500"/>
                                        <p:tgtEl>
                                          <p:spTgt spid="32"/>
                                        </p:tgtEl>
                                      </p:cBhvr>
                                    </p:animEffect>
                                  </p:childTnLst>
                                </p:cTn>
                              </p:par>
                              <p:par>
                                <p:cTn id="24" presetID="22" presetClass="entr" presetSubtype="1" fill="hold" nodeType="withEffect">
                                  <p:stCondLst>
                                    <p:cond delay="125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par>
                                <p:cTn id="27" presetID="6" presetClass="entr" presetSubtype="32" fill="hold" grpId="0" nodeType="withEffect">
                                  <p:stCondLst>
                                    <p:cond delay="1500"/>
                                  </p:stCondLst>
                                  <p:childTnLst>
                                    <p:set>
                                      <p:cBhvr>
                                        <p:cTn id="28" dur="1" fill="hold">
                                          <p:stCondLst>
                                            <p:cond delay="0"/>
                                          </p:stCondLst>
                                        </p:cTn>
                                        <p:tgtEl>
                                          <p:spTgt spid="31"/>
                                        </p:tgtEl>
                                        <p:attrNameLst>
                                          <p:attrName>style.visibility</p:attrName>
                                        </p:attrNameLst>
                                      </p:cBhvr>
                                      <p:to>
                                        <p:strVal val="visible"/>
                                      </p:to>
                                    </p:set>
                                    <p:animEffect transition="in" filter="circle(out)">
                                      <p:cBhvr>
                                        <p:cTn id="2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26" grpId="0"/>
      <p:bldP spid="40" grpId="0"/>
      <p:bldP spid="2" grpId="0" animBg="1"/>
      <p:bldP spid="3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 y="3829722"/>
            <a:ext cx="2678654" cy="1968650"/>
          </a:xfrm>
          <a:prstGeom prst="rect">
            <a:avLst/>
          </a:prstGeom>
          <a:solidFill>
            <a:srgbClr val="6B7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454589" y="3829722"/>
            <a:ext cx="2678654" cy="1968650"/>
          </a:xfrm>
          <a:prstGeom prst="rect">
            <a:avLst/>
          </a:prstGeom>
          <a:solidFill>
            <a:srgbClr val="878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9133242" y="3829722"/>
            <a:ext cx="3058757" cy="1968650"/>
          </a:xfrm>
          <a:prstGeom prst="rect">
            <a:avLst/>
          </a:prstGeom>
          <a:solidFill>
            <a:srgbClr val="9FA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624868" y="3428999"/>
            <a:ext cx="3883508" cy="2745889"/>
          </a:xfrm>
          <a:prstGeom prst="rect">
            <a:avLst/>
          </a:prstGeom>
          <a:solidFill>
            <a:srgbClr val="748773"/>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文本框 11"/>
          <p:cNvSpPr txBox="1"/>
          <p:nvPr/>
        </p:nvSpPr>
        <p:spPr>
          <a:xfrm>
            <a:off x="4387839" y="1283341"/>
            <a:ext cx="3416321" cy="523220"/>
          </a:xfrm>
          <a:prstGeom prst="rect">
            <a:avLst/>
          </a:prstGeom>
          <a:noFill/>
        </p:spPr>
        <p:txBody>
          <a:bodyPr wrap="none" rtlCol="0">
            <a:spAutoFit/>
          </a:bodyPr>
          <a:lstStyle/>
          <a:p>
            <a:pPr algn="ctr"/>
            <a:r>
              <a:rPr lang="zh-CN" altLang="en-US" sz="2800">
                <a:solidFill>
                  <a:schemeClr val="tx1">
                    <a:lumMod val="75000"/>
                    <a:lumOff val="25000"/>
                  </a:schemeClr>
                </a:solidFill>
                <a:latin typeface="方正正准黑简体" panose="02000000000000000000" pitchFamily="2" charset="-122"/>
                <a:ea typeface="方正正准黑简体" panose="02000000000000000000" pitchFamily="2" charset="-122"/>
              </a:rPr>
              <a:t>下阶段提高重点项目</a:t>
            </a:r>
          </a:p>
        </p:txBody>
      </p:sp>
      <p:sp>
        <p:nvSpPr>
          <p:cNvPr id="13" name="矩形 12"/>
          <p:cNvSpPr/>
          <p:nvPr/>
        </p:nvSpPr>
        <p:spPr>
          <a:xfrm>
            <a:off x="2241184" y="2007519"/>
            <a:ext cx="7709633" cy="812530"/>
          </a:xfrm>
          <a:prstGeom prst="rect">
            <a:avLst/>
          </a:prstGeom>
        </p:spPr>
        <p:txBody>
          <a:bodyPr wrap="square">
            <a:spAutoFit/>
          </a:bodyPr>
          <a:lstStyle/>
          <a:p>
            <a:pPr algn="ctr">
              <a:lnSpc>
                <a:spcPct val="130000"/>
              </a:lnSpc>
            </a:pPr>
            <a:r>
              <a:rPr lang="zh-CN" altLang="en-US" sz="1200">
                <a:solidFill>
                  <a:schemeClr val="bg1">
                    <a:lumMod val="65000"/>
                  </a:schemeClr>
                </a:solidFill>
              </a:rPr>
              <a:t>Ut wisi enim ad minim veniam, quis nostrud exerci tation ullamcorper nibh euismod tincidunt ut laoreet dolore magna aliquam erat volutpat. Ut wisi enim ad minim veniam, quis nostrud exerci Ut wisi enim ad minim veniam, quis nostrud exerci tation ullamcorper nibh euismod tincidunt ut laoreet</a:t>
            </a:r>
          </a:p>
        </p:txBody>
      </p:sp>
      <p:grpSp>
        <p:nvGrpSpPr>
          <p:cNvPr id="26" name="Group 2"/>
          <p:cNvGrpSpPr/>
          <p:nvPr/>
        </p:nvGrpSpPr>
        <p:grpSpPr>
          <a:xfrm>
            <a:off x="1192071" y="4114181"/>
            <a:ext cx="287849" cy="420702"/>
            <a:chOff x="6258454" y="3849160"/>
            <a:chExt cx="330200" cy="482600"/>
          </a:xfrm>
          <a:solidFill>
            <a:schemeClr val="bg1"/>
          </a:solidFill>
          <a:effectLst>
            <a:outerShdw blurRad="50800" dist="38100" dir="2700000" algn="tl" rotWithShape="0">
              <a:prstClr val="black">
                <a:alpha val="40000"/>
              </a:prstClr>
            </a:outerShdw>
          </a:effectLst>
        </p:grpSpPr>
        <p:sp>
          <p:nvSpPr>
            <p:cNvPr id="27"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9" name="组合 28"/>
          <p:cNvGrpSpPr/>
          <p:nvPr/>
        </p:nvGrpSpPr>
        <p:grpSpPr>
          <a:xfrm>
            <a:off x="4267706" y="3707282"/>
            <a:ext cx="677194" cy="677195"/>
            <a:chOff x="4432033" y="3099786"/>
            <a:chExt cx="481012" cy="481013"/>
          </a:xfrm>
          <a:solidFill>
            <a:schemeClr val="bg1"/>
          </a:solidFill>
          <a:effectLst>
            <a:outerShdw blurRad="50800" dist="38100" dir="2700000" algn="tl" rotWithShape="0">
              <a:prstClr val="black">
                <a:alpha val="40000"/>
              </a:prstClr>
            </a:outerShdw>
          </a:effectLst>
        </p:grpSpPr>
        <p:sp>
          <p:nvSpPr>
            <p:cNvPr id="30" name="Freeform 45"/>
            <p:cNvSpPr>
              <a:spLocks noEditPoints="1"/>
            </p:cNvSpPr>
            <p:nvPr/>
          </p:nvSpPr>
          <p:spPr bwMode="auto">
            <a:xfrm>
              <a:off x="4432033" y="3099786"/>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1" name="Freeform 46"/>
            <p:cNvSpPr>
              <a:spLocks noEditPoints="1"/>
            </p:cNvSpPr>
            <p:nvPr/>
          </p:nvSpPr>
          <p:spPr bwMode="auto">
            <a:xfrm>
              <a:off x="4568558" y="3234723"/>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2" name="Freeform 47"/>
            <p:cNvSpPr>
              <a:spLocks noEditPoints="1"/>
            </p:cNvSpPr>
            <p:nvPr/>
          </p:nvSpPr>
          <p:spPr bwMode="auto">
            <a:xfrm>
              <a:off x="4613008" y="3279173"/>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33" name="组合 32"/>
          <p:cNvGrpSpPr/>
          <p:nvPr/>
        </p:nvGrpSpPr>
        <p:grpSpPr>
          <a:xfrm>
            <a:off x="7553410" y="4114975"/>
            <a:ext cx="419318" cy="419319"/>
            <a:chOff x="7288001" y="5034154"/>
            <a:chExt cx="481012" cy="481013"/>
          </a:xfrm>
          <a:solidFill>
            <a:schemeClr val="bg1"/>
          </a:solidFill>
          <a:effectLst>
            <a:outerShdw blurRad="50800" dist="38100" dir="2700000" algn="tl" rotWithShape="0">
              <a:prstClr val="black">
                <a:alpha val="40000"/>
              </a:prstClr>
            </a:outerShdw>
          </a:effectLst>
        </p:grpSpPr>
        <p:sp>
          <p:nvSpPr>
            <p:cNvPr id="34" name="Freeform 19"/>
            <p:cNvSpPr>
              <a:spLocks noEditPoints="1"/>
            </p:cNvSpPr>
            <p:nvPr/>
          </p:nvSpPr>
          <p:spPr bwMode="auto">
            <a:xfrm>
              <a:off x="7288001" y="5034154"/>
              <a:ext cx="481012" cy="481013"/>
            </a:xfrm>
            <a:custGeom>
              <a:avLst/>
              <a:gdLst>
                <a:gd name="T0" fmla="*/ 117 w 128"/>
                <a:gd name="T1" fmla="*/ 12 h 128"/>
                <a:gd name="T2" fmla="*/ 100 w 128"/>
                <a:gd name="T3" fmla="*/ 12 h 128"/>
                <a:gd name="T4" fmla="*/ 100 w 128"/>
                <a:gd name="T5" fmla="*/ 4 h 128"/>
                <a:gd name="T6" fmla="*/ 96 w 128"/>
                <a:gd name="T7" fmla="*/ 0 h 128"/>
                <a:gd name="T8" fmla="*/ 92 w 128"/>
                <a:gd name="T9" fmla="*/ 4 h 128"/>
                <a:gd name="T10" fmla="*/ 92 w 128"/>
                <a:gd name="T11" fmla="*/ 12 h 128"/>
                <a:gd name="T12" fmla="*/ 68 w 128"/>
                <a:gd name="T13" fmla="*/ 12 h 128"/>
                <a:gd name="T14" fmla="*/ 68 w 128"/>
                <a:gd name="T15" fmla="*/ 4 h 128"/>
                <a:gd name="T16" fmla="*/ 64 w 128"/>
                <a:gd name="T17" fmla="*/ 0 h 128"/>
                <a:gd name="T18" fmla="*/ 60 w 128"/>
                <a:gd name="T19" fmla="*/ 4 h 128"/>
                <a:gd name="T20" fmla="*/ 60 w 128"/>
                <a:gd name="T21" fmla="*/ 12 h 128"/>
                <a:gd name="T22" fmla="*/ 36 w 128"/>
                <a:gd name="T23" fmla="*/ 12 h 128"/>
                <a:gd name="T24" fmla="*/ 36 w 128"/>
                <a:gd name="T25" fmla="*/ 4 h 128"/>
                <a:gd name="T26" fmla="*/ 32 w 128"/>
                <a:gd name="T27" fmla="*/ 0 h 128"/>
                <a:gd name="T28" fmla="*/ 28 w 128"/>
                <a:gd name="T29" fmla="*/ 4 h 128"/>
                <a:gd name="T30" fmla="*/ 28 w 128"/>
                <a:gd name="T31" fmla="*/ 12 h 128"/>
                <a:gd name="T32" fmla="*/ 11 w 128"/>
                <a:gd name="T33" fmla="*/ 12 h 128"/>
                <a:gd name="T34" fmla="*/ 0 w 128"/>
                <a:gd name="T35" fmla="*/ 23 h 128"/>
                <a:gd name="T36" fmla="*/ 0 w 128"/>
                <a:gd name="T37" fmla="*/ 117 h 128"/>
                <a:gd name="T38" fmla="*/ 11 w 128"/>
                <a:gd name="T39" fmla="*/ 128 h 128"/>
                <a:gd name="T40" fmla="*/ 117 w 128"/>
                <a:gd name="T41" fmla="*/ 128 h 128"/>
                <a:gd name="T42" fmla="*/ 128 w 128"/>
                <a:gd name="T43" fmla="*/ 117 h 128"/>
                <a:gd name="T44" fmla="*/ 128 w 128"/>
                <a:gd name="T45" fmla="*/ 23 h 128"/>
                <a:gd name="T46" fmla="*/ 117 w 128"/>
                <a:gd name="T47" fmla="*/ 12 h 128"/>
                <a:gd name="T48" fmla="*/ 120 w 128"/>
                <a:gd name="T49" fmla="*/ 117 h 128"/>
                <a:gd name="T50" fmla="*/ 117 w 128"/>
                <a:gd name="T51" fmla="*/ 120 h 128"/>
                <a:gd name="T52" fmla="*/ 11 w 128"/>
                <a:gd name="T53" fmla="*/ 120 h 128"/>
                <a:gd name="T54" fmla="*/ 8 w 128"/>
                <a:gd name="T55" fmla="*/ 117 h 128"/>
                <a:gd name="T56" fmla="*/ 8 w 128"/>
                <a:gd name="T57" fmla="*/ 23 h 128"/>
                <a:gd name="T58" fmla="*/ 11 w 128"/>
                <a:gd name="T59" fmla="*/ 20 h 128"/>
                <a:gd name="T60" fmla="*/ 28 w 128"/>
                <a:gd name="T61" fmla="*/ 20 h 128"/>
                <a:gd name="T62" fmla="*/ 28 w 128"/>
                <a:gd name="T63" fmla="*/ 28 h 128"/>
                <a:gd name="T64" fmla="*/ 32 w 128"/>
                <a:gd name="T65" fmla="*/ 32 h 128"/>
                <a:gd name="T66" fmla="*/ 36 w 128"/>
                <a:gd name="T67" fmla="*/ 28 h 128"/>
                <a:gd name="T68" fmla="*/ 36 w 128"/>
                <a:gd name="T69" fmla="*/ 20 h 128"/>
                <a:gd name="T70" fmla="*/ 60 w 128"/>
                <a:gd name="T71" fmla="*/ 20 h 128"/>
                <a:gd name="T72" fmla="*/ 60 w 128"/>
                <a:gd name="T73" fmla="*/ 28 h 128"/>
                <a:gd name="T74" fmla="*/ 64 w 128"/>
                <a:gd name="T75" fmla="*/ 32 h 128"/>
                <a:gd name="T76" fmla="*/ 68 w 128"/>
                <a:gd name="T77" fmla="*/ 28 h 128"/>
                <a:gd name="T78" fmla="*/ 68 w 128"/>
                <a:gd name="T79" fmla="*/ 20 h 128"/>
                <a:gd name="T80" fmla="*/ 92 w 128"/>
                <a:gd name="T81" fmla="*/ 20 h 128"/>
                <a:gd name="T82" fmla="*/ 92 w 128"/>
                <a:gd name="T83" fmla="*/ 28 h 128"/>
                <a:gd name="T84" fmla="*/ 96 w 128"/>
                <a:gd name="T85" fmla="*/ 32 h 128"/>
                <a:gd name="T86" fmla="*/ 100 w 128"/>
                <a:gd name="T87" fmla="*/ 28 h 128"/>
                <a:gd name="T88" fmla="*/ 100 w 128"/>
                <a:gd name="T89" fmla="*/ 20 h 128"/>
                <a:gd name="T90" fmla="*/ 117 w 128"/>
                <a:gd name="T91" fmla="*/ 20 h 128"/>
                <a:gd name="T92" fmla="*/ 120 w 128"/>
                <a:gd name="T93" fmla="*/ 23 h 128"/>
                <a:gd name="T94" fmla="*/ 120 w 128"/>
                <a:gd name="T95" fmla="*/ 11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117" y="12"/>
                  </a:moveTo>
                  <a:cubicBezTo>
                    <a:pt x="100" y="12"/>
                    <a:pt x="100" y="12"/>
                    <a:pt x="100" y="12"/>
                  </a:cubicBezTo>
                  <a:cubicBezTo>
                    <a:pt x="100" y="4"/>
                    <a:pt x="100" y="4"/>
                    <a:pt x="100" y="4"/>
                  </a:cubicBezTo>
                  <a:cubicBezTo>
                    <a:pt x="100" y="2"/>
                    <a:pt x="98" y="0"/>
                    <a:pt x="96" y="0"/>
                  </a:cubicBezTo>
                  <a:cubicBezTo>
                    <a:pt x="94" y="0"/>
                    <a:pt x="92" y="2"/>
                    <a:pt x="92" y="4"/>
                  </a:cubicBezTo>
                  <a:cubicBezTo>
                    <a:pt x="92" y="12"/>
                    <a:pt x="92" y="12"/>
                    <a:pt x="92" y="12"/>
                  </a:cubicBezTo>
                  <a:cubicBezTo>
                    <a:pt x="68" y="12"/>
                    <a:pt x="68" y="12"/>
                    <a:pt x="68" y="12"/>
                  </a:cubicBezTo>
                  <a:cubicBezTo>
                    <a:pt x="68" y="4"/>
                    <a:pt x="68" y="4"/>
                    <a:pt x="68" y="4"/>
                  </a:cubicBezTo>
                  <a:cubicBezTo>
                    <a:pt x="68" y="2"/>
                    <a:pt x="66" y="0"/>
                    <a:pt x="64" y="0"/>
                  </a:cubicBezTo>
                  <a:cubicBezTo>
                    <a:pt x="62" y="0"/>
                    <a:pt x="60" y="2"/>
                    <a:pt x="60" y="4"/>
                  </a:cubicBezTo>
                  <a:cubicBezTo>
                    <a:pt x="60" y="12"/>
                    <a:pt x="60" y="12"/>
                    <a:pt x="60" y="12"/>
                  </a:cubicBezTo>
                  <a:cubicBezTo>
                    <a:pt x="36" y="12"/>
                    <a:pt x="36" y="12"/>
                    <a:pt x="36" y="12"/>
                  </a:cubicBezTo>
                  <a:cubicBezTo>
                    <a:pt x="36" y="4"/>
                    <a:pt x="36" y="4"/>
                    <a:pt x="36" y="4"/>
                  </a:cubicBezTo>
                  <a:cubicBezTo>
                    <a:pt x="36" y="2"/>
                    <a:pt x="34" y="0"/>
                    <a:pt x="32" y="0"/>
                  </a:cubicBezTo>
                  <a:cubicBezTo>
                    <a:pt x="30" y="0"/>
                    <a:pt x="28" y="2"/>
                    <a:pt x="28" y="4"/>
                  </a:cubicBezTo>
                  <a:cubicBezTo>
                    <a:pt x="28" y="12"/>
                    <a:pt x="28" y="12"/>
                    <a:pt x="28" y="12"/>
                  </a:cubicBezTo>
                  <a:cubicBezTo>
                    <a:pt x="11" y="12"/>
                    <a:pt x="11" y="12"/>
                    <a:pt x="11" y="12"/>
                  </a:cubicBezTo>
                  <a:cubicBezTo>
                    <a:pt x="5" y="12"/>
                    <a:pt x="0" y="17"/>
                    <a:pt x="0" y="23"/>
                  </a:cubicBezTo>
                  <a:cubicBezTo>
                    <a:pt x="0" y="117"/>
                    <a:pt x="0" y="117"/>
                    <a:pt x="0" y="117"/>
                  </a:cubicBezTo>
                  <a:cubicBezTo>
                    <a:pt x="0" y="123"/>
                    <a:pt x="5" y="128"/>
                    <a:pt x="11" y="128"/>
                  </a:cubicBezTo>
                  <a:cubicBezTo>
                    <a:pt x="117" y="128"/>
                    <a:pt x="117" y="128"/>
                    <a:pt x="117" y="128"/>
                  </a:cubicBezTo>
                  <a:cubicBezTo>
                    <a:pt x="123" y="128"/>
                    <a:pt x="128" y="123"/>
                    <a:pt x="128" y="117"/>
                  </a:cubicBezTo>
                  <a:cubicBezTo>
                    <a:pt x="128" y="23"/>
                    <a:pt x="128" y="23"/>
                    <a:pt x="128" y="23"/>
                  </a:cubicBezTo>
                  <a:cubicBezTo>
                    <a:pt x="128" y="17"/>
                    <a:pt x="123" y="12"/>
                    <a:pt x="117" y="12"/>
                  </a:cubicBezTo>
                  <a:close/>
                  <a:moveTo>
                    <a:pt x="120" y="117"/>
                  </a:moveTo>
                  <a:cubicBezTo>
                    <a:pt x="120" y="119"/>
                    <a:pt x="119" y="120"/>
                    <a:pt x="117" y="120"/>
                  </a:cubicBezTo>
                  <a:cubicBezTo>
                    <a:pt x="11" y="120"/>
                    <a:pt x="11" y="120"/>
                    <a:pt x="11" y="120"/>
                  </a:cubicBezTo>
                  <a:cubicBezTo>
                    <a:pt x="9" y="120"/>
                    <a:pt x="8" y="119"/>
                    <a:pt x="8" y="117"/>
                  </a:cubicBezTo>
                  <a:cubicBezTo>
                    <a:pt x="8" y="23"/>
                    <a:pt x="8" y="23"/>
                    <a:pt x="8" y="23"/>
                  </a:cubicBezTo>
                  <a:cubicBezTo>
                    <a:pt x="8" y="21"/>
                    <a:pt x="9" y="20"/>
                    <a:pt x="11" y="20"/>
                  </a:cubicBezTo>
                  <a:cubicBezTo>
                    <a:pt x="28" y="20"/>
                    <a:pt x="28" y="20"/>
                    <a:pt x="28" y="20"/>
                  </a:cubicBezTo>
                  <a:cubicBezTo>
                    <a:pt x="28" y="28"/>
                    <a:pt x="28" y="28"/>
                    <a:pt x="28" y="28"/>
                  </a:cubicBezTo>
                  <a:cubicBezTo>
                    <a:pt x="28" y="30"/>
                    <a:pt x="30" y="32"/>
                    <a:pt x="32" y="32"/>
                  </a:cubicBezTo>
                  <a:cubicBezTo>
                    <a:pt x="34" y="32"/>
                    <a:pt x="36" y="30"/>
                    <a:pt x="36" y="28"/>
                  </a:cubicBezTo>
                  <a:cubicBezTo>
                    <a:pt x="36" y="20"/>
                    <a:pt x="36" y="20"/>
                    <a:pt x="36" y="20"/>
                  </a:cubicBezTo>
                  <a:cubicBezTo>
                    <a:pt x="60" y="20"/>
                    <a:pt x="60" y="20"/>
                    <a:pt x="60" y="20"/>
                  </a:cubicBezTo>
                  <a:cubicBezTo>
                    <a:pt x="60" y="28"/>
                    <a:pt x="60" y="28"/>
                    <a:pt x="60" y="28"/>
                  </a:cubicBezTo>
                  <a:cubicBezTo>
                    <a:pt x="60" y="30"/>
                    <a:pt x="62" y="32"/>
                    <a:pt x="64" y="32"/>
                  </a:cubicBezTo>
                  <a:cubicBezTo>
                    <a:pt x="66" y="32"/>
                    <a:pt x="68" y="30"/>
                    <a:pt x="68" y="28"/>
                  </a:cubicBezTo>
                  <a:cubicBezTo>
                    <a:pt x="68" y="20"/>
                    <a:pt x="68" y="20"/>
                    <a:pt x="68" y="20"/>
                  </a:cubicBezTo>
                  <a:cubicBezTo>
                    <a:pt x="92" y="20"/>
                    <a:pt x="92" y="20"/>
                    <a:pt x="92" y="20"/>
                  </a:cubicBezTo>
                  <a:cubicBezTo>
                    <a:pt x="92" y="28"/>
                    <a:pt x="92" y="28"/>
                    <a:pt x="92" y="28"/>
                  </a:cubicBezTo>
                  <a:cubicBezTo>
                    <a:pt x="92" y="30"/>
                    <a:pt x="94" y="32"/>
                    <a:pt x="96" y="32"/>
                  </a:cubicBezTo>
                  <a:cubicBezTo>
                    <a:pt x="98" y="32"/>
                    <a:pt x="100" y="30"/>
                    <a:pt x="100" y="28"/>
                  </a:cubicBezTo>
                  <a:cubicBezTo>
                    <a:pt x="100" y="20"/>
                    <a:pt x="100" y="20"/>
                    <a:pt x="100" y="20"/>
                  </a:cubicBezTo>
                  <a:cubicBezTo>
                    <a:pt x="117" y="20"/>
                    <a:pt x="117" y="20"/>
                    <a:pt x="117" y="20"/>
                  </a:cubicBezTo>
                  <a:cubicBezTo>
                    <a:pt x="119" y="20"/>
                    <a:pt x="120" y="21"/>
                    <a:pt x="120" y="23"/>
                  </a:cubicBezTo>
                  <a:lnTo>
                    <a:pt x="12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5" name="Rectangle 20"/>
            <p:cNvSpPr>
              <a:spLocks noChangeArrowheads="1"/>
            </p:cNvSpPr>
            <p:nvPr/>
          </p:nvSpPr>
          <p:spPr bwMode="auto">
            <a:xfrm>
              <a:off x="7392776" y="5213541"/>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6" name="Rectangle 21"/>
            <p:cNvSpPr>
              <a:spLocks noChangeArrowheads="1"/>
            </p:cNvSpPr>
            <p:nvPr/>
          </p:nvSpPr>
          <p:spPr bwMode="auto">
            <a:xfrm>
              <a:off x="7392776" y="5289741"/>
              <a:ext cx="603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7" name="Rectangle 22"/>
            <p:cNvSpPr>
              <a:spLocks noChangeArrowheads="1"/>
            </p:cNvSpPr>
            <p:nvPr/>
          </p:nvSpPr>
          <p:spPr bwMode="auto">
            <a:xfrm>
              <a:off x="7392776" y="5364354"/>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8" name="Rectangle 23"/>
            <p:cNvSpPr>
              <a:spLocks noChangeArrowheads="1"/>
            </p:cNvSpPr>
            <p:nvPr/>
          </p:nvSpPr>
          <p:spPr bwMode="auto">
            <a:xfrm>
              <a:off x="7499138" y="5364354"/>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9" name="Rectangle 24"/>
            <p:cNvSpPr>
              <a:spLocks noChangeArrowheads="1"/>
            </p:cNvSpPr>
            <p:nvPr/>
          </p:nvSpPr>
          <p:spPr bwMode="auto">
            <a:xfrm>
              <a:off x="7499138" y="5289741"/>
              <a:ext cx="603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0" name="Rectangle 25"/>
            <p:cNvSpPr>
              <a:spLocks noChangeArrowheads="1"/>
            </p:cNvSpPr>
            <p:nvPr/>
          </p:nvSpPr>
          <p:spPr bwMode="auto">
            <a:xfrm>
              <a:off x="7499138" y="5213541"/>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1" name="Rectangle 26"/>
            <p:cNvSpPr>
              <a:spLocks noChangeArrowheads="1"/>
            </p:cNvSpPr>
            <p:nvPr/>
          </p:nvSpPr>
          <p:spPr bwMode="auto">
            <a:xfrm>
              <a:off x="7603913" y="5364354"/>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2" name="Rectangle 27"/>
            <p:cNvSpPr>
              <a:spLocks noChangeArrowheads="1"/>
            </p:cNvSpPr>
            <p:nvPr/>
          </p:nvSpPr>
          <p:spPr bwMode="auto">
            <a:xfrm>
              <a:off x="7603913" y="5289741"/>
              <a:ext cx="603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3" name="Rectangle 28"/>
            <p:cNvSpPr>
              <a:spLocks noChangeArrowheads="1"/>
            </p:cNvSpPr>
            <p:nvPr/>
          </p:nvSpPr>
          <p:spPr bwMode="auto">
            <a:xfrm>
              <a:off x="7603913" y="5213541"/>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44" name="组合 43"/>
          <p:cNvGrpSpPr/>
          <p:nvPr/>
        </p:nvGrpSpPr>
        <p:grpSpPr>
          <a:xfrm>
            <a:off x="10422115" y="4114181"/>
            <a:ext cx="419318" cy="420702"/>
            <a:chOff x="8250026" y="2143316"/>
            <a:chExt cx="481012" cy="482600"/>
          </a:xfrm>
          <a:solidFill>
            <a:schemeClr val="bg1"/>
          </a:solidFill>
          <a:effectLst>
            <a:outerShdw blurRad="50800" dist="38100" dir="2700000" algn="tl" rotWithShape="0">
              <a:prstClr val="black">
                <a:alpha val="40000"/>
              </a:prstClr>
            </a:outerShdw>
          </a:effectLst>
        </p:grpSpPr>
        <p:sp>
          <p:nvSpPr>
            <p:cNvPr id="45" name="Freeform 82"/>
            <p:cNvSpPr>
              <a:spLocks noEditPoints="1"/>
            </p:cNvSpPr>
            <p:nvPr/>
          </p:nvSpPr>
          <p:spPr bwMode="auto">
            <a:xfrm>
              <a:off x="8250026" y="2143316"/>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6" name="Freeform 83"/>
            <p:cNvSpPr>
              <a:spLocks noEditPoints="1"/>
            </p:cNvSpPr>
            <p:nvPr/>
          </p:nvSpPr>
          <p:spPr bwMode="auto">
            <a:xfrm>
              <a:off x="8296063" y="2535429"/>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47" name="矩形 46"/>
          <p:cNvSpPr/>
          <p:nvPr/>
        </p:nvSpPr>
        <p:spPr>
          <a:xfrm>
            <a:off x="3079407" y="5057842"/>
            <a:ext cx="2974429" cy="812530"/>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 euismod tincidunt ut laoreet dolore</a:t>
            </a:r>
          </a:p>
        </p:txBody>
      </p:sp>
      <p:sp>
        <p:nvSpPr>
          <p:cNvPr id="48" name="文本框 47"/>
          <p:cNvSpPr txBox="1"/>
          <p:nvPr/>
        </p:nvSpPr>
        <p:spPr>
          <a:xfrm>
            <a:off x="3744528" y="4595038"/>
            <a:ext cx="1723549" cy="400110"/>
          </a:xfrm>
          <a:prstGeom prst="rect">
            <a:avLst/>
          </a:prstGeom>
          <a:noFill/>
        </p:spPr>
        <p:txBody>
          <a:bodyPr wrap="none" rtlCol="0">
            <a:spAutoFit/>
          </a:bodyPr>
          <a:lstStyle/>
          <a:p>
            <a:pPr algn="ctr"/>
            <a:r>
              <a:rPr lang="zh-CN" altLang="en-US" sz="2000">
                <a:solidFill>
                  <a:schemeClr val="bg1"/>
                </a:solidFill>
                <a:latin typeface="方正正准黑简体" panose="02000000000000000000" pitchFamily="2" charset="-122"/>
                <a:ea typeface="方正正准黑简体" panose="02000000000000000000" pitchFamily="2" charset="-122"/>
              </a:rPr>
              <a:t>市场项目名称</a:t>
            </a:r>
          </a:p>
        </p:txBody>
      </p:sp>
      <p:sp>
        <p:nvSpPr>
          <p:cNvPr id="49" name="矩形 48"/>
          <p:cNvSpPr/>
          <p:nvPr/>
        </p:nvSpPr>
        <p:spPr>
          <a:xfrm>
            <a:off x="6602742" y="4735252"/>
            <a:ext cx="2320654" cy="812530"/>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a:t>
            </a:r>
          </a:p>
        </p:txBody>
      </p:sp>
      <p:sp>
        <p:nvSpPr>
          <p:cNvPr id="50" name="矩形 49"/>
          <p:cNvSpPr/>
          <p:nvPr/>
        </p:nvSpPr>
        <p:spPr>
          <a:xfrm>
            <a:off x="9471447" y="4735252"/>
            <a:ext cx="2320654" cy="812530"/>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a:t>
            </a:r>
          </a:p>
        </p:txBody>
      </p:sp>
      <p:sp>
        <p:nvSpPr>
          <p:cNvPr id="51" name="矩形 50"/>
          <p:cNvSpPr/>
          <p:nvPr/>
        </p:nvSpPr>
        <p:spPr>
          <a:xfrm>
            <a:off x="152108" y="4688791"/>
            <a:ext cx="2320654" cy="812530"/>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a:t>
            </a:r>
          </a:p>
        </p:txBody>
      </p:sp>
      <p:grpSp>
        <p:nvGrpSpPr>
          <p:cNvPr id="53"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54"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6"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21</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57"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58"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59"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80794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12" decel="100000" fill="hold" grpId="0" nodeType="withEffect">
                                  <p:stCondLst>
                                    <p:cond delay="0"/>
                                  </p:stCondLst>
                                  <p:iterate type="wd">
                                    <p:tmPct val="10000"/>
                                  </p:iterate>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0-#ppt_w/2"/>
                                          </p:val>
                                        </p:tav>
                                        <p:tav tm="100000">
                                          <p:val>
                                            <p:strVal val="#ppt_x"/>
                                          </p:val>
                                        </p:tav>
                                      </p:tavLst>
                                    </p:anim>
                                    <p:anim calcmode="lin" valueType="num">
                                      <p:cBhvr additive="base">
                                        <p:cTn id="12" dur="75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37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40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ppt_x"/>
                                          </p:val>
                                        </p:tav>
                                        <p:tav tm="100000">
                                          <p:val>
                                            <p:strVal val="#ppt_x"/>
                                          </p:val>
                                        </p:tav>
                                      </p:tavLst>
                                    </p:anim>
                                    <p:anim calcmode="lin" valueType="num">
                                      <p:cBhvr additive="base">
                                        <p:cTn id="20" dur="10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25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000" fill="hold"/>
                                        <p:tgtEl>
                                          <p:spTgt spid="7"/>
                                        </p:tgtEl>
                                        <p:attrNameLst>
                                          <p:attrName>ppt_x</p:attrName>
                                        </p:attrNameLst>
                                      </p:cBhvr>
                                      <p:tavLst>
                                        <p:tav tm="0">
                                          <p:val>
                                            <p:strVal val="#ppt_x"/>
                                          </p:val>
                                        </p:tav>
                                        <p:tav tm="100000">
                                          <p:val>
                                            <p:strVal val="#ppt_x"/>
                                          </p:val>
                                        </p:tav>
                                      </p:tavLst>
                                    </p:anim>
                                    <p:anim calcmode="lin" valueType="num">
                                      <p:cBhvr additive="base">
                                        <p:cTn id="24" dur="10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45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1+#ppt_h/2"/>
                                          </p:val>
                                        </p:tav>
                                        <p:tav tm="100000">
                                          <p:val>
                                            <p:strVal val="#ppt_y"/>
                                          </p:val>
                                        </p:tav>
                                      </p:tavLst>
                                    </p:anim>
                                  </p:childTnLst>
                                </p:cTn>
                              </p:par>
                              <p:par>
                                <p:cTn id="29" presetID="10" presetClass="entr" presetSubtype="0" fill="hold" nodeType="withEffect">
                                  <p:stCondLst>
                                    <p:cond delay="45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10" presetClass="entr" presetSubtype="0" fill="hold" nodeType="withEffect">
                                  <p:stCondLst>
                                    <p:cond delay="450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nodeType="withEffect">
                                  <p:stCondLst>
                                    <p:cond delay="450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nodeType="withEffect">
                                  <p:stCondLst>
                                    <p:cond delay="4500"/>
                                  </p:stCondLst>
                                  <p:childTnLst>
                                    <p:set>
                                      <p:cBhvr>
                                        <p:cTn id="39" dur="1" fill="hold">
                                          <p:stCondLst>
                                            <p:cond delay="0"/>
                                          </p:stCondLst>
                                        </p:cTn>
                                        <p:tgtEl>
                                          <p:spTgt spid="44"/>
                                        </p:tgtEl>
                                        <p:attrNameLst>
                                          <p:attrName>style.visibility</p:attrName>
                                        </p:attrNameLst>
                                      </p:cBhvr>
                                      <p:to>
                                        <p:strVal val="visible"/>
                                      </p:to>
                                    </p:set>
                                    <p:animEffect transition="in" filter="fade">
                                      <p:cBhvr>
                                        <p:cTn id="4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180B0C21-DBC1-4349-96AB-197F274B585F}"/>
              </a:ext>
            </a:extLst>
          </p:cNvPr>
          <p:cNvGrpSpPr/>
          <p:nvPr/>
        </p:nvGrpSpPr>
        <p:grpSpPr>
          <a:xfrm>
            <a:off x="4371627" y="603408"/>
            <a:ext cx="2714974" cy="780691"/>
            <a:chOff x="4371627" y="603408"/>
            <a:chExt cx="2714974" cy="780691"/>
          </a:xfrm>
        </p:grpSpPr>
        <p:grpSp>
          <p:nvGrpSpPr>
            <p:cNvPr id="7" name="Group 6">
              <a:extLst>
                <a:ext uri="{FF2B5EF4-FFF2-40B4-BE49-F238E27FC236}">
                  <a16:creationId xmlns:a16="http://schemas.microsoft.com/office/drawing/2014/main" xmlns="" id="{576E9ABF-8C7C-469C-9464-3FA829ED7CB7}"/>
                </a:ext>
              </a:extLst>
            </p:cNvPr>
            <p:cNvGrpSpPr/>
            <p:nvPr/>
          </p:nvGrpSpPr>
          <p:grpSpPr>
            <a:xfrm>
              <a:off x="4371627" y="603408"/>
              <a:ext cx="2714974" cy="780691"/>
              <a:chOff x="4136676" y="914400"/>
              <a:chExt cx="3665221" cy="1053935"/>
            </a:xfrm>
          </p:grpSpPr>
          <p:sp>
            <p:nvSpPr>
              <p:cNvPr id="9" name="Arrow: Pentagon 8">
                <a:extLst>
                  <a:ext uri="{FF2B5EF4-FFF2-40B4-BE49-F238E27FC236}">
                    <a16:creationId xmlns:a16="http://schemas.microsoft.com/office/drawing/2014/main" xmlns="" id="{4DE5A450-7A49-4F67-A202-86B261621B88}"/>
                  </a:ext>
                </a:extLst>
              </p:cNvPr>
              <p:cNvSpPr/>
              <p:nvPr/>
            </p:nvSpPr>
            <p:spPr>
              <a:xfrm>
                <a:off x="4136677" y="914400"/>
                <a:ext cx="3665220" cy="796413"/>
              </a:xfrm>
              <a:prstGeom prst="homePlate">
                <a:avLst/>
              </a:prstGeom>
              <a:solidFill>
                <a:schemeClr val="bg1"/>
              </a:solidFill>
              <a:ln>
                <a:noFill/>
              </a:ln>
              <a:effectLst>
                <a:outerShdw blurRad="1270000" dist="571500" dir="2700000" sx="74000" sy="74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ight Triangle 9">
                <a:extLst>
                  <a:ext uri="{FF2B5EF4-FFF2-40B4-BE49-F238E27FC236}">
                    <a16:creationId xmlns:a16="http://schemas.microsoft.com/office/drawing/2014/main" xmlns="" id="{7EA6578C-AE9C-4C5B-83E5-220C27EE8462}"/>
                  </a:ext>
                </a:extLst>
              </p:cNvPr>
              <p:cNvSpPr/>
              <p:nvPr/>
            </p:nvSpPr>
            <p:spPr>
              <a:xfrm flipH="1" flipV="1">
                <a:off x="4136676" y="1710812"/>
                <a:ext cx="257523" cy="257523"/>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grpSp>
        <p:sp>
          <p:nvSpPr>
            <p:cNvPr id="8" name="Text Placeholder 2">
              <a:extLst>
                <a:ext uri="{FF2B5EF4-FFF2-40B4-BE49-F238E27FC236}">
                  <a16:creationId xmlns:a16="http://schemas.microsoft.com/office/drawing/2014/main" xmlns="" id="{9DF52E64-C043-43EE-9300-0F5C5479C05C}"/>
                </a:ext>
              </a:extLst>
            </p:cNvPr>
            <p:cNvSpPr txBox="1">
              <a:spLocks/>
            </p:cNvSpPr>
            <p:nvPr/>
          </p:nvSpPr>
          <p:spPr>
            <a:xfrm>
              <a:off x="4562385" y="736938"/>
              <a:ext cx="2016216" cy="339834"/>
            </a:xfrm>
            <a:prstGeom prst="rect">
              <a:avLst/>
            </a:prstGeom>
          </p:spPr>
          <p:txBody>
            <a:bodyPr/>
            <a:lstStyle>
              <a:lvl1pPr marL="0" indent="0" algn="ctr" defTabSz="1460754" rtl="0" eaLnBrk="1" latinLnBrk="0" hangingPunct="1">
                <a:lnSpc>
                  <a:spcPct val="90000"/>
                </a:lnSpc>
                <a:spcBef>
                  <a:spcPts val="1598"/>
                </a:spcBef>
                <a:buFont typeface="Arial" panose="020B0604020202020204" pitchFamily="34" charset="0"/>
                <a:buNone/>
                <a:defRPr sz="4000" kern="1200">
                  <a:solidFill>
                    <a:schemeClr val="tx1">
                      <a:lumMod val="65000"/>
                      <a:lumOff val="35000"/>
                    </a:schemeClr>
                  </a:solidFill>
                  <a:latin typeface="+mn-lt"/>
                  <a:ea typeface="+mn-ea"/>
                  <a:cs typeface="+mn-cs"/>
                </a:defRPr>
              </a:lvl1pPr>
              <a:lvl2pPr marL="1095566" indent="-365189" algn="l" defTabSz="1460754" rtl="0" eaLnBrk="1" latinLnBrk="0" hangingPunct="1">
                <a:lnSpc>
                  <a:spcPct val="90000"/>
                </a:lnSpc>
                <a:spcBef>
                  <a:spcPts val="799"/>
                </a:spcBef>
                <a:buFont typeface="Arial" panose="020B0604020202020204" pitchFamily="34" charset="0"/>
                <a:buChar char="•"/>
                <a:defRPr sz="3834" kern="1200">
                  <a:solidFill>
                    <a:schemeClr val="tx1"/>
                  </a:solidFill>
                  <a:latin typeface="+mn-lt"/>
                  <a:ea typeface="+mn-ea"/>
                  <a:cs typeface="+mn-cs"/>
                </a:defRPr>
              </a:lvl2pPr>
              <a:lvl3pPr marL="1825943" indent="-365189" algn="l" defTabSz="1460754" rtl="0" eaLnBrk="1" latinLnBrk="0" hangingPunct="1">
                <a:lnSpc>
                  <a:spcPct val="90000"/>
                </a:lnSpc>
                <a:spcBef>
                  <a:spcPts val="799"/>
                </a:spcBef>
                <a:buFont typeface="Arial" panose="020B0604020202020204" pitchFamily="34" charset="0"/>
                <a:buChar char="•"/>
                <a:defRPr sz="3195" kern="1200">
                  <a:solidFill>
                    <a:schemeClr val="tx1"/>
                  </a:solidFill>
                  <a:latin typeface="+mn-lt"/>
                  <a:ea typeface="+mn-ea"/>
                  <a:cs typeface="+mn-cs"/>
                </a:defRPr>
              </a:lvl3pPr>
              <a:lvl4pPr marL="2556320"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4pPr>
              <a:lvl5pPr marL="3286697"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5pPr>
              <a:lvl6pPr marL="4017074"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6pPr>
              <a:lvl7pPr marL="4747451"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7pPr>
              <a:lvl8pPr marL="5477828"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8pPr>
              <a:lvl9pPr marL="6208205"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9pPr>
            </a:lstStyle>
            <a:p>
              <a:pPr algn="l">
                <a:lnSpc>
                  <a:spcPct val="100000"/>
                </a:lnSpc>
              </a:pPr>
              <a:r>
                <a:rPr lang="en-US" sz="1600" b="1" dirty="0">
                  <a:solidFill>
                    <a:schemeClr val="tx1">
                      <a:lumMod val="75000"/>
                      <a:lumOff val="25000"/>
                    </a:schemeClr>
                  </a:solidFill>
                  <a:latin typeface="+mj-lt"/>
                </a:rPr>
                <a:t>01. Your Title Here </a:t>
              </a:r>
              <a:endParaRPr lang="id-ID" sz="1600" b="1" dirty="0">
                <a:solidFill>
                  <a:schemeClr val="tx1">
                    <a:lumMod val="75000"/>
                    <a:lumOff val="25000"/>
                  </a:schemeClr>
                </a:solidFill>
                <a:latin typeface="+mj-lt"/>
              </a:endParaRPr>
            </a:p>
          </p:txBody>
        </p:sp>
      </p:grpSp>
      <p:grpSp>
        <p:nvGrpSpPr>
          <p:cNvPr id="3" name="Group 2">
            <a:extLst>
              <a:ext uri="{FF2B5EF4-FFF2-40B4-BE49-F238E27FC236}">
                <a16:creationId xmlns:a16="http://schemas.microsoft.com/office/drawing/2014/main" xmlns="" id="{1683DDD5-858E-40E3-B4E0-123D8CEECD8D}"/>
              </a:ext>
            </a:extLst>
          </p:cNvPr>
          <p:cNvGrpSpPr/>
          <p:nvPr/>
        </p:nvGrpSpPr>
        <p:grpSpPr>
          <a:xfrm>
            <a:off x="4371627" y="3997046"/>
            <a:ext cx="2714974" cy="780691"/>
            <a:chOff x="4371627" y="3997046"/>
            <a:chExt cx="2714974" cy="780691"/>
          </a:xfrm>
        </p:grpSpPr>
        <p:grpSp>
          <p:nvGrpSpPr>
            <p:cNvPr id="12" name="Group 11">
              <a:extLst>
                <a:ext uri="{FF2B5EF4-FFF2-40B4-BE49-F238E27FC236}">
                  <a16:creationId xmlns:a16="http://schemas.microsoft.com/office/drawing/2014/main" xmlns="" id="{AF9B2F07-3BD9-47A2-BEB6-76AA7EB9A134}"/>
                </a:ext>
              </a:extLst>
            </p:cNvPr>
            <p:cNvGrpSpPr/>
            <p:nvPr/>
          </p:nvGrpSpPr>
          <p:grpSpPr>
            <a:xfrm>
              <a:off x="4371627" y="3997046"/>
              <a:ext cx="2714974" cy="780691"/>
              <a:chOff x="4136676" y="914400"/>
              <a:chExt cx="3665221" cy="1053935"/>
            </a:xfrm>
          </p:grpSpPr>
          <p:sp>
            <p:nvSpPr>
              <p:cNvPr id="14" name="Arrow: Pentagon 13">
                <a:extLst>
                  <a:ext uri="{FF2B5EF4-FFF2-40B4-BE49-F238E27FC236}">
                    <a16:creationId xmlns:a16="http://schemas.microsoft.com/office/drawing/2014/main" xmlns="" id="{A3BF6BF3-FD13-4CE4-B021-AAF6F8932F1A}"/>
                  </a:ext>
                </a:extLst>
              </p:cNvPr>
              <p:cNvSpPr/>
              <p:nvPr/>
            </p:nvSpPr>
            <p:spPr>
              <a:xfrm>
                <a:off x="4136677" y="914400"/>
                <a:ext cx="3665220" cy="796413"/>
              </a:xfrm>
              <a:prstGeom prst="homePlate">
                <a:avLst/>
              </a:prstGeom>
              <a:solidFill>
                <a:schemeClr val="bg1"/>
              </a:solidFill>
              <a:ln>
                <a:noFill/>
              </a:ln>
              <a:effectLst>
                <a:outerShdw blurRad="1270000" dist="571500" dir="2700000" sx="74000" sy="74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5" name="Right Triangle 14">
                <a:extLst>
                  <a:ext uri="{FF2B5EF4-FFF2-40B4-BE49-F238E27FC236}">
                    <a16:creationId xmlns:a16="http://schemas.microsoft.com/office/drawing/2014/main" xmlns="" id="{1F17E99E-6B38-4A4D-A7C1-A2EE93D00D32}"/>
                  </a:ext>
                </a:extLst>
              </p:cNvPr>
              <p:cNvSpPr/>
              <p:nvPr/>
            </p:nvSpPr>
            <p:spPr>
              <a:xfrm flipH="1" flipV="1">
                <a:off x="4136676" y="1710812"/>
                <a:ext cx="257523" cy="257523"/>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3" name="Text Placeholder 2">
              <a:extLst>
                <a:ext uri="{FF2B5EF4-FFF2-40B4-BE49-F238E27FC236}">
                  <a16:creationId xmlns:a16="http://schemas.microsoft.com/office/drawing/2014/main" xmlns="" id="{0DDC2C72-22E8-49C7-AD8A-D585B3039685}"/>
                </a:ext>
              </a:extLst>
            </p:cNvPr>
            <p:cNvSpPr txBox="1">
              <a:spLocks/>
            </p:cNvSpPr>
            <p:nvPr/>
          </p:nvSpPr>
          <p:spPr>
            <a:xfrm>
              <a:off x="4562385" y="4128609"/>
              <a:ext cx="2016216" cy="339834"/>
            </a:xfrm>
            <a:prstGeom prst="rect">
              <a:avLst/>
            </a:prstGeom>
          </p:spPr>
          <p:txBody>
            <a:bodyPr/>
            <a:lstStyle>
              <a:lvl1pPr marL="0" indent="0" algn="ctr" defTabSz="1460754" rtl="0" eaLnBrk="1" latinLnBrk="0" hangingPunct="1">
                <a:lnSpc>
                  <a:spcPct val="90000"/>
                </a:lnSpc>
                <a:spcBef>
                  <a:spcPts val="1598"/>
                </a:spcBef>
                <a:buFont typeface="Arial" panose="020B0604020202020204" pitchFamily="34" charset="0"/>
                <a:buNone/>
                <a:defRPr sz="4000" kern="1200">
                  <a:solidFill>
                    <a:schemeClr val="tx1">
                      <a:lumMod val="65000"/>
                      <a:lumOff val="35000"/>
                    </a:schemeClr>
                  </a:solidFill>
                  <a:latin typeface="+mn-lt"/>
                  <a:ea typeface="+mn-ea"/>
                  <a:cs typeface="+mn-cs"/>
                </a:defRPr>
              </a:lvl1pPr>
              <a:lvl2pPr marL="1095566" indent="-365189" algn="l" defTabSz="1460754" rtl="0" eaLnBrk="1" latinLnBrk="0" hangingPunct="1">
                <a:lnSpc>
                  <a:spcPct val="90000"/>
                </a:lnSpc>
                <a:spcBef>
                  <a:spcPts val="799"/>
                </a:spcBef>
                <a:buFont typeface="Arial" panose="020B0604020202020204" pitchFamily="34" charset="0"/>
                <a:buChar char="•"/>
                <a:defRPr sz="3834" kern="1200">
                  <a:solidFill>
                    <a:schemeClr val="tx1"/>
                  </a:solidFill>
                  <a:latin typeface="+mn-lt"/>
                  <a:ea typeface="+mn-ea"/>
                  <a:cs typeface="+mn-cs"/>
                </a:defRPr>
              </a:lvl2pPr>
              <a:lvl3pPr marL="1825943" indent="-365189" algn="l" defTabSz="1460754" rtl="0" eaLnBrk="1" latinLnBrk="0" hangingPunct="1">
                <a:lnSpc>
                  <a:spcPct val="90000"/>
                </a:lnSpc>
                <a:spcBef>
                  <a:spcPts val="799"/>
                </a:spcBef>
                <a:buFont typeface="Arial" panose="020B0604020202020204" pitchFamily="34" charset="0"/>
                <a:buChar char="•"/>
                <a:defRPr sz="3195" kern="1200">
                  <a:solidFill>
                    <a:schemeClr val="tx1"/>
                  </a:solidFill>
                  <a:latin typeface="+mn-lt"/>
                  <a:ea typeface="+mn-ea"/>
                  <a:cs typeface="+mn-cs"/>
                </a:defRPr>
              </a:lvl3pPr>
              <a:lvl4pPr marL="2556320"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4pPr>
              <a:lvl5pPr marL="3286697"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5pPr>
              <a:lvl6pPr marL="4017074"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6pPr>
              <a:lvl7pPr marL="4747451"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7pPr>
              <a:lvl8pPr marL="5477828"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8pPr>
              <a:lvl9pPr marL="6208205"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9pPr>
            </a:lstStyle>
            <a:p>
              <a:pPr algn="l">
                <a:lnSpc>
                  <a:spcPct val="100000"/>
                </a:lnSpc>
              </a:pPr>
              <a:r>
                <a:rPr lang="en-US" sz="1600" b="1" dirty="0">
                  <a:solidFill>
                    <a:schemeClr val="tx1">
                      <a:lumMod val="75000"/>
                      <a:lumOff val="25000"/>
                    </a:schemeClr>
                  </a:solidFill>
                  <a:latin typeface="+mj-lt"/>
                </a:rPr>
                <a:t>02. Your Title Here </a:t>
              </a:r>
              <a:endParaRPr lang="id-ID" sz="1600" b="1" dirty="0">
                <a:solidFill>
                  <a:schemeClr val="tx1">
                    <a:lumMod val="75000"/>
                    <a:lumOff val="25000"/>
                  </a:schemeClr>
                </a:solidFill>
                <a:latin typeface="+mj-lt"/>
              </a:endParaRPr>
            </a:p>
          </p:txBody>
        </p:sp>
      </p:grpSp>
      <p:grpSp>
        <p:nvGrpSpPr>
          <p:cNvPr id="16" name="Group 15">
            <a:extLst>
              <a:ext uri="{FF2B5EF4-FFF2-40B4-BE49-F238E27FC236}">
                <a16:creationId xmlns:a16="http://schemas.microsoft.com/office/drawing/2014/main" xmlns="" id="{631FEC42-8B31-4648-B8C0-37D4F4C3B297}"/>
              </a:ext>
            </a:extLst>
          </p:cNvPr>
          <p:cNvGrpSpPr/>
          <p:nvPr/>
        </p:nvGrpSpPr>
        <p:grpSpPr>
          <a:xfrm>
            <a:off x="507020" y="369706"/>
            <a:ext cx="872076" cy="351309"/>
            <a:chOff x="2437417" y="1269591"/>
            <a:chExt cx="4084621" cy="1645458"/>
          </a:xfrm>
          <a:gradFill flip="none" rotWithShape="1">
            <a:gsLst>
              <a:gs pos="0">
                <a:schemeClr val="accent1"/>
              </a:gs>
              <a:gs pos="100000">
                <a:schemeClr val="accent4"/>
              </a:gs>
            </a:gsLst>
            <a:lin ang="0" scaled="1"/>
            <a:tileRect/>
          </a:gradFill>
        </p:grpSpPr>
        <p:sp>
          <p:nvSpPr>
            <p:cNvPr id="17" name="Freeform: Shape 16">
              <a:extLst>
                <a:ext uri="{FF2B5EF4-FFF2-40B4-BE49-F238E27FC236}">
                  <a16:creationId xmlns:a16="http://schemas.microsoft.com/office/drawing/2014/main" xmlns="" id="{D056A6A7-DECE-4BEA-80D0-3EA463F522E5}"/>
                </a:ext>
              </a:extLst>
            </p:cNvPr>
            <p:cNvSpPr/>
            <p:nvPr/>
          </p:nvSpPr>
          <p:spPr>
            <a:xfrm>
              <a:off x="2437417" y="1269591"/>
              <a:ext cx="4047942" cy="1645458"/>
            </a:xfrm>
            <a:custGeom>
              <a:avLst/>
              <a:gdLst>
                <a:gd name="connsiteX0" fmla="*/ 274248 w 4047942"/>
                <a:gd name="connsiteY0" fmla="*/ 0 h 1645458"/>
                <a:gd name="connsiteX1" fmla="*/ 3773694 w 4047942"/>
                <a:gd name="connsiteY1" fmla="*/ 0 h 1645458"/>
                <a:gd name="connsiteX2" fmla="*/ 4047942 w 4047942"/>
                <a:gd name="connsiteY2" fmla="*/ 274248 h 1645458"/>
                <a:gd name="connsiteX3" fmla="*/ 4047942 w 4047942"/>
                <a:gd name="connsiteY3" fmla="*/ 642573 h 1645458"/>
                <a:gd name="connsiteX4" fmla="*/ 4013899 w 4047942"/>
                <a:gd name="connsiteY4" fmla="*/ 632005 h 1645458"/>
                <a:gd name="connsiteX5" fmla="*/ 3974664 w 4047942"/>
                <a:gd name="connsiteY5" fmla="*/ 628050 h 1645458"/>
                <a:gd name="connsiteX6" fmla="*/ 3935429 w 4047942"/>
                <a:gd name="connsiteY6" fmla="*/ 632005 h 1645458"/>
                <a:gd name="connsiteX7" fmla="*/ 3904390 w 4047942"/>
                <a:gd name="connsiteY7" fmla="*/ 641640 h 1645458"/>
                <a:gd name="connsiteX8" fmla="*/ 3904390 w 4047942"/>
                <a:gd name="connsiteY8" fmla="*/ 295678 h 1645458"/>
                <a:gd name="connsiteX9" fmla="*/ 3745641 w 4047942"/>
                <a:gd name="connsiteY9" fmla="*/ 136929 h 1645458"/>
                <a:gd name="connsiteX10" fmla="*/ 302300 w 4047942"/>
                <a:gd name="connsiteY10" fmla="*/ 136929 h 1645458"/>
                <a:gd name="connsiteX11" fmla="*/ 143551 w 4047942"/>
                <a:gd name="connsiteY11" fmla="*/ 295678 h 1645458"/>
                <a:gd name="connsiteX12" fmla="*/ 143551 w 4047942"/>
                <a:gd name="connsiteY12" fmla="*/ 1349780 h 1645458"/>
                <a:gd name="connsiteX13" fmla="*/ 302300 w 4047942"/>
                <a:gd name="connsiteY13" fmla="*/ 1508529 h 1645458"/>
                <a:gd name="connsiteX14" fmla="*/ 3745641 w 4047942"/>
                <a:gd name="connsiteY14" fmla="*/ 1508529 h 1645458"/>
                <a:gd name="connsiteX15" fmla="*/ 3904390 w 4047942"/>
                <a:gd name="connsiteY15" fmla="*/ 1349780 h 1645458"/>
                <a:gd name="connsiteX16" fmla="*/ 3904390 w 4047942"/>
                <a:gd name="connsiteY16" fmla="*/ 1003820 h 1645458"/>
                <a:gd name="connsiteX17" fmla="*/ 3935429 w 4047942"/>
                <a:gd name="connsiteY17" fmla="*/ 1013455 h 1645458"/>
                <a:gd name="connsiteX18" fmla="*/ 3974664 w 4047942"/>
                <a:gd name="connsiteY18" fmla="*/ 1017410 h 1645458"/>
                <a:gd name="connsiteX19" fmla="*/ 4013899 w 4047942"/>
                <a:gd name="connsiteY19" fmla="*/ 1013455 h 1645458"/>
                <a:gd name="connsiteX20" fmla="*/ 4047942 w 4047942"/>
                <a:gd name="connsiteY20" fmla="*/ 1002887 h 1645458"/>
                <a:gd name="connsiteX21" fmla="*/ 4047942 w 4047942"/>
                <a:gd name="connsiteY21" fmla="*/ 1371210 h 1645458"/>
                <a:gd name="connsiteX22" fmla="*/ 3773694 w 4047942"/>
                <a:gd name="connsiteY22" fmla="*/ 1645458 h 1645458"/>
                <a:gd name="connsiteX23" fmla="*/ 274248 w 4047942"/>
                <a:gd name="connsiteY23" fmla="*/ 1645458 h 1645458"/>
                <a:gd name="connsiteX24" fmla="*/ 0 w 4047942"/>
                <a:gd name="connsiteY24" fmla="*/ 1371210 h 1645458"/>
                <a:gd name="connsiteX25" fmla="*/ 0 w 4047942"/>
                <a:gd name="connsiteY25" fmla="*/ 274248 h 1645458"/>
                <a:gd name="connsiteX26" fmla="*/ 274248 w 4047942"/>
                <a:gd name="connsiteY26" fmla="*/ 0 h 164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7942" h="1645458">
                  <a:moveTo>
                    <a:pt x="274248" y="0"/>
                  </a:moveTo>
                  <a:lnTo>
                    <a:pt x="3773694" y="0"/>
                  </a:lnTo>
                  <a:cubicBezTo>
                    <a:pt x="3925157" y="0"/>
                    <a:pt x="4047942" y="122785"/>
                    <a:pt x="4047942" y="274248"/>
                  </a:cubicBezTo>
                  <a:lnTo>
                    <a:pt x="4047942" y="642573"/>
                  </a:lnTo>
                  <a:lnTo>
                    <a:pt x="4013899" y="632005"/>
                  </a:lnTo>
                  <a:cubicBezTo>
                    <a:pt x="4001226" y="629412"/>
                    <a:pt x="3988104" y="628050"/>
                    <a:pt x="3974664" y="628050"/>
                  </a:cubicBezTo>
                  <a:cubicBezTo>
                    <a:pt x="3961224" y="628050"/>
                    <a:pt x="3948103" y="629412"/>
                    <a:pt x="3935429" y="632005"/>
                  </a:cubicBezTo>
                  <a:lnTo>
                    <a:pt x="3904390" y="641640"/>
                  </a:lnTo>
                  <a:lnTo>
                    <a:pt x="3904390" y="295678"/>
                  </a:lnTo>
                  <a:cubicBezTo>
                    <a:pt x="3904390" y="208003"/>
                    <a:pt x="3833316" y="136929"/>
                    <a:pt x="3745641" y="136929"/>
                  </a:cubicBezTo>
                  <a:lnTo>
                    <a:pt x="302300" y="136929"/>
                  </a:lnTo>
                  <a:cubicBezTo>
                    <a:pt x="214625" y="136929"/>
                    <a:pt x="143551" y="208003"/>
                    <a:pt x="143551" y="295678"/>
                  </a:cubicBezTo>
                  <a:lnTo>
                    <a:pt x="143551" y="1349780"/>
                  </a:lnTo>
                  <a:cubicBezTo>
                    <a:pt x="143551" y="1437455"/>
                    <a:pt x="214625" y="1508529"/>
                    <a:pt x="302300" y="1508529"/>
                  </a:cubicBezTo>
                  <a:lnTo>
                    <a:pt x="3745641" y="1508529"/>
                  </a:lnTo>
                  <a:cubicBezTo>
                    <a:pt x="3833316" y="1508529"/>
                    <a:pt x="3904390" y="1437455"/>
                    <a:pt x="3904390" y="1349780"/>
                  </a:cubicBezTo>
                  <a:lnTo>
                    <a:pt x="3904390" y="1003820"/>
                  </a:lnTo>
                  <a:lnTo>
                    <a:pt x="3935429" y="1013455"/>
                  </a:lnTo>
                  <a:cubicBezTo>
                    <a:pt x="3948103" y="1016048"/>
                    <a:pt x="3961224" y="1017410"/>
                    <a:pt x="3974664" y="1017410"/>
                  </a:cubicBezTo>
                  <a:cubicBezTo>
                    <a:pt x="3988104" y="1017410"/>
                    <a:pt x="4001226" y="1016048"/>
                    <a:pt x="4013899" y="1013455"/>
                  </a:cubicBezTo>
                  <a:lnTo>
                    <a:pt x="4047942" y="1002887"/>
                  </a:lnTo>
                  <a:lnTo>
                    <a:pt x="4047942" y="1371210"/>
                  </a:lnTo>
                  <a:cubicBezTo>
                    <a:pt x="4047942" y="1522673"/>
                    <a:pt x="3925157" y="1645458"/>
                    <a:pt x="3773694" y="1645458"/>
                  </a:cubicBezTo>
                  <a:lnTo>
                    <a:pt x="274248" y="1645458"/>
                  </a:lnTo>
                  <a:cubicBezTo>
                    <a:pt x="122785" y="1645458"/>
                    <a:pt x="0" y="1522673"/>
                    <a:pt x="0" y="1371210"/>
                  </a:cubicBezTo>
                  <a:lnTo>
                    <a:pt x="0" y="274248"/>
                  </a:lnTo>
                  <a:cubicBezTo>
                    <a:pt x="0" y="122785"/>
                    <a:pt x="122785" y="0"/>
                    <a:pt x="27424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xmlns="" id="{6075D799-7701-429F-81F2-DB3ACEDBF80B}"/>
                </a:ext>
              </a:extLst>
            </p:cNvPr>
            <p:cNvSpPr/>
            <p:nvPr/>
          </p:nvSpPr>
          <p:spPr>
            <a:xfrm>
              <a:off x="2879176" y="1577127"/>
              <a:ext cx="3164424" cy="1030386"/>
            </a:xfrm>
            <a:custGeom>
              <a:avLst/>
              <a:gdLst/>
              <a:ahLst/>
              <a:cxnLst/>
              <a:rect l="l" t="t" r="r" b="b"/>
              <a:pathLst>
                <a:path w="3164424" h="1030386">
                  <a:moveTo>
                    <a:pt x="3073718" y="635965"/>
                  </a:moveTo>
                  <a:cubicBezTo>
                    <a:pt x="3098857" y="635965"/>
                    <a:pt x="3120260" y="644459"/>
                    <a:pt x="3137926" y="661445"/>
                  </a:cubicBezTo>
                  <a:cubicBezTo>
                    <a:pt x="3155591" y="678431"/>
                    <a:pt x="3164424" y="699494"/>
                    <a:pt x="3164424" y="724634"/>
                  </a:cubicBezTo>
                  <a:cubicBezTo>
                    <a:pt x="3164424" y="749094"/>
                    <a:pt x="3155761" y="769987"/>
                    <a:pt x="3138435" y="787313"/>
                  </a:cubicBezTo>
                  <a:cubicBezTo>
                    <a:pt x="3121109" y="804639"/>
                    <a:pt x="3100216" y="813302"/>
                    <a:pt x="3075756" y="813302"/>
                  </a:cubicBezTo>
                  <a:cubicBezTo>
                    <a:pt x="3051296" y="813302"/>
                    <a:pt x="3030233" y="804809"/>
                    <a:pt x="3012567" y="787823"/>
                  </a:cubicBezTo>
                  <a:cubicBezTo>
                    <a:pt x="2994901" y="770836"/>
                    <a:pt x="2986069" y="750113"/>
                    <a:pt x="2986069" y="725653"/>
                  </a:cubicBezTo>
                  <a:cubicBezTo>
                    <a:pt x="2986069" y="701193"/>
                    <a:pt x="2994561" y="680130"/>
                    <a:pt x="3011548" y="662464"/>
                  </a:cubicBezTo>
                  <a:cubicBezTo>
                    <a:pt x="3028534" y="644798"/>
                    <a:pt x="3049258" y="635965"/>
                    <a:pt x="3073718" y="635965"/>
                  </a:cubicBezTo>
                  <a:close/>
                  <a:moveTo>
                    <a:pt x="769106" y="380153"/>
                  </a:moveTo>
                  <a:cubicBezTo>
                    <a:pt x="749402" y="380153"/>
                    <a:pt x="732415" y="384059"/>
                    <a:pt x="718147" y="391873"/>
                  </a:cubicBezTo>
                  <a:cubicBezTo>
                    <a:pt x="703879" y="399687"/>
                    <a:pt x="692158" y="409879"/>
                    <a:pt x="682985" y="422448"/>
                  </a:cubicBezTo>
                  <a:cubicBezTo>
                    <a:pt x="673813" y="435018"/>
                    <a:pt x="666849" y="449626"/>
                    <a:pt x="662092" y="466273"/>
                  </a:cubicBezTo>
                  <a:cubicBezTo>
                    <a:pt x="657336" y="482919"/>
                    <a:pt x="654958" y="499736"/>
                    <a:pt x="654958" y="516722"/>
                  </a:cubicBezTo>
                  <a:cubicBezTo>
                    <a:pt x="654958" y="535067"/>
                    <a:pt x="656827" y="553242"/>
                    <a:pt x="660564" y="571248"/>
                  </a:cubicBezTo>
                  <a:cubicBezTo>
                    <a:pt x="664300" y="589253"/>
                    <a:pt x="670416" y="605390"/>
                    <a:pt x="678909" y="619659"/>
                  </a:cubicBezTo>
                  <a:cubicBezTo>
                    <a:pt x="687402" y="633927"/>
                    <a:pt x="698783" y="645648"/>
                    <a:pt x="713051" y="654820"/>
                  </a:cubicBezTo>
                  <a:cubicBezTo>
                    <a:pt x="727320" y="663993"/>
                    <a:pt x="745325" y="668579"/>
                    <a:pt x="767067" y="668579"/>
                  </a:cubicBezTo>
                  <a:cubicBezTo>
                    <a:pt x="786092" y="668579"/>
                    <a:pt x="802908" y="664333"/>
                    <a:pt x="817517" y="655839"/>
                  </a:cubicBezTo>
                  <a:cubicBezTo>
                    <a:pt x="832125" y="647346"/>
                    <a:pt x="844185" y="636305"/>
                    <a:pt x="853697" y="622716"/>
                  </a:cubicBezTo>
                  <a:cubicBezTo>
                    <a:pt x="863210" y="609127"/>
                    <a:pt x="870344" y="593840"/>
                    <a:pt x="875100" y="576853"/>
                  </a:cubicBezTo>
                  <a:cubicBezTo>
                    <a:pt x="879856" y="559867"/>
                    <a:pt x="882234" y="542881"/>
                    <a:pt x="882234" y="525895"/>
                  </a:cubicBezTo>
                  <a:cubicBezTo>
                    <a:pt x="882234" y="508908"/>
                    <a:pt x="880026" y="491582"/>
                    <a:pt x="875609" y="473917"/>
                  </a:cubicBezTo>
                  <a:cubicBezTo>
                    <a:pt x="871193" y="456251"/>
                    <a:pt x="864399" y="440624"/>
                    <a:pt x="855226" y="427035"/>
                  </a:cubicBezTo>
                  <a:cubicBezTo>
                    <a:pt x="846053" y="413446"/>
                    <a:pt x="834333" y="402235"/>
                    <a:pt x="820064" y="393402"/>
                  </a:cubicBezTo>
                  <a:cubicBezTo>
                    <a:pt x="805796" y="384569"/>
                    <a:pt x="788810" y="380153"/>
                    <a:pt x="769106" y="380153"/>
                  </a:cubicBezTo>
                  <a:close/>
                  <a:moveTo>
                    <a:pt x="1609344" y="377095"/>
                  </a:moveTo>
                  <a:cubicBezTo>
                    <a:pt x="1588961" y="377095"/>
                    <a:pt x="1571465" y="381511"/>
                    <a:pt x="1556857" y="390344"/>
                  </a:cubicBezTo>
                  <a:cubicBezTo>
                    <a:pt x="1542248" y="399177"/>
                    <a:pt x="1530188" y="410728"/>
                    <a:pt x="1520676" y="424996"/>
                  </a:cubicBezTo>
                  <a:cubicBezTo>
                    <a:pt x="1511164" y="439265"/>
                    <a:pt x="1504199" y="455232"/>
                    <a:pt x="1499783" y="472898"/>
                  </a:cubicBezTo>
                  <a:cubicBezTo>
                    <a:pt x="1495366" y="490563"/>
                    <a:pt x="1493158" y="507889"/>
                    <a:pt x="1493158" y="524875"/>
                  </a:cubicBezTo>
                  <a:cubicBezTo>
                    <a:pt x="1493158" y="542541"/>
                    <a:pt x="1495366" y="560207"/>
                    <a:pt x="1499783" y="577873"/>
                  </a:cubicBezTo>
                  <a:cubicBezTo>
                    <a:pt x="1504199" y="595538"/>
                    <a:pt x="1510994" y="611505"/>
                    <a:pt x="1520166" y="625774"/>
                  </a:cubicBezTo>
                  <a:cubicBezTo>
                    <a:pt x="1529339" y="640042"/>
                    <a:pt x="1541059" y="651593"/>
                    <a:pt x="1555328" y="660426"/>
                  </a:cubicBezTo>
                  <a:cubicBezTo>
                    <a:pt x="1569596" y="669259"/>
                    <a:pt x="1586922" y="673675"/>
                    <a:pt x="1607306" y="673675"/>
                  </a:cubicBezTo>
                  <a:cubicBezTo>
                    <a:pt x="1628369" y="673675"/>
                    <a:pt x="1646204" y="669089"/>
                    <a:pt x="1660812" y="659916"/>
                  </a:cubicBezTo>
                  <a:cubicBezTo>
                    <a:pt x="1675421" y="650744"/>
                    <a:pt x="1687311" y="638853"/>
                    <a:pt x="1696483" y="624245"/>
                  </a:cubicBezTo>
                  <a:cubicBezTo>
                    <a:pt x="1705656" y="609637"/>
                    <a:pt x="1712111" y="593330"/>
                    <a:pt x="1715848" y="575325"/>
                  </a:cubicBezTo>
                  <a:cubicBezTo>
                    <a:pt x="1719585" y="557319"/>
                    <a:pt x="1721453" y="539144"/>
                    <a:pt x="1721453" y="520799"/>
                  </a:cubicBezTo>
                  <a:cubicBezTo>
                    <a:pt x="1721453" y="503133"/>
                    <a:pt x="1719415" y="485807"/>
                    <a:pt x="1715338" y="468821"/>
                  </a:cubicBezTo>
                  <a:cubicBezTo>
                    <a:pt x="1711261" y="451835"/>
                    <a:pt x="1704807" y="436547"/>
                    <a:pt x="1695974" y="422958"/>
                  </a:cubicBezTo>
                  <a:cubicBezTo>
                    <a:pt x="1687141" y="409369"/>
                    <a:pt x="1675590" y="398328"/>
                    <a:pt x="1661322" y="389835"/>
                  </a:cubicBezTo>
                  <a:cubicBezTo>
                    <a:pt x="1647053" y="381342"/>
                    <a:pt x="1629728" y="377095"/>
                    <a:pt x="1609344" y="377095"/>
                  </a:cubicBezTo>
                  <a:close/>
                  <a:moveTo>
                    <a:pt x="1800439" y="249826"/>
                  </a:moveTo>
                  <a:cubicBezTo>
                    <a:pt x="1806215" y="249741"/>
                    <a:pt x="1811820" y="250038"/>
                    <a:pt x="1817256" y="250717"/>
                  </a:cubicBezTo>
                  <a:cubicBezTo>
                    <a:pt x="1835601" y="252076"/>
                    <a:pt x="1849360" y="259210"/>
                    <a:pt x="1858532" y="272120"/>
                  </a:cubicBezTo>
                  <a:cubicBezTo>
                    <a:pt x="1867705" y="285030"/>
                    <a:pt x="1872291" y="300317"/>
                    <a:pt x="1872291" y="317983"/>
                  </a:cubicBezTo>
                  <a:lnTo>
                    <a:pt x="1872291" y="799034"/>
                  </a:lnTo>
                  <a:lnTo>
                    <a:pt x="1730626" y="799034"/>
                  </a:lnTo>
                  <a:cubicBezTo>
                    <a:pt x="1730626" y="794957"/>
                    <a:pt x="1730456" y="789181"/>
                    <a:pt x="1730116" y="781708"/>
                  </a:cubicBezTo>
                  <a:cubicBezTo>
                    <a:pt x="1729776" y="774234"/>
                    <a:pt x="1729607" y="766760"/>
                    <a:pt x="1729607" y="759286"/>
                  </a:cubicBezTo>
                  <a:cubicBezTo>
                    <a:pt x="1729607" y="751812"/>
                    <a:pt x="1729776" y="745187"/>
                    <a:pt x="1730116" y="739412"/>
                  </a:cubicBezTo>
                  <a:cubicBezTo>
                    <a:pt x="1730456" y="733636"/>
                    <a:pt x="1730626" y="730749"/>
                    <a:pt x="1730626" y="730749"/>
                  </a:cubicBezTo>
                  <a:cubicBezTo>
                    <a:pt x="1714998" y="756568"/>
                    <a:pt x="1694955" y="775592"/>
                    <a:pt x="1670495" y="787823"/>
                  </a:cubicBezTo>
                  <a:cubicBezTo>
                    <a:pt x="1646034" y="800053"/>
                    <a:pt x="1619196" y="806168"/>
                    <a:pt x="1589980" y="806168"/>
                  </a:cubicBezTo>
                  <a:cubicBezTo>
                    <a:pt x="1551251" y="806168"/>
                    <a:pt x="1516090" y="798524"/>
                    <a:pt x="1484495" y="783236"/>
                  </a:cubicBezTo>
                  <a:cubicBezTo>
                    <a:pt x="1452901" y="767949"/>
                    <a:pt x="1426062" y="747395"/>
                    <a:pt x="1403980" y="721576"/>
                  </a:cubicBezTo>
                  <a:cubicBezTo>
                    <a:pt x="1381898" y="695757"/>
                    <a:pt x="1364912" y="666031"/>
                    <a:pt x="1353022" y="632398"/>
                  </a:cubicBezTo>
                  <a:cubicBezTo>
                    <a:pt x="1341131" y="598766"/>
                    <a:pt x="1335186" y="563264"/>
                    <a:pt x="1335186" y="525895"/>
                  </a:cubicBezTo>
                  <a:cubicBezTo>
                    <a:pt x="1335186" y="497358"/>
                    <a:pt x="1339093" y="469161"/>
                    <a:pt x="1346907" y="441303"/>
                  </a:cubicBezTo>
                  <a:cubicBezTo>
                    <a:pt x="1354720" y="413446"/>
                    <a:pt x="1365931" y="388136"/>
                    <a:pt x="1380539" y="365375"/>
                  </a:cubicBezTo>
                  <a:cubicBezTo>
                    <a:pt x="1395147" y="342613"/>
                    <a:pt x="1412983" y="322909"/>
                    <a:pt x="1434046" y="306262"/>
                  </a:cubicBezTo>
                  <a:cubicBezTo>
                    <a:pt x="1455109" y="289616"/>
                    <a:pt x="1479229" y="277556"/>
                    <a:pt x="1506407" y="270082"/>
                  </a:cubicBezTo>
                  <a:cubicBezTo>
                    <a:pt x="1530868" y="263967"/>
                    <a:pt x="1555498" y="262438"/>
                    <a:pt x="1580298" y="265495"/>
                  </a:cubicBezTo>
                  <a:cubicBezTo>
                    <a:pt x="1605097" y="268553"/>
                    <a:pt x="1627180" y="273139"/>
                    <a:pt x="1646544" y="279254"/>
                  </a:cubicBezTo>
                  <a:cubicBezTo>
                    <a:pt x="1665908" y="285369"/>
                    <a:pt x="1681705" y="291654"/>
                    <a:pt x="1693936" y="298109"/>
                  </a:cubicBezTo>
                  <a:cubicBezTo>
                    <a:pt x="1706166" y="304564"/>
                    <a:pt x="1712281" y="307791"/>
                    <a:pt x="1712281" y="307791"/>
                  </a:cubicBezTo>
                  <a:cubicBezTo>
                    <a:pt x="1712281" y="307791"/>
                    <a:pt x="1714149" y="303035"/>
                    <a:pt x="1717886" y="293523"/>
                  </a:cubicBezTo>
                  <a:cubicBezTo>
                    <a:pt x="1721623" y="284010"/>
                    <a:pt x="1730286" y="275178"/>
                    <a:pt x="1743875" y="267024"/>
                  </a:cubicBezTo>
                  <a:cubicBezTo>
                    <a:pt x="1757464" y="258191"/>
                    <a:pt x="1770374" y="252926"/>
                    <a:pt x="1782604" y="251227"/>
                  </a:cubicBezTo>
                  <a:cubicBezTo>
                    <a:pt x="1788719" y="250378"/>
                    <a:pt x="1794664" y="249911"/>
                    <a:pt x="1800439" y="249826"/>
                  </a:cubicBezTo>
                  <a:close/>
                  <a:moveTo>
                    <a:pt x="579539" y="241545"/>
                  </a:moveTo>
                  <a:cubicBezTo>
                    <a:pt x="601961" y="241545"/>
                    <a:pt x="617758" y="249358"/>
                    <a:pt x="626931" y="264986"/>
                  </a:cubicBezTo>
                  <a:cubicBezTo>
                    <a:pt x="636103" y="280613"/>
                    <a:pt x="641709" y="297599"/>
                    <a:pt x="643747" y="315945"/>
                  </a:cubicBezTo>
                  <a:cubicBezTo>
                    <a:pt x="661413" y="292164"/>
                    <a:pt x="683155" y="274158"/>
                    <a:pt x="708974" y="261928"/>
                  </a:cubicBezTo>
                  <a:cubicBezTo>
                    <a:pt x="734794" y="249698"/>
                    <a:pt x="762311" y="243583"/>
                    <a:pt x="791528" y="243583"/>
                  </a:cubicBezTo>
                  <a:cubicBezTo>
                    <a:pt x="829577" y="243583"/>
                    <a:pt x="863889" y="251737"/>
                    <a:pt x="894464" y="268043"/>
                  </a:cubicBezTo>
                  <a:cubicBezTo>
                    <a:pt x="925039" y="284350"/>
                    <a:pt x="951028" y="305923"/>
                    <a:pt x="972431" y="332761"/>
                  </a:cubicBezTo>
                  <a:cubicBezTo>
                    <a:pt x="993834" y="359599"/>
                    <a:pt x="1010310" y="390005"/>
                    <a:pt x="1021861" y="423977"/>
                  </a:cubicBezTo>
                  <a:cubicBezTo>
                    <a:pt x="1033412" y="457950"/>
                    <a:pt x="1039187" y="492602"/>
                    <a:pt x="1039187" y="527933"/>
                  </a:cubicBezTo>
                  <a:cubicBezTo>
                    <a:pt x="1039187" y="564623"/>
                    <a:pt x="1033242" y="599785"/>
                    <a:pt x="1021351" y="633418"/>
                  </a:cubicBezTo>
                  <a:cubicBezTo>
                    <a:pt x="1009461" y="667050"/>
                    <a:pt x="992645" y="696776"/>
                    <a:pt x="970902" y="722595"/>
                  </a:cubicBezTo>
                  <a:cubicBezTo>
                    <a:pt x="949160" y="748415"/>
                    <a:pt x="922661" y="769138"/>
                    <a:pt x="891407" y="784765"/>
                  </a:cubicBezTo>
                  <a:cubicBezTo>
                    <a:pt x="860152" y="800392"/>
                    <a:pt x="825160" y="808206"/>
                    <a:pt x="786432" y="808206"/>
                  </a:cubicBezTo>
                  <a:cubicBezTo>
                    <a:pt x="736152" y="808206"/>
                    <a:pt x="693687" y="790880"/>
                    <a:pt x="659035" y="756228"/>
                  </a:cubicBezTo>
                  <a:lnTo>
                    <a:pt x="659035" y="1030386"/>
                  </a:lnTo>
                  <a:lnTo>
                    <a:pt x="503101" y="1030386"/>
                  </a:lnTo>
                  <a:lnTo>
                    <a:pt x="503101" y="322060"/>
                  </a:lnTo>
                  <a:cubicBezTo>
                    <a:pt x="503101" y="298279"/>
                    <a:pt x="509896" y="278915"/>
                    <a:pt x="523485" y="263967"/>
                  </a:cubicBezTo>
                  <a:cubicBezTo>
                    <a:pt x="537074" y="249019"/>
                    <a:pt x="555758" y="241545"/>
                    <a:pt x="579539" y="241545"/>
                  </a:cubicBezTo>
                  <a:close/>
                  <a:moveTo>
                    <a:pt x="2161870" y="240526"/>
                  </a:moveTo>
                  <a:cubicBezTo>
                    <a:pt x="2175459" y="240526"/>
                    <a:pt x="2193465" y="242224"/>
                    <a:pt x="2215886" y="245621"/>
                  </a:cubicBezTo>
                  <a:cubicBezTo>
                    <a:pt x="2238308" y="249019"/>
                    <a:pt x="2260221" y="254454"/>
                    <a:pt x="2281623" y="261928"/>
                  </a:cubicBezTo>
                  <a:cubicBezTo>
                    <a:pt x="2303026" y="269402"/>
                    <a:pt x="2321541" y="279594"/>
                    <a:pt x="2337168" y="292504"/>
                  </a:cubicBezTo>
                  <a:cubicBezTo>
                    <a:pt x="2352795" y="305413"/>
                    <a:pt x="2360609" y="321040"/>
                    <a:pt x="2360609" y="339386"/>
                  </a:cubicBezTo>
                  <a:cubicBezTo>
                    <a:pt x="2360609" y="355692"/>
                    <a:pt x="2354834" y="369451"/>
                    <a:pt x="2343283" y="380662"/>
                  </a:cubicBezTo>
                  <a:cubicBezTo>
                    <a:pt x="2331733" y="391873"/>
                    <a:pt x="2318144" y="397479"/>
                    <a:pt x="2302516" y="397479"/>
                  </a:cubicBezTo>
                  <a:cubicBezTo>
                    <a:pt x="2292325" y="397479"/>
                    <a:pt x="2281793" y="395440"/>
                    <a:pt x="2270922" y="391364"/>
                  </a:cubicBezTo>
                  <a:cubicBezTo>
                    <a:pt x="2260051" y="387287"/>
                    <a:pt x="2248500" y="382701"/>
                    <a:pt x="2236270" y="377605"/>
                  </a:cubicBezTo>
                  <a:cubicBezTo>
                    <a:pt x="2224040" y="372509"/>
                    <a:pt x="2211130" y="367922"/>
                    <a:pt x="2197541" y="363846"/>
                  </a:cubicBezTo>
                  <a:cubicBezTo>
                    <a:pt x="2183952" y="359769"/>
                    <a:pt x="2169684" y="357731"/>
                    <a:pt x="2154736" y="357731"/>
                  </a:cubicBezTo>
                  <a:cubicBezTo>
                    <a:pt x="2147941" y="357731"/>
                    <a:pt x="2140977" y="358580"/>
                    <a:pt x="2133843" y="360279"/>
                  </a:cubicBezTo>
                  <a:cubicBezTo>
                    <a:pt x="2126709" y="361977"/>
                    <a:pt x="2120424" y="364865"/>
                    <a:pt x="2114988" y="368942"/>
                  </a:cubicBezTo>
                  <a:cubicBezTo>
                    <a:pt x="2109553" y="372339"/>
                    <a:pt x="2105136" y="376755"/>
                    <a:pt x="2101739" y="382191"/>
                  </a:cubicBezTo>
                  <a:cubicBezTo>
                    <a:pt x="2098342" y="387627"/>
                    <a:pt x="2096643" y="394081"/>
                    <a:pt x="2096643" y="401555"/>
                  </a:cubicBezTo>
                  <a:cubicBezTo>
                    <a:pt x="2096643" y="412426"/>
                    <a:pt x="2103438" y="421599"/>
                    <a:pt x="2117026" y="429073"/>
                  </a:cubicBezTo>
                  <a:cubicBezTo>
                    <a:pt x="2130615" y="436547"/>
                    <a:pt x="2147772" y="444021"/>
                    <a:pt x="2168495" y="451495"/>
                  </a:cubicBezTo>
                  <a:cubicBezTo>
                    <a:pt x="2189218" y="458969"/>
                    <a:pt x="2211640" y="467292"/>
                    <a:pt x="2235760" y="476465"/>
                  </a:cubicBezTo>
                  <a:cubicBezTo>
                    <a:pt x="2259881" y="485637"/>
                    <a:pt x="2282303" y="497018"/>
                    <a:pt x="2303026" y="510607"/>
                  </a:cubicBezTo>
                  <a:cubicBezTo>
                    <a:pt x="2323749" y="524196"/>
                    <a:pt x="2340905" y="541012"/>
                    <a:pt x="2354494" y="561056"/>
                  </a:cubicBezTo>
                  <a:cubicBezTo>
                    <a:pt x="2368083" y="581100"/>
                    <a:pt x="2374878" y="605730"/>
                    <a:pt x="2374878" y="634946"/>
                  </a:cubicBezTo>
                  <a:cubicBezTo>
                    <a:pt x="2374878" y="664163"/>
                    <a:pt x="2368083" y="689472"/>
                    <a:pt x="2354494" y="710875"/>
                  </a:cubicBezTo>
                  <a:cubicBezTo>
                    <a:pt x="2340905" y="732278"/>
                    <a:pt x="2323409" y="750113"/>
                    <a:pt x="2302007" y="764382"/>
                  </a:cubicBezTo>
                  <a:cubicBezTo>
                    <a:pt x="2280604" y="778650"/>
                    <a:pt x="2256653" y="789181"/>
                    <a:pt x="2230155" y="795976"/>
                  </a:cubicBezTo>
                  <a:cubicBezTo>
                    <a:pt x="2203656" y="802770"/>
                    <a:pt x="2177837" y="806168"/>
                    <a:pt x="2152698" y="806168"/>
                  </a:cubicBezTo>
                  <a:cubicBezTo>
                    <a:pt x="2115328" y="806168"/>
                    <a:pt x="2076939" y="799713"/>
                    <a:pt x="2037531" y="786803"/>
                  </a:cubicBezTo>
                  <a:cubicBezTo>
                    <a:pt x="1998123" y="773894"/>
                    <a:pt x="1963471" y="757247"/>
                    <a:pt x="1933575" y="736864"/>
                  </a:cubicBezTo>
                  <a:lnTo>
                    <a:pt x="1979438" y="623735"/>
                  </a:lnTo>
                  <a:cubicBezTo>
                    <a:pt x="1990309" y="629850"/>
                    <a:pt x="2003219" y="636305"/>
                    <a:pt x="2018167" y="643100"/>
                  </a:cubicBezTo>
                  <a:cubicBezTo>
                    <a:pt x="2033114" y="649894"/>
                    <a:pt x="2048232" y="656179"/>
                    <a:pt x="2063520" y="661954"/>
                  </a:cubicBezTo>
                  <a:cubicBezTo>
                    <a:pt x="2078807" y="667730"/>
                    <a:pt x="2094095" y="672486"/>
                    <a:pt x="2109383" y="676223"/>
                  </a:cubicBezTo>
                  <a:cubicBezTo>
                    <a:pt x="2124670" y="679960"/>
                    <a:pt x="2138429" y="681828"/>
                    <a:pt x="2150659" y="681828"/>
                  </a:cubicBezTo>
                  <a:cubicBezTo>
                    <a:pt x="2158133" y="681828"/>
                    <a:pt x="2165947" y="680979"/>
                    <a:pt x="2174100" y="679280"/>
                  </a:cubicBezTo>
                  <a:cubicBezTo>
                    <a:pt x="2182254" y="677582"/>
                    <a:pt x="2189728" y="674694"/>
                    <a:pt x="2196522" y="670617"/>
                  </a:cubicBezTo>
                  <a:cubicBezTo>
                    <a:pt x="2203317" y="666541"/>
                    <a:pt x="2208922" y="661445"/>
                    <a:pt x="2213338" y="655330"/>
                  </a:cubicBezTo>
                  <a:cubicBezTo>
                    <a:pt x="2217755" y="649215"/>
                    <a:pt x="2219963" y="641741"/>
                    <a:pt x="2219963" y="632908"/>
                  </a:cubicBezTo>
                  <a:cubicBezTo>
                    <a:pt x="2219963" y="619319"/>
                    <a:pt x="2213169" y="608278"/>
                    <a:pt x="2199580" y="599785"/>
                  </a:cubicBezTo>
                  <a:cubicBezTo>
                    <a:pt x="2185991" y="591292"/>
                    <a:pt x="2169004" y="583478"/>
                    <a:pt x="2148621" y="576344"/>
                  </a:cubicBezTo>
                  <a:cubicBezTo>
                    <a:pt x="2128237" y="569210"/>
                    <a:pt x="2106155" y="561736"/>
                    <a:pt x="2082375" y="553922"/>
                  </a:cubicBezTo>
                  <a:cubicBezTo>
                    <a:pt x="2058594" y="546108"/>
                    <a:pt x="2036512" y="535916"/>
                    <a:pt x="2016128" y="523347"/>
                  </a:cubicBezTo>
                  <a:cubicBezTo>
                    <a:pt x="1995745" y="510777"/>
                    <a:pt x="1978758" y="495150"/>
                    <a:pt x="1965170" y="476465"/>
                  </a:cubicBezTo>
                  <a:cubicBezTo>
                    <a:pt x="1951580" y="457780"/>
                    <a:pt x="1944786" y="434169"/>
                    <a:pt x="1944786" y="405632"/>
                  </a:cubicBezTo>
                  <a:cubicBezTo>
                    <a:pt x="1944786" y="377775"/>
                    <a:pt x="1951580" y="353484"/>
                    <a:pt x="1965170" y="332761"/>
                  </a:cubicBezTo>
                  <a:cubicBezTo>
                    <a:pt x="1978758" y="312038"/>
                    <a:pt x="1996084" y="294882"/>
                    <a:pt x="2017147" y="281293"/>
                  </a:cubicBezTo>
                  <a:cubicBezTo>
                    <a:pt x="2038210" y="267704"/>
                    <a:pt x="2061481" y="257512"/>
                    <a:pt x="2086961" y="250717"/>
                  </a:cubicBezTo>
                  <a:cubicBezTo>
                    <a:pt x="2112440" y="243923"/>
                    <a:pt x="2137410" y="240526"/>
                    <a:pt x="2161870" y="240526"/>
                  </a:cubicBezTo>
                  <a:close/>
                  <a:moveTo>
                    <a:pt x="228295" y="240526"/>
                  </a:moveTo>
                  <a:cubicBezTo>
                    <a:pt x="241884" y="240526"/>
                    <a:pt x="259890" y="242224"/>
                    <a:pt x="282312" y="245621"/>
                  </a:cubicBezTo>
                  <a:cubicBezTo>
                    <a:pt x="304733" y="249019"/>
                    <a:pt x="326646" y="254454"/>
                    <a:pt x="348048" y="261928"/>
                  </a:cubicBezTo>
                  <a:cubicBezTo>
                    <a:pt x="369451" y="269402"/>
                    <a:pt x="387966" y="279594"/>
                    <a:pt x="403593" y="292504"/>
                  </a:cubicBezTo>
                  <a:cubicBezTo>
                    <a:pt x="419221" y="305413"/>
                    <a:pt x="427034" y="321040"/>
                    <a:pt x="427034" y="339386"/>
                  </a:cubicBezTo>
                  <a:cubicBezTo>
                    <a:pt x="427034" y="355692"/>
                    <a:pt x="421259" y="369451"/>
                    <a:pt x="409708" y="380662"/>
                  </a:cubicBezTo>
                  <a:cubicBezTo>
                    <a:pt x="398158" y="391873"/>
                    <a:pt x="384569" y="397479"/>
                    <a:pt x="368941" y="397479"/>
                  </a:cubicBezTo>
                  <a:cubicBezTo>
                    <a:pt x="358750" y="397479"/>
                    <a:pt x="348218" y="395440"/>
                    <a:pt x="337347" y="391364"/>
                  </a:cubicBezTo>
                  <a:cubicBezTo>
                    <a:pt x="326476" y="387287"/>
                    <a:pt x="314925" y="382701"/>
                    <a:pt x="302695" y="377605"/>
                  </a:cubicBezTo>
                  <a:cubicBezTo>
                    <a:pt x="290465" y="372509"/>
                    <a:pt x="277555" y="367922"/>
                    <a:pt x="263966" y="363846"/>
                  </a:cubicBezTo>
                  <a:cubicBezTo>
                    <a:pt x="250377" y="359769"/>
                    <a:pt x="236109" y="357731"/>
                    <a:pt x="221161" y="357731"/>
                  </a:cubicBezTo>
                  <a:cubicBezTo>
                    <a:pt x="214367" y="357731"/>
                    <a:pt x="207402" y="358580"/>
                    <a:pt x="200268" y="360279"/>
                  </a:cubicBezTo>
                  <a:cubicBezTo>
                    <a:pt x="193134" y="361977"/>
                    <a:pt x="186849" y="364865"/>
                    <a:pt x="181413" y="368942"/>
                  </a:cubicBezTo>
                  <a:cubicBezTo>
                    <a:pt x="175978" y="372339"/>
                    <a:pt x="171561" y="376755"/>
                    <a:pt x="168164" y="382191"/>
                  </a:cubicBezTo>
                  <a:cubicBezTo>
                    <a:pt x="164767" y="387627"/>
                    <a:pt x="163068" y="394081"/>
                    <a:pt x="163068" y="401555"/>
                  </a:cubicBezTo>
                  <a:cubicBezTo>
                    <a:pt x="163068" y="412426"/>
                    <a:pt x="169863" y="421599"/>
                    <a:pt x="183452" y="429073"/>
                  </a:cubicBezTo>
                  <a:cubicBezTo>
                    <a:pt x="197041" y="436547"/>
                    <a:pt x="214197" y="444021"/>
                    <a:pt x="234920" y="451495"/>
                  </a:cubicBezTo>
                  <a:cubicBezTo>
                    <a:pt x="255643" y="458969"/>
                    <a:pt x="278065" y="467292"/>
                    <a:pt x="302185" y="476465"/>
                  </a:cubicBezTo>
                  <a:cubicBezTo>
                    <a:pt x="326306" y="485637"/>
                    <a:pt x="348728" y="497018"/>
                    <a:pt x="369451" y="510607"/>
                  </a:cubicBezTo>
                  <a:cubicBezTo>
                    <a:pt x="390174" y="524196"/>
                    <a:pt x="407330" y="541012"/>
                    <a:pt x="420919" y="561056"/>
                  </a:cubicBezTo>
                  <a:cubicBezTo>
                    <a:pt x="434508" y="581100"/>
                    <a:pt x="441303" y="605730"/>
                    <a:pt x="441303" y="634946"/>
                  </a:cubicBezTo>
                  <a:cubicBezTo>
                    <a:pt x="441303" y="664163"/>
                    <a:pt x="434508" y="689472"/>
                    <a:pt x="420919" y="710875"/>
                  </a:cubicBezTo>
                  <a:cubicBezTo>
                    <a:pt x="407330" y="732278"/>
                    <a:pt x="389835" y="750113"/>
                    <a:pt x="368432" y="764382"/>
                  </a:cubicBezTo>
                  <a:cubicBezTo>
                    <a:pt x="347029" y="778650"/>
                    <a:pt x="323079" y="789181"/>
                    <a:pt x="296580" y="795976"/>
                  </a:cubicBezTo>
                  <a:cubicBezTo>
                    <a:pt x="270081" y="802770"/>
                    <a:pt x="244262" y="806168"/>
                    <a:pt x="219123" y="806168"/>
                  </a:cubicBezTo>
                  <a:cubicBezTo>
                    <a:pt x="181753" y="806168"/>
                    <a:pt x="143364" y="799713"/>
                    <a:pt x="103956" y="786803"/>
                  </a:cubicBezTo>
                  <a:cubicBezTo>
                    <a:pt x="64548" y="773894"/>
                    <a:pt x="29896" y="757247"/>
                    <a:pt x="0" y="736864"/>
                  </a:cubicBezTo>
                  <a:lnTo>
                    <a:pt x="45863" y="623735"/>
                  </a:lnTo>
                  <a:cubicBezTo>
                    <a:pt x="56734" y="629850"/>
                    <a:pt x="69644" y="636305"/>
                    <a:pt x="84592" y="643100"/>
                  </a:cubicBezTo>
                  <a:cubicBezTo>
                    <a:pt x="99540" y="649894"/>
                    <a:pt x="114657" y="656179"/>
                    <a:pt x="129945" y="661954"/>
                  </a:cubicBezTo>
                  <a:cubicBezTo>
                    <a:pt x="145233" y="667730"/>
                    <a:pt x="160520" y="672486"/>
                    <a:pt x="175808" y="676223"/>
                  </a:cubicBezTo>
                  <a:cubicBezTo>
                    <a:pt x="191095" y="679960"/>
                    <a:pt x="204854" y="681828"/>
                    <a:pt x="217084" y="681828"/>
                  </a:cubicBezTo>
                  <a:cubicBezTo>
                    <a:pt x="224558" y="681828"/>
                    <a:pt x="232372" y="680979"/>
                    <a:pt x="240525" y="679280"/>
                  </a:cubicBezTo>
                  <a:cubicBezTo>
                    <a:pt x="248679" y="677582"/>
                    <a:pt x="256153" y="674694"/>
                    <a:pt x="262947" y="670617"/>
                  </a:cubicBezTo>
                  <a:cubicBezTo>
                    <a:pt x="269742" y="666541"/>
                    <a:pt x="275347" y="661445"/>
                    <a:pt x="279764" y="655330"/>
                  </a:cubicBezTo>
                  <a:cubicBezTo>
                    <a:pt x="284180" y="649215"/>
                    <a:pt x="286388" y="641741"/>
                    <a:pt x="286388" y="632908"/>
                  </a:cubicBezTo>
                  <a:cubicBezTo>
                    <a:pt x="286388" y="619319"/>
                    <a:pt x="279594" y="608278"/>
                    <a:pt x="266005" y="599785"/>
                  </a:cubicBezTo>
                  <a:cubicBezTo>
                    <a:pt x="252416" y="591292"/>
                    <a:pt x="235430" y="583478"/>
                    <a:pt x="215046" y="576344"/>
                  </a:cubicBezTo>
                  <a:cubicBezTo>
                    <a:pt x="194663" y="569210"/>
                    <a:pt x="172580" y="561736"/>
                    <a:pt x="148800" y="553922"/>
                  </a:cubicBezTo>
                  <a:cubicBezTo>
                    <a:pt x="125019" y="546108"/>
                    <a:pt x="102937" y="535916"/>
                    <a:pt x="82553" y="523347"/>
                  </a:cubicBezTo>
                  <a:cubicBezTo>
                    <a:pt x="62170" y="510777"/>
                    <a:pt x="45184" y="495150"/>
                    <a:pt x="31595" y="476465"/>
                  </a:cubicBezTo>
                  <a:cubicBezTo>
                    <a:pt x="18005" y="457780"/>
                    <a:pt x="11211" y="434169"/>
                    <a:pt x="11211" y="405632"/>
                  </a:cubicBezTo>
                  <a:cubicBezTo>
                    <a:pt x="11211" y="377775"/>
                    <a:pt x="18005" y="353484"/>
                    <a:pt x="31595" y="332761"/>
                  </a:cubicBezTo>
                  <a:cubicBezTo>
                    <a:pt x="45184" y="312038"/>
                    <a:pt x="62509" y="294882"/>
                    <a:pt x="83572" y="281293"/>
                  </a:cubicBezTo>
                  <a:cubicBezTo>
                    <a:pt x="104635" y="267704"/>
                    <a:pt x="127907" y="257512"/>
                    <a:pt x="153386" y="250717"/>
                  </a:cubicBezTo>
                  <a:cubicBezTo>
                    <a:pt x="178865" y="243923"/>
                    <a:pt x="203835" y="240526"/>
                    <a:pt x="228295" y="240526"/>
                  </a:cubicBezTo>
                  <a:close/>
                  <a:moveTo>
                    <a:pt x="2997280" y="66247"/>
                  </a:moveTo>
                  <a:lnTo>
                    <a:pt x="3153213" y="66247"/>
                  </a:lnTo>
                  <a:lnTo>
                    <a:pt x="3153213" y="541182"/>
                  </a:lnTo>
                  <a:cubicBezTo>
                    <a:pt x="3153213" y="548656"/>
                    <a:pt x="3150665" y="555790"/>
                    <a:pt x="3145569" y="562585"/>
                  </a:cubicBezTo>
                  <a:cubicBezTo>
                    <a:pt x="3140473" y="569379"/>
                    <a:pt x="3134019" y="575325"/>
                    <a:pt x="3126205" y="580420"/>
                  </a:cubicBezTo>
                  <a:cubicBezTo>
                    <a:pt x="3118391" y="585516"/>
                    <a:pt x="3109898" y="589593"/>
                    <a:pt x="3100726" y="592651"/>
                  </a:cubicBezTo>
                  <a:cubicBezTo>
                    <a:pt x="3091553" y="595708"/>
                    <a:pt x="3083230" y="597237"/>
                    <a:pt x="3075756" y="597237"/>
                  </a:cubicBezTo>
                  <a:cubicBezTo>
                    <a:pt x="3067603" y="597237"/>
                    <a:pt x="3058939" y="595708"/>
                    <a:pt x="3049767" y="592651"/>
                  </a:cubicBezTo>
                  <a:cubicBezTo>
                    <a:pt x="3040594" y="589593"/>
                    <a:pt x="3032101" y="585516"/>
                    <a:pt x="3024288" y="580420"/>
                  </a:cubicBezTo>
                  <a:cubicBezTo>
                    <a:pt x="3016474" y="575325"/>
                    <a:pt x="3010019" y="569379"/>
                    <a:pt x="3004923" y="562585"/>
                  </a:cubicBezTo>
                  <a:cubicBezTo>
                    <a:pt x="2999827" y="555790"/>
                    <a:pt x="2997280" y="548316"/>
                    <a:pt x="2997280" y="540163"/>
                  </a:cubicBezTo>
                  <a:lnTo>
                    <a:pt x="2997280" y="95803"/>
                  </a:lnTo>
                  <a:close/>
                  <a:moveTo>
                    <a:pt x="2516210" y="1019"/>
                  </a:moveTo>
                  <a:cubicBezTo>
                    <a:pt x="2537952" y="1019"/>
                    <a:pt x="2556297" y="8493"/>
                    <a:pt x="2571245" y="23441"/>
                  </a:cubicBezTo>
                  <a:cubicBezTo>
                    <a:pt x="2586193" y="38389"/>
                    <a:pt x="2593667" y="56734"/>
                    <a:pt x="2593667" y="78477"/>
                  </a:cubicBezTo>
                  <a:lnTo>
                    <a:pt x="2593667" y="294542"/>
                  </a:lnTo>
                  <a:cubicBezTo>
                    <a:pt x="2612692" y="277556"/>
                    <a:pt x="2634774" y="264476"/>
                    <a:pt x="2659913" y="255304"/>
                  </a:cubicBezTo>
                  <a:cubicBezTo>
                    <a:pt x="2685053" y="246131"/>
                    <a:pt x="2710533" y="241545"/>
                    <a:pt x="2736352" y="241545"/>
                  </a:cubicBezTo>
                  <a:cubicBezTo>
                    <a:pt x="2765568" y="241545"/>
                    <a:pt x="2792406" y="246471"/>
                    <a:pt x="2816866" y="256323"/>
                  </a:cubicBezTo>
                  <a:cubicBezTo>
                    <a:pt x="2841327" y="266175"/>
                    <a:pt x="2862390" y="279934"/>
                    <a:pt x="2880055" y="297599"/>
                  </a:cubicBezTo>
                  <a:cubicBezTo>
                    <a:pt x="2897721" y="315265"/>
                    <a:pt x="2911480" y="336328"/>
                    <a:pt x="2921332" y="360788"/>
                  </a:cubicBezTo>
                  <a:cubicBezTo>
                    <a:pt x="2931184" y="385248"/>
                    <a:pt x="2936110" y="412087"/>
                    <a:pt x="2936110" y="441303"/>
                  </a:cubicBezTo>
                  <a:lnTo>
                    <a:pt x="2936110" y="729730"/>
                  </a:lnTo>
                  <a:cubicBezTo>
                    <a:pt x="2936110" y="752151"/>
                    <a:pt x="2928296" y="771006"/>
                    <a:pt x="2912669" y="786294"/>
                  </a:cubicBezTo>
                  <a:cubicBezTo>
                    <a:pt x="2897042" y="801581"/>
                    <a:pt x="2878017" y="809225"/>
                    <a:pt x="2855595" y="809225"/>
                  </a:cubicBezTo>
                  <a:cubicBezTo>
                    <a:pt x="2833853" y="809225"/>
                    <a:pt x="2815677" y="801242"/>
                    <a:pt x="2801069" y="785275"/>
                  </a:cubicBezTo>
                  <a:cubicBezTo>
                    <a:pt x="2786461" y="769308"/>
                    <a:pt x="2779157" y="750793"/>
                    <a:pt x="2779157" y="729730"/>
                  </a:cubicBezTo>
                  <a:lnTo>
                    <a:pt x="2779157" y="466782"/>
                  </a:lnTo>
                  <a:cubicBezTo>
                    <a:pt x="2779157" y="453873"/>
                    <a:pt x="2776779" y="441813"/>
                    <a:pt x="2772023" y="430602"/>
                  </a:cubicBezTo>
                  <a:cubicBezTo>
                    <a:pt x="2767266" y="419391"/>
                    <a:pt x="2760642" y="409539"/>
                    <a:pt x="2752149" y="401046"/>
                  </a:cubicBezTo>
                  <a:cubicBezTo>
                    <a:pt x="2743656" y="392553"/>
                    <a:pt x="2733804" y="385758"/>
                    <a:pt x="2722593" y="380662"/>
                  </a:cubicBezTo>
                  <a:cubicBezTo>
                    <a:pt x="2711382" y="375566"/>
                    <a:pt x="2699322" y="373018"/>
                    <a:pt x="2686412" y="373018"/>
                  </a:cubicBezTo>
                  <a:cubicBezTo>
                    <a:pt x="2660593" y="373018"/>
                    <a:pt x="2638681" y="381851"/>
                    <a:pt x="2620675" y="399517"/>
                  </a:cubicBezTo>
                  <a:cubicBezTo>
                    <a:pt x="2602670" y="417183"/>
                    <a:pt x="2593667" y="438925"/>
                    <a:pt x="2593667" y="464744"/>
                  </a:cubicBezTo>
                  <a:lnTo>
                    <a:pt x="2593667" y="798014"/>
                  </a:lnTo>
                  <a:lnTo>
                    <a:pt x="2436714" y="798014"/>
                  </a:lnTo>
                  <a:lnTo>
                    <a:pt x="2436714" y="79496"/>
                  </a:lnTo>
                  <a:cubicBezTo>
                    <a:pt x="2436714" y="68625"/>
                    <a:pt x="2438922" y="58433"/>
                    <a:pt x="2443339" y="48921"/>
                  </a:cubicBezTo>
                  <a:cubicBezTo>
                    <a:pt x="2447755" y="39408"/>
                    <a:pt x="2453531" y="31085"/>
                    <a:pt x="2460665" y="23951"/>
                  </a:cubicBezTo>
                  <a:cubicBezTo>
                    <a:pt x="2467799" y="16817"/>
                    <a:pt x="2476122" y="11211"/>
                    <a:pt x="2485634" y="7134"/>
                  </a:cubicBezTo>
                  <a:cubicBezTo>
                    <a:pt x="2495147" y="3058"/>
                    <a:pt x="2505338" y="1019"/>
                    <a:pt x="2516210" y="1019"/>
                  </a:cubicBezTo>
                  <a:close/>
                  <a:moveTo>
                    <a:pt x="1200036" y="0"/>
                  </a:moveTo>
                  <a:cubicBezTo>
                    <a:pt x="1221778" y="0"/>
                    <a:pt x="1240123" y="7803"/>
                    <a:pt x="1255071" y="23409"/>
                  </a:cubicBezTo>
                  <a:cubicBezTo>
                    <a:pt x="1270019" y="39016"/>
                    <a:pt x="1277493" y="57339"/>
                    <a:pt x="1277493" y="78381"/>
                  </a:cubicBezTo>
                  <a:lnTo>
                    <a:pt x="1277493" y="795976"/>
                  </a:lnTo>
                  <a:lnTo>
                    <a:pt x="1120540" y="796995"/>
                  </a:lnTo>
                  <a:lnTo>
                    <a:pt x="1120540" y="78381"/>
                  </a:lnTo>
                  <a:cubicBezTo>
                    <a:pt x="1120540" y="55980"/>
                    <a:pt x="1128354" y="37317"/>
                    <a:pt x="1143981" y="22390"/>
                  </a:cubicBezTo>
                  <a:cubicBezTo>
                    <a:pt x="1159609" y="7464"/>
                    <a:pt x="1178293" y="0"/>
                    <a:pt x="120003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xmlns="" id="{9E823E67-D359-4B22-89D9-379DCC2EE6D3}"/>
                </a:ext>
              </a:extLst>
            </p:cNvPr>
            <p:cNvSpPr/>
            <p:nvPr/>
          </p:nvSpPr>
          <p:spPr>
            <a:xfrm>
              <a:off x="6299796" y="1981201"/>
              <a:ext cx="222242" cy="2222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17" name="Group 9216">
            <a:extLst>
              <a:ext uri="{FF2B5EF4-FFF2-40B4-BE49-F238E27FC236}">
                <a16:creationId xmlns:a16="http://schemas.microsoft.com/office/drawing/2014/main" xmlns="" id="{122144DA-8C76-4D67-9CC9-1EE492E129E6}"/>
              </a:ext>
            </a:extLst>
          </p:cNvPr>
          <p:cNvGrpSpPr/>
          <p:nvPr/>
        </p:nvGrpSpPr>
        <p:grpSpPr>
          <a:xfrm>
            <a:off x="4978300" y="5195416"/>
            <a:ext cx="4498258" cy="1013845"/>
            <a:chOff x="4978300" y="4912176"/>
            <a:chExt cx="4498258" cy="1013845"/>
          </a:xfrm>
        </p:grpSpPr>
        <p:sp>
          <p:nvSpPr>
            <p:cNvPr id="25" name="TextBox 24">
              <a:extLst>
                <a:ext uri="{FF2B5EF4-FFF2-40B4-BE49-F238E27FC236}">
                  <a16:creationId xmlns:a16="http://schemas.microsoft.com/office/drawing/2014/main" xmlns="" id="{A72F14E1-C06C-4132-BC76-890C471C122A}"/>
                </a:ext>
              </a:extLst>
            </p:cNvPr>
            <p:cNvSpPr txBox="1"/>
            <p:nvPr/>
          </p:nvSpPr>
          <p:spPr>
            <a:xfrm>
              <a:off x="4978300" y="4912176"/>
              <a:ext cx="2898791" cy="307777"/>
            </a:xfrm>
            <a:prstGeom prst="rect">
              <a:avLst/>
            </a:prstGeom>
            <a:noFill/>
          </p:spPr>
          <p:txBody>
            <a:bodyPr wrap="square" rtlCol="0">
              <a:spAutoFit/>
            </a:bodyPr>
            <a:lstStyle/>
            <a:p>
              <a:r>
                <a:rPr lang="en-US" sz="1400" dirty="0">
                  <a:solidFill>
                    <a:schemeClr val="bg1"/>
                  </a:solidFill>
                  <a:latin typeface="+mj-lt"/>
                  <a:ea typeface="Roboto Light" panose="02000000000000000000" pitchFamily="2" charset="0"/>
                </a:rPr>
                <a:t>Feature number two</a:t>
              </a:r>
            </a:p>
          </p:txBody>
        </p:sp>
        <p:sp>
          <p:nvSpPr>
            <p:cNvPr id="26" name="TextBox 25">
              <a:extLst>
                <a:ext uri="{FF2B5EF4-FFF2-40B4-BE49-F238E27FC236}">
                  <a16:creationId xmlns:a16="http://schemas.microsoft.com/office/drawing/2014/main" xmlns="" id="{F0494F9E-4E1C-4D85-9410-4302140A4BB8}"/>
                </a:ext>
              </a:extLst>
            </p:cNvPr>
            <p:cNvSpPr txBox="1"/>
            <p:nvPr/>
          </p:nvSpPr>
          <p:spPr>
            <a:xfrm>
              <a:off x="4978300" y="5189473"/>
              <a:ext cx="4498258" cy="736548"/>
            </a:xfrm>
            <a:prstGeom prst="rect">
              <a:avLst/>
            </a:prstGeom>
            <a:noFill/>
          </p:spPr>
          <p:txBody>
            <a:bodyPr wrap="square" rtlCol="0">
              <a:spAutoFit/>
            </a:bodyPr>
            <a:lstStyle/>
            <a:p>
              <a:pPr>
                <a:lnSpc>
                  <a:spcPct val="120000"/>
                </a:lnSpc>
              </a:pPr>
              <a:r>
                <a:rPr lang="en-US" sz="1200" dirty="0">
                  <a:solidFill>
                    <a:schemeClr val="bg1"/>
                  </a:solidFill>
                </a:rPr>
                <a:t>A wonderful serenity has taken possession of my entire soul, like these sweet mornings of spring which I enjoy with my whole heart. I am alone.</a:t>
              </a:r>
            </a:p>
          </p:txBody>
        </p:sp>
      </p:grpSp>
      <p:sp>
        <p:nvSpPr>
          <p:cNvPr id="27" name="Freeform 285">
            <a:extLst>
              <a:ext uri="{FF2B5EF4-FFF2-40B4-BE49-F238E27FC236}">
                <a16:creationId xmlns:a16="http://schemas.microsoft.com/office/drawing/2014/main" xmlns="" id="{6E35335D-F62C-4BCD-AB2F-2F060642A870}"/>
              </a:ext>
            </a:extLst>
          </p:cNvPr>
          <p:cNvSpPr>
            <a:spLocks noEditPoints="1"/>
          </p:cNvSpPr>
          <p:nvPr/>
        </p:nvSpPr>
        <p:spPr bwMode="auto">
          <a:xfrm>
            <a:off x="5079879" y="4849598"/>
            <a:ext cx="264580" cy="220620"/>
          </a:xfrm>
          <a:custGeom>
            <a:avLst/>
            <a:gdLst>
              <a:gd name="T0" fmla="*/ 606 w 616"/>
              <a:gd name="T1" fmla="*/ 182 h 514"/>
              <a:gd name="T2" fmla="*/ 591 w 616"/>
              <a:gd name="T3" fmla="*/ 177 h 514"/>
              <a:gd name="T4" fmla="*/ 546 w 616"/>
              <a:gd name="T5" fmla="*/ 177 h 514"/>
              <a:gd name="T6" fmla="*/ 493 w 616"/>
              <a:gd name="T7" fmla="*/ 11 h 514"/>
              <a:gd name="T8" fmla="*/ 479 w 616"/>
              <a:gd name="T9" fmla="*/ 2 h 514"/>
              <a:gd name="T10" fmla="*/ 462 w 616"/>
              <a:gd name="T11" fmla="*/ 2 h 514"/>
              <a:gd name="T12" fmla="*/ 457 w 616"/>
              <a:gd name="T13" fmla="*/ 4 h 514"/>
              <a:gd name="T14" fmla="*/ 364 w 616"/>
              <a:gd name="T15" fmla="*/ 33 h 514"/>
              <a:gd name="T16" fmla="*/ 26 w 616"/>
              <a:gd name="T17" fmla="*/ 142 h 514"/>
              <a:gd name="T18" fmla="*/ 17 w 616"/>
              <a:gd name="T19" fmla="*/ 146 h 514"/>
              <a:gd name="T20" fmla="*/ 7 w 616"/>
              <a:gd name="T21" fmla="*/ 154 h 514"/>
              <a:gd name="T22" fmla="*/ 10 w 616"/>
              <a:gd name="T23" fmla="*/ 152 h 514"/>
              <a:gd name="T24" fmla="*/ 6 w 616"/>
              <a:gd name="T25" fmla="*/ 155 h 514"/>
              <a:gd name="T26" fmla="*/ 48 w 616"/>
              <a:gd name="T27" fmla="*/ 314 h 514"/>
              <a:gd name="T28" fmla="*/ 86 w 616"/>
              <a:gd name="T29" fmla="*/ 432 h 514"/>
              <a:gd name="T30" fmla="*/ 101 w 616"/>
              <a:gd name="T31" fmla="*/ 473 h 514"/>
              <a:gd name="T32" fmla="*/ 133 w 616"/>
              <a:gd name="T33" fmla="*/ 514 h 514"/>
              <a:gd name="T34" fmla="*/ 591 w 616"/>
              <a:gd name="T35" fmla="*/ 514 h 514"/>
              <a:gd name="T36" fmla="*/ 616 w 616"/>
              <a:gd name="T37" fmla="*/ 195 h 514"/>
              <a:gd name="T38" fmla="*/ 110 w 616"/>
              <a:gd name="T39" fmla="*/ 183 h 514"/>
              <a:gd name="T40" fmla="*/ 127 w 616"/>
              <a:gd name="T41" fmla="*/ 390 h 514"/>
              <a:gd name="T42" fmla="*/ 590 w 616"/>
              <a:gd name="T43" fmla="*/ 426 h 514"/>
              <a:gd name="T44" fmla="*/ 127 w 616"/>
              <a:gd name="T45" fmla="*/ 390 h 514"/>
              <a:gd name="T46" fmla="*/ 607 w 616"/>
              <a:gd name="T47" fmla="*/ 183 h 514"/>
              <a:gd name="T48" fmla="*/ 589 w 616"/>
              <a:gd name="T49" fmla="*/ 204 h 514"/>
              <a:gd name="T50" fmla="*/ 590 w 616"/>
              <a:gd name="T51" fmla="*/ 204 h 514"/>
              <a:gd name="T52" fmla="*/ 127 w 616"/>
              <a:gd name="T53" fmla="*/ 363 h 514"/>
              <a:gd name="T54" fmla="*/ 128 w 616"/>
              <a:gd name="T55" fmla="*/ 204 h 514"/>
              <a:gd name="T56" fmla="*/ 589 w 616"/>
              <a:gd name="T57" fmla="*/ 204 h 514"/>
              <a:gd name="T58" fmla="*/ 30 w 616"/>
              <a:gd name="T59" fmla="*/ 169 h 514"/>
              <a:gd name="T60" fmla="*/ 30 w 616"/>
              <a:gd name="T61" fmla="*/ 169 h 514"/>
              <a:gd name="T62" fmla="*/ 53 w 616"/>
              <a:gd name="T63" fmla="*/ 162 h 514"/>
              <a:gd name="T64" fmla="*/ 330 w 616"/>
              <a:gd name="T65" fmla="*/ 73 h 514"/>
              <a:gd name="T66" fmla="*/ 468 w 616"/>
              <a:gd name="T67" fmla="*/ 28 h 514"/>
              <a:gd name="T68" fmla="*/ 514 w 616"/>
              <a:gd name="T69" fmla="*/ 164 h 514"/>
              <a:gd name="T70" fmla="*/ 128 w 616"/>
              <a:gd name="T71" fmla="*/ 177 h 514"/>
              <a:gd name="T72" fmla="*/ 114 w 616"/>
              <a:gd name="T73" fmla="*/ 181 h 514"/>
              <a:gd name="T74" fmla="*/ 101 w 616"/>
              <a:gd name="T75" fmla="*/ 195 h 514"/>
              <a:gd name="T76" fmla="*/ 85 w 616"/>
              <a:gd name="T77" fmla="*/ 341 h 514"/>
              <a:gd name="T78" fmla="*/ 127 w 616"/>
              <a:gd name="T79" fmla="*/ 487 h 514"/>
              <a:gd name="T80" fmla="*/ 128 w 616"/>
              <a:gd name="T81" fmla="*/ 487 h 514"/>
              <a:gd name="T82" fmla="*/ 129 w 616"/>
              <a:gd name="T83" fmla="*/ 487 h 514"/>
              <a:gd name="T84" fmla="*/ 129 w 616"/>
              <a:gd name="T85" fmla="*/ 487 h 514"/>
              <a:gd name="T86" fmla="*/ 129 w 616"/>
              <a:gd name="T87" fmla="*/ 487 h 514"/>
              <a:gd name="T88" fmla="*/ 127 w 616"/>
              <a:gd name="T89" fmla="*/ 467 h 514"/>
              <a:gd name="T90" fmla="*/ 590 w 616"/>
              <a:gd name="T91" fmla="*/ 453 h 514"/>
              <a:gd name="T92" fmla="*/ 589 w 616"/>
              <a:gd name="T93" fmla="*/ 485 h 514"/>
              <a:gd name="T94" fmla="*/ 129 w 616"/>
              <a:gd name="T95" fmla="*/ 487 h 514"/>
              <a:gd name="T96" fmla="*/ 589 w 616"/>
              <a:gd name="T97" fmla="*/ 487 h 514"/>
              <a:gd name="T98" fmla="*/ 589 w 616"/>
              <a:gd name="T99" fmla="*/ 48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16" h="514">
                <a:moveTo>
                  <a:pt x="606" y="183"/>
                </a:moveTo>
                <a:cubicBezTo>
                  <a:pt x="606" y="182"/>
                  <a:pt x="606" y="182"/>
                  <a:pt x="606" y="182"/>
                </a:cubicBezTo>
                <a:cubicBezTo>
                  <a:pt x="605" y="182"/>
                  <a:pt x="604" y="181"/>
                  <a:pt x="603" y="181"/>
                </a:cubicBezTo>
                <a:cubicBezTo>
                  <a:pt x="599" y="179"/>
                  <a:pt x="595" y="178"/>
                  <a:pt x="591" y="177"/>
                </a:cubicBezTo>
                <a:cubicBezTo>
                  <a:pt x="590" y="177"/>
                  <a:pt x="589" y="177"/>
                  <a:pt x="588" y="177"/>
                </a:cubicBezTo>
                <a:cubicBezTo>
                  <a:pt x="546" y="177"/>
                  <a:pt x="546" y="177"/>
                  <a:pt x="546" y="177"/>
                </a:cubicBezTo>
                <a:cubicBezTo>
                  <a:pt x="532" y="134"/>
                  <a:pt x="532" y="134"/>
                  <a:pt x="532" y="134"/>
                </a:cubicBezTo>
                <a:cubicBezTo>
                  <a:pt x="519" y="93"/>
                  <a:pt x="506" y="52"/>
                  <a:pt x="493" y="11"/>
                </a:cubicBezTo>
                <a:cubicBezTo>
                  <a:pt x="491" y="6"/>
                  <a:pt x="486" y="2"/>
                  <a:pt x="480" y="2"/>
                </a:cubicBezTo>
                <a:cubicBezTo>
                  <a:pt x="480" y="2"/>
                  <a:pt x="479" y="2"/>
                  <a:pt x="479" y="2"/>
                </a:cubicBezTo>
                <a:cubicBezTo>
                  <a:pt x="477" y="1"/>
                  <a:pt x="475" y="1"/>
                  <a:pt x="472" y="1"/>
                </a:cubicBezTo>
                <a:cubicBezTo>
                  <a:pt x="469" y="0"/>
                  <a:pt x="465" y="1"/>
                  <a:pt x="462" y="2"/>
                </a:cubicBezTo>
                <a:cubicBezTo>
                  <a:pt x="461" y="2"/>
                  <a:pt x="461" y="2"/>
                  <a:pt x="461" y="2"/>
                </a:cubicBezTo>
                <a:cubicBezTo>
                  <a:pt x="460" y="3"/>
                  <a:pt x="458" y="3"/>
                  <a:pt x="457" y="4"/>
                </a:cubicBezTo>
                <a:cubicBezTo>
                  <a:pt x="450" y="6"/>
                  <a:pt x="444" y="8"/>
                  <a:pt x="437" y="10"/>
                </a:cubicBezTo>
                <a:cubicBezTo>
                  <a:pt x="413" y="18"/>
                  <a:pt x="388" y="26"/>
                  <a:pt x="364" y="33"/>
                </a:cubicBezTo>
                <a:cubicBezTo>
                  <a:pt x="295" y="55"/>
                  <a:pt x="227" y="77"/>
                  <a:pt x="159" y="99"/>
                </a:cubicBezTo>
                <a:cubicBezTo>
                  <a:pt x="114" y="114"/>
                  <a:pt x="70" y="128"/>
                  <a:pt x="26" y="142"/>
                </a:cubicBezTo>
                <a:cubicBezTo>
                  <a:pt x="23" y="143"/>
                  <a:pt x="23" y="143"/>
                  <a:pt x="23" y="143"/>
                </a:cubicBezTo>
                <a:cubicBezTo>
                  <a:pt x="21" y="144"/>
                  <a:pt x="19" y="145"/>
                  <a:pt x="17" y="146"/>
                </a:cubicBezTo>
                <a:cubicBezTo>
                  <a:pt x="14" y="147"/>
                  <a:pt x="12" y="149"/>
                  <a:pt x="10" y="151"/>
                </a:cubicBezTo>
                <a:cubicBezTo>
                  <a:pt x="9" y="152"/>
                  <a:pt x="8" y="153"/>
                  <a:pt x="7" y="154"/>
                </a:cubicBezTo>
                <a:cubicBezTo>
                  <a:pt x="7" y="154"/>
                  <a:pt x="7" y="154"/>
                  <a:pt x="7" y="154"/>
                </a:cubicBezTo>
                <a:cubicBezTo>
                  <a:pt x="8" y="153"/>
                  <a:pt x="9" y="153"/>
                  <a:pt x="10" y="152"/>
                </a:cubicBezTo>
                <a:cubicBezTo>
                  <a:pt x="9" y="153"/>
                  <a:pt x="8" y="154"/>
                  <a:pt x="6" y="154"/>
                </a:cubicBezTo>
                <a:cubicBezTo>
                  <a:pt x="6" y="155"/>
                  <a:pt x="6" y="155"/>
                  <a:pt x="6" y="155"/>
                </a:cubicBezTo>
                <a:cubicBezTo>
                  <a:pt x="2" y="158"/>
                  <a:pt x="0" y="163"/>
                  <a:pt x="2" y="168"/>
                </a:cubicBezTo>
                <a:cubicBezTo>
                  <a:pt x="17" y="217"/>
                  <a:pt x="33" y="265"/>
                  <a:pt x="48" y="314"/>
                </a:cubicBezTo>
                <a:cubicBezTo>
                  <a:pt x="58" y="345"/>
                  <a:pt x="68" y="376"/>
                  <a:pt x="78" y="407"/>
                </a:cubicBezTo>
                <a:cubicBezTo>
                  <a:pt x="86" y="432"/>
                  <a:pt x="86" y="432"/>
                  <a:pt x="86" y="432"/>
                </a:cubicBezTo>
                <a:cubicBezTo>
                  <a:pt x="89" y="441"/>
                  <a:pt x="93" y="452"/>
                  <a:pt x="101" y="458"/>
                </a:cubicBezTo>
                <a:cubicBezTo>
                  <a:pt x="101" y="473"/>
                  <a:pt x="101" y="473"/>
                  <a:pt x="101" y="473"/>
                </a:cubicBezTo>
                <a:cubicBezTo>
                  <a:pt x="101" y="487"/>
                  <a:pt x="102" y="501"/>
                  <a:pt x="115" y="510"/>
                </a:cubicBezTo>
                <a:cubicBezTo>
                  <a:pt x="120" y="514"/>
                  <a:pt x="127" y="514"/>
                  <a:pt x="133" y="514"/>
                </a:cubicBezTo>
                <a:cubicBezTo>
                  <a:pt x="586" y="514"/>
                  <a:pt x="586" y="514"/>
                  <a:pt x="586" y="514"/>
                </a:cubicBezTo>
                <a:cubicBezTo>
                  <a:pt x="588" y="514"/>
                  <a:pt x="589" y="514"/>
                  <a:pt x="591" y="514"/>
                </a:cubicBezTo>
                <a:cubicBezTo>
                  <a:pt x="610" y="512"/>
                  <a:pt x="616" y="494"/>
                  <a:pt x="616" y="477"/>
                </a:cubicBezTo>
                <a:cubicBezTo>
                  <a:pt x="616" y="195"/>
                  <a:pt x="616" y="195"/>
                  <a:pt x="616" y="195"/>
                </a:cubicBezTo>
                <a:cubicBezTo>
                  <a:pt x="616" y="190"/>
                  <a:pt x="612" y="184"/>
                  <a:pt x="606" y="183"/>
                </a:cubicBezTo>
                <a:close/>
                <a:moveTo>
                  <a:pt x="110" y="183"/>
                </a:moveTo>
                <a:cubicBezTo>
                  <a:pt x="108" y="184"/>
                  <a:pt x="108" y="183"/>
                  <a:pt x="110" y="183"/>
                </a:cubicBezTo>
                <a:close/>
                <a:moveTo>
                  <a:pt x="127" y="390"/>
                </a:moveTo>
                <a:cubicBezTo>
                  <a:pt x="590" y="390"/>
                  <a:pt x="590" y="390"/>
                  <a:pt x="590" y="390"/>
                </a:cubicBezTo>
                <a:cubicBezTo>
                  <a:pt x="590" y="426"/>
                  <a:pt x="590" y="426"/>
                  <a:pt x="590" y="426"/>
                </a:cubicBezTo>
                <a:cubicBezTo>
                  <a:pt x="127" y="426"/>
                  <a:pt x="127" y="426"/>
                  <a:pt x="127" y="426"/>
                </a:cubicBezTo>
                <a:lnTo>
                  <a:pt x="127" y="390"/>
                </a:lnTo>
                <a:close/>
                <a:moveTo>
                  <a:pt x="607" y="183"/>
                </a:moveTo>
                <a:cubicBezTo>
                  <a:pt x="607" y="183"/>
                  <a:pt x="607" y="183"/>
                  <a:pt x="607" y="183"/>
                </a:cubicBezTo>
                <a:cubicBezTo>
                  <a:pt x="609" y="183"/>
                  <a:pt x="609" y="184"/>
                  <a:pt x="607" y="183"/>
                </a:cubicBezTo>
                <a:close/>
                <a:moveTo>
                  <a:pt x="589" y="204"/>
                </a:moveTo>
                <a:cubicBezTo>
                  <a:pt x="589" y="204"/>
                  <a:pt x="589" y="204"/>
                  <a:pt x="589" y="204"/>
                </a:cubicBezTo>
                <a:cubicBezTo>
                  <a:pt x="589" y="204"/>
                  <a:pt x="589" y="204"/>
                  <a:pt x="590" y="204"/>
                </a:cubicBezTo>
                <a:cubicBezTo>
                  <a:pt x="590" y="363"/>
                  <a:pt x="590" y="363"/>
                  <a:pt x="590" y="363"/>
                </a:cubicBezTo>
                <a:cubicBezTo>
                  <a:pt x="127" y="363"/>
                  <a:pt x="127" y="363"/>
                  <a:pt x="127" y="363"/>
                </a:cubicBezTo>
                <a:cubicBezTo>
                  <a:pt x="127" y="204"/>
                  <a:pt x="127" y="204"/>
                  <a:pt x="127" y="204"/>
                </a:cubicBezTo>
                <a:cubicBezTo>
                  <a:pt x="128" y="204"/>
                  <a:pt x="128" y="204"/>
                  <a:pt x="128" y="204"/>
                </a:cubicBezTo>
                <a:cubicBezTo>
                  <a:pt x="128" y="204"/>
                  <a:pt x="128" y="204"/>
                  <a:pt x="128" y="204"/>
                </a:cubicBezTo>
                <a:lnTo>
                  <a:pt x="589" y="204"/>
                </a:lnTo>
                <a:close/>
                <a:moveTo>
                  <a:pt x="85" y="341"/>
                </a:moveTo>
                <a:cubicBezTo>
                  <a:pt x="67" y="284"/>
                  <a:pt x="48" y="226"/>
                  <a:pt x="30" y="169"/>
                </a:cubicBezTo>
                <a:cubicBezTo>
                  <a:pt x="30" y="169"/>
                  <a:pt x="30" y="169"/>
                  <a:pt x="30" y="169"/>
                </a:cubicBezTo>
                <a:cubicBezTo>
                  <a:pt x="30" y="169"/>
                  <a:pt x="30" y="169"/>
                  <a:pt x="30" y="169"/>
                </a:cubicBezTo>
                <a:cubicBezTo>
                  <a:pt x="32" y="168"/>
                  <a:pt x="33" y="168"/>
                  <a:pt x="34" y="168"/>
                </a:cubicBezTo>
                <a:cubicBezTo>
                  <a:pt x="53" y="162"/>
                  <a:pt x="53" y="162"/>
                  <a:pt x="53" y="162"/>
                </a:cubicBezTo>
                <a:cubicBezTo>
                  <a:pt x="77" y="154"/>
                  <a:pt x="101" y="146"/>
                  <a:pt x="125" y="138"/>
                </a:cubicBezTo>
                <a:cubicBezTo>
                  <a:pt x="193" y="116"/>
                  <a:pt x="262" y="95"/>
                  <a:pt x="330" y="73"/>
                </a:cubicBezTo>
                <a:cubicBezTo>
                  <a:pt x="375" y="58"/>
                  <a:pt x="420" y="44"/>
                  <a:pt x="465" y="29"/>
                </a:cubicBezTo>
                <a:cubicBezTo>
                  <a:pt x="468" y="28"/>
                  <a:pt x="468" y="28"/>
                  <a:pt x="468" y="28"/>
                </a:cubicBezTo>
                <a:cubicBezTo>
                  <a:pt x="469" y="28"/>
                  <a:pt x="469" y="28"/>
                  <a:pt x="470" y="28"/>
                </a:cubicBezTo>
                <a:cubicBezTo>
                  <a:pt x="485" y="73"/>
                  <a:pt x="499" y="119"/>
                  <a:pt x="514" y="164"/>
                </a:cubicBezTo>
                <a:cubicBezTo>
                  <a:pt x="515" y="169"/>
                  <a:pt x="517" y="173"/>
                  <a:pt x="518" y="177"/>
                </a:cubicBezTo>
                <a:cubicBezTo>
                  <a:pt x="128" y="177"/>
                  <a:pt x="128" y="177"/>
                  <a:pt x="128" y="177"/>
                </a:cubicBezTo>
                <a:cubicBezTo>
                  <a:pt x="126" y="177"/>
                  <a:pt x="125" y="178"/>
                  <a:pt x="123" y="178"/>
                </a:cubicBezTo>
                <a:cubicBezTo>
                  <a:pt x="119" y="178"/>
                  <a:pt x="117" y="180"/>
                  <a:pt x="114" y="181"/>
                </a:cubicBezTo>
                <a:cubicBezTo>
                  <a:pt x="113" y="181"/>
                  <a:pt x="112" y="182"/>
                  <a:pt x="111" y="182"/>
                </a:cubicBezTo>
                <a:cubicBezTo>
                  <a:pt x="105" y="184"/>
                  <a:pt x="101" y="189"/>
                  <a:pt x="101" y="195"/>
                </a:cubicBezTo>
                <a:cubicBezTo>
                  <a:pt x="101" y="388"/>
                  <a:pt x="101" y="388"/>
                  <a:pt x="101" y="388"/>
                </a:cubicBezTo>
                <a:cubicBezTo>
                  <a:pt x="95" y="373"/>
                  <a:pt x="90" y="357"/>
                  <a:pt x="85" y="341"/>
                </a:cubicBezTo>
                <a:close/>
                <a:moveTo>
                  <a:pt x="127" y="487"/>
                </a:moveTo>
                <a:cubicBezTo>
                  <a:pt x="127" y="487"/>
                  <a:pt x="127" y="487"/>
                  <a:pt x="127" y="487"/>
                </a:cubicBezTo>
                <a:close/>
                <a:moveTo>
                  <a:pt x="128" y="487"/>
                </a:moveTo>
                <a:cubicBezTo>
                  <a:pt x="127" y="487"/>
                  <a:pt x="127" y="486"/>
                  <a:pt x="128" y="487"/>
                </a:cubicBezTo>
                <a:close/>
                <a:moveTo>
                  <a:pt x="129" y="487"/>
                </a:moveTo>
                <a:cubicBezTo>
                  <a:pt x="129" y="487"/>
                  <a:pt x="129" y="487"/>
                  <a:pt x="129" y="487"/>
                </a:cubicBezTo>
                <a:cubicBezTo>
                  <a:pt x="129" y="487"/>
                  <a:pt x="129" y="487"/>
                  <a:pt x="129" y="487"/>
                </a:cubicBezTo>
                <a:cubicBezTo>
                  <a:pt x="129" y="487"/>
                  <a:pt x="129" y="487"/>
                  <a:pt x="129" y="487"/>
                </a:cubicBezTo>
                <a:close/>
                <a:moveTo>
                  <a:pt x="129" y="487"/>
                </a:moveTo>
                <a:cubicBezTo>
                  <a:pt x="129" y="487"/>
                  <a:pt x="129" y="486"/>
                  <a:pt x="129" y="487"/>
                </a:cubicBezTo>
                <a:cubicBezTo>
                  <a:pt x="129" y="487"/>
                  <a:pt x="129" y="487"/>
                  <a:pt x="129" y="487"/>
                </a:cubicBezTo>
                <a:cubicBezTo>
                  <a:pt x="127" y="481"/>
                  <a:pt x="127" y="474"/>
                  <a:pt x="127" y="467"/>
                </a:cubicBezTo>
                <a:cubicBezTo>
                  <a:pt x="127" y="453"/>
                  <a:pt x="127" y="453"/>
                  <a:pt x="127" y="453"/>
                </a:cubicBezTo>
                <a:cubicBezTo>
                  <a:pt x="590" y="453"/>
                  <a:pt x="590" y="453"/>
                  <a:pt x="590" y="453"/>
                </a:cubicBezTo>
                <a:cubicBezTo>
                  <a:pt x="590" y="477"/>
                  <a:pt x="590" y="477"/>
                  <a:pt x="590" y="477"/>
                </a:cubicBezTo>
                <a:cubicBezTo>
                  <a:pt x="589" y="480"/>
                  <a:pt x="589" y="482"/>
                  <a:pt x="589" y="485"/>
                </a:cubicBezTo>
                <a:cubicBezTo>
                  <a:pt x="589" y="485"/>
                  <a:pt x="588" y="486"/>
                  <a:pt x="588" y="487"/>
                </a:cubicBezTo>
                <a:lnTo>
                  <a:pt x="129" y="487"/>
                </a:lnTo>
                <a:close/>
                <a:moveTo>
                  <a:pt x="589" y="487"/>
                </a:moveTo>
                <a:cubicBezTo>
                  <a:pt x="590" y="486"/>
                  <a:pt x="590" y="486"/>
                  <a:pt x="589" y="487"/>
                </a:cubicBezTo>
                <a:close/>
                <a:moveTo>
                  <a:pt x="589" y="487"/>
                </a:moveTo>
                <a:cubicBezTo>
                  <a:pt x="590" y="487"/>
                  <a:pt x="590" y="487"/>
                  <a:pt x="589" y="48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9219" name="Group 9218">
            <a:extLst>
              <a:ext uri="{FF2B5EF4-FFF2-40B4-BE49-F238E27FC236}">
                <a16:creationId xmlns:a16="http://schemas.microsoft.com/office/drawing/2014/main" xmlns="" id="{CF589768-BF03-4398-A642-21241331C828}"/>
              </a:ext>
            </a:extLst>
          </p:cNvPr>
          <p:cNvGrpSpPr/>
          <p:nvPr/>
        </p:nvGrpSpPr>
        <p:grpSpPr>
          <a:xfrm>
            <a:off x="4978300" y="1847110"/>
            <a:ext cx="4498258" cy="1013845"/>
            <a:chOff x="4978300" y="2474691"/>
            <a:chExt cx="4498258" cy="1013845"/>
          </a:xfrm>
        </p:grpSpPr>
        <p:sp>
          <p:nvSpPr>
            <p:cNvPr id="22" name="TextBox 21">
              <a:extLst>
                <a:ext uri="{FF2B5EF4-FFF2-40B4-BE49-F238E27FC236}">
                  <a16:creationId xmlns:a16="http://schemas.microsoft.com/office/drawing/2014/main" xmlns="" id="{ECC9D7E8-37E0-41DC-A101-DD829347EBD5}"/>
                </a:ext>
              </a:extLst>
            </p:cNvPr>
            <p:cNvSpPr txBox="1"/>
            <p:nvPr/>
          </p:nvSpPr>
          <p:spPr>
            <a:xfrm>
              <a:off x="4978300" y="2474691"/>
              <a:ext cx="2898791" cy="307777"/>
            </a:xfrm>
            <a:prstGeom prst="rect">
              <a:avLst/>
            </a:prstGeom>
            <a:noFill/>
          </p:spPr>
          <p:txBody>
            <a:bodyPr wrap="square" rtlCol="0">
              <a:spAutoFit/>
            </a:bodyPr>
            <a:lstStyle/>
            <a:p>
              <a:r>
                <a:rPr lang="en-US" sz="1400" dirty="0">
                  <a:solidFill>
                    <a:schemeClr val="bg1"/>
                  </a:solidFill>
                  <a:latin typeface="+mj-lt"/>
                  <a:ea typeface="Roboto Light" panose="02000000000000000000" pitchFamily="2" charset="0"/>
                </a:rPr>
                <a:t>Feature number one</a:t>
              </a:r>
            </a:p>
          </p:txBody>
        </p:sp>
        <p:sp>
          <p:nvSpPr>
            <p:cNvPr id="23" name="TextBox 22">
              <a:extLst>
                <a:ext uri="{FF2B5EF4-FFF2-40B4-BE49-F238E27FC236}">
                  <a16:creationId xmlns:a16="http://schemas.microsoft.com/office/drawing/2014/main" xmlns="" id="{A1689B4B-7ADF-43F2-B9FA-B0CB6573C57B}"/>
                </a:ext>
              </a:extLst>
            </p:cNvPr>
            <p:cNvSpPr txBox="1"/>
            <p:nvPr/>
          </p:nvSpPr>
          <p:spPr>
            <a:xfrm>
              <a:off x="4978300" y="2751988"/>
              <a:ext cx="4498258" cy="736548"/>
            </a:xfrm>
            <a:prstGeom prst="rect">
              <a:avLst/>
            </a:prstGeom>
            <a:noFill/>
          </p:spPr>
          <p:txBody>
            <a:bodyPr wrap="square" rtlCol="0">
              <a:spAutoFit/>
            </a:bodyPr>
            <a:lstStyle/>
            <a:p>
              <a:pPr>
                <a:lnSpc>
                  <a:spcPct val="120000"/>
                </a:lnSpc>
              </a:pPr>
              <a:r>
                <a:rPr lang="en-US" sz="1200" dirty="0">
                  <a:solidFill>
                    <a:schemeClr val="bg1"/>
                  </a:solidFill>
                </a:rPr>
                <a:t>A wonderful serenity has taken possession of my entire soul, like these sweet mornings of spring which I enjoy with my whole heart. I am alone.</a:t>
              </a:r>
            </a:p>
          </p:txBody>
        </p:sp>
      </p:grpSp>
      <p:grpSp>
        <p:nvGrpSpPr>
          <p:cNvPr id="28" name="Group 27">
            <a:extLst>
              <a:ext uri="{FF2B5EF4-FFF2-40B4-BE49-F238E27FC236}">
                <a16:creationId xmlns:a16="http://schemas.microsoft.com/office/drawing/2014/main" xmlns="" id="{9036E0B1-18E6-445C-BBF6-AD62D864B10C}"/>
              </a:ext>
            </a:extLst>
          </p:cNvPr>
          <p:cNvGrpSpPr/>
          <p:nvPr/>
        </p:nvGrpSpPr>
        <p:grpSpPr>
          <a:xfrm>
            <a:off x="5098630" y="1431111"/>
            <a:ext cx="226955" cy="300672"/>
            <a:chOff x="8521700" y="4302125"/>
            <a:chExt cx="1241425" cy="1644650"/>
          </a:xfrm>
          <a:solidFill>
            <a:schemeClr val="bg1"/>
          </a:solidFill>
        </p:grpSpPr>
        <p:sp>
          <p:nvSpPr>
            <p:cNvPr id="29" name="Freeform 447">
              <a:extLst>
                <a:ext uri="{FF2B5EF4-FFF2-40B4-BE49-F238E27FC236}">
                  <a16:creationId xmlns:a16="http://schemas.microsoft.com/office/drawing/2014/main" xmlns="" id="{AFDD2B2B-2D0A-4088-B611-53FD4883C2D2}"/>
                </a:ext>
              </a:extLst>
            </p:cNvPr>
            <p:cNvSpPr>
              <a:spLocks noEditPoints="1"/>
            </p:cNvSpPr>
            <p:nvPr/>
          </p:nvSpPr>
          <p:spPr bwMode="auto">
            <a:xfrm>
              <a:off x="9244013" y="4849813"/>
              <a:ext cx="233363" cy="233363"/>
            </a:xfrm>
            <a:custGeom>
              <a:avLst/>
              <a:gdLst>
                <a:gd name="T0" fmla="*/ 16 w 94"/>
                <a:gd name="T1" fmla="*/ 18 h 94"/>
                <a:gd name="T2" fmla="*/ 14 w 94"/>
                <a:gd name="T3" fmla="*/ 75 h 94"/>
                <a:gd name="T4" fmla="*/ 16 w 94"/>
                <a:gd name="T5" fmla="*/ 78 h 94"/>
                <a:gd name="T6" fmla="*/ 19 w 94"/>
                <a:gd name="T7" fmla="*/ 80 h 94"/>
                <a:gd name="T8" fmla="*/ 77 w 94"/>
                <a:gd name="T9" fmla="*/ 78 h 94"/>
                <a:gd name="T10" fmla="*/ 77 w 94"/>
                <a:gd name="T11" fmla="*/ 18 h 94"/>
                <a:gd name="T12" fmla="*/ 16 w 94"/>
                <a:gd name="T13" fmla="*/ 18 h 94"/>
                <a:gd name="T14" fmla="*/ 55 w 94"/>
                <a:gd name="T15" fmla="*/ 56 h 94"/>
                <a:gd name="T16" fmla="*/ 38 w 94"/>
                <a:gd name="T17" fmla="*/ 56 h 94"/>
                <a:gd name="T18" fmla="*/ 38 w 94"/>
                <a:gd name="T19" fmla="*/ 39 h 94"/>
                <a:gd name="T20" fmla="*/ 55 w 94"/>
                <a:gd name="T21" fmla="*/ 39 h 94"/>
                <a:gd name="T22" fmla="*/ 55 w 94"/>
                <a:gd name="T23"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94">
                  <a:moveTo>
                    <a:pt x="16" y="18"/>
                  </a:moveTo>
                  <a:cubicBezTo>
                    <a:pt x="0" y="33"/>
                    <a:pt x="1" y="58"/>
                    <a:pt x="14" y="75"/>
                  </a:cubicBezTo>
                  <a:cubicBezTo>
                    <a:pt x="15" y="76"/>
                    <a:pt x="15" y="77"/>
                    <a:pt x="16" y="78"/>
                  </a:cubicBezTo>
                  <a:cubicBezTo>
                    <a:pt x="17" y="79"/>
                    <a:pt x="18" y="80"/>
                    <a:pt x="19" y="80"/>
                  </a:cubicBezTo>
                  <a:cubicBezTo>
                    <a:pt x="36" y="94"/>
                    <a:pt x="60" y="93"/>
                    <a:pt x="77" y="78"/>
                  </a:cubicBezTo>
                  <a:cubicBezTo>
                    <a:pt x="94" y="62"/>
                    <a:pt x="92" y="34"/>
                    <a:pt x="77" y="18"/>
                  </a:cubicBezTo>
                  <a:cubicBezTo>
                    <a:pt x="60" y="0"/>
                    <a:pt x="33" y="2"/>
                    <a:pt x="16" y="18"/>
                  </a:cubicBezTo>
                  <a:close/>
                  <a:moveTo>
                    <a:pt x="55" y="56"/>
                  </a:moveTo>
                  <a:cubicBezTo>
                    <a:pt x="50" y="61"/>
                    <a:pt x="43" y="61"/>
                    <a:pt x="38" y="56"/>
                  </a:cubicBezTo>
                  <a:cubicBezTo>
                    <a:pt x="33" y="51"/>
                    <a:pt x="33" y="44"/>
                    <a:pt x="38" y="39"/>
                  </a:cubicBezTo>
                  <a:cubicBezTo>
                    <a:pt x="43" y="34"/>
                    <a:pt x="50" y="35"/>
                    <a:pt x="55" y="39"/>
                  </a:cubicBezTo>
                  <a:cubicBezTo>
                    <a:pt x="60" y="44"/>
                    <a:pt x="59" y="51"/>
                    <a:pt x="5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448">
              <a:extLst>
                <a:ext uri="{FF2B5EF4-FFF2-40B4-BE49-F238E27FC236}">
                  <a16:creationId xmlns:a16="http://schemas.microsoft.com/office/drawing/2014/main" xmlns="" id="{6EE17D7B-3CF7-4B39-B318-4F6C2CFCA821}"/>
                </a:ext>
              </a:extLst>
            </p:cNvPr>
            <p:cNvSpPr>
              <a:spLocks noEditPoints="1"/>
            </p:cNvSpPr>
            <p:nvPr/>
          </p:nvSpPr>
          <p:spPr bwMode="auto">
            <a:xfrm>
              <a:off x="8813800" y="4849813"/>
              <a:ext cx="233363" cy="233363"/>
            </a:xfrm>
            <a:custGeom>
              <a:avLst/>
              <a:gdLst>
                <a:gd name="T0" fmla="*/ 16 w 94"/>
                <a:gd name="T1" fmla="*/ 18 h 94"/>
                <a:gd name="T2" fmla="*/ 14 w 94"/>
                <a:gd name="T3" fmla="*/ 75 h 94"/>
                <a:gd name="T4" fmla="*/ 16 w 94"/>
                <a:gd name="T5" fmla="*/ 78 h 94"/>
                <a:gd name="T6" fmla="*/ 19 w 94"/>
                <a:gd name="T7" fmla="*/ 80 h 94"/>
                <a:gd name="T8" fmla="*/ 77 w 94"/>
                <a:gd name="T9" fmla="*/ 78 h 94"/>
                <a:gd name="T10" fmla="*/ 77 w 94"/>
                <a:gd name="T11" fmla="*/ 18 h 94"/>
                <a:gd name="T12" fmla="*/ 16 w 94"/>
                <a:gd name="T13" fmla="*/ 18 h 94"/>
                <a:gd name="T14" fmla="*/ 55 w 94"/>
                <a:gd name="T15" fmla="*/ 56 h 94"/>
                <a:gd name="T16" fmla="*/ 38 w 94"/>
                <a:gd name="T17" fmla="*/ 56 h 94"/>
                <a:gd name="T18" fmla="*/ 38 w 94"/>
                <a:gd name="T19" fmla="*/ 39 h 94"/>
                <a:gd name="T20" fmla="*/ 55 w 94"/>
                <a:gd name="T21" fmla="*/ 39 h 94"/>
                <a:gd name="T22" fmla="*/ 55 w 94"/>
                <a:gd name="T23"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94">
                  <a:moveTo>
                    <a:pt x="16" y="18"/>
                  </a:moveTo>
                  <a:cubicBezTo>
                    <a:pt x="0" y="33"/>
                    <a:pt x="1" y="58"/>
                    <a:pt x="14" y="75"/>
                  </a:cubicBezTo>
                  <a:cubicBezTo>
                    <a:pt x="14" y="76"/>
                    <a:pt x="15" y="77"/>
                    <a:pt x="16" y="78"/>
                  </a:cubicBezTo>
                  <a:cubicBezTo>
                    <a:pt x="17" y="79"/>
                    <a:pt x="18" y="80"/>
                    <a:pt x="19" y="80"/>
                  </a:cubicBezTo>
                  <a:cubicBezTo>
                    <a:pt x="36" y="94"/>
                    <a:pt x="60" y="93"/>
                    <a:pt x="77" y="78"/>
                  </a:cubicBezTo>
                  <a:cubicBezTo>
                    <a:pt x="94" y="62"/>
                    <a:pt x="92" y="34"/>
                    <a:pt x="77" y="18"/>
                  </a:cubicBezTo>
                  <a:cubicBezTo>
                    <a:pt x="60" y="0"/>
                    <a:pt x="33" y="2"/>
                    <a:pt x="16" y="18"/>
                  </a:cubicBezTo>
                  <a:close/>
                  <a:moveTo>
                    <a:pt x="55" y="56"/>
                  </a:moveTo>
                  <a:cubicBezTo>
                    <a:pt x="50" y="61"/>
                    <a:pt x="43" y="61"/>
                    <a:pt x="38" y="56"/>
                  </a:cubicBezTo>
                  <a:cubicBezTo>
                    <a:pt x="33" y="51"/>
                    <a:pt x="33" y="44"/>
                    <a:pt x="38" y="39"/>
                  </a:cubicBezTo>
                  <a:cubicBezTo>
                    <a:pt x="43" y="34"/>
                    <a:pt x="50" y="35"/>
                    <a:pt x="55" y="39"/>
                  </a:cubicBezTo>
                  <a:cubicBezTo>
                    <a:pt x="60" y="44"/>
                    <a:pt x="59" y="51"/>
                    <a:pt x="5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449">
              <a:extLst>
                <a:ext uri="{FF2B5EF4-FFF2-40B4-BE49-F238E27FC236}">
                  <a16:creationId xmlns:a16="http://schemas.microsoft.com/office/drawing/2014/main" xmlns="" id="{66B49AD1-2593-4AD8-964A-D19C079A0E19}"/>
                </a:ext>
              </a:extLst>
            </p:cNvPr>
            <p:cNvSpPr>
              <a:spLocks noEditPoints="1"/>
            </p:cNvSpPr>
            <p:nvPr/>
          </p:nvSpPr>
          <p:spPr bwMode="auto">
            <a:xfrm>
              <a:off x="8521700" y="4302125"/>
              <a:ext cx="1241425" cy="1644650"/>
            </a:xfrm>
            <a:custGeom>
              <a:avLst/>
              <a:gdLst>
                <a:gd name="T0" fmla="*/ 490 w 499"/>
                <a:gd name="T1" fmla="*/ 482 h 664"/>
                <a:gd name="T2" fmla="*/ 473 w 499"/>
                <a:gd name="T3" fmla="*/ 193 h 664"/>
                <a:gd name="T4" fmla="*/ 396 w 499"/>
                <a:gd name="T5" fmla="*/ 157 h 664"/>
                <a:gd name="T6" fmla="*/ 144 w 499"/>
                <a:gd name="T7" fmla="*/ 62 h 664"/>
                <a:gd name="T8" fmla="*/ 62 w 499"/>
                <a:gd name="T9" fmla="*/ 157 h 664"/>
                <a:gd name="T10" fmla="*/ 24 w 499"/>
                <a:gd name="T11" fmla="*/ 234 h 664"/>
                <a:gd name="T12" fmla="*/ 4 w 499"/>
                <a:gd name="T13" fmla="*/ 573 h 664"/>
                <a:gd name="T14" fmla="*/ 36 w 499"/>
                <a:gd name="T15" fmla="*/ 664 h 664"/>
                <a:gd name="T16" fmla="*/ 498 w 499"/>
                <a:gd name="T17" fmla="*/ 633 h 664"/>
                <a:gd name="T18" fmla="*/ 499 w 499"/>
                <a:gd name="T19" fmla="*/ 627 h 664"/>
                <a:gd name="T20" fmla="*/ 219 w 499"/>
                <a:gd name="T21" fmla="*/ 48 h 664"/>
                <a:gd name="T22" fmla="*/ 276 w 499"/>
                <a:gd name="T23" fmla="*/ 47 h 664"/>
                <a:gd name="T24" fmla="*/ 350 w 499"/>
                <a:gd name="T25" fmla="*/ 107 h 664"/>
                <a:gd name="T26" fmla="*/ 348 w 499"/>
                <a:gd name="T27" fmla="*/ 157 h 664"/>
                <a:gd name="T28" fmla="*/ 152 w 499"/>
                <a:gd name="T29" fmla="*/ 157 h 664"/>
                <a:gd name="T30" fmla="*/ 159 w 499"/>
                <a:gd name="T31" fmla="*/ 92 h 664"/>
                <a:gd name="T32" fmla="*/ 183 w 499"/>
                <a:gd name="T33" fmla="*/ 157 h 664"/>
                <a:gd name="T34" fmla="*/ 250 w 499"/>
                <a:gd name="T35" fmla="*/ 94 h 664"/>
                <a:gd name="T36" fmla="*/ 317 w 499"/>
                <a:gd name="T37" fmla="*/ 157 h 664"/>
                <a:gd name="T38" fmla="*/ 468 w 499"/>
                <a:gd name="T39" fmla="*/ 631 h 664"/>
                <a:gd name="T40" fmla="*/ 466 w 499"/>
                <a:gd name="T41" fmla="*/ 633 h 664"/>
                <a:gd name="T42" fmla="*/ 464 w 499"/>
                <a:gd name="T43" fmla="*/ 633 h 664"/>
                <a:gd name="T44" fmla="*/ 36 w 499"/>
                <a:gd name="T45" fmla="*/ 633 h 664"/>
                <a:gd name="T46" fmla="*/ 32 w 499"/>
                <a:gd name="T47" fmla="*/ 631 h 664"/>
                <a:gd name="T48" fmla="*/ 32 w 499"/>
                <a:gd name="T49" fmla="*/ 629 h 664"/>
                <a:gd name="T50" fmla="*/ 33 w 499"/>
                <a:gd name="T51" fmla="*/ 604 h 664"/>
                <a:gd name="T52" fmla="*/ 57 w 499"/>
                <a:gd name="T53" fmla="*/ 199 h 664"/>
                <a:gd name="T54" fmla="*/ 58 w 499"/>
                <a:gd name="T55" fmla="*/ 192 h 664"/>
                <a:gd name="T56" fmla="*/ 60 w 499"/>
                <a:gd name="T57" fmla="*/ 188 h 664"/>
                <a:gd name="T58" fmla="*/ 61 w 499"/>
                <a:gd name="T59" fmla="*/ 188 h 664"/>
                <a:gd name="T60" fmla="*/ 438 w 499"/>
                <a:gd name="T61" fmla="*/ 188 h 664"/>
                <a:gd name="T62" fmla="*/ 439 w 499"/>
                <a:gd name="T63" fmla="*/ 188 h 664"/>
                <a:gd name="T64" fmla="*/ 443 w 499"/>
                <a:gd name="T65" fmla="*/ 191 h 664"/>
                <a:gd name="T66" fmla="*/ 442 w 499"/>
                <a:gd name="T67" fmla="*/ 194 h 664"/>
                <a:gd name="T68" fmla="*/ 445 w 499"/>
                <a:gd name="T69" fmla="*/ 233 h 664"/>
                <a:gd name="T70" fmla="*/ 468 w 499"/>
                <a:gd name="T71" fmla="*/ 628 h 664"/>
                <a:gd name="T72" fmla="*/ 468 w 499"/>
                <a:gd name="T73" fmla="*/ 630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9" h="664">
                  <a:moveTo>
                    <a:pt x="499" y="627"/>
                  </a:moveTo>
                  <a:cubicBezTo>
                    <a:pt x="496" y="578"/>
                    <a:pt x="493" y="530"/>
                    <a:pt x="490" y="482"/>
                  </a:cubicBezTo>
                  <a:cubicBezTo>
                    <a:pt x="476" y="246"/>
                    <a:pt x="476" y="246"/>
                    <a:pt x="476" y="246"/>
                  </a:cubicBezTo>
                  <a:cubicBezTo>
                    <a:pt x="475" y="228"/>
                    <a:pt x="474" y="210"/>
                    <a:pt x="473" y="193"/>
                  </a:cubicBezTo>
                  <a:cubicBezTo>
                    <a:pt x="472" y="173"/>
                    <a:pt x="458" y="157"/>
                    <a:pt x="437" y="157"/>
                  </a:cubicBezTo>
                  <a:cubicBezTo>
                    <a:pt x="396" y="157"/>
                    <a:pt x="396" y="157"/>
                    <a:pt x="396" y="157"/>
                  </a:cubicBezTo>
                  <a:cubicBezTo>
                    <a:pt x="391" y="101"/>
                    <a:pt x="359" y="48"/>
                    <a:pt x="306" y="25"/>
                  </a:cubicBezTo>
                  <a:cubicBezTo>
                    <a:pt x="250" y="0"/>
                    <a:pt x="185" y="16"/>
                    <a:pt x="144" y="62"/>
                  </a:cubicBezTo>
                  <a:cubicBezTo>
                    <a:pt x="121" y="88"/>
                    <a:pt x="107" y="122"/>
                    <a:pt x="104" y="157"/>
                  </a:cubicBezTo>
                  <a:cubicBezTo>
                    <a:pt x="62" y="157"/>
                    <a:pt x="62" y="157"/>
                    <a:pt x="62" y="157"/>
                  </a:cubicBezTo>
                  <a:cubicBezTo>
                    <a:pt x="45" y="157"/>
                    <a:pt x="30" y="170"/>
                    <a:pt x="27" y="186"/>
                  </a:cubicBezTo>
                  <a:cubicBezTo>
                    <a:pt x="25" y="202"/>
                    <a:pt x="25" y="218"/>
                    <a:pt x="24" y="234"/>
                  </a:cubicBezTo>
                  <a:cubicBezTo>
                    <a:pt x="22" y="268"/>
                    <a:pt x="20" y="302"/>
                    <a:pt x="18" y="337"/>
                  </a:cubicBezTo>
                  <a:cubicBezTo>
                    <a:pt x="14" y="416"/>
                    <a:pt x="9" y="494"/>
                    <a:pt x="4" y="573"/>
                  </a:cubicBezTo>
                  <a:cubicBezTo>
                    <a:pt x="3" y="591"/>
                    <a:pt x="2" y="610"/>
                    <a:pt x="1" y="628"/>
                  </a:cubicBezTo>
                  <a:cubicBezTo>
                    <a:pt x="0" y="648"/>
                    <a:pt x="17" y="664"/>
                    <a:pt x="36" y="664"/>
                  </a:cubicBezTo>
                  <a:cubicBezTo>
                    <a:pt x="464" y="664"/>
                    <a:pt x="464" y="664"/>
                    <a:pt x="464" y="664"/>
                  </a:cubicBezTo>
                  <a:cubicBezTo>
                    <a:pt x="482" y="664"/>
                    <a:pt x="496" y="650"/>
                    <a:pt x="498" y="633"/>
                  </a:cubicBezTo>
                  <a:cubicBezTo>
                    <a:pt x="499" y="632"/>
                    <a:pt x="499" y="630"/>
                    <a:pt x="499" y="629"/>
                  </a:cubicBezTo>
                  <a:cubicBezTo>
                    <a:pt x="499" y="628"/>
                    <a:pt x="499" y="627"/>
                    <a:pt x="499" y="627"/>
                  </a:cubicBezTo>
                  <a:close/>
                  <a:moveTo>
                    <a:pt x="159" y="92"/>
                  </a:moveTo>
                  <a:cubicBezTo>
                    <a:pt x="173" y="72"/>
                    <a:pt x="196" y="55"/>
                    <a:pt x="219" y="48"/>
                  </a:cubicBezTo>
                  <a:cubicBezTo>
                    <a:pt x="233" y="44"/>
                    <a:pt x="244" y="43"/>
                    <a:pt x="259" y="44"/>
                  </a:cubicBezTo>
                  <a:cubicBezTo>
                    <a:pt x="264" y="44"/>
                    <a:pt x="269" y="45"/>
                    <a:pt x="276" y="47"/>
                  </a:cubicBezTo>
                  <a:cubicBezTo>
                    <a:pt x="282" y="48"/>
                    <a:pt x="289" y="51"/>
                    <a:pt x="294" y="53"/>
                  </a:cubicBezTo>
                  <a:cubicBezTo>
                    <a:pt x="319" y="64"/>
                    <a:pt x="337" y="83"/>
                    <a:pt x="350" y="107"/>
                  </a:cubicBezTo>
                  <a:cubicBezTo>
                    <a:pt x="358" y="122"/>
                    <a:pt x="363" y="140"/>
                    <a:pt x="365" y="157"/>
                  </a:cubicBezTo>
                  <a:cubicBezTo>
                    <a:pt x="348" y="157"/>
                    <a:pt x="348" y="157"/>
                    <a:pt x="348" y="157"/>
                  </a:cubicBezTo>
                  <a:cubicBezTo>
                    <a:pt x="342" y="107"/>
                    <a:pt x="303" y="63"/>
                    <a:pt x="250" y="63"/>
                  </a:cubicBezTo>
                  <a:cubicBezTo>
                    <a:pt x="197" y="62"/>
                    <a:pt x="158" y="108"/>
                    <a:pt x="152" y="157"/>
                  </a:cubicBezTo>
                  <a:cubicBezTo>
                    <a:pt x="135" y="157"/>
                    <a:pt x="135" y="157"/>
                    <a:pt x="135" y="157"/>
                  </a:cubicBezTo>
                  <a:cubicBezTo>
                    <a:pt x="138" y="134"/>
                    <a:pt x="145" y="112"/>
                    <a:pt x="159" y="92"/>
                  </a:cubicBezTo>
                  <a:close/>
                  <a:moveTo>
                    <a:pt x="317" y="157"/>
                  </a:moveTo>
                  <a:cubicBezTo>
                    <a:pt x="183" y="157"/>
                    <a:pt x="183" y="157"/>
                    <a:pt x="183" y="157"/>
                  </a:cubicBezTo>
                  <a:cubicBezTo>
                    <a:pt x="185" y="142"/>
                    <a:pt x="192" y="127"/>
                    <a:pt x="202" y="116"/>
                  </a:cubicBezTo>
                  <a:cubicBezTo>
                    <a:pt x="215" y="102"/>
                    <a:pt x="232" y="94"/>
                    <a:pt x="250" y="94"/>
                  </a:cubicBezTo>
                  <a:cubicBezTo>
                    <a:pt x="268" y="93"/>
                    <a:pt x="285" y="102"/>
                    <a:pt x="298" y="116"/>
                  </a:cubicBezTo>
                  <a:cubicBezTo>
                    <a:pt x="308" y="127"/>
                    <a:pt x="315" y="142"/>
                    <a:pt x="317" y="157"/>
                  </a:cubicBezTo>
                  <a:close/>
                  <a:moveTo>
                    <a:pt x="468" y="630"/>
                  </a:moveTo>
                  <a:cubicBezTo>
                    <a:pt x="468" y="630"/>
                    <a:pt x="468" y="631"/>
                    <a:pt x="468" y="631"/>
                  </a:cubicBezTo>
                  <a:cubicBezTo>
                    <a:pt x="468" y="631"/>
                    <a:pt x="467" y="631"/>
                    <a:pt x="467" y="632"/>
                  </a:cubicBezTo>
                  <a:cubicBezTo>
                    <a:pt x="466" y="632"/>
                    <a:pt x="466" y="633"/>
                    <a:pt x="466" y="633"/>
                  </a:cubicBezTo>
                  <a:cubicBezTo>
                    <a:pt x="466" y="633"/>
                    <a:pt x="466" y="633"/>
                    <a:pt x="465" y="633"/>
                  </a:cubicBezTo>
                  <a:cubicBezTo>
                    <a:pt x="466" y="632"/>
                    <a:pt x="463" y="633"/>
                    <a:pt x="464" y="633"/>
                  </a:cubicBezTo>
                  <a:cubicBezTo>
                    <a:pt x="463" y="633"/>
                    <a:pt x="463" y="633"/>
                    <a:pt x="463" y="633"/>
                  </a:cubicBezTo>
                  <a:cubicBezTo>
                    <a:pt x="36" y="633"/>
                    <a:pt x="36" y="633"/>
                    <a:pt x="36" y="633"/>
                  </a:cubicBezTo>
                  <a:cubicBezTo>
                    <a:pt x="37" y="633"/>
                    <a:pt x="34" y="632"/>
                    <a:pt x="34" y="633"/>
                  </a:cubicBezTo>
                  <a:cubicBezTo>
                    <a:pt x="34" y="632"/>
                    <a:pt x="32" y="630"/>
                    <a:pt x="32" y="631"/>
                  </a:cubicBezTo>
                  <a:cubicBezTo>
                    <a:pt x="32" y="629"/>
                    <a:pt x="31" y="629"/>
                    <a:pt x="32" y="630"/>
                  </a:cubicBezTo>
                  <a:cubicBezTo>
                    <a:pt x="32" y="628"/>
                    <a:pt x="32" y="628"/>
                    <a:pt x="32" y="629"/>
                  </a:cubicBezTo>
                  <a:cubicBezTo>
                    <a:pt x="32" y="628"/>
                    <a:pt x="32" y="627"/>
                    <a:pt x="32" y="626"/>
                  </a:cubicBezTo>
                  <a:cubicBezTo>
                    <a:pt x="33" y="604"/>
                    <a:pt x="33" y="604"/>
                    <a:pt x="33" y="604"/>
                  </a:cubicBezTo>
                  <a:cubicBezTo>
                    <a:pt x="38" y="531"/>
                    <a:pt x="42" y="459"/>
                    <a:pt x="46" y="387"/>
                  </a:cubicBezTo>
                  <a:cubicBezTo>
                    <a:pt x="50" y="324"/>
                    <a:pt x="54" y="261"/>
                    <a:pt x="57" y="199"/>
                  </a:cubicBezTo>
                  <a:cubicBezTo>
                    <a:pt x="57" y="197"/>
                    <a:pt x="57" y="195"/>
                    <a:pt x="58" y="193"/>
                  </a:cubicBezTo>
                  <a:cubicBezTo>
                    <a:pt x="58" y="192"/>
                    <a:pt x="58" y="192"/>
                    <a:pt x="58" y="192"/>
                  </a:cubicBezTo>
                  <a:cubicBezTo>
                    <a:pt x="58" y="193"/>
                    <a:pt x="58" y="190"/>
                    <a:pt x="58" y="190"/>
                  </a:cubicBezTo>
                  <a:cubicBezTo>
                    <a:pt x="58" y="190"/>
                    <a:pt x="60" y="188"/>
                    <a:pt x="60" y="188"/>
                  </a:cubicBezTo>
                  <a:cubicBezTo>
                    <a:pt x="61" y="188"/>
                    <a:pt x="61" y="187"/>
                    <a:pt x="60" y="188"/>
                  </a:cubicBezTo>
                  <a:cubicBezTo>
                    <a:pt x="62" y="188"/>
                    <a:pt x="63" y="188"/>
                    <a:pt x="61" y="188"/>
                  </a:cubicBezTo>
                  <a:cubicBezTo>
                    <a:pt x="66" y="188"/>
                    <a:pt x="70" y="188"/>
                    <a:pt x="75" y="188"/>
                  </a:cubicBezTo>
                  <a:cubicBezTo>
                    <a:pt x="438" y="188"/>
                    <a:pt x="438" y="188"/>
                    <a:pt x="438" y="188"/>
                  </a:cubicBezTo>
                  <a:cubicBezTo>
                    <a:pt x="439" y="188"/>
                    <a:pt x="438" y="188"/>
                    <a:pt x="438" y="188"/>
                  </a:cubicBezTo>
                  <a:cubicBezTo>
                    <a:pt x="438" y="188"/>
                    <a:pt x="439" y="188"/>
                    <a:pt x="439" y="188"/>
                  </a:cubicBezTo>
                  <a:cubicBezTo>
                    <a:pt x="437" y="188"/>
                    <a:pt x="442" y="189"/>
                    <a:pt x="440" y="188"/>
                  </a:cubicBezTo>
                  <a:cubicBezTo>
                    <a:pt x="442" y="190"/>
                    <a:pt x="442" y="190"/>
                    <a:pt x="443" y="191"/>
                  </a:cubicBezTo>
                  <a:cubicBezTo>
                    <a:pt x="442" y="191"/>
                    <a:pt x="442" y="192"/>
                    <a:pt x="442" y="192"/>
                  </a:cubicBezTo>
                  <a:cubicBezTo>
                    <a:pt x="442" y="193"/>
                    <a:pt x="442" y="193"/>
                    <a:pt x="442" y="194"/>
                  </a:cubicBezTo>
                  <a:cubicBezTo>
                    <a:pt x="443" y="197"/>
                    <a:pt x="443" y="199"/>
                    <a:pt x="443" y="202"/>
                  </a:cubicBezTo>
                  <a:cubicBezTo>
                    <a:pt x="443" y="212"/>
                    <a:pt x="444" y="223"/>
                    <a:pt x="445" y="233"/>
                  </a:cubicBezTo>
                  <a:cubicBezTo>
                    <a:pt x="458" y="462"/>
                    <a:pt x="458" y="462"/>
                    <a:pt x="458" y="462"/>
                  </a:cubicBezTo>
                  <a:cubicBezTo>
                    <a:pt x="461" y="517"/>
                    <a:pt x="465" y="572"/>
                    <a:pt x="468" y="628"/>
                  </a:cubicBezTo>
                  <a:cubicBezTo>
                    <a:pt x="468" y="628"/>
                    <a:pt x="468" y="628"/>
                    <a:pt x="468" y="628"/>
                  </a:cubicBezTo>
                  <a:cubicBezTo>
                    <a:pt x="468" y="629"/>
                    <a:pt x="468" y="631"/>
                    <a:pt x="468" y="6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229" name="Group 9228">
            <a:extLst>
              <a:ext uri="{FF2B5EF4-FFF2-40B4-BE49-F238E27FC236}">
                <a16:creationId xmlns:a16="http://schemas.microsoft.com/office/drawing/2014/main" xmlns="" id="{43CA7127-FE18-448F-A753-251FC8FB433D}"/>
              </a:ext>
            </a:extLst>
          </p:cNvPr>
          <p:cNvGrpSpPr/>
          <p:nvPr/>
        </p:nvGrpSpPr>
        <p:grpSpPr>
          <a:xfrm>
            <a:off x="10261782" y="1180618"/>
            <a:ext cx="1371084" cy="1742862"/>
            <a:chOff x="10072397" y="1410414"/>
            <a:chExt cx="1371084" cy="1742862"/>
          </a:xfrm>
        </p:grpSpPr>
        <p:grpSp>
          <p:nvGrpSpPr>
            <p:cNvPr id="39" name="Group 38">
              <a:extLst>
                <a:ext uri="{FF2B5EF4-FFF2-40B4-BE49-F238E27FC236}">
                  <a16:creationId xmlns:a16="http://schemas.microsoft.com/office/drawing/2014/main" xmlns="" id="{723555D5-71C7-47C1-B0F5-3B09E8AC8D26}"/>
                </a:ext>
              </a:extLst>
            </p:cNvPr>
            <p:cNvGrpSpPr/>
            <p:nvPr/>
          </p:nvGrpSpPr>
          <p:grpSpPr>
            <a:xfrm>
              <a:off x="10072397" y="1410414"/>
              <a:ext cx="1371084" cy="1676794"/>
              <a:chOff x="1167753" y="4368420"/>
              <a:chExt cx="1337322" cy="1635504"/>
            </a:xfrm>
          </p:grpSpPr>
          <p:graphicFrame>
            <p:nvGraphicFramePr>
              <p:cNvPr id="41" name="Chart 40">
                <a:extLst>
                  <a:ext uri="{FF2B5EF4-FFF2-40B4-BE49-F238E27FC236}">
                    <a16:creationId xmlns:a16="http://schemas.microsoft.com/office/drawing/2014/main" xmlns="" id="{75CA8B18-F1FA-438E-8CBE-24BA3DC50258}"/>
                  </a:ext>
                </a:extLst>
              </p:cNvPr>
              <p:cNvGraphicFramePr/>
              <p:nvPr>
                <p:extLst>
                  <p:ext uri="{D42A27DB-BD31-4B8C-83A1-F6EECF244321}">
                    <p14:modId xmlns:p14="http://schemas.microsoft.com/office/powerpoint/2010/main" val="1796649857"/>
                  </p:ext>
                </p:extLst>
              </p:nvPr>
            </p:nvGraphicFramePr>
            <p:xfrm>
              <a:off x="1167753" y="4368420"/>
              <a:ext cx="1337322" cy="1635504"/>
            </p:xfrm>
            <a:graphic>
              <a:graphicData uri="http://schemas.openxmlformats.org/drawingml/2006/chart">
                <c:chart xmlns:c="http://schemas.openxmlformats.org/drawingml/2006/chart" xmlns:r="http://schemas.openxmlformats.org/officeDocument/2006/relationships" r:id="rId3"/>
              </a:graphicData>
            </a:graphic>
          </p:graphicFrame>
          <p:sp>
            <p:nvSpPr>
              <p:cNvPr id="42" name="Oval 41">
                <a:extLst>
                  <a:ext uri="{FF2B5EF4-FFF2-40B4-BE49-F238E27FC236}">
                    <a16:creationId xmlns:a16="http://schemas.microsoft.com/office/drawing/2014/main" xmlns="" id="{5D67A77B-19CE-4D0C-8E15-08A403B037E6}"/>
                  </a:ext>
                </a:extLst>
              </p:cNvPr>
              <p:cNvSpPr/>
              <p:nvPr/>
            </p:nvSpPr>
            <p:spPr>
              <a:xfrm>
                <a:off x="1405880" y="4755640"/>
                <a:ext cx="861067" cy="861066"/>
              </a:xfrm>
              <a:prstGeom prst="ellipse">
                <a:avLst/>
              </a:prstGeom>
              <a:solidFill>
                <a:srgbClr val="0E0F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latin typeface="+mj-lt"/>
                    <a:cs typeface="Montserrat"/>
                  </a:rPr>
                  <a:t>40</a:t>
                </a:r>
                <a:r>
                  <a:rPr lang="id-ID" sz="1600" b="1" dirty="0">
                    <a:solidFill>
                      <a:schemeClr val="bg1"/>
                    </a:solidFill>
                    <a:latin typeface="+mj-lt"/>
                    <a:cs typeface="Montserrat"/>
                  </a:rPr>
                  <a:t>%</a:t>
                </a:r>
                <a:endParaRPr lang="en-US" sz="1600" b="1" dirty="0">
                  <a:solidFill>
                    <a:schemeClr val="bg1"/>
                  </a:solidFill>
                  <a:latin typeface="+mj-lt"/>
                  <a:cs typeface="Montserrat"/>
                </a:endParaRPr>
              </a:p>
            </p:txBody>
          </p:sp>
        </p:grpSp>
        <p:sp>
          <p:nvSpPr>
            <p:cNvPr id="40" name="TextBox 39">
              <a:extLst>
                <a:ext uri="{FF2B5EF4-FFF2-40B4-BE49-F238E27FC236}">
                  <a16:creationId xmlns:a16="http://schemas.microsoft.com/office/drawing/2014/main" xmlns="" id="{CB8B2AE4-C3C5-4ADA-A29C-24712A7C22E2}"/>
                </a:ext>
              </a:extLst>
            </p:cNvPr>
            <p:cNvSpPr txBox="1"/>
            <p:nvPr/>
          </p:nvSpPr>
          <p:spPr>
            <a:xfrm>
              <a:off x="10200294" y="2859926"/>
              <a:ext cx="1115291" cy="293350"/>
            </a:xfrm>
            <a:prstGeom prst="rect">
              <a:avLst/>
            </a:prstGeom>
            <a:noFill/>
          </p:spPr>
          <p:txBody>
            <a:bodyPr wrap="square" rtlCol="0">
              <a:spAutoFit/>
            </a:bodyPr>
            <a:lstStyle/>
            <a:p>
              <a:pPr algn="ctr">
                <a:lnSpc>
                  <a:spcPct val="120000"/>
                </a:lnSpc>
              </a:pPr>
              <a:r>
                <a:rPr lang="en-US" sz="1200" dirty="0">
                  <a:solidFill>
                    <a:schemeClr val="bg1"/>
                  </a:solidFill>
                </a:rPr>
                <a:t>Your text here</a:t>
              </a:r>
            </a:p>
          </p:txBody>
        </p:sp>
      </p:grpSp>
      <p:grpSp>
        <p:nvGrpSpPr>
          <p:cNvPr id="9228" name="Group 9227">
            <a:extLst>
              <a:ext uri="{FF2B5EF4-FFF2-40B4-BE49-F238E27FC236}">
                <a16:creationId xmlns:a16="http://schemas.microsoft.com/office/drawing/2014/main" xmlns="" id="{792E356F-2C6E-42C2-A785-1939FE28B11A}"/>
              </a:ext>
            </a:extLst>
          </p:cNvPr>
          <p:cNvGrpSpPr/>
          <p:nvPr/>
        </p:nvGrpSpPr>
        <p:grpSpPr>
          <a:xfrm>
            <a:off x="10261782" y="4528924"/>
            <a:ext cx="1371084" cy="1742862"/>
            <a:chOff x="10072397" y="4141037"/>
            <a:chExt cx="1371084" cy="1742862"/>
          </a:xfrm>
        </p:grpSpPr>
        <p:grpSp>
          <p:nvGrpSpPr>
            <p:cNvPr id="9220" name="Group 9219">
              <a:extLst>
                <a:ext uri="{FF2B5EF4-FFF2-40B4-BE49-F238E27FC236}">
                  <a16:creationId xmlns:a16="http://schemas.microsoft.com/office/drawing/2014/main" xmlns="" id="{EDE90386-F31F-4E5E-B497-72C216F43005}"/>
                </a:ext>
              </a:extLst>
            </p:cNvPr>
            <p:cNvGrpSpPr/>
            <p:nvPr/>
          </p:nvGrpSpPr>
          <p:grpSpPr>
            <a:xfrm>
              <a:off x="10072397" y="4141037"/>
              <a:ext cx="1371084" cy="1676794"/>
              <a:chOff x="10325656" y="4515223"/>
              <a:chExt cx="1132573" cy="1385103"/>
            </a:xfrm>
          </p:grpSpPr>
          <p:graphicFrame>
            <p:nvGraphicFramePr>
              <p:cNvPr id="46" name="Chart 45">
                <a:extLst>
                  <a:ext uri="{FF2B5EF4-FFF2-40B4-BE49-F238E27FC236}">
                    <a16:creationId xmlns:a16="http://schemas.microsoft.com/office/drawing/2014/main" xmlns="" id="{4A209D62-DB0D-476D-AE2F-50BEF859441C}"/>
                  </a:ext>
                </a:extLst>
              </p:cNvPr>
              <p:cNvGraphicFramePr/>
              <p:nvPr>
                <p:extLst>
                  <p:ext uri="{D42A27DB-BD31-4B8C-83A1-F6EECF244321}">
                    <p14:modId xmlns:p14="http://schemas.microsoft.com/office/powerpoint/2010/main" val="3427759249"/>
                  </p:ext>
                </p:extLst>
              </p:nvPr>
            </p:nvGraphicFramePr>
            <p:xfrm>
              <a:off x="10325656" y="4515223"/>
              <a:ext cx="1132573" cy="1385103"/>
            </p:xfrm>
            <a:graphic>
              <a:graphicData uri="http://schemas.openxmlformats.org/drawingml/2006/chart">
                <c:chart xmlns:c="http://schemas.openxmlformats.org/drawingml/2006/chart" xmlns:r="http://schemas.openxmlformats.org/officeDocument/2006/relationships" r:id="rId4"/>
              </a:graphicData>
            </a:graphic>
          </p:graphicFrame>
          <p:sp>
            <p:nvSpPr>
              <p:cNvPr id="47" name="Oval 46">
                <a:extLst>
                  <a:ext uri="{FF2B5EF4-FFF2-40B4-BE49-F238E27FC236}">
                    <a16:creationId xmlns:a16="http://schemas.microsoft.com/office/drawing/2014/main" xmlns="" id="{C07A2F2A-BABE-4668-8961-8CB0F87DF888}"/>
                  </a:ext>
                </a:extLst>
              </p:cNvPr>
              <p:cNvSpPr/>
              <p:nvPr/>
            </p:nvSpPr>
            <p:spPr>
              <a:xfrm>
                <a:off x="10527325" y="4843158"/>
                <a:ext cx="729234" cy="729234"/>
              </a:xfrm>
              <a:prstGeom prst="ellipse">
                <a:avLst/>
              </a:prstGeom>
              <a:solidFill>
                <a:srgbClr val="7487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latin typeface="+mj-lt"/>
                    <a:cs typeface="Montserrat"/>
                  </a:rPr>
                  <a:t>70</a:t>
                </a:r>
                <a:r>
                  <a:rPr lang="id-ID" sz="1600" b="1" dirty="0">
                    <a:solidFill>
                      <a:schemeClr val="bg1"/>
                    </a:solidFill>
                    <a:latin typeface="+mj-lt"/>
                    <a:cs typeface="Montserrat"/>
                  </a:rPr>
                  <a:t>%</a:t>
                </a:r>
                <a:endParaRPr lang="en-US" sz="1600" b="1" dirty="0">
                  <a:solidFill>
                    <a:schemeClr val="bg1"/>
                  </a:solidFill>
                  <a:latin typeface="+mj-lt"/>
                  <a:cs typeface="Montserrat"/>
                </a:endParaRPr>
              </a:p>
            </p:txBody>
          </p:sp>
        </p:grpSp>
        <p:sp>
          <p:nvSpPr>
            <p:cNvPr id="45" name="TextBox 44">
              <a:extLst>
                <a:ext uri="{FF2B5EF4-FFF2-40B4-BE49-F238E27FC236}">
                  <a16:creationId xmlns:a16="http://schemas.microsoft.com/office/drawing/2014/main" xmlns="" id="{9BA0DD2F-5474-4F21-B9B4-E60CC89F860D}"/>
                </a:ext>
              </a:extLst>
            </p:cNvPr>
            <p:cNvSpPr txBox="1"/>
            <p:nvPr/>
          </p:nvSpPr>
          <p:spPr>
            <a:xfrm>
              <a:off x="10200294" y="5590549"/>
              <a:ext cx="1115291" cy="293350"/>
            </a:xfrm>
            <a:prstGeom prst="rect">
              <a:avLst/>
            </a:prstGeom>
            <a:noFill/>
          </p:spPr>
          <p:txBody>
            <a:bodyPr wrap="square" rtlCol="0">
              <a:spAutoFit/>
            </a:bodyPr>
            <a:lstStyle/>
            <a:p>
              <a:pPr algn="ctr">
                <a:lnSpc>
                  <a:spcPct val="120000"/>
                </a:lnSpc>
              </a:pPr>
              <a:r>
                <a:rPr lang="en-US" sz="1200" dirty="0">
                  <a:solidFill>
                    <a:schemeClr val="bg1"/>
                  </a:solidFill>
                </a:rPr>
                <a:t>Your text here</a:t>
              </a:r>
            </a:p>
          </p:txBody>
        </p:sp>
      </p:grpSp>
      <p:cxnSp>
        <p:nvCxnSpPr>
          <p:cNvPr id="9226" name="Straight Connector 9225">
            <a:extLst>
              <a:ext uri="{FF2B5EF4-FFF2-40B4-BE49-F238E27FC236}">
                <a16:creationId xmlns:a16="http://schemas.microsoft.com/office/drawing/2014/main" xmlns="" id="{178D8C7D-8B28-47B0-9691-66A6964ADC35}"/>
              </a:ext>
            </a:extLst>
          </p:cNvPr>
          <p:cNvCxnSpPr>
            <a:cxnSpLocks/>
          </p:cNvCxnSpPr>
          <p:nvPr/>
        </p:nvCxnSpPr>
        <p:spPr>
          <a:xfrm flipV="1">
            <a:off x="9840564" y="1393395"/>
            <a:ext cx="0" cy="1478445"/>
          </a:xfrm>
          <a:prstGeom prst="line">
            <a:avLst/>
          </a:prstGeom>
          <a:ln w="12700">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xmlns="" id="{70A37556-357C-45A5-AF75-96D8FDDA444C}"/>
              </a:ext>
            </a:extLst>
          </p:cNvPr>
          <p:cNvCxnSpPr>
            <a:cxnSpLocks/>
          </p:cNvCxnSpPr>
          <p:nvPr/>
        </p:nvCxnSpPr>
        <p:spPr>
          <a:xfrm flipV="1">
            <a:off x="9840564" y="4735530"/>
            <a:ext cx="0" cy="1478445"/>
          </a:xfrm>
          <a:prstGeom prst="line">
            <a:avLst/>
          </a:prstGeom>
          <a:ln w="12700">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pic>
        <p:nvPicPr>
          <p:cNvPr id="21" name="图片占位符 20">
            <a:extLst>
              <a:ext uri="{FF2B5EF4-FFF2-40B4-BE49-F238E27FC236}">
                <a16:creationId xmlns:a16="http://schemas.microsoft.com/office/drawing/2014/main" xmlns="" id="{03940F0A-455D-485C-90ED-3D99471C7ED6}"/>
              </a:ext>
            </a:extLst>
          </p:cNvPr>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16848297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2" presetClass="entr" presetSubtype="4" decel="100000"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750" fill="hold"/>
                                        <p:tgtEl>
                                          <p:spTgt spid="2"/>
                                        </p:tgtEl>
                                        <p:attrNameLst>
                                          <p:attrName>ppt_x</p:attrName>
                                        </p:attrNameLst>
                                      </p:cBhvr>
                                      <p:tavLst>
                                        <p:tav tm="0">
                                          <p:val>
                                            <p:strVal val="#ppt_x"/>
                                          </p:val>
                                        </p:tav>
                                        <p:tav tm="100000">
                                          <p:val>
                                            <p:strVal val="#ppt_x"/>
                                          </p:val>
                                        </p:tav>
                                      </p:tavLst>
                                    </p:anim>
                                    <p:anim calcmode="lin" valueType="num">
                                      <p:cBhvr additive="base">
                                        <p:cTn id="11" dur="750" fill="hold"/>
                                        <p:tgtEl>
                                          <p:spTgt spid="2"/>
                                        </p:tgtEl>
                                        <p:attrNameLst>
                                          <p:attrName>ppt_y</p:attrName>
                                        </p:attrNameLst>
                                      </p:cBhvr>
                                      <p:tavLst>
                                        <p:tav tm="0">
                                          <p:val>
                                            <p:strVal val="1+#ppt_h/2"/>
                                          </p:val>
                                        </p:tav>
                                        <p:tav tm="100000">
                                          <p:val>
                                            <p:strVal val="#ppt_y"/>
                                          </p:val>
                                        </p:tav>
                                      </p:tavLst>
                                    </p:anim>
                                  </p:childTnLst>
                                </p:cTn>
                              </p:par>
                              <p:par>
                                <p:cTn id="12" presetID="2" presetClass="entr" presetSubtype="4" decel="100000" fill="hold" nodeType="withEffect">
                                  <p:stCondLst>
                                    <p:cond delay="10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750" fill="hold"/>
                                        <p:tgtEl>
                                          <p:spTgt spid="3"/>
                                        </p:tgtEl>
                                        <p:attrNameLst>
                                          <p:attrName>ppt_x</p:attrName>
                                        </p:attrNameLst>
                                      </p:cBhvr>
                                      <p:tavLst>
                                        <p:tav tm="0">
                                          <p:val>
                                            <p:strVal val="#ppt_x"/>
                                          </p:val>
                                        </p:tav>
                                        <p:tav tm="100000">
                                          <p:val>
                                            <p:strVal val="#ppt_x"/>
                                          </p:val>
                                        </p:tav>
                                      </p:tavLst>
                                    </p:anim>
                                    <p:anim calcmode="lin" valueType="num">
                                      <p:cBhvr additive="base">
                                        <p:cTn id="15" dur="75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2" decel="100000" fill="hold" nodeType="withEffect">
                                  <p:stCondLst>
                                    <p:cond delay="1000"/>
                                  </p:stCondLst>
                                  <p:childTnLst>
                                    <p:set>
                                      <p:cBhvr>
                                        <p:cTn id="17" dur="1" fill="hold">
                                          <p:stCondLst>
                                            <p:cond delay="0"/>
                                          </p:stCondLst>
                                        </p:cTn>
                                        <p:tgtEl>
                                          <p:spTgt spid="9219"/>
                                        </p:tgtEl>
                                        <p:attrNameLst>
                                          <p:attrName>style.visibility</p:attrName>
                                        </p:attrNameLst>
                                      </p:cBhvr>
                                      <p:to>
                                        <p:strVal val="visible"/>
                                      </p:to>
                                    </p:set>
                                    <p:anim calcmode="lin" valueType="num">
                                      <p:cBhvr additive="base">
                                        <p:cTn id="18" dur="750" fill="hold"/>
                                        <p:tgtEl>
                                          <p:spTgt spid="9219"/>
                                        </p:tgtEl>
                                        <p:attrNameLst>
                                          <p:attrName>ppt_x</p:attrName>
                                        </p:attrNameLst>
                                      </p:cBhvr>
                                      <p:tavLst>
                                        <p:tav tm="0">
                                          <p:val>
                                            <p:strVal val="1+#ppt_w/2"/>
                                          </p:val>
                                        </p:tav>
                                        <p:tav tm="100000">
                                          <p:val>
                                            <p:strVal val="#ppt_x"/>
                                          </p:val>
                                        </p:tav>
                                      </p:tavLst>
                                    </p:anim>
                                    <p:anim calcmode="lin" valueType="num">
                                      <p:cBhvr additive="base">
                                        <p:cTn id="19" dur="750" fill="hold"/>
                                        <p:tgtEl>
                                          <p:spTgt spid="9219"/>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1500"/>
                                  </p:stCondLst>
                                  <p:childTnLst>
                                    <p:set>
                                      <p:cBhvr>
                                        <p:cTn id="21" dur="1" fill="hold">
                                          <p:stCondLst>
                                            <p:cond delay="0"/>
                                          </p:stCondLst>
                                        </p:cTn>
                                        <p:tgtEl>
                                          <p:spTgt spid="9217"/>
                                        </p:tgtEl>
                                        <p:attrNameLst>
                                          <p:attrName>style.visibility</p:attrName>
                                        </p:attrNameLst>
                                      </p:cBhvr>
                                      <p:to>
                                        <p:strVal val="visible"/>
                                      </p:to>
                                    </p:set>
                                    <p:anim calcmode="lin" valueType="num">
                                      <p:cBhvr additive="base">
                                        <p:cTn id="22" dur="750" fill="hold"/>
                                        <p:tgtEl>
                                          <p:spTgt spid="9217"/>
                                        </p:tgtEl>
                                        <p:attrNameLst>
                                          <p:attrName>ppt_x</p:attrName>
                                        </p:attrNameLst>
                                      </p:cBhvr>
                                      <p:tavLst>
                                        <p:tav tm="0">
                                          <p:val>
                                            <p:strVal val="1+#ppt_w/2"/>
                                          </p:val>
                                        </p:tav>
                                        <p:tav tm="100000">
                                          <p:val>
                                            <p:strVal val="#ppt_x"/>
                                          </p:val>
                                        </p:tav>
                                      </p:tavLst>
                                    </p:anim>
                                    <p:anim calcmode="lin" valueType="num">
                                      <p:cBhvr additive="base">
                                        <p:cTn id="23" dur="750" fill="hold"/>
                                        <p:tgtEl>
                                          <p:spTgt spid="9217"/>
                                        </p:tgtEl>
                                        <p:attrNameLst>
                                          <p:attrName>ppt_y</p:attrName>
                                        </p:attrNameLst>
                                      </p:cBhvr>
                                      <p:tavLst>
                                        <p:tav tm="0">
                                          <p:val>
                                            <p:strVal val="#ppt_y"/>
                                          </p:val>
                                        </p:tav>
                                        <p:tav tm="100000">
                                          <p:val>
                                            <p:strVal val="#ppt_y"/>
                                          </p:val>
                                        </p:tav>
                                      </p:tavLst>
                                    </p:anim>
                                  </p:childTnLst>
                                </p:cTn>
                              </p:par>
                              <p:par>
                                <p:cTn id="24" presetID="6" presetClass="entr" presetSubtype="32" fill="hold" nodeType="withEffect">
                                  <p:stCondLst>
                                    <p:cond delay="1000"/>
                                  </p:stCondLst>
                                  <p:childTnLst>
                                    <p:set>
                                      <p:cBhvr>
                                        <p:cTn id="25" dur="1" fill="hold">
                                          <p:stCondLst>
                                            <p:cond delay="0"/>
                                          </p:stCondLst>
                                        </p:cTn>
                                        <p:tgtEl>
                                          <p:spTgt spid="28"/>
                                        </p:tgtEl>
                                        <p:attrNameLst>
                                          <p:attrName>style.visibility</p:attrName>
                                        </p:attrNameLst>
                                      </p:cBhvr>
                                      <p:to>
                                        <p:strVal val="visible"/>
                                      </p:to>
                                    </p:set>
                                    <p:animEffect transition="in" filter="circle(out)">
                                      <p:cBhvr>
                                        <p:cTn id="26" dur="500"/>
                                        <p:tgtEl>
                                          <p:spTgt spid="28"/>
                                        </p:tgtEl>
                                      </p:cBhvr>
                                    </p:animEffect>
                                  </p:childTnLst>
                                </p:cTn>
                              </p:par>
                              <p:par>
                                <p:cTn id="27" presetID="6" presetClass="entr" presetSubtype="32" fill="hold" grpId="0" nodeType="withEffect">
                                  <p:stCondLst>
                                    <p:cond delay="1500"/>
                                  </p:stCondLst>
                                  <p:childTnLst>
                                    <p:set>
                                      <p:cBhvr>
                                        <p:cTn id="28" dur="1" fill="hold">
                                          <p:stCondLst>
                                            <p:cond delay="0"/>
                                          </p:stCondLst>
                                        </p:cTn>
                                        <p:tgtEl>
                                          <p:spTgt spid="27"/>
                                        </p:tgtEl>
                                        <p:attrNameLst>
                                          <p:attrName>style.visibility</p:attrName>
                                        </p:attrNameLst>
                                      </p:cBhvr>
                                      <p:to>
                                        <p:strVal val="visible"/>
                                      </p:to>
                                    </p:set>
                                    <p:animEffect transition="in" filter="circle(out)">
                                      <p:cBhvr>
                                        <p:cTn id="29" dur="500"/>
                                        <p:tgtEl>
                                          <p:spTgt spid="27"/>
                                        </p:tgtEl>
                                      </p:cBhvr>
                                    </p:animEffect>
                                  </p:childTnLst>
                                </p:cTn>
                              </p:par>
                              <p:par>
                                <p:cTn id="30" presetID="22" presetClass="entr" presetSubtype="1" fill="hold" nodeType="withEffect">
                                  <p:stCondLst>
                                    <p:cond delay="1500"/>
                                  </p:stCondLst>
                                  <p:childTnLst>
                                    <p:set>
                                      <p:cBhvr>
                                        <p:cTn id="31" dur="1" fill="hold">
                                          <p:stCondLst>
                                            <p:cond delay="0"/>
                                          </p:stCondLst>
                                        </p:cTn>
                                        <p:tgtEl>
                                          <p:spTgt spid="9226"/>
                                        </p:tgtEl>
                                        <p:attrNameLst>
                                          <p:attrName>style.visibility</p:attrName>
                                        </p:attrNameLst>
                                      </p:cBhvr>
                                      <p:to>
                                        <p:strVal val="visible"/>
                                      </p:to>
                                    </p:set>
                                    <p:animEffect transition="in" filter="wipe(up)">
                                      <p:cBhvr>
                                        <p:cTn id="32" dur="500"/>
                                        <p:tgtEl>
                                          <p:spTgt spid="9226"/>
                                        </p:tgtEl>
                                      </p:cBhvr>
                                    </p:animEffect>
                                  </p:childTnLst>
                                </p:cTn>
                              </p:par>
                              <p:par>
                                <p:cTn id="33" presetID="22" presetClass="entr" presetSubtype="1" fill="hold" nodeType="withEffect">
                                  <p:stCondLst>
                                    <p:cond delay="2000"/>
                                  </p:stCondLst>
                                  <p:childTnLst>
                                    <p:set>
                                      <p:cBhvr>
                                        <p:cTn id="34" dur="1" fill="hold">
                                          <p:stCondLst>
                                            <p:cond delay="0"/>
                                          </p:stCondLst>
                                        </p:cTn>
                                        <p:tgtEl>
                                          <p:spTgt spid="56"/>
                                        </p:tgtEl>
                                        <p:attrNameLst>
                                          <p:attrName>style.visibility</p:attrName>
                                        </p:attrNameLst>
                                      </p:cBhvr>
                                      <p:to>
                                        <p:strVal val="visible"/>
                                      </p:to>
                                    </p:set>
                                    <p:animEffect transition="in" filter="wipe(up)">
                                      <p:cBhvr>
                                        <p:cTn id="35" dur="500"/>
                                        <p:tgtEl>
                                          <p:spTgt spid="56"/>
                                        </p:tgtEl>
                                      </p:cBhvr>
                                    </p:animEffect>
                                  </p:childTnLst>
                                </p:cTn>
                              </p:par>
                              <p:par>
                                <p:cTn id="36" presetID="2" presetClass="entr" presetSubtype="2" decel="100000" fill="hold" nodeType="withEffect">
                                  <p:stCondLst>
                                    <p:cond delay="2000"/>
                                  </p:stCondLst>
                                  <p:childTnLst>
                                    <p:set>
                                      <p:cBhvr>
                                        <p:cTn id="37" dur="1" fill="hold">
                                          <p:stCondLst>
                                            <p:cond delay="0"/>
                                          </p:stCondLst>
                                        </p:cTn>
                                        <p:tgtEl>
                                          <p:spTgt spid="9229"/>
                                        </p:tgtEl>
                                        <p:attrNameLst>
                                          <p:attrName>style.visibility</p:attrName>
                                        </p:attrNameLst>
                                      </p:cBhvr>
                                      <p:to>
                                        <p:strVal val="visible"/>
                                      </p:to>
                                    </p:set>
                                    <p:anim calcmode="lin" valueType="num">
                                      <p:cBhvr additive="base">
                                        <p:cTn id="38" dur="750" fill="hold"/>
                                        <p:tgtEl>
                                          <p:spTgt spid="9229"/>
                                        </p:tgtEl>
                                        <p:attrNameLst>
                                          <p:attrName>ppt_x</p:attrName>
                                        </p:attrNameLst>
                                      </p:cBhvr>
                                      <p:tavLst>
                                        <p:tav tm="0">
                                          <p:val>
                                            <p:strVal val="1+#ppt_w/2"/>
                                          </p:val>
                                        </p:tav>
                                        <p:tav tm="100000">
                                          <p:val>
                                            <p:strVal val="#ppt_x"/>
                                          </p:val>
                                        </p:tav>
                                      </p:tavLst>
                                    </p:anim>
                                    <p:anim calcmode="lin" valueType="num">
                                      <p:cBhvr additive="base">
                                        <p:cTn id="39" dur="750" fill="hold"/>
                                        <p:tgtEl>
                                          <p:spTgt spid="9229"/>
                                        </p:tgtEl>
                                        <p:attrNameLst>
                                          <p:attrName>ppt_y</p:attrName>
                                        </p:attrNameLst>
                                      </p:cBhvr>
                                      <p:tavLst>
                                        <p:tav tm="0">
                                          <p:val>
                                            <p:strVal val="#ppt_y"/>
                                          </p:val>
                                        </p:tav>
                                        <p:tav tm="100000">
                                          <p:val>
                                            <p:strVal val="#ppt_y"/>
                                          </p:val>
                                        </p:tav>
                                      </p:tavLst>
                                    </p:anim>
                                  </p:childTnLst>
                                </p:cTn>
                              </p:par>
                              <p:par>
                                <p:cTn id="40" presetID="2" presetClass="entr" presetSubtype="2" decel="100000" fill="hold" nodeType="withEffect">
                                  <p:stCondLst>
                                    <p:cond delay="2500"/>
                                  </p:stCondLst>
                                  <p:childTnLst>
                                    <p:set>
                                      <p:cBhvr>
                                        <p:cTn id="41" dur="1" fill="hold">
                                          <p:stCondLst>
                                            <p:cond delay="0"/>
                                          </p:stCondLst>
                                        </p:cTn>
                                        <p:tgtEl>
                                          <p:spTgt spid="9228"/>
                                        </p:tgtEl>
                                        <p:attrNameLst>
                                          <p:attrName>style.visibility</p:attrName>
                                        </p:attrNameLst>
                                      </p:cBhvr>
                                      <p:to>
                                        <p:strVal val="visible"/>
                                      </p:to>
                                    </p:set>
                                    <p:anim calcmode="lin" valueType="num">
                                      <p:cBhvr additive="base">
                                        <p:cTn id="42" dur="750" fill="hold"/>
                                        <p:tgtEl>
                                          <p:spTgt spid="9228"/>
                                        </p:tgtEl>
                                        <p:attrNameLst>
                                          <p:attrName>ppt_x</p:attrName>
                                        </p:attrNameLst>
                                      </p:cBhvr>
                                      <p:tavLst>
                                        <p:tav tm="0">
                                          <p:val>
                                            <p:strVal val="1+#ppt_w/2"/>
                                          </p:val>
                                        </p:tav>
                                        <p:tav tm="100000">
                                          <p:val>
                                            <p:strVal val="#ppt_x"/>
                                          </p:val>
                                        </p:tav>
                                      </p:tavLst>
                                    </p:anim>
                                    <p:anim calcmode="lin" valueType="num">
                                      <p:cBhvr additive="base">
                                        <p:cTn id="43" dur="750" fill="hold"/>
                                        <p:tgtEl>
                                          <p:spTgt spid="92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任意多边形 425"/>
          <p:cNvSpPr>
            <a:spLocks/>
          </p:cNvSpPr>
          <p:nvPr/>
        </p:nvSpPr>
        <p:spPr bwMode="auto">
          <a:xfrm>
            <a:off x="6257088" y="2517187"/>
            <a:ext cx="2368620" cy="2335289"/>
          </a:xfrm>
          <a:custGeom>
            <a:avLst/>
            <a:gdLst>
              <a:gd name="connsiteX0" fmla="*/ 1184021 w 2368620"/>
              <a:gd name="connsiteY0" fmla="*/ 433388 h 2335289"/>
              <a:gd name="connsiteX1" fmla="*/ 429454 w 2368620"/>
              <a:gd name="connsiteY1" fmla="*/ 1192213 h 2335289"/>
              <a:gd name="connsiteX2" fmla="*/ 1187775 w 2368620"/>
              <a:gd name="connsiteY2" fmla="*/ 1951038 h 2335289"/>
              <a:gd name="connsiteX3" fmla="*/ 1942342 w 2368620"/>
              <a:gd name="connsiteY3" fmla="*/ 1192213 h 2335289"/>
              <a:gd name="connsiteX4" fmla="*/ 1184021 w 2368620"/>
              <a:gd name="connsiteY4" fmla="*/ 433388 h 2335289"/>
              <a:gd name="connsiteX5" fmla="*/ 1101695 w 2368620"/>
              <a:gd name="connsiteY5" fmla="*/ 0 h 2335289"/>
              <a:gd name="connsiteX6" fmla="*/ 1266926 w 2368620"/>
              <a:gd name="connsiteY6" fmla="*/ 0 h 2335289"/>
              <a:gd name="connsiteX7" fmla="*/ 1285702 w 2368620"/>
              <a:gd name="connsiteY7" fmla="*/ 15028 h 2335289"/>
              <a:gd name="connsiteX8" fmla="*/ 1319499 w 2368620"/>
              <a:gd name="connsiteY8" fmla="*/ 225415 h 2335289"/>
              <a:gd name="connsiteX9" fmla="*/ 1338276 w 2368620"/>
              <a:gd name="connsiteY9" fmla="*/ 244199 h 2335289"/>
              <a:gd name="connsiteX10" fmla="*/ 1668737 w 2368620"/>
              <a:gd name="connsiteY10" fmla="*/ 364421 h 2335289"/>
              <a:gd name="connsiteX11" fmla="*/ 1702534 w 2368620"/>
              <a:gd name="connsiteY11" fmla="*/ 360664 h 2335289"/>
              <a:gd name="connsiteX12" fmla="*/ 1860254 w 2368620"/>
              <a:gd name="connsiteY12" fmla="*/ 225415 h 2335289"/>
              <a:gd name="connsiteX13" fmla="*/ 1886541 w 2368620"/>
              <a:gd name="connsiteY13" fmla="*/ 225415 h 2335289"/>
              <a:gd name="connsiteX14" fmla="*/ 2010464 w 2368620"/>
              <a:gd name="connsiteY14" fmla="*/ 330609 h 2335289"/>
              <a:gd name="connsiteX15" fmla="*/ 2014219 w 2368620"/>
              <a:gd name="connsiteY15" fmla="*/ 353150 h 2335289"/>
              <a:gd name="connsiteX16" fmla="*/ 1909072 w 2368620"/>
              <a:gd name="connsiteY16" fmla="*/ 537239 h 2335289"/>
              <a:gd name="connsiteX17" fmla="*/ 1912828 w 2368620"/>
              <a:gd name="connsiteY17" fmla="*/ 567294 h 2335289"/>
              <a:gd name="connsiteX18" fmla="*/ 2085569 w 2368620"/>
              <a:gd name="connsiteY18" fmla="*/ 867847 h 2335289"/>
              <a:gd name="connsiteX19" fmla="*/ 2115611 w 2368620"/>
              <a:gd name="connsiteY19" fmla="*/ 886632 h 2335289"/>
              <a:gd name="connsiteX20" fmla="*/ 2213247 w 2368620"/>
              <a:gd name="connsiteY20" fmla="*/ 886632 h 2335289"/>
              <a:gd name="connsiteX21" fmla="*/ 2318394 w 2368620"/>
              <a:gd name="connsiteY21" fmla="*/ 886632 h 2335289"/>
              <a:gd name="connsiteX22" fmla="*/ 2340925 w 2368620"/>
              <a:gd name="connsiteY22" fmla="*/ 901659 h 2335289"/>
              <a:gd name="connsiteX23" fmla="*/ 2367212 w 2368620"/>
              <a:gd name="connsiteY23" fmla="*/ 1063207 h 2335289"/>
              <a:gd name="connsiteX24" fmla="*/ 2355946 w 2368620"/>
              <a:gd name="connsiteY24" fmla="*/ 1085748 h 2335289"/>
              <a:gd name="connsiteX25" fmla="*/ 2160674 w 2368620"/>
              <a:gd name="connsiteY25" fmla="*/ 1153373 h 2335289"/>
              <a:gd name="connsiteX26" fmla="*/ 2141897 w 2368620"/>
              <a:gd name="connsiteY26" fmla="*/ 1179671 h 2335289"/>
              <a:gd name="connsiteX27" fmla="*/ 2078058 w 2368620"/>
              <a:gd name="connsiteY27" fmla="*/ 1529064 h 2335289"/>
              <a:gd name="connsiteX28" fmla="*/ 2085569 w 2368620"/>
              <a:gd name="connsiteY28" fmla="*/ 1551605 h 2335289"/>
              <a:gd name="connsiteX29" fmla="*/ 2247044 w 2368620"/>
              <a:gd name="connsiteY29" fmla="*/ 1686854 h 2335289"/>
              <a:gd name="connsiteX30" fmla="*/ 2250799 w 2368620"/>
              <a:gd name="connsiteY30" fmla="*/ 1716910 h 2335289"/>
              <a:gd name="connsiteX31" fmla="*/ 2171939 w 2368620"/>
              <a:gd name="connsiteY31" fmla="*/ 1852158 h 2335289"/>
              <a:gd name="connsiteX32" fmla="*/ 2149408 w 2368620"/>
              <a:gd name="connsiteY32" fmla="*/ 1859672 h 2335289"/>
              <a:gd name="connsiteX33" fmla="*/ 1950380 w 2368620"/>
              <a:gd name="connsiteY33" fmla="*/ 1788291 h 2335289"/>
              <a:gd name="connsiteX34" fmla="*/ 1924093 w 2368620"/>
              <a:gd name="connsiteY34" fmla="*/ 1795805 h 2335289"/>
              <a:gd name="connsiteX35" fmla="*/ 1653716 w 2368620"/>
              <a:gd name="connsiteY35" fmla="*/ 2024976 h 2335289"/>
              <a:gd name="connsiteX36" fmla="*/ 1642450 w 2368620"/>
              <a:gd name="connsiteY36" fmla="*/ 2051275 h 2335289"/>
              <a:gd name="connsiteX37" fmla="*/ 1680003 w 2368620"/>
              <a:gd name="connsiteY37" fmla="*/ 2250391 h 2335289"/>
              <a:gd name="connsiteX38" fmla="*/ 1664982 w 2368620"/>
              <a:gd name="connsiteY38" fmla="*/ 2276690 h 2335289"/>
              <a:gd name="connsiteX39" fmla="*/ 1514772 w 2368620"/>
              <a:gd name="connsiteY39" fmla="*/ 2333043 h 2335289"/>
              <a:gd name="connsiteX40" fmla="*/ 1492241 w 2368620"/>
              <a:gd name="connsiteY40" fmla="*/ 2325529 h 2335289"/>
              <a:gd name="connsiteX41" fmla="*/ 1387094 w 2368620"/>
              <a:gd name="connsiteY41" fmla="*/ 2141441 h 2335289"/>
              <a:gd name="connsiteX42" fmla="*/ 1360807 w 2368620"/>
              <a:gd name="connsiteY42" fmla="*/ 2130170 h 2335289"/>
              <a:gd name="connsiteX43" fmla="*/ 1007814 w 2368620"/>
              <a:gd name="connsiteY43" fmla="*/ 2130170 h 2335289"/>
              <a:gd name="connsiteX44" fmla="*/ 981528 w 2368620"/>
              <a:gd name="connsiteY44" fmla="*/ 2141441 h 2335289"/>
              <a:gd name="connsiteX45" fmla="*/ 876381 w 2368620"/>
              <a:gd name="connsiteY45" fmla="*/ 2325529 h 2335289"/>
              <a:gd name="connsiteX46" fmla="*/ 853849 w 2368620"/>
              <a:gd name="connsiteY46" fmla="*/ 2333043 h 2335289"/>
              <a:gd name="connsiteX47" fmla="*/ 703640 w 2368620"/>
              <a:gd name="connsiteY47" fmla="*/ 2276690 h 2335289"/>
              <a:gd name="connsiteX48" fmla="*/ 688619 w 2368620"/>
              <a:gd name="connsiteY48" fmla="*/ 2254148 h 2335289"/>
              <a:gd name="connsiteX49" fmla="*/ 726171 w 2368620"/>
              <a:gd name="connsiteY49" fmla="*/ 2051275 h 2335289"/>
              <a:gd name="connsiteX50" fmla="*/ 711150 w 2368620"/>
              <a:gd name="connsiteY50" fmla="*/ 2021219 h 2335289"/>
              <a:gd name="connsiteX51" fmla="*/ 444528 w 2368620"/>
              <a:gd name="connsiteY51" fmla="*/ 1795805 h 2335289"/>
              <a:gd name="connsiteX52" fmla="*/ 418241 w 2368620"/>
              <a:gd name="connsiteY52" fmla="*/ 1788291 h 2335289"/>
              <a:gd name="connsiteX53" fmla="*/ 219214 w 2368620"/>
              <a:gd name="connsiteY53" fmla="*/ 1859672 h 2335289"/>
              <a:gd name="connsiteX54" fmla="*/ 196682 w 2368620"/>
              <a:gd name="connsiteY54" fmla="*/ 1855915 h 2335289"/>
              <a:gd name="connsiteX55" fmla="*/ 114067 w 2368620"/>
              <a:gd name="connsiteY55" fmla="*/ 1709396 h 2335289"/>
              <a:gd name="connsiteX56" fmla="*/ 121577 w 2368620"/>
              <a:gd name="connsiteY56" fmla="*/ 1686854 h 2335289"/>
              <a:gd name="connsiteX57" fmla="*/ 283053 w 2368620"/>
              <a:gd name="connsiteY57" fmla="*/ 1551605 h 2335289"/>
              <a:gd name="connsiteX58" fmla="*/ 290563 w 2368620"/>
              <a:gd name="connsiteY58" fmla="*/ 1529064 h 2335289"/>
              <a:gd name="connsiteX59" fmla="*/ 226724 w 2368620"/>
              <a:gd name="connsiteY59" fmla="*/ 1179671 h 2335289"/>
              <a:gd name="connsiteX60" fmla="*/ 207948 w 2368620"/>
              <a:gd name="connsiteY60" fmla="*/ 1153373 h 2335289"/>
              <a:gd name="connsiteX61" fmla="*/ 12675 w 2368620"/>
              <a:gd name="connsiteY61" fmla="*/ 1081991 h 2335289"/>
              <a:gd name="connsiteX62" fmla="*/ 1409 w 2368620"/>
              <a:gd name="connsiteY62" fmla="*/ 1063207 h 2335289"/>
              <a:gd name="connsiteX63" fmla="*/ 27696 w 2368620"/>
              <a:gd name="connsiteY63" fmla="*/ 901659 h 2335289"/>
              <a:gd name="connsiteX64" fmla="*/ 50228 w 2368620"/>
              <a:gd name="connsiteY64" fmla="*/ 886632 h 2335289"/>
              <a:gd name="connsiteX65" fmla="*/ 249255 w 2368620"/>
              <a:gd name="connsiteY65" fmla="*/ 886632 h 2335289"/>
              <a:gd name="connsiteX66" fmla="*/ 283053 w 2368620"/>
              <a:gd name="connsiteY66" fmla="*/ 860333 h 2335289"/>
              <a:gd name="connsiteX67" fmla="*/ 455794 w 2368620"/>
              <a:gd name="connsiteY67" fmla="*/ 571051 h 2335289"/>
              <a:gd name="connsiteX68" fmla="*/ 455794 w 2368620"/>
              <a:gd name="connsiteY68" fmla="*/ 533482 h 2335289"/>
              <a:gd name="connsiteX69" fmla="*/ 354402 w 2368620"/>
              <a:gd name="connsiteY69" fmla="*/ 353150 h 2335289"/>
              <a:gd name="connsiteX70" fmla="*/ 358157 w 2368620"/>
              <a:gd name="connsiteY70" fmla="*/ 330609 h 2335289"/>
              <a:gd name="connsiteX71" fmla="*/ 478325 w 2368620"/>
              <a:gd name="connsiteY71" fmla="*/ 229172 h 2335289"/>
              <a:gd name="connsiteX72" fmla="*/ 512122 w 2368620"/>
              <a:gd name="connsiteY72" fmla="*/ 229172 h 2335289"/>
              <a:gd name="connsiteX73" fmla="*/ 662332 w 2368620"/>
              <a:gd name="connsiteY73" fmla="*/ 356907 h 2335289"/>
              <a:gd name="connsiteX74" fmla="*/ 703640 w 2368620"/>
              <a:gd name="connsiteY74" fmla="*/ 360664 h 2335289"/>
              <a:gd name="connsiteX75" fmla="*/ 1022835 w 2368620"/>
              <a:gd name="connsiteY75" fmla="*/ 244199 h 2335289"/>
              <a:gd name="connsiteX76" fmla="*/ 1049122 w 2368620"/>
              <a:gd name="connsiteY76" fmla="*/ 221658 h 2335289"/>
              <a:gd name="connsiteX77" fmla="*/ 1082919 w 2368620"/>
              <a:gd name="connsiteY77" fmla="*/ 18785 h 2335289"/>
              <a:gd name="connsiteX78" fmla="*/ 1101695 w 2368620"/>
              <a:gd name="connsiteY78" fmla="*/ 0 h 2335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368620" h="2335289">
                <a:moveTo>
                  <a:pt x="1184021" y="433388"/>
                </a:moveTo>
                <a:cubicBezTo>
                  <a:pt x="767320" y="433388"/>
                  <a:pt x="429454" y="775235"/>
                  <a:pt x="429454" y="1192213"/>
                </a:cubicBezTo>
                <a:cubicBezTo>
                  <a:pt x="429454" y="1609191"/>
                  <a:pt x="767320" y="1951038"/>
                  <a:pt x="1187775" y="1951038"/>
                </a:cubicBezTo>
                <a:cubicBezTo>
                  <a:pt x="1604476" y="1951038"/>
                  <a:pt x="1942342" y="1609191"/>
                  <a:pt x="1942342" y="1192213"/>
                </a:cubicBezTo>
                <a:cubicBezTo>
                  <a:pt x="1942342" y="771478"/>
                  <a:pt x="1604476" y="433388"/>
                  <a:pt x="1184021" y="433388"/>
                </a:cubicBezTo>
                <a:close/>
                <a:moveTo>
                  <a:pt x="1101695" y="0"/>
                </a:moveTo>
                <a:cubicBezTo>
                  <a:pt x="1158024" y="0"/>
                  <a:pt x="1210597" y="0"/>
                  <a:pt x="1266926" y="0"/>
                </a:cubicBezTo>
                <a:cubicBezTo>
                  <a:pt x="1278192" y="0"/>
                  <a:pt x="1281947" y="3757"/>
                  <a:pt x="1285702" y="15028"/>
                </a:cubicBezTo>
                <a:cubicBezTo>
                  <a:pt x="1296968" y="86409"/>
                  <a:pt x="1308234" y="157790"/>
                  <a:pt x="1319499" y="225415"/>
                </a:cubicBezTo>
                <a:cubicBezTo>
                  <a:pt x="1323255" y="236686"/>
                  <a:pt x="1327010" y="240443"/>
                  <a:pt x="1338276" y="244199"/>
                </a:cubicBezTo>
                <a:cubicBezTo>
                  <a:pt x="1454688" y="262984"/>
                  <a:pt x="1567345" y="300553"/>
                  <a:pt x="1668737" y="364421"/>
                </a:cubicBezTo>
                <a:cubicBezTo>
                  <a:pt x="1683758" y="371935"/>
                  <a:pt x="1691268" y="371935"/>
                  <a:pt x="1702534" y="360664"/>
                </a:cubicBezTo>
                <a:cubicBezTo>
                  <a:pt x="1755107" y="315581"/>
                  <a:pt x="1807681" y="270498"/>
                  <a:pt x="1860254" y="225415"/>
                </a:cubicBezTo>
                <a:cubicBezTo>
                  <a:pt x="1871520" y="217901"/>
                  <a:pt x="1875275" y="217901"/>
                  <a:pt x="1886541" y="225415"/>
                </a:cubicBezTo>
                <a:cubicBezTo>
                  <a:pt x="1927849" y="262984"/>
                  <a:pt x="1969156" y="296796"/>
                  <a:pt x="2010464" y="330609"/>
                </a:cubicBezTo>
                <a:cubicBezTo>
                  <a:pt x="2021730" y="338122"/>
                  <a:pt x="2021730" y="345636"/>
                  <a:pt x="2014219" y="353150"/>
                </a:cubicBezTo>
                <a:cubicBezTo>
                  <a:pt x="1980422" y="413261"/>
                  <a:pt x="1942870" y="477128"/>
                  <a:pt x="1909072" y="537239"/>
                </a:cubicBezTo>
                <a:cubicBezTo>
                  <a:pt x="1901562" y="548509"/>
                  <a:pt x="1901562" y="556023"/>
                  <a:pt x="1912828" y="567294"/>
                </a:cubicBezTo>
                <a:cubicBezTo>
                  <a:pt x="1987932" y="657460"/>
                  <a:pt x="2048016" y="755140"/>
                  <a:pt x="2085569" y="867847"/>
                </a:cubicBezTo>
                <a:cubicBezTo>
                  <a:pt x="2093079" y="882875"/>
                  <a:pt x="2100590" y="886632"/>
                  <a:pt x="2115611" y="886632"/>
                </a:cubicBezTo>
                <a:cubicBezTo>
                  <a:pt x="2149408" y="886632"/>
                  <a:pt x="2183205" y="886632"/>
                  <a:pt x="2213247" y="886632"/>
                </a:cubicBezTo>
                <a:cubicBezTo>
                  <a:pt x="2250799" y="886632"/>
                  <a:pt x="2284596" y="886632"/>
                  <a:pt x="2318394" y="886632"/>
                </a:cubicBezTo>
                <a:cubicBezTo>
                  <a:pt x="2333414" y="886632"/>
                  <a:pt x="2337170" y="890389"/>
                  <a:pt x="2340925" y="901659"/>
                </a:cubicBezTo>
                <a:cubicBezTo>
                  <a:pt x="2348436" y="958013"/>
                  <a:pt x="2355946" y="1010610"/>
                  <a:pt x="2367212" y="1063207"/>
                </a:cubicBezTo>
                <a:cubicBezTo>
                  <a:pt x="2370967" y="1074477"/>
                  <a:pt x="2367212" y="1081991"/>
                  <a:pt x="2355946" y="1085748"/>
                </a:cubicBezTo>
                <a:cubicBezTo>
                  <a:pt x="2288352" y="1108290"/>
                  <a:pt x="2224513" y="1130831"/>
                  <a:pt x="2160674" y="1153373"/>
                </a:cubicBezTo>
                <a:cubicBezTo>
                  <a:pt x="2145653" y="1160886"/>
                  <a:pt x="2141897" y="1164643"/>
                  <a:pt x="2141897" y="1179671"/>
                </a:cubicBezTo>
                <a:cubicBezTo>
                  <a:pt x="2141897" y="1299892"/>
                  <a:pt x="2123121" y="1416356"/>
                  <a:pt x="2078058" y="1529064"/>
                </a:cubicBezTo>
                <a:cubicBezTo>
                  <a:pt x="2074303" y="1536578"/>
                  <a:pt x="2078058" y="1544092"/>
                  <a:pt x="2085569" y="1551605"/>
                </a:cubicBezTo>
                <a:cubicBezTo>
                  <a:pt x="2138142" y="1596688"/>
                  <a:pt x="2190716" y="1641771"/>
                  <a:pt x="2247044" y="1686854"/>
                </a:cubicBezTo>
                <a:cubicBezTo>
                  <a:pt x="2258310" y="1694368"/>
                  <a:pt x="2258310" y="1701882"/>
                  <a:pt x="2250799" y="1716910"/>
                </a:cubicBezTo>
                <a:cubicBezTo>
                  <a:pt x="2224513" y="1761992"/>
                  <a:pt x="2198226" y="1807075"/>
                  <a:pt x="2171939" y="1852158"/>
                </a:cubicBezTo>
                <a:cubicBezTo>
                  <a:pt x="2164429" y="1863429"/>
                  <a:pt x="2160674" y="1867186"/>
                  <a:pt x="2149408" y="1859672"/>
                </a:cubicBezTo>
                <a:cubicBezTo>
                  <a:pt x="2081814" y="1837131"/>
                  <a:pt x="2017974" y="1814589"/>
                  <a:pt x="1950380" y="1788291"/>
                </a:cubicBezTo>
                <a:cubicBezTo>
                  <a:pt x="1939114" y="1784534"/>
                  <a:pt x="1931604" y="1784534"/>
                  <a:pt x="1924093" y="1795805"/>
                </a:cubicBezTo>
                <a:cubicBezTo>
                  <a:pt x="1848989" y="1889728"/>
                  <a:pt x="1758863" y="1964866"/>
                  <a:pt x="1653716" y="2024976"/>
                </a:cubicBezTo>
                <a:cubicBezTo>
                  <a:pt x="1642450" y="2028733"/>
                  <a:pt x="1638695" y="2036247"/>
                  <a:pt x="1642450" y="2051275"/>
                </a:cubicBezTo>
                <a:cubicBezTo>
                  <a:pt x="1653716" y="2118899"/>
                  <a:pt x="1664982" y="2186524"/>
                  <a:pt x="1680003" y="2250391"/>
                </a:cubicBezTo>
                <a:cubicBezTo>
                  <a:pt x="1680003" y="2265419"/>
                  <a:pt x="1680003" y="2272933"/>
                  <a:pt x="1664982" y="2276690"/>
                </a:cubicBezTo>
                <a:cubicBezTo>
                  <a:pt x="1612408" y="2295474"/>
                  <a:pt x="1563590" y="2314259"/>
                  <a:pt x="1514772" y="2333043"/>
                </a:cubicBezTo>
                <a:cubicBezTo>
                  <a:pt x="1503506" y="2336800"/>
                  <a:pt x="1495996" y="2333043"/>
                  <a:pt x="1492241" y="2325529"/>
                </a:cubicBezTo>
                <a:cubicBezTo>
                  <a:pt x="1454688" y="2261662"/>
                  <a:pt x="1420891" y="2201551"/>
                  <a:pt x="1387094" y="2141441"/>
                </a:cubicBezTo>
                <a:cubicBezTo>
                  <a:pt x="1379583" y="2130170"/>
                  <a:pt x="1372073" y="2126413"/>
                  <a:pt x="1360807" y="2130170"/>
                </a:cubicBezTo>
                <a:cubicBezTo>
                  <a:pt x="1244395" y="2152711"/>
                  <a:pt x="1124227" y="2152711"/>
                  <a:pt x="1007814" y="2130170"/>
                </a:cubicBezTo>
                <a:cubicBezTo>
                  <a:pt x="996549" y="2126413"/>
                  <a:pt x="989038" y="2130170"/>
                  <a:pt x="981528" y="2141441"/>
                </a:cubicBezTo>
                <a:cubicBezTo>
                  <a:pt x="947730" y="2201551"/>
                  <a:pt x="910178" y="2261662"/>
                  <a:pt x="876381" y="2325529"/>
                </a:cubicBezTo>
                <a:cubicBezTo>
                  <a:pt x="872626" y="2336800"/>
                  <a:pt x="865115" y="2336800"/>
                  <a:pt x="853849" y="2333043"/>
                </a:cubicBezTo>
                <a:cubicBezTo>
                  <a:pt x="805031" y="2314259"/>
                  <a:pt x="752458" y="2295474"/>
                  <a:pt x="703640" y="2276690"/>
                </a:cubicBezTo>
                <a:cubicBezTo>
                  <a:pt x="688619" y="2272933"/>
                  <a:pt x="688619" y="2269176"/>
                  <a:pt x="688619" y="2254148"/>
                </a:cubicBezTo>
                <a:cubicBezTo>
                  <a:pt x="703640" y="2186524"/>
                  <a:pt x="714905" y="2118899"/>
                  <a:pt x="726171" y="2051275"/>
                </a:cubicBezTo>
                <a:cubicBezTo>
                  <a:pt x="729926" y="2036247"/>
                  <a:pt x="726171" y="2028733"/>
                  <a:pt x="711150" y="2021219"/>
                </a:cubicBezTo>
                <a:cubicBezTo>
                  <a:pt x="609759" y="1964866"/>
                  <a:pt x="519633" y="1889728"/>
                  <a:pt x="444528" y="1795805"/>
                </a:cubicBezTo>
                <a:cubicBezTo>
                  <a:pt x="437018" y="1784534"/>
                  <a:pt x="429507" y="1784534"/>
                  <a:pt x="418241" y="1788291"/>
                </a:cubicBezTo>
                <a:cubicBezTo>
                  <a:pt x="350647" y="1814589"/>
                  <a:pt x="286808" y="1837131"/>
                  <a:pt x="219214" y="1859672"/>
                </a:cubicBezTo>
                <a:cubicBezTo>
                  <a:pt x="211703" y="1863429"/>
                  <a:pt x="204193" y="1867186"/>
                  <a:pt x="196682" y="1855915"/>
                </a:cubicBezTo>
                <a:cubicBezTo>
                  <a:pt x="170395" y="1807075"/>
                  <a:pt x="144109" y="1758236"/>
                  <a:pt x="114067" y="1709396"/>
                </a:cubicBezTo>
                <a:cubicBezTo>
                  <a:pt x="106556" y="1698125"/>
                  <a:pt x="114067" y="1694368"/>
                  <a:pt x="121577" y="1686854"/>
                </a:cubicBezTo>
                <a:cubicBezTo>
                  <a:pt x="174151" y="1641771"/>
                  <a:pt x="226724" y="1596688"/>
                  <a:pt x="283053" y="1551605"/>
                </a:cubicBezTo>
                <a:cubicBezTo>
                  <a:pt x="290563" y="1544092"/>
                  <a:pt x="294318" y="1540335"/>
                  <a:pt x="290563" y="1529064"/>
                </a:cubicBezTo>
                <a:cubicBezTo>
                  <a:pt x="245500" y="1416356"/>
                  <a:pt x="226724" y="1299892"/>
                  <a:pt x="226724" y="1179671"/>
                </a:cubicBezTo>
                <a:cubicBezTo>
                  <a:pt x="226724" y="1164643"/>
                  <a:pt x="219214" y="1157129"/>
                  <a:pt x="207948" y="1153373"/>
                </a:cubicBezTo>
                <a:cubicBezTo>
                  <a:pt x="144109" y="1130831"/>
                  <a:pt x="76514" y="1108290"/>
                  <a:pt x="12675" y="1081991"/>
                </a:cubicBezTo>
                <a:cubicBezTo>
                  <a:pt x="1409" y="1081991"/>
                  <a:pt x="-2346" y="1078234"/>
                  <a:pt x="1409" y="1063207"/>
                </a:cubicBezTo>
                <a:cubicBezTo>
                  <a:pt x="12675" y="1010610"/>
                  <a:pt x="20186" y="954256"/>
                  <a:pt x="27696" y="901659"/>
                </a:cubicBezTo>
                <a:cubicBezTo>
                  <a:pt x="31451" y="886632"/>
                  <a:pt x="38962" y="886632"/>
                  <a:pt x="50228" y="886632"/>
                </a:cubicBezTo>
                <a:cubicBezTo>
                  <a:pt x="114067" y="886632"/>
                  <a:pt x="181661" y="886632"/>
                  <a:pt x="249255" y="886632"/>
                </a:cubicBezTo>
                <a:cubicBezTo>
                  <a:pt x="268032" y="886632"/>
                  <a:pt x="279297" y="879118"/>
                  <a:pt x="283053" y="860333"/>
                </a:cubicBezTo>
                <a:cubicBezTo>
                  <a:pt x="324360" y="755140"/>
                  <a:pt x="380689" y="657460"/>
                  <a:pt x="455794" y="571051"/>
                </a:cubicBezTo>
                <a:cubicBezTo>
                  <a:pt x="467059" y="556023"/>
                  <a:pt x="467059" y="548509"/>
                  <a:pt x="455794" y="533482"/>
                </a:cubicBezTo>
                <a:cubicBezTo>
                  <a:pt x="421997" y="473371"/>
                  <a:pt x="388199" y="413261"/>
                  <a:pt x="354402" y="353150"/>
                </a:cubicBezTo>
                <a:cubicBezTo>
                  <a:pt x="346892" y="345636"/>
                  <a:pt x="346892" y="338122"/>
                  <a:pt x="358157" y="330609"/>
                </a:cubicBezTo>
                <a:cubicBezTo>
                  <a:pt x="399465" y="296796"/>
                  <a:pt x="440773" y="266741"/>
                  <a:pt x="478325" y="229172"/>
                </a:cubicBezTo>
                <a:cubicBezTo>
                  <a:pt x="489591" y="217901"/>
                  <a:pt x="500857" y="217901"/>
                  <a:pt x="512122" y="229172"/>
                </a:cubicBezTo>
                <a:cubicBezTo>
                  <a:pt x="560941" y="274255"/>
                  <a:pt x="613514" y="315581"/>
                  <a:pt x="662332" y="356907"/>
                </a:cubicBezTo>
                <a:cubicBezTo>
                  <a:pt x="677353" y="368178"/>
                  <a:pt x="684864" y="371935"/>
                  <a:pt x="703640" y="360664"/>
                </a:cubicBezTo>
                <a:cubicBezTo>
                  <a:pt x="805031" y="300553"/>
                  <a:pt x="910178" y="262984"/>
                  <a:pt x="1022835" y="244199"/>
                </a:cubicBezTo>
                <a:cubicBezTo>
                  <a:pt x="1041612" y="240443"/>
                  <a:pt x="1045367" y="236686"/>
                  <a:pt x="1049122" y="221658"/>
                </a:cubicBezTo>
                <a:cubicBezTo>
                  <a:pt x="1060388" y="154034"/>
                  <a:pt x="1071653" y="86409"/>
                  <a:pt x="1082919" y="18785"/>
                </a:cubicBezTo>
                <a:cubicBezTo>
                  <a:pt x="1086674" y="7514"/>
                  <a:pt x="1090430" y="0"/>
                  <a:pt x="1101695" y="0"/>
                </a:cubicBezTo>
                <a:close/>
              </a:path>
            </a:pathLst>
          </a:custGeom>
          <a:solidFill>
            <a:srgbClr val="5E6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424" name="任意多边形 423"/>
          <p:cNvSpPr>
            <a:spLocks/>
          </p:cNvSpPr>
          <p:nvPr/>
        </p:nvSpPr>
        <p:spPr bwMode="auto">
          <a:xfrm>
            <a:off x="1976421" y="2517960"/>
            <a:ext cx="2365375" cy="2334516"/>
          </a:xfrm>
          <a:custGeom>
            <a:avLst/>
            <a:gdLst>
              <a:gd name="connsiteX0" fmla="*/ 1181895 w 2365375"/>
              <a:gd name="connsiteY0" fmla="*/ 433388 h 2334516"/>
              <a:gd name="connsiteX1" fmla="*/ 423863 w 2365375"/>
              <a:gd name="connsiteY1" fmla="*/ 1195388 h 2334516"/>
              <a:gd name="connsiteX2" fmla="*/ 1200658 w 2365375"/>
              <a:gd name="connsiteY2" fmla="*/ 1949881 h 2334516"/>
              <a:gd name="connsiteX3" fmla="*/ 1939926 w 2365375"/>
              <a:gd name="connsiteY3" fmla="*/ 1191634 h 2334516"/>
              <a:gd name="connsiteX4" fmla="*/ 1181895 w 2365375"/>
              <a:gd name="connsiteY4" fmla="*/ 433388 h 2334516"/>
              <a:gd name="connsiteX5" fmla="*/ 1111351 w 2365375"/>
              <a:gd name="connsiteY5" fmla="*/ 0 h 2334516"/>
              <a:gd name="connsiteX6" fmla="*/ 1261534 w 2365375"/>
              <a:gd name="connsiteY6" fmla="*/ 0 h 2334516"/>
              <a:gd name="connsiteX7" fmla="*/ 1280306 w 2365375"/>
              <a:gd name="connsiteY7" fmla="*/ 15028 h 2334516"/>
              <a:gd name="connsiteX8" fmla="*/ 1317852 w 2365375"/>
              <a:gd name="connsiteY8" fmla="*/ 221658 h 2334516"/>
              <a:gd name="connsiteX9" fmla="*/ 1336625 w 2365375"/>
              <a:gd name="connsiteY9" fmla="*/ 244199 h 2334516"/>
              <a:gd name="connsiteX10" fmla="*/ 1670781 w 2365375"/>
              <a:gd name="connsiteY10" fmla="*/ 364421 h 2334516"/>
              <a:gd name="connsiteX11" fmla="*/ 1697063 w 2365375"/>
              <a:gd name="connsiteY11" fmla="*/ 360664 h 2334516"/>
              <a:gd name="connsiteX12" fmla="*/ 1858509 w 2365375"/>
              <a:gd name="connsiteY12" fmla="*/ 225415 h 2334516"/>
              <a:gd name="connsiteX13" fmla="*/ 1881036 w 2365375"/>
              <a:gd name="connsiteY13" fmla="*/ 225415 h 2334516"/>
              <a:gd name="connsiteX14" fmla="*/ 2004937 w 2365375"/>
              <a:gd name="connsiteY14" fmla="*/ 330609 h 2334516"/>
              <a:gd name="connsiteX15" fmla="*/ 2008692 w 2365375"/>
              <a:gd name="connsiteY15" fmla="*/ 360664 h 2334516"/>
              <a:gd name="connsiteX16" fmla="*/ 1907318 w 2365375"/>
              <a:gd name="connsiteY16" fmla="*/ 533482 h 2334516"/>
              <a:gd name="connsiteX17" fmla="*/ 1911073 w 2365375"/>
              <a:gd name="connsiteY17" fmla="*/ 567294 h 2334516"/>
              <a:gd name="connsiteX18" fmla="*/ 2083783 w 2365375"/>
              <a:gd name="connsiteY18" fmla="*/ 875361 h 2334516"/>
              <a:gd name="connsiteX19" fmla="*/ 2106310 w 2365375"/>
              <a:gd name="connsiteY19" fmla="*/ 886632 h 2334516"/>
              <a:gd name="connsiteX20" fmla="*/ 2312811 w 2365375"/>
              <a:gd name="connsiteY20" fmla="*/ 886632 h 2334516"/>
              <a:gd name="connsiteX21" fmla="*/ 2335339 w 2365375"/>
              <a:gd name="connsiteY21" fmla="*/ 905416 h 2334516"/>
              <a:gd name="connsiteX22" fmla="*/ 2365375 w 2365375"/>
              <a:gd name="connsiteY22" fmla="*/ 1066964 h 2334516"/>
              <a:gd name="connsiteX23" fmla="*/ 2354111 w 2365375"/>
              <a:gd name="connsiteY23" fmla="*/ 1081991 h 2334516"/>
              <a:gd name="connsiteX24" fmla="*/ 2158874 w 2365375"/>
              <a:gd name="connsiteY24" fmla="*/ 1153373 h 2334516"/>
              <a:gd name="connsiteX25" fmla="*/ 2140101 w 2365375"/>
              <a:gd name="connsiteY25" fmla="*/ 1183428 h 2334516"/>
              <a:gd name="connsiteX26" fmla="*/ 2080028 w 2365375"/>
              <a:gd name="connsiteY26" fmla="*/ 1521550 h 2334516"/>
              <a:gd name="connsiteX27" fmla="*/ 2087537 w 2365375"/>
              <a:gd name="connsiteY27" fmla="*/ 1555362 h 2334516"/>
              <a:gd name="connsiteX28" fmla="*/ 2241475 w 2365375"/>
              <a:gd name="connsiteY28" fmla="*/ 1686854 h 2334516"/>
              <a:gd name="connsiteX29" fmla="*/ 2248984 w 2365375"/>
              <a:gd name="connsiteY29" fmla="*/ 1713153 h 2334516"/>
              <a:gd name="connsiteX30" fmla="*/ 2170138 w 2365375"/>
              <a:gd name="connsiteY30" fmla="*/ 1852158 h 2334516"/>
              <a:gd name="connsiteX31" fmla="*/ 2143856 w 2365375"/>
              <a:gd name="connsiteY31" fmla="*/ 1859672 h 2334516"/>
              <a:gd name="connsiteX32" fmla="*/ 1948619 w 2365375"/>
              <a:gd name="connsiteY32" fmla="*/ 1788291 h 2334516"/>
              <a:gd name="connsiteX33" fmla="*/ 1922337 w 2365375"/>
              <a:gd name="connsiteY33" fmla="*/ 1795805 h 2334516"/>
              <a:gd name="connsiteX34" fmla="*/ 1648254 w 2365375"/>
              <a:gd name="connsiteY34" fmla="*/ 2024976 h 2334516"/>
              <a:gd name="connsiteX35" fmla="*/ 1640744 w 2365375"/>
              <a:gd name="connsiteY35" fmla="*/ 2047518 h 2334516"/>
              <a:gd name="connsiteX36" fmla="*/ 1678290 w 2365375"/>
              <a:gd name="connsiteY36" fmla="*/ 2257905 h 2334516"/>
              <a:gd name="connsiteX37" fmla="*/ 1667026 w 2365375"/>
              <a:gd name="connsiteY37" fmla="*/ 2276690 h 2334516"/>
              <a:gd name="connsiteX38" fmla="*/ 1509335 w 2365375"/>
              <a:gd name="connsiteY38" fmla="*/ 2333043 h 2334516"/>
              <a:gd name="connsiteX39" fmla="*/ 1490562 w 2365375"/>
              <a:gd name="connsiteY39" fmla="*/ 2325529 h 2334516"/>
              <a:gd name="connsiteX40" fmla="*/ 1385434 w 2365375"/>
              <a:gd name="connsiteY40" fmla="*/ 2145198 h 2334516"/>
              <a:gd name="connsiteX41" fmla="*/ 1355398 w 2365375"/>
              <a:gd name="connsiteY41" fmla="*/ 2130170 h 2334516"/>
              <a:gd name="connsiteX42" fmla="*/ 1055033 w 2365375"/>
              <a:gd name="connsiteY42" fmla="*/ 2137684 h 2334516"/>
              <a:gd name="connsiteX43" fmla="*/ 1032505 w 2365375"/>
              <a:gd name="connsiteY43" fmla="*/ 2133927 h 2334516"/>
              <a:gd name="connsiteX44" fmla="*/ 968678 w 2365375"/>
              <a:gd name="connsiteY44" fmla="*/ 2163982 h 2334516"/>
              <a:gd name="connsiteX45" fmla="*/ 874813 w 2365375"/>
              <a:gd name="connsiteY45" fmla="*/ 2325529 h 2334516"/>
              <a:gd name="connsiteX46" fmla="*/ 856041 w 2365375"/>
              <a:gd name="connsiteY46" fmla="*/ 2333043 h 2334516"/>
              <a:gd name="connsiteX47" fmla="*/ 705858 w 2365375"/>
              <a:gd name="connsiteY47" fmla="*/ 2280446 h 2334516"/>
              <a:gd name="connsiteX48" fmla="*/ 690840 w 2365375"/>
              <a:gd name="connsiteY48" fmla="*/ 2250391 h 2334516"/>
              <a:gd name="connsiteX49" fmla="*/ 717122 w 2365375"/>
              <a:gd name="connsiteY49" fmla="*/ 2092601 h 2334516"/>
              <a:gd name="connsiteX50" fmla="*/ 720876 w 2365375"/>
              <a:gd name="connsiteY50" fmla="*/ 2073816 h 2334516"/>
              <a:gd name="connsiteX51" fmla="*/ 690840 w 2365375"/>
              <a:gd name="connsiteY51" fmla="*/ 2009949 h 2334516"/>
              <a:gd name="connsiteX52" fmla="*/ 450548 w 2365375"/>
              <a:gd name="connsiteY52" fmla="*/ 1803319 h 2334516"/>
              <a:gd name="connsiteX53" fmla="*/ 405493 w 2365375"/>
              <a:gd name="connsiteY53" fmla="*/ 1792048 h 2334516"/>
              <a:gd name="connsiteX54" fmla="*/ 225274 w 2365375"/>
              <a:gd name="connsiteY54" fmla="*/ 1859672 h 2334516"/>
              <a:gd name="connsiteX55" fmla="*/ 195237 w 2365375"/>
              <a:gd name="connsiteY55" fmla="*/ 1848401 h 2334516"/>
              <a:gd name="connsiteX56" fmla="*/ 116392 w 2365375"/>
              <a:gd name="connsiteY56" fmla="*/ 1713153 h 2334516"/>
              <a:gd name="connsiteX57" fmla="*/ 120146 w 2365375"/>
              <a:gd name="connsiteY57" fmla="*/ 1686854 h 2334516"/>
              <a:gd name="connsiteX58" fmla="*/ 281592 w 2365375"/>
              <a:gd name="connsiteY58" fmla="*/ 1551605 h 2334516"/>
              <a:gd name="connsiteX59" fmla="*/ 289102 w 2365375"/>
              <a:gd name="connsiteY59" fmla="*/ 1525307 h 2334516"/>
              <a:gd name="connsiteX60" fmla="*/ 229029 w 2365375"/>
              <a:gd name="connsiteY60" fmla="*/ 1183428 h 2334516"/>
              <a:gd name="connsiteX61" fmla="*/ 206501 w 2365375"/>
              <a:gd name="connsiteY61" fmla="*/ 1153373 h 2334516"/>
              <a:gd name="connsiteX62" fmla="*/ 11264 w 2365375"/>
              <a:gd name="connsiteY62" fmla="*/ 1081991 h 2334516"/>
              <a:gd name="connsiteX63" fmla="*/ 0 w 2365375"/>
              <a:gd name="connsiteY63" fmla="*/ 1066964 h 2334516"/>
              <a:gd name="connsiteX64" fmla="*/ 30037 w 2365375"/>
              <a:gd name="connsiteY64" fmla="*/ 901659 h 2334516"/>
              <a:gd name="connsiteX65" fmla="*/ 48809 w 2365375"/>
              <a:gd name="connsiteY65" fmla="*/ 886632 h 2334516"/>
              <a:gd name="connsiteX66" fmla="*/ 153937 w 2365375"/>
              <a:gd name="connsiteY66" fmla="*/ 886632 h 2334516"/>
              <a:gd name="connsiteX67" fmla="*/ 259065 w 2365375"/>
              <a:gd name="connsiteY67" fmla="*/ 886632 h 2334516"/>
              <a:gd name="connsiteX68" fmla="*/ 281592 w 2365375"/>
              <a:gd name="connsiteY68" fmla="*/ 871604 h 2334516"/>
              <a:gd name="connsiteX69" fmla="*/ 454302 w 2365375"/>
              <a:gd name="connsiteY69" fmla="*/ 567294 h 2334516"/>
              <a:gd name="connsiteX70" fmla="*/ 458057 w 2365375"/>
              <a:gd name="connsiteY70" fmla="*/ 533482 h 2334516"/>
              <a:gd name="connsiteX71" fmla="*/ 352929 w 2365375"/>
              <a:gd name="connsiteY71" fmla="*/ 353150 h 2334516"/>
              <a:gd name="connsiteX72" fmla="*/ 356684 w 2365375"/>
              <a:gd name="connsiteY72" fmla="*/ 330609 h 2334516"/>
              <a:gd name="connsiteX73" fmla="*/ 484339 w 2365375"/>
              <a:gd name="connsiteY73" fmla="*/ 225415 h 2334516"/>
              <a:gd name="connsiteX74" fmla="*/ 510621 w 2365375"/>
              <a:gd name="connsiteY74" fmla="*/ 229172 h 2334516"/>
              <a:gd name="connsiteX75" fmla="*/ 664558 w 2365375"/>
              <a:gd name="connsiteY75" fmla="*/ 360664 h 2334516"/>
              <a:gd name="connsiteX76" fmla="*/ 698349 w 2365375"/>
              <a:gd name="connsiteY76" fmla="*/ 360664 h 2334516"/>
              <a:gd name="connsiteX77" fmla="*/ 946150 w 2365375"/>
              <a:gd name="connsiteY77" fmla="*/ 259227 h 2334516"/>
              <a:gd name="connsiteX78" fmla="*/ 1024996 w 2365375"/>
              <a:gd name="connsiteY78" fmla="*/ 244199 h 2334516"/>
              <a:gd name="connsiteX79" fmla="*/ 1047523 w 2365375"/>
              <a:gd name="connsiteY79" fmla="*/ 221658 h 2334516"/>
              <a:gd name="connsiteX80" fmla="*/ 1081314 w 2365375"/>
              <a:gd name="connsiteY80" fmla="*/ 26299 h 2334516"/>
              <a:gd name="connsiteX81" fmla="*/ 1111351 w 2365375"/>
              <a:gd name="connsiteY81" fmla="*/ 0 h 233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365375" h="2334516">
                <a:moveTo>
                  <a:pt x="1181895" y="433388"/>
                </a:moveTo>
                <a:cubicBezTo>
                  <a:pt x="765353" y="433388"/>
                  <a:pt x="423863" y="774974"/>
                  <a:pt x="423863" y="1195388"/>
                </a:cubicBezTo>
                <a:cubicBezTo>
                  <a:pt x="423863" y="1608295"/>
                  <a:pt x="769105" y="1957388"/>
                  <a:pt x="1200658" y="1949881"/>
                </a:cubicBezTo>
                <a:cubicBezTo>
                  <a:pt x="1602189" y="1938620"/>
                  <a:pt x="1939926" y="1608295"/>
                  <a:pt x="1939926" y="1191634"/>
                </a:cubicBezTo>
                <a:cubicBezTo>
                  <a:pt x="1939926" y="771221"/>
                  <a:pt x="1598437" y="433388"/>
                  <a:pt x="1181895" y="433388"/>
                </a:cubicBezTo>
                <a:close/>
                <a:moveTo>
                  <a:pt x="1111351" y="0"/>
                </a:moveTo>
                <a:cubicBezTo>
                  <a:pt x="1160160" y="3757"/>
                  <a:pt x="1212724" y="0"/>
                  <a:pt x="1261534" y="0"/>
                </a:cubicBezTo>
                <a:cubicBezTo>
                  <a:pt x="1276552" y="0"/>
                  <a:pt x="1280306" y="3757"/>
                  <a:pt x="1280306" y="15028"/>
                </a:cubicBezTo>
                <a:cubicBezTo>
                  <a:pt x="1295325" y="86409"/>
                  <a:pt x="1306588" y="154034"/>
                  <a:pt x="1317852" y="221658"/>
                </a:cubicBezTo>
                <a:cubicBezTo>
                  <a:pt x="1321607" y="232929"/>
                  <a:pt x="1325361" y="240443"/>
                  <a:pt x="1336625" y="244199"/>
                </a:cubicBezTo>
                <a:cubicBezTo>
                  <a:pt x="1456771" y="262984"/>
                  <a:pt x="1565653" y="304310"/>
                  <a:pt x="1670781" y="364421"/>
                </a:cubicBezTo>
                <a:cubicBezTo>
                  <a:pt x="1682045" y="371935"/>
                  <a:pt x="1689554" y="368178"/>
                  <a:pt x="1697063" y="360664"/>
                </a:cubicBezTo>
                <a:cubicBezTo>
                  <a:pt x="1749627" y="315581"/>
                  <a:pt x="1805945" y="270498"/>
                  <a:pt x="1858509" y="225415"/>
                </a:cubicBezTo>
                <a:cubicBezTo>
                  <a:pt x="1866018" y="217901"/>
                  <a:pt x="1873527" y="217901"/>
                  <a:pt x="1881036" y="225415"/>
                </a:cubicBezTo>
                <a:cubicBezTo>
                  <a:pt x="1922337" y="259227"/>
                  <a:pt x="1963637" y="296796"/>
                  <a:pt x="2004937" y="330609"/>
                </a:cubicBezTo>
                <a:cubicBezTo>
                  <a:pt x="2016201" y="338122"/>
                  <a:pt x="2016201" y="345636"/>
                  <a:pt x="2008692" y="360664"/>
                </a:cubicBezTo>
                <a:cubicBezTo>
                  <a:pt x="1974901" y="417018"/>
                  <a:pt x="1941110" y="477128"/>
                  <a:pt x="1907318" y="533482"/>
                </a:cubicBezTo>
                <a:cubicBezTo>
                  <a:pt x="1899809" y="548509"/>
                  <a:pt x="1899809" y="556023"/>
                  <a:pt x="1911073" y="567294"/>
                </a:cubicBezTo>
                <a:cubicBezTo>
                  <a:pt x="1986164" y="657460"/>
                  <a:pt x="2046237" y="762654"/>
                  <a:pt x="2083783" y="875361"/>
                </a:cubicBezTo>
                <a:cubicBezTo>
                  <a:pt x="2091292" y="886632"/>
                  <a:pt x="2098801" y="886632"/>
                  <a:pt x="2106310" y="886632"/>
                </a:cubicBezTo>
                <a:cubicBezTo>
                  <a:pt x="2173892" y="886632"/>
                  <a:pt x="2241475" y="886632"/>
                  <a:pt x="2312811" y="886632"/>
                </a:cubicBezTo>
                <a:cubicBezTo>
                  <a:pt x="2327829" y="886632"/>
                  <a:pt x="2335339" y="890389"/>
                  <a:pt x="2335339" y="905416"/>
                </a:cubicBezTo>
                <a:cubicBezTo>
                  <a:pt x="2346602" y="961770"/>
                  <a:pt x="2354111" y="1014367"/>
                  <a:pt x="2365375" y="1066964"/>
                </a:cubicBezTo>
                <a:cubicBezTo>
                  <a:pt x="2365375" y="1078234"/>
                  <a:pt x="2361621" y="1081991"/>
                  <a:pt x="2354111" y="1081991"/>
                </a:cubicBezTo>
                <a:cubicBezTo>
                  <a:pt x="2290284" y="1104533"/>
                  <a:pt x="2226456" y="1130831"/>
                  <a:pt x="2158874" y="1153373"/>
                </a:cubicBezTo>
                <a:cubicBezTo>
                  <a:pt x="2143856" y="1157129"/>
                  <a:pt x="2140101" y="1164643"/>
                  <a:pt x="2140101" y="1183428"/>
                </a:cubicBezTo>
                <a:cubicBezTo>
                  <a:pt x="2140101" y="1299892"/>
                  <a:pt x="2121328" y="1412600"/>
                  <a:pt x="2080028" y="1521550"/>
                </a:cubicBezTo>
                <a:cubicBezTo>
                  <a:pt x="2072519" y="1536578"/>
                  <a:pt x="2076274" y="1547848"/>
                  <a:pt x="2087537" y="1555362"/>
                </a:cubicBezTo>
                <a:cubicBezTo>
                  <a:pt x="2140101" y="1600445"/>
                  <a:pt x="2192665" y="1641771"/>
                  <a:pt x="2241475" y="1686854"/>
                </a:cubicBezTo>
                <a:cubicBezTo>
                  <a:pt x="2252738" y="1694368"/>
                  <a:pt x="2256493" y="1701882"/>
                  <a:pt x="2248984" y="1713153"/>
                </a:cubicBezTo>
                <a:cubicBezTo>
                  <a:pt x="2222702" y="1758236"/>
                  <a:pt x="2196420" y="1807075"/>
                  <a:pt x="2170138" y="1852158"/>
                </a:cubicBezTo>
                <a:cubicBezTo>
                  <a:pt x="2162629" y="1863429"/>
                  <a:pt x="2158874" y="1867186"/>
                  <a:pt x="2143856" y="1859672"/>
                </a:cubicBezTo>
                <a:cubicBezTo>
                  <a:pt x="2080028" y="1837131"/>
                  <a:pt x="2012446" y="1814589"/>
                  <a:pt x="1948619" y="1788291"/>
                </a:cubicBezTo>
                <a:cubicBezTo>
                  <a:pt x="1937355" y="1784534"/>
                  <a:pt x="1929846" y="1784534"/>
                  <a:pt x="1922337" y="1795805"/>
                </a:cubicBezTo>
                <a:cubicBezTo>
                  <a:pt x="1847245" y="1889728"/>
                  <a:pt x="1753381" y="1964866"/>
                  <a:pt x="1648254" y="2024976"/>
                </a:cubicBezTo>
                <a:cubicBezTo>
                  <a:pt x="1640744" y="2028733"/>
                  <a:pt x="1636990" y="2036247"/>
                  <a:pt x="1640744" y="2047518"/>
                </a:cubicBezTo>
                <a:cubicBezTo>
                  <a:pt x="1652008" y="2115142"/>
                  <a:pt x="1663272" y="2186524"/>
                  <a:pt x="1678290" y="2257905"/>
                </a:cubicBezTo>
                <a:cubicBezTo>
                  <a:pt x="1678290" y="2269176"/>
                  <a:pt x="1678290" y="2272933"/>
                  <a:pt x="1667026" y="2276690"/>
                </a:cubicBezTo>
                <a:cubicBezTo>
                  <a:pt x="1614462" y="2295474"/>
                  <a:pt x="1561899" y="2314259"/>
                  <a:pt x="1509335" y="2333043"/>
                </a:cubicBezTo>
                <a:cubicBezTo>
                  <a:pt x="1498071" y="2336800"/>
                  <a:pt x="1494316" y="2333043"/>
                  <a:pt x="1490562" y="2325529"/>
                </a:cubicBezTo>
                <a:cubicBezTo>
                  <a:pt x="1453016" y="2265419"/>
                  <a:pt x="1419225" y="2205308"/>
                  <a:pt x="1385434" y="2145198"/>
                </a:cubicBezTo>
                <a:cubicBezTo>
                  <a:pt x="1377925" y="2130170"/>
                  <a:pt x="1370416" y="2126413"/>
                  <a:pt x="1355398" y="2130170"/>
                </a:cubicBezTo>
                <a:cubicBezTo>
                  <a:pt x="1254024" y="2148954"/>
                  <a:pt x="1156406" y="2152711"/>
                  <a:pt x="1055033" y="2137684"/>
                </a:cubicBezTo>
                <a:cubicBezTo>
                  <a:pt x="1047523" y="2137684"/>
                  <a:pt x="1040014" y="2137684"/>
                  <a:pt x="1032505" y="2133927"/>
                </a:cubicBezTo>
                <a:cubicBezTo>
                  <a:pt x="987450" y="2126413"/>
                  <a:pt x="987450" y="2126413"/>
                  <a:pt x="968678" y="2163982"/>
                </a:cubicBezTo>
                <a:cubicBezTo>
                  <a:pt x="938641" y="2220336"/>
                  <a:pt x="904850" y="2272933"/>
                  <a:pt x="874813" y="2325529"/>
                </a:cubicBezTo>
                <a:cubicBezTo>
                  <a:pt x="871059" y="2333043"/>
                  <a:pt x="867304" y="2336800"/>
                  <a:pt x="856041" y="2333043"/>
                </a:cubicBezTo>
                <a:cubicBezTo>
                  <a:pt x="807231" y="2314259"/>
                  <a:pt x="754667" y="2295474"/>
                  <a:pt x="705858" y="2280446"/>
                </a:cubicBezTo>
                <a:cubicBezTo>
                  <a:pt x="687085" y="2272933"/>
                  <a:pt x="687085" y="2265419"/>
                  <a:pt x="690840" y="2250391"/>
                </a:cubicBezTo>
                <a:cubicBezTo>
                  <a:pt x="698349" y="2197794"/>
                  <a:pt x="709613" y="2145198"/>
                  <a:pt x="717122" y="2092601"/>
                </a:cubicBezTo>
                <a:cubicBezTo>
                  <a:pt x="717122" y="2085087"/>
                  <a:pt x="720876" y="2077573"/>
                  <a:pt x="720876" y="2073816"/>
                </a:cubicBezTo>
                <a:cubicBezTo>
                  <a:pt x="728385" y="2032490"/>
                  <a:pt x="728385" y="2032490"/>
                  <a:pt x="690840" y="2009949"/>
                </a:cubicBezTo>
                <a:cubicBezTo>
                  <a:pt x="596976" y="1953595"/>
                  <a:pt x="518130" y="1885971"/>
                  <a:pt x="450548" y="1803319"/>
                </a:cubicBezTo>
                <a:cubicBezTo>
                  <a:pt x="435530" y="1788291"/>
                  <a:pt x="424266" y="1784534"/>
                  <a:pt x="405493" y="1792048"/>
                </a:cubicBezTo>
                <a:cubicBezTo>
                  <a:pt x="345420" y="1814589"/>
                  <a:pt x="285347" y="1837131"/>
                  <a:pt x="225274" y="1859672"/>
                </a:cubicBezTo>
                <a:cubicBezTo>
                  <a:pt x="210256" y="1867186"/>
                  <a:pt x="202747" y="1863429"/>
                  <a:pt x="195237" y="1848401"/>
                </a:cubicBezTo>
                <a:cubicBezTo>
                  <a:pt x="168955" y="1803319"/>
                  <a:pt x="142674" y="1758236"/>
                  <a:pt x="116392" y="1713153"/>
                </a:cubicBezTo>
                <a:cubicBezTo>
                  <a:pt x="108882" y="1701882"/>
                  <a:pt x="108882" y="1698125"/>
                  <a:pt x="120146" y="1686854"/>
                </a:cubicBezTo>
                <a:cubicBezTo>
                  <a:pt x="172710" y="1645528"/>
                  <a:pt x="225274" y="1596688"/>
                  <a:pt x="281592" y="1551605"/>
                </a:cubicBezTo>
                <a:cubicBezTo>
                  <a:pt x="289102" y="1544092"/>
                  <a:pt x="292856" y="1536578"/>
                  <a:pt x="289102" y="1525307"/>
                </a:cubicBezTo>
                <a:cubicBezTo>
                  <a:pt x="247801" y="1416356"/>
                  <a:pt x="225274" y="1299892"/>
                  <a:pt x="229029" y="1183428"/>
                </a:cubicBezTo>
                <a:cubicBezTo>
                  <a:pt x="229029" y="1164643"/>
                  <a:pt x="221519" y="1160886"/>
                  <a:pt x="206501" y="1153373"/>
                </a:cubicBezTo>
                <a:cubicBezTo>
                  <a:pt x="142674" y="1130831"/>
                  <a:pt x="75091" y="1108290"/>
                  <a:pt x="11264" y="1081991"/>
                </a:cubicBezTo>
                <a:cubicBezTo>
                  <a:pt x="0" y="1078234"/>
                  <a:pt x="0" y="1074477"/>
                  <a:pt x="0" y="1066964"/>
                </a:cubicBezTo>
                <a:cubicBezTo>
                  <a:pt x="11264" y="1010610"/>
                  <a:pt x="18773" y="954256"/>
                  <a:pt x="30037" y="901659"/>
                </a:cubicBezTo>
                <a:cubicBezTo>
                  <a:pt x="30037" y="886632"/>
                  <a:pt x="37546" y="886632"/>
                  <a:pt x="48809" y="886632"/>
                </a:cubicBezTo>
                <a:cubicBezTo>
                  <a:pt x="86355" y="886632"/>
                  <a:pt x="120146" y="886632"/>
                  <a:pt x="153937" y="886632"/>
                </a:cubicBezTo>
                <a:cubicBezTo>
                  <a:pt x="191483" y="886632"/>
                  <a:pt x="225274" y="886632"/>
                  <a:pt x="259065" y="886632"/>
                </a:cubicBezTo>
                <a:cubicBezTo>
                  <a:pt x="270329" y="886632"/>
                  <a:pt x="277838" y="882875"/>
                  <a:pt x="281592" y="871604"/>
                </a:cubicBezTo>
                <a:cubicBezTo>
                  <a:pt x="319138" y="758897"/>
                  <a:pt x="379211" y="657460"/>
                  <a:pt x="454302" y="567294"/>
                </a:cubicBezTo>
                <a:cubicBezTo>
                  <a:pt x="465566" y="556023"/>
                  <a:pt x="465566" y="548509"/>
                  <a:pt x="458057" y="533482"/>
                </a:cubicBezTo>
                <a:cubicBezTo>
                  <a:pt x="424266" y="473371"/>
                  <a:pt x="390475" y="413261"/>
                  <a:pt x="352929" y="353150"/>
                </a:cubicBezTo>
                <a:cubicBezTo>
                  <a:pt x="349175" y="345636"/>
                  <a:pt x="349175" y="338122"/>
                  <a:pt x="356684" y="330609"/>
                </a:cubicBezTo>
                <a:cubicBezTo>
                  <a:pt x="397984" y="296796"/>
                  <a:pt x="443039" y="262984"/>
                  <a:pt x="484339" y="225415"/>
                </a:cubicBezTo>
                <a:cubicBezTo>
                  <a:pt x="491848" y="217901"/>
                  <a:pt x="499357" y="221658"/>
                  <a:pt x="510621" y="229172"/>
                </a:cubicBezTo>
                <a:cubicBezTo>
                  <a:pt x="559430" y="270498"/>
                  <a:pt x="611994" y="315581"/>
                  <a:pt x="664558" y="360664"/>
                </a:cubicBezTo>
                <a:cubicBezTo>
                  <a:pt x="675822" y="368178"/>
                  <a:pt x="687085" y="371935"/>
                  <a:pt x="698349" y="360664"/>
                </a:cubicBezTo>
                <a:cubicBezTo>
                  <a:pt x="777195" y="315581"/>
                  <a:pt x="859795" y="281769"/>
                  <a:pt x="946150" y="259227"/>
                </a:cubicBezTo>
                <a:cubicBezTo>
                  <a:pt x="972432" y="251713"/>
                  <a:pt x="998714" y="247956"/>
                  <a:pt x="1024996" y="244199"/>
                </a:cubicBezTo>
                <a:cubicBezTo>
                  <a:pt x="1040014" y="240443"/>
                  <a:pt x="1043769" y="232929"/>
                  <a:pt x="1047523" y="221658"/>
                </a:cubicBezTo>
                <a:cubicBezTo>
                  <a:pt x="1058787" y="157790"/>
                  <a:pt x="1070051" y="90166"/>
                  <a:pt x="1081314" y="26299"/>
                </a:cubicBezTo>
                <a:cubicBezTo>
                  <a:pt x="1085069" y="7514"/>
                  <a:pt x="1088824" y="0"/>
                  <a:pt x="1111351" y="0"/>
                </a:cubicBezTo>
                <a:close/>
              </a:path>
            </a:pathLst>
          </a:custGeom>
          <a:solidFill>
            <a:srgbClr val="748773"/>
          </a:solidFill>
          <a:ln w="12700" cap="flat" cmpd="sng" algn="ctr">
            <a:noFill/>
            <a:prstDash val="solid"/>
            <a:miter lim="800000"/>
          </a:ln>
          <a:effectLst/>
        </p:spPr>
        <p:txBody>
          <a:bodyPr wrap="square" rtlCol="0" anchor="ctr">
            <a:noAutofit/>
          </a:bodyPr>
          <a:lstStyle/>
          <a:p>
            <a:pPr algn="ctr"/>
            <a:endParaRPr lang="zh-CN" alt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5" name="任意多边形 424"/>
          <p:cNvSpPr>
            <a:spLocks/>
          </p:cNvSpPr>
          <p:nvPr/>
        </p:nvSpPr>
        <p:spPr bwMode="auto">
          <a:xfrm>
            <a:off x="4388090" y="2564048"/>
            <a:ext cx="1642724" cy="1614683"/>
          </a:xfrm>
          <a:custGeom>
            <a:avLst/>
            <a:gdLst>
              <a:gd name="connsiteX0" fmla="*/ 819478 w 1642724"/>
              <a:gd name="connsiteY0" fmla="*/ 295857 h 1614683"/>
              <a:gd name="connsiteX1" fmla="*/ 293512 w 1642724"/>
              <a:gd name="connsiteY1" fmla="*/ 821823 h 1614683"/>
              <a:gd name="connsiteX2" fmla="*/ 819478 w 1642724"/>
              <a:gd name="connsiteY2" fmla="*/ 1347788 h 1614683"/>
              <a:gd name="connsiteX3" fmla="*/ 1345443 w 1642724"/>
              <a:gd name="connsiteY3" fmla="*/ 818066 h 1614683"/>
              <a:gd name="connsiteX4" fmla="*/ 819478 w 1642724"/>
              <a:gd name="connsiteY4" fmla="*/ 295857 h 1614683"/>
              <a:gd name="connsiteX5" fmla="*/ 770893 w 1642724"/>
              <a:gd name="connsiteY5" fmla="*/ 0 h 1614683"/>
              <a:gd name="connsiteX6" fmla="*/ 872240 w 1642724"/>
              <a:gd name="connsiteY6" fmla="*/ 0 h 1614683"/>
              <a:gd name="connsiteX7" fmla="*/ 891008 w 1642724"/>
              <a:gd name="connsiteY7" fmla="*/ 15028 h 1614683"/>
              <a:gd name="connsiteX8" fmla="*/ 913530 w 1642724"/>
              <a:gd name="connsiteY8" fmla="*/ 154036 h 1614683"/>
              <a:gd name="connsiteX9" fmla="*/ 928544 w 1642724"/>
              <a:gd name="connsiteY9" fmla="*/ 165306 h 1614683"/>
              <a:gd name="connsiteX10" fmla="*/ 1161266 w 1642724"/>
              <a:gd name="connsiteY10" fmla="*/ 251716 h 1614683"/>
              <a:gd name="connsiteX11" fmla="*/ 1180034 w 1642724"/>
              <a:gd name="connsiteY11" fmla="*/ 247960 h 1614683"/>
              <a:gd name="connsiteX12" fmla="*/ 1285135 w 1642724"/>
              <a:gd name="connsiteY12" fmla="*/ 157792 h 1614683"/>
              <a:gd name="connsiteX13" fmla="*/ 1311410 w 1642724"/>
              <a:gd name="connsiteY13" fmla="*/ 157792 h 1614683"/>
              <a:gd name="connsiteX14" fmla="*/ 1390235 w 1642724"/>
              <a:gd name="connsiteY14" fmla="*/ 225418 h 1614683"/>
              <a:gd name="connsiteX15" fmla="*/ 1393989 w 1642724"/>
              <a:gd name="connsiteY15" fmla="*/ 247960 h 1614683"/>
              <a:gd name="connsiteX16" fmla="*/ 1326424 w 1642724"/>
              <a:gd name="connsiteY16" fmla="*/ 364425 h 1614683"/>
              <a:gd name="connsiteX17" fmla="*/ 1330178 w 1642724"/>
              <a:gd name="connsiteY17" fmla="*/ 394481 h 1614683"/>
              <a:gd name="connsiteX18" fmla="*/ 1446539 w 1642724"/>
              <a:gd name="connsiteY18" fmla="*/ 601114 h 1614683"/>
              <a:gd name="connsiteX19" fmla="*/ 1465307 w 1642724"/>
              <a:gd name="connsiteY19" fmla="*/ 612385 h 1614683"/>
              <a:gd name="connsiteX20" fmla="*/ 1604190 w 1642724"/>
              <a:gd name="connsiteY20" fmla="*/ 612385 h 1614683"/>
              <a:gd name="connsiteX21" fmla="*/ 1622958 w 1642724"/>
              <a:gd name="connsiteY21" fmla="*/ 627413 h 1614683"/>
              <a:gd name="connsiteX22" fmla="*/ 1641726 w 1642724"/>
              <a:gd name="connsiteY22" fmla="*/ 732607 h 1614683"/>
              <a:gd name="connsiteX23" fmla="*/ 1630465 w 1642724"/>
              <a:gd name="connsiteY23" fmla="*/ 751392 h 1614683"/>
              <a:gd name="connsiteX24" fmla="*/ 1506596 w 1642724"/>
              <a:gd name="connsiteY24" fmla="*/ 792719 h 1614683"/>
              <a:gd name="connsiteX25" fmla="*/ 1484075 w 1642724"/>
              <a:gd name="connsiteY25" fmla="*/ 826531 h 1614683"/>
              <a:gd name="connsiteX26" fmla="*/ 1446539 w 1642724"/>
              <a:gd name="connsiteY26" fmla="*/ 1048192 h 1614683"/>
              <a:gd name="connsiteX27" fmla="*/ 1454046 w 1642724"/>
              <a:gd name="connsiteY27" fmla="*/ 1078248 h 1614683"/>
              <a:gd name="connsiteX28" fmla="*/ 1559147 w 1642724"/>
              <a:gd name="connsiteY28" fmla="*/ 1164658 h 1614683"/>
              <a:gd name="connsiteX29" fmla="*/ 1562900 w 1642724"/>
              <a:gd name="connsiteY29" fmla="*/ 1187200 h 1614683"/>
              <a:gd name="connsiteX30" fmla="*/ 1510350 w 1642724"/>
              <a:gd name="connsiteY30" fmla="*/ 1273610 h 1614683"/>
              <a:gd name="connsiteX31" fmla="*/ 1480321 w 1642724"/>
              <a:gd name="connsiteY31" fmla="*/ 1284881 h 1614683"/>
              <a:gd name="connsiteX32" fmla="*/ 1360207 w 1642724"/>
              <a:gd name="connsiteY32" fmla="*/ 1239797 h 1614683"/>
              <a:gd name="connsiteX33" fmla="*/ 1330178 w 1642724"/>
              <a:gd name="connsiteY33" fmla="*/ 1247311 h 1614683"/>
              <a:gd name="connsiteX34" fmla="*/ 1146252 w 1642724"/>
              <a:gd name="connsiteY34" fmla="*/ 1401346 h 1614683"/>
              <a:gd name="connsiteX35" fmla="*/ 1138745 w 1642724"/>
              <a:gd name="connsiteY35" fmla="*/ 1416374 h 1614683"/>
              <a:gd name="connsiteX36" fmla="*/ 1165020 w 1642724"/>
              <a:gd name="connsiteY36" fmla="*/ 1551625 h 1614683"/>
              <a:gd name="connsiteX37" fmla="*/ 1150006 w 1642724"/>
              <a:gd name="connsiteY37" fmla="*/ 1577924 h 1614683"/>
              <a:gd name="connsiteX38" fmla="*/ 1056166 w 1642724"/>
              <a:gd name="connsiteY38" fmla="*/ 1611736 h 1614683"/>
              <a:gd name="connsiteX39" fmla="*/ 1029891 w 1642724"/>
              <a:gd name="connsiteY39" fmla="*/ 1600465 h 1614683"/>
              <a:gd name="connsiteX40" fmla="*/ 962326 w 1642724"/>
              <a:gd name="connsiteY40" fmla="*/ 1484000 h 1614683"/>
              <a:gd name="connsiteX41" fmla="*/ 939805 w 1642724"/>
              <a:gd name="connsiteY41" fmla="*/ 1472729 h 1614683"/>
              <a:gd name="connsiteX42" fmla="*/ 699575 w 1642724"/>
              <a:gd name="connsiteY42" fmla="*/ 1472729 h 1614683"/>
              <a:gd name="connsiteX43" fmla="*/ 680807 w 1642724"/>
              <a:gd name="connsiteY43" fmla="*/ 1484000 h 1614683"/>
              <a:gd name="connsiteX44" fmla="*/ 613243 w 1642724"/>
              <a:gd name="connsiteY44" fmla="*/ 1596708 h 1614683"/>
              <a:gd name="connsiteX45" fmla="*/ 583214 w 1642724"/>
              <a:gd name="connsiteY45" fmla="*/ 1611736 h 1614683"/>
              <a:gd name="connsiteX46" fmla="*/ 493128 w 1642724"/>
              <a:gd name="connsiteY46" fmla="*/ 1577924 h 1614683"/>
              <a:gd name="connsiteX47" fmla="*/ 478113 w 1642724"/>
              <a:gd name="connsiteY47" fmla="*/ 1555382 h 1614683"/>
              <a:gd name="connsiteX48" fmla="*/ 504389 w 1642724"/>
              <a:gd name="connsiteY48" fmla="*/ 1420131 h 1614683"/>
              <a:gd name="connsiteX49" fmla="*/ 493128 w 1642724"/>
              <a:gd name="connsiteY49" fmla="*/ 1397590 h 1614683"/>
              <a:gd name="connsiteX50" fmla="*/ 312956 w 1642724"/>
              <a:gd name="connsiteY50" fmla="*/ 1247311 h 1614683"/>
              <a:gd name="connsiteX51" fmla="*/ 282927 w 1642724"/>
              <a:gd name="connsiteY51" fmla="*/ 1239797 h 1614683"/>
              <a:gd name="connsiteX52" fmla="*/ 155305 w 1642724"/>
              <a:gd name="connsiteY52" fmla="*/ 1284881 h 1614683"/>
              <a:gd name="connsiteX53" fmla="*/ 132783 w 1642724"/>
              <a:gd name="connsiteY53" fmla="*/ 1277367 h 1614683"/>
              <a:gd name="connsiteX54" fmla="*/ 80233 w 1642724"/>
              <a:gd name="connsiteY54" fmla="*/ 1187200 h 1614683"/>
              <a:gd name="connsiteX55" fmla="*/ 83987 w 1642724"/>
              <a:gd name="connsiteY55" fmla="*/ 1164658 h 1614683"/>
              <a:gd name="connsiteX56" fmla="*/ 192841 w 1642724"/>
              <a:gd name="connsiteY56" fmla="*/ 1074491 h 1614683"/>
              <a:gd name="connsiteX57" fmla="*/ 200348 w 1642724"/>
              <a:gd name="connsiteY57" fmla="*/ 1051949 h 1614683"/>
              <a:gd name="connsiteX58" fmla="*/ 155305 w 1642724"/>
              <a:gd name="connsiteY58" fmla="*/ 819018 h 1614683"/>
              <a:gd name="connsiteX59" fmla="*/ 140291 w 1642724"/>
              <a:gd name="connsiteY59" fmla="*/ 796476 h 1614683"/>
              <a:gd name="connsiteX60" fmla="*/ 12669 w 1642724"/>
              <a:gd name="connsiteY60" fmla="*/ 751392 h 1614683"/>
              <a:gd name="connsiteX61" fmla="*/ 1408 w 1642724"/>
              <a:gd name="connsiteY61" fmla="*/ 732607 h 1614683"/>
              <a:gd name="connsiteX62" fmla="*/ 20176 w 1642724"/>
              <a:gd name="connsiteY62" fmla="*/ 627413 h 1614683"/>
              <a:gd name="connsiteX63" fmla="*/ 38944 w 1642724"/>
              <a:gd name="connsiteY63" fmla="*/ 612385 h 1614683"/>
              <a:gd name="connsiteX64" fmla="*/ 106508 w 1642724"/>
              <a:gd name="connsiteY64" fmla="*/ 612385 h 1614683"/>
              <a:gd name="connsiteX65" fmla="*/ 174073 w 1642724"/>
              <a:gd name="connsiteY65" fmla="*/ 612385 h 1614683"/>
              <a:gd name="connsiteX66" fmla="*/ 196594 w 1642724"/>
              <a:gd name="connsiteY66" fmla="*/ 601114 h 1614683"/>
              <a:gd name="connsiteX67" fmla="*/ 316709 w 1642724"/>
              <a:gd name="connsiteY67" fmla="*/ 390724 h 1614683"/>
              <a:gd name="connsiteX68" fmla="*/ 316709 w 1642724"/>
              <a:gd name="connsiteY68" fmla="*/ 368182 h 1614683"/>
              <a:gd name="connsiteX69" fmla="*/ 245391 w 1642724"/>
              <a:gd name="connsiteY69" fmla="*/ 247960 h 1614683"/>
              <a:gd name="connsiteX70" fmla="*/ 252898 w 1642724"/>
              <a:gd name="connsiteY70" fmla="*/ 225418 h 1614683"/>
              <a:gd name="connsiteX71" fmla="*/ 331724 w 1642724"/>
              <a:gd name="connsiteY71" fmla="*/ 157792 h 1614683"/>
              <a:gd name="connsiteX72" fmla="*/ 354245 w 1642724"/>
              <a:gd name="connsiteY72" fmla="*/ 157792 h 1614683"/>
              <a:gd name="connsiteX73" fmla="*/ 463099 w 1642724"/>
              <a:gd name="connsiteY73" fmla="*/ 247960 h 1614683"/>
              <a:gd name="connsiteX74" fmla="*/ 485621 w 1642724"/>
              <a:gd name="connsiteY74" fmla="*/ 251716 h 1614683"/>
              <a:gd name="connsiteX75" fmla="*/ 707082 w 1642724"/>
              <a:gd name="connsiteY75" fmla="*/ 169063 h 1614683"/>
              <a:gd name="connsiteX76" fmla="*/ 725850 w 1642724"/>
              <a:gd name="connsiteY76" fmla="*/ 150279 h 1614683"/>
              <a:gd name="connsiteX77" fmla="*/ 752125 w 1642724"/>
              <a:gd name="connsiteY77" fmla="*/ 15028 h 1614683"/>
              <a:gd name="connsiteX78" fmla="*/ 770893 w 1642724"/>
              <a:gd name="connsiteY78" fmla="*/ 0 h 161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642724" h="1614683">
                <a:moveTo>
                  <a:pt x="819478" y="295857"/>
                </a:moveTo>
                <a:cubicBezTo>
                  <a:pt x="530197" y="295857"/>
                  <a:pt x="289755" y="532542"/>
                  <a:pt x="293512" y="821823"/>
                </a:cubicBezTo>
                <a:cubicBezTo>
                  <a:pt x="293512" y="1111104"/>
                  <a:pt x="530197" y="1347788"/>
                  <a:pt x="819478" y="1347788"/>
                </a:cubicBezTo>
                <a:cubicBezTo>
                  <a:pt x="1112516" y="1344031"/>
                  <a:pt x="1345443" y="1107347"/>
                  <a:pt x="1345443" y="818066"/>
                </a:cubicBezTo>
                <a:cubicBezTo>
                  <a:pt x="1345443" y="528785"/>
                  <a:pt x="1108759" y="292100"/>
                  <a:pt x="819478" y="295857"/>
                </a:cubicBezTo>
                <a:close/>
                <a:moveTo>
                  <a:pt x="770893" y="0"/>
                </a:moveTo>
                <a:cubicBezTo>
                  <a:pt x="804676" y="0"/>
                  <a:pt x="838458" y="0"/>
                  <a:pt x="872240" y="0"/>
                </a:cubicBezTo>
                <a:cubicBezTo>
                  <a:pt x="883501" y="0"/>
                  <a:pt x="891008" y="3757"/>
                  <a:pt x="891008" y="15028"/>
                </a:cubicBezTo>
                <a:cubicBezTo>
                  <a:pt x="898515" y="60111"/>
                  <a:pt x="906022" y="105195"/>
                  <a:pt x="913530" y="154036"/>
                </a:cubicBezTo>
                <a:cubicBezTo>
                  <a:pt x="917283" y="161549"/>
                  <a:pt x="921037" y="165306"/>
                  <a:pt x="928544" y="165306"/>
                </a:cubicBezTo>
                <a:cubicBezTo>
                  <a:pt x="1011123" y="180334"/>
                  <a:pt x="1089948" y="210390"/>
                  <a:pt x="1161266" y="251716"/>
                </a:cubicBezTo>
                <a:cubicBezTo>
                  <a:pt x="1172527" y="259230"/>
                  <a:pt x="1176281" y="251716"/>
                  <a:pt x="1180034" y="247960"/>
                </a:cubicBezTo>
                <a:cubicBezTo>
                  <a:pt x="1217570" y="217904"/>
                  <a:pt x="1251352" y="187848"/>
                  <a:pt x="1285135" y="157792"/>
                </a:cubicBezTo>
                <a:cubicBezTo>
                  <a:pt x="1296396" y="150279"/>
                  <a:pt x="1303903" y="150279"/>
                  <a:pt x="1311410" y="157792"/>
                </a:cubicBezTo>
                <a:cubicBezTo>
                  <a:pt x="1337685" y="180334"/>
                  <a:pt x="1363960" y="202876"/>
                  <a:pt x="1390235" y="225418"/>
                </a:cubicBezTo>
                <a:cubicBezTo>
                  <a:pt x="1401496" y="232932"/>
                  <a:pt x="1401496" y="236689"/>
                  <a:pt x="1393989" y="247960"/>
                </a:cubicBezTo>
                <a:cubicBezTo>
                  <a:pt x="1371467" y="285529"/>
                  <a:pt x="1348946" y="326856"/>
                  <a:pt x="1326424" y="364425"/>
                </a:cubicBezTo>
                <a:cubicBezTo>
                  <a:pt x="1318917" y="375696"/>
                  <a:pt x="1318917" y="383210"/>
                  <a:pt x="1330178" y="394481"/>
                </a:cubicBezTo>
                <a:cubicBezTo>
                  <a:pt x="1378974" y="454592"/>
                  <a:pt x="1420264" y="522218"/>
                  <a:pt x="1446539" y="601114"/>
                </a:cubicBezTo>
                <a:cubicBezTo>
                  <a:pt x="1450293" y="612385"/>
                  <a:pt x="1457800" y="612385"/>
                  <a:pt x="1465307" y="612385"/>
                </a:cubicBezTo>
                <a:cubicBezTo>
                  <a:pt x="1514104" y="612385"/>
                  <a:pt x="1559147" y="612385"/>
                  <a:pt x="1604190" y="612385"/>
                </a:cubicBezTo>
                <a:cubicBezTo>
                  <a:pt x="1615450" y="612385"/>
                  <a:pt x="1622958" y="616142"/>
                  <a:pt x="1622958" y="627413"/>
                </a:cubicBezTo>
                <a:cubicBezTo>
                  <a:pt x="1630465" y="664982"/>
                  <a:pt x="1634218" y="698795"/>
                  <a:pt x="1641726" y="732607"/>
                </a:cubicBezTo>
                <a:cubicBezTo>
                  <a:pt x="1645479" y="743878"/>
                  <a:pt x="1637972" y="747635"/>
                  <a:pt x="1630465" y="751392"/>
                </a:cubicBezTo>
                <a:cubicBezTo>
                  <a:pt x="1589175" y="762663"/>
                  <a:pt x="1547886" y="781448"/>
                  <a:pt x="1506596" y="792719"/>
                </a:cubicBezTo>
                <a:cubicBezTo>
                  <a:pt x="1491582" y="800233"/>
                  <a:pt x="1484075" y="807747"/>
                  <a:pt x="1484075" y="826531"/>
                </a:cubicBezTo>
                <a:cubicBezTo>
                  <a:pt x="1484075" y="901671"/>
                  <a:pt x="1472814" y="976810"/>
                  <a:pt x="1446539" y="1048192"/>
                </a:cubicBezTo>
                <a:cubicBezTo>
                  <a:pt x="1439032" y="1059463"/>
                  <a:pt x="1439032" y="1070734"/>
                  <a:pt x="1454046" y="1078248"/>
                </a:cubicBezTo>
                <a:cubicBezTo>
                  <a:pt x="1487829" y="1108304"/>
                  <a:pt x="1521611" y="1138359"/>
                  <a:pt x="1559147" y="1164658"/>
                </a:cubicBezTo>
                <a:cubicBezTo>
                  <a:pt x="1566654" y="1172172"/>
                  <a:pt x="1566654" y="1175929"/>
                  <a:pt x="1562900" y="1187200"/>
                </a:cubicBezTo>
                <a:cubicBezTo>
                  <a:pt x="1544132" y="1213498"/>
                  <a:pt x="1525364" y="1243554"/>
                  <a:pt x="1510350" y="1273610"/>
                </a:cubicBezTo>
                <a:cubicBezTo>
                  <a:pt x="1502843" y="1288638"/>
                  <a:pt x="1495336" y="1288638"/>
                  <a:pt x="1480321" y="1284881"/>
                </a:cubicBezTo>
                <a:cubicBezTo>
                  <a:pt x="1442785" y="1269853"/>
                  <a:pt x="1401496" y="1254825"/>
                  <a:pt x="1360207" y="1239797"/>
                </a:cubicBezTo>
                <a:cubicBezTo>
                  <a:pt x="1348946" y="1236040"/>
                  <a:pt x="1337685" y="1236040"/>
                  <a:pt x="1330178" y="1247311"/>
                </a:cubicBezTo>
                <a:cubicBezTo>
                  <a:pt x="1277628" y="1311179"/>
                  <a:pt x="1217570" y="1360020"/>
                  <a:pt x="1146252" y="1401346"/>
                </a:cubicBezTo>
                <a:cubicBezTo>
                  <a:pt x="1138745" y="1405103"/>
                  <a:pt x="1138745" y="1408860"/>
                  <a:pt x="1138745" y="1416374"/>
                </a:cubicBezTo>
                <a:cubicBezTo>
                  <a:pt x="1146252" y="1461458"/>
                  <a:pt x="1153759" y="1506541"/>
                  <a:pt x="1165020" y="1551625"/>
                </a:cubicBezTo>
                <a:cubicBezTo>
                  <a:pt x="1165020" y="1566653"/>
                  <a:pt x="1165020" y="1574167"/>
                  <a:pt x="1150006" y="1577924"/>
                </a:cubicBezTo>
                <a:cubicBezTo>
                  <a:pt x="1116223" y="1589195"/>
                  <a:pt x="1086195" y="1600465"/>
                  <a:pt x="1056166" y="1611736"/>
                </a:cubicBezTo>
                <a:cubicBezTo>
                  <a:pt x="1044905" y="1615493"/>
                  <a:pt x="1037398" y="1615493"/>
                  <a:pt x="1029891" y="1600465"/>
                </a:cubicBezTo>
                <a:cubicBezTo>
                  <a:pt x="1007369" y="1562896"/>
                  <a:pt x="984848" y="1525326"/>
                  <a:pt x="962326" y="1484000"/>
                </a:cubicBezTo>
                <a:cubicBezTo>
                  <a:pt x="958573" y="1476486"/>
                  <a:pt x="951065" y="1472729"/>
                  <a:pt x="939805" y="1472729"/>
                </a:cubicBezTo>
                <a:cubicBezTo>
                  <a:pt x="860979" y="1487757"/>
                  <a:pt x="778400" y="1487757"/>
                  <a:pt x="699575" y="1472729"/>
                </a:cubicBezTo>
                <a:cubicBezTo>
                  <a:pt x="688314" y="1468972"/>
                  <a:pt x="684561" y="1476486"/>
                  <a:pt x="680807" y="1484000"/>
                </a:cubicBezTo>
                <a:cubicBezTo>
                  <a:pt x="658286" y="1521569"/>
                  <a:pt x="635764" y="1559139"/>
                  <a:pt x="613243" y="1596708"/>
                </a:cubicBezTo>
                <a:cubicBezTo>
                  <a:pt x="605735" y="1611736"/>
                  <a:pt x="598228" y="1619250"/>
                  <a:pt x="583214" y="1611736"/>
                </a:cubicBezTo>
                <a:cubicBezTo>
                  <a:pt x="553185" y="1596708"/>
                  <a:pt x="523156" y="1585438"/>
                  <a:pt x="493128" y="1577924"/>
                </a:cubicBezTo>
                <a:cubicBezTo>
                  <a:pt x="478113" y="1574167"/>
                  <a:pt x="478113" y="1566653"/>
                  <a:pt x="478113" y="1555382"/>
                </a:cubicBezTo>
                <a:cubicBezTo>
                  <a:pt x="485621" y="1510298"/>
                  <a:pt x="493128" y="1465215"/>
                  <a:pt x="504389" y="1420131"/>
                </a:cubicBezTo>
                <a:cubicBezTo>
                  <a:pt x="504389" y="1408860"/>
                  <a:pt x="504389" y="1405103"/>
                  <a:pt x="493128" y="1397590"/>
                </a:cubicBezTo>
                <a:cubicBezTo>
                  <a:pt x="425563" y="1360020"/>
                  <a:pt x="361752" y="1307422"/>
                  <a:pt x="312956" y="1247311"/>
                </a:cubicBezTo>
                <a:cubicBezTo>
                  <a:pt x="301695" y="1236040"/>
                  <a:pt x="297941" y="1232283"/>
                  <a:pt x="282927" y="1239797"/>
                </a:cubicBezTo>
                <a:cubicBezTo>
                  <a:pt x="241637" y="1254825"/>
                  <a:pt x="196594" y="1269853"/>
                  <a:pt x="155305" y="1284881"/>
                </a:cubicBezTo>
                <a:cubicBezTo>
                  <a:pt x="144044" y="1288638"/>
                  <a:pt x="140291" y="1288638"/>
                  <a:pt x="132783" y="1277367"/>
                </a:cubicBezTo>
                <a:cubicBezTo>
                  <a:pt x="117769" y="1247311"/>
                  <a:pt x="99001" y="1217255"/>
                  <a:pt x="80233" y="1187200"/>
                </a:cubicBezTo>
                <a:cubicBezTo>
                  <a:pt x="76480" y="1175929"/>
                  <a:pt x="76480" y="1172172"/>
                  <a:pt x="83987" y="1164658"/>
                </a:cubicBezTo>
                <a:cubicBezTo>
                  <a:pt x="121523" y="1134602"/>
                  <a:pt x="155305" y="1104547"/>
                  <a:pt x="192841" y="1074491"/>
                </a:cubicBezTo>
                <a:cubicBezTo>
                  <a:pt x="200348" y="1066977"/>
                  <a:pt x="204102" y="1063220"/>
                  <a:pt x="200348" y="1051949"/>
                </a:cubicBezTo>
                <a:cubicBezTo>
                  <a:pt x="170319" y="976810"/>
                  <a:pt x="159059" y="901671"/>
                  <a:pt x="155305" y="819018"/>
                </a:cubicBezTo>
                <a:cubicBezTo>
                  <a:pt x="155305" y="807747"/>
                  <a:pt x="151551" y="800233"/>
                  <a:pt x="140291" y="796476"/>
                </a:cubicBezTo>
                <a:cubicBezTo>
                  <a:pt x="95248" y="781448"/>
                  <a:pt x="53958" y="766420"/>
                  <a:pt x="12669" y="751392"/>
                </a:cubicBezTo>
                <a:cubicBezTo>
                  <a:pt x="1408" y="747635"/>
                  <a:pt x="-2346" y="743878"/>
                  <a:pt x="1408" y="732607"/>
                </a:cubicBezTo>
                <a:cubicBezTo>
                  <a:pt x="8915" y="698795"/>
                  <a:pt x="12669" y="661225"/>
                  <a:pt x="20176" y="627413"/>
                </a:cubicBezTo>
                <a:cubicBezTo>
                  <a:pt x="20176" y="616142"/>
                  <a:pt x="23929" y="612385"/>
                  <a:pt x="38944" y="612385"/>
                </a:cubicBezTo>
                <a:cubicBezTo>
                  <a:pt x="61465" y="612385"/>
                  <a:pt x="83987" y="612385"/>
                  <a:pt x="106508" y="612385"/>
                </a:cubicBezTo>
                <a:cubicBezTo>
                  <a:pt x="129030" y="612385"/>
                  <a:pt x="151551" y="612385"/>
                  <a:pt x="174073" y="612385"/>
                </a:cubicBezTo>
                <a:cubicBezTo>
                  <a:pt x="185334" y="612385"/>
                  <a:pt x="192841" y="612385"/>
                  <a:pt x="196594" y="601114"/>
                </a:cubicBezTo>
                <a:cubicBezTo>
                  <a:pt x="222870" y="522218"/>
                  <a:pt x="260405" y="454592"/>
                  <a:pt x="316709" y="390724"/>
                </a:cubicBezTo>
                <a:cubicBezTo>
                  <a:pt x="324216" y="383210"/>
                  <a:pt x="324216" y="379453"/>
                  <a:pt x="316709" y="368182"/>
                </a:cubicBezTo>
                <a:cubicBezTo>
                  <a:pt x="294188" y="326856"/>
                  <a:pt x="271666" y="285529"/>
                  <a:pt x="245391" y="247960"/>
                </a:cubicBezTo>
                <a:cubicBezTo>
                  <a:pt x="241637" y="236689"/>
                  <a:pt x="241637" y="232932"/>
                  <a:pt x="252898" y="225418"/>
                </a:cubicBezTo>
                <a:cubicBezTo>
                  <a:pt x="279173" y="202876"/>
                  <a:pt x="305448" y="180334"/>
                  <a:pt x="331724" y="157792"/>
                </a:cubicBezTo>
                <a:cubicBezTo>
                  <a:pt x="339231" y="150279"/>
                  <a:pt x="346738" y="150279"/>
                  <a:pt x="354245" y="157792"/>
                </a:cubicBezTo>
                <a:cubicBezTo>
                  <a:pt x="388027" y="187848"/>
                  <a:pt x="425563" y="217904"/>
                  <a:pt x="463099" y="247960"/>
                </a:cubicBezTo>
                <a:cubicBezTo>
                  <a:pt x="470606" y="255473"/>
                  <a:pt x="474360" y="255473"/>
                  <a:pt x="485621" y="251716"/>
                </a:cubicBezTo>
                <a:cubicBezTo>
                  <a:pt x="553185" y="210390"/>
                  <a:pt x="628257" y="180334"/>
                  <a:pt x="707082" y="169063"/>
                </a:cubicBezTo>
                <a:cubicBezTo>
                  <a:pt x="718343" y="165306"/>
                  <a:pt x="725850" y="161549"/>
                  <a:pt x="725850" y="150279"/>
                </a:cubicBezTo>
                <a:cubicBezTo>
                  <a:pt x="733357" y="105195"/>
                  <a:pt x="744618" y="60111"/>
                  <a:pt x="752125" y="15028"/>
                </a:cubicBezTo>
                <a:cubicBezTo>
                  <a:pt x="752125" y="3757"/>
                  <a:pt x="755879" y="0"/>
                  <a:pt x="770893" y="0"/>
                </a:cubicBezTo>
                <a:close/>
              </a:path>
            </a:pathLst>
          </a:cu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7" name="任意多边形 426"/>
          <p:cNvSpPr>
            <a:spLocks/>
          </p:cNvSpPr>
          <p:nvPr/>
        </p:nvSpPr>
        <p:spPr bwMode="auto">
          <a:xfrm>
            <a:off x="8699063" y="2547102"/>
            <a:ext cx="1642368" cy="1614940"/>
          </a:xfrm>
          <a:custGeom>
            <a:avLst/>
            <a:gdLst>
              <a:gd name="connsiteX0" fmla="*/ 822326 w 1642368"/>
              <a:gd name="connsiteY0" fmla="*/ 298826 h 1614940"/>
              <a:gd name="connsiteX1" fmla="*/ 296863 w 1642368"/>
              <a:gd name="connsiteY1" fmla="*/ 824289 h 1614940"/>
              <a:gd name="connsiteX2" fmla="*/ 822326 w 1642368"/>
              <a:gd name="connsiteY2" fmla="*/ 1349752 h 1614940"/>
              <a:gd name="connsiteX3" fmla="*/ 1347789 w 1642368"/>
              <a:gd name="connsiteY3" fmla="*/ 824289 h 1614940"/>
              <a:gd name="connsiteX4" fmla="*/ 822326 w 1642368"/>
              <a:gd name="connsiteY4" fmla="*/ 298826 h 1614940"/>
              <a:gd name="connsiteX5" fmla="*/ 773511 w 1642368"/>
              <a:gd name="connsiteY5" fmla="*/ 958 h 1614940"/>
              <a:gd name="connsiteX6" fmla="*/ 871139 w 1642368"/>
              <a:gd name="connsiteY6" fmla="*/ 958 h 1614940"/>
              <a:gd name="connsiteX7" fmla="*/ 889913 w 1642368"/>
              <a:gd name="connsiteY7" fmla="*/ 15986 h 1614940"/>
              <a:gd name="connsiteX8" fmla="*/ 912443 w 1642368"/>
              <a:gd name="connsiteY8" fmla="*/ 154993 h 1614940"/>
              <a:gd name="connsiteX9" fmla="*/ 927462 w 1642368"/>
              <a:gd name="connsiteY9" fmla="*/ 170021 h 1614940"/>
              <a:gd name="connsiteX10" fmla="*/ 1160267 w 1642368"/>
              <a:gd name="connsiteY10" fmla="*/ 252674 h 1614940"/>
              <a:gd name="connsiteX11" fmla="*/ 1179041 w 1642368"/>
              <a:gd name="connsiteY11" fmla="*/ 248917 h 1614940"/>
              <a:gd name="connsiteX12" fmla="*/ 1287934 w 1642368"/>
              <a:gd name="connsiteY12" fmla="*/ 158750 h 1614940"/>
              <a:gd name="connsiteX13" fmla="*/ 1306708 w 1642368"/>
              <a:gd name="connsiteY13" fmla="*/ 158750 h 1614940"/>
              <a:gd name="connsiteX14" fmla="*/ 1393071 w 1642368"/>
              <a:gd name="connsiteY14" fmla="*/ 226376 h 1614940"/>
              <a:gd name="connsiteX15" fmla="*/ 1396826 w 1642368"/>
              <a:gd name="connsiteY15" fmla="*/ 248917 h 1614940"/>
              <a:gd name="connsiteX16" fmla="*/ 1325483 w 1642368"/>
              <a:gd name="connsiteY16" fmla="*/ 369140 h 1614940"/>
              <a:gd name="connsiteX17" fmla="*/ 1325483 w 1642368"/>
              <a:gd name="connsiteY17" fmla="*/ 391682 h 1614940"/>
              <a:gd name="connsiteX18" fmla="*/ 1445640 w 1642368"/>
              <a:gd name="connsiteY18" fmla="*/ 602072 h 1614940"/>
              <a:gd name="connsiteX19" fmla="*/ 1464414 w 1642368"/>
              <a:gd name="connsiteY19" fmla="*/ 613343 h 1614940"/>
              <a:gd name="connsiteX20" fmla="*/ 1603346 w 1642368"/>
              <a:gd name="connsiteY20" fmla="*/ 613343 h 1614940"/>
              <a:gd name="connsiteX21" fmla="*/ 1622120 w 1642368"/>
              <a:gd name="connsiteY21" fmla="*/ 628371 h 1614940"/>
              <a:gd name="connsiteX22" fmla="*/ 1640895 w 1642368"/>
              <a:gd name="connsiteY22" fmla="*/ 733565 h 1614940"/>
              <a:gd name="connsiteX23" fmla="*/ 1633385 w 1642368"/>
              <a:gd name="connsiteY23" fmla="*/ 748593 h 1614940"/>
              <a:gd name="connsiteX24" fmla="*/ 1505718 w 1642368"/>
              <a:gd name="connsiteY24" fmla="*/ 797434 h 1614940"/>
              <a:gd name="connsiteX25" fmla="*/ 1483189 w 1642368"/>
              <a:gd name="connsiteY25" fmla="*/ 823732 h 1614940"/>
              <a:gd name="connsiteX26" fmla="*/ 1445640 w 1642368"/>
              <a:gd name="connsiteY26" fmla="*/ 1049150 h 1614940"/>
              <a:gd name="connsiteX27" fmla="*/ 1453150 w 1642368"/>
              <a:gd name="connsiteY27" fmla="*/ 1079206 h 1614940"/>
              <a:gd name="connsiteX28" fmla="*/ 1554532 w 1642368"/>
              <a:gd name="connsiteY28" fmla="*/ 1165616 h 1614940"/>
              <a:gd name="connsiteX29" fmla="*/ 1558287 w 1642368"/>
              <a:gd name="connsiteY29" fmla="*/ 1191915 h 1614940"/>
              <a:gd name="connsiteX30" fmla="*/ 1513228 w 1642368"/>
              <a:gd name="connsiteY30" fmla="*/ 1274568 h 1614940"/>
              <a:gd name="connsiteX31" fmla="*/ 1479434 w 1642368"/>
              <a:gd name="connsiteY31" fmla="*/ 1285839 h 1614940"/>
              <a:gd name="connsiteX32" fmla="*/ 1355522 w 1642368"/>
              <a:gd name="connsiteY32" fmla="*/ 1240755 h 1614940"/>
              <a:gd name="connsiteX33" fmla="*/ 1332993 w 1642368"/>
              <a:gd name="connsiteY33" fmla="*/ 1244512 h 1614940"/>
              <a:gd name="connsiteX34" fmla="*/ 1145247 w 1642368"/>
              <a:gd name="connsiteY34" fmla="*/ 1402304 h 1614940"/>
              <a:gd name="connsiteX35" fmla="*/ 1137737 w 1642368"/>
              <a:gd name="connsiteY35" fmla="*/ 1421089 h 1614940"/>
              <a:gd name="connsiteX36" fmla="*/ 1164022 w 1642368"/>
              <a:gd name="connsiteY36" fmla="*/ 1556340 h 1614940"/>
              <a:gd name="connsiteX37" fmla="*/ 1149002 w 1642368"/>
              <a:gd name="connsiteY37" fmla="*/ 1578882 h 1614940"/>
              <a:gd name="connsiteX38" fmla="*/ 1055129 w 1642368"/>
              <a:gd name="connsiteY38" fmla="*/ 1612694 h 1614940"/>
              <a:gd name="connsiteX39" fmla="*/ 1028845 w 1642368"/>
              <a:gd name="connsiteY39" fmla="*/ 1601423 h 1614940"/>
              <a:gd name="connsiteX40" fmla="*/ 961257 w 1642368"/>
              <a:gd name="connsiteY40" fmla="*/ 1484958 h 1614940"/>
              <a:gd name="connsiteX41" fmla="*/ 938727 w 1642368"/>
              <a:gd name="connsiteY41" fmla="*/ 1473687 h 1614940"/>
              <a:gd name="connsiteX42" fmla="*/ 702168 w 1642368"/>
              <a:gd name="connsiteY42" fmla="*/ 1473687 h 1614940"/>
              <a:gd name="connsiteX43" fmla="*/ 675884 w 1642368"/>
              <a:gd name="connsiteY43" fmla="*/ 1484958 h 1614940"/>
              <a:gd name="connsiteX44" fmla="*/ 608295 w 1642368"/>
              <a:gd name="connsiteY44" fmla="*/ 1605180 h 1614940"/>
              <a:gd name="connsiteX45" fmla="*/ 589521 w 1642368"/>
              <a:gd name="connsiteY45" fmla="*/ 1612694 h 1614940"/>
              <a:gd name="connsiteX46" fmla="*/ 491893 w 1642368"/>
              <a:gd name="connsiteY46" fmla="*/ 1578882 h 1614940"/>
              <a:gd name="connsiteX47" fmla="*/ 476873 w 1642368"/>
              <a:gd name="connsiteY47" fmla="*/ 1556340 h 1614940"/>
              <a:gd name="connsiteX48" fmla="*/ 503158 w 1642368"/>
              <a:gd name="connsiteY48" fmla="*/ 1421089 h 1614940"/>
              <a:gd name="connsiteX49" fmla="*/ 491893 w 1642368"/>
              <a:gd name="connsiteY49" fmla="*/ 1398547 h 1614940"/>
              <a:gd name="connsiteX50" fmla="*/ 311657 w 1642368"/>
              <a:gd name="connsiteY50" fmla="*/ 1244512 h 1614940"/>
              <a:gd name="connsiteX51" fmla="*/ 285373 w 1642368"/>
              <a:gd name="connsiteY51" fmla="*/ 1240755 h 1614940"/>
              <a:gd name="connsiteX52" fmla="*/ 157706 w 1642368"/>
              <a:gd name="connsiteY52" fmla="*/ 1285839 h 1614940"/>
              <a:gd name="connsiteX53" fmla="*/ 131422 w 1642368"/>
              <a:gd name="connsiteY53" fmla="*/ 1274568 h 1614940"/>
              <a:gd name="connsiteX54" fmla="*/ 82608 w 1642368"/>
              <a:gd name="connsiteY54" fmla="*/ 1188158 h 1614940"/>
              <a:gd name="connsiteX55" fmla="*/ 86363 w 1642368"/>
              <a:gd name="connsiteY55" fmla="*/ 1165616 h 1614940"/>
              <a:gd name="connsiteX56" fmla="*/ 191500 w 1642368"/>
              <a:gd name="connsiteY56" fmla="*/ 1079206 h 1614940"/>
              <a:gd name="connsiteX57" fmla="*/ 199010 w 1642368"/>
              <a:gd name="connsiteY57" fmla="*/ 1052907 h 1614940"/>
              <a:gd name="connsiteX58" fmla="*/ 153951 w 1642368"/>
              <a:gd name="connsiteY58" fmla="*/ 819976 h 1614940"/>
              <a:gd name="connsiteX59" fmla="*/ 135177 w 1642368"/>
              <a:gd name="connsiteY59" fmla="*/ 797434 h 1614940"/>
              <a:gd name="connsiteX60" fmla="*/ 11265 w 1642368"/>
              <a:gd name="connsiteY60" fmla="*/ 752350 h 1614940"/>
              <a:gd name="connsiteX61" fmla="*/ 0 w 1642368"/>
              <a:gd name="connsiteY61" fmla="*/ 733565 h 1614940"/>
              <a:gd name="connsiteX62" fmla="*/ 18775 w 1642368"/>
              <a:gd name="connsiteY62" fmla="*/ 628371 h 1614940"/>
              <a:gd name="connsiteX63" fmla="*/ 33794 w 1642368"/>
              <a:gd name="connsiteY63" fmla="*/ 613343 h 1614940"/>
              <a:gd name="connsiteX64" fmla="*/ 105137 w 1642368"/>
              <a:gd name="connsiteY64" fmla="*/ 613343 h 1614940"/>
              <a:gd name="connsiteX65" fmla="*/ 176481 w 1642368"/>
              <a:gd name="connsiteY65" fmla="*/ 613343 h 1614940"/>
              <a:gd name="connsiteX66" fmla="*/ 195255 w 1642368"/>
              <a:gd name="connsiteY66" fmla="*/ 602072 h 1614940"/>
              <a:gd name="connsiteX67" fmla="*/ 311657 w 1642368"/>
              <a:gd name="connsiteY67" fmla="*/ 395439 h 1614940"/>
              <a:gd name="connsiteX68" fmla="*/ 315412 w 1642368"/>
              <a:gd name="connsiteY68" fmla="*/ 369140 h 1614940"/>
              <a:gd name="connsiteX69" fmla="*/ 247824 w 1642368"/>
              <a:gd name="connsiteY69" fmla="*/ 248917 h 1614940"/>
              <a:gd name="connsiteX70" fmla="*/ 251579 w 1642368"/>
              <a:gd name="connsiteY70" fmla="*/ 226376 h 1614940"/>
              <a:gd name="connsiteX71" fmla="*/ 330432 w 1642368"/>
              <a:gd name="connsiteY71" fmla="*/ 158750 h 1614940"/>
              <a:gd name="connsiteX72" fmla="*/ 352961 w 1642368"/>
              <a:gd name="connsiteY72" fmla="*/ 158750 h 1614940"/>
              <a:gd name="connsiteX73" fmla="*/ 458099 w 1642368"/>
              <a:gd name="connsiteY73" fmla="*/ 248917 h 1614940"/>
              <a:gd name="connsiteX74" fmla="*/ 484383 w 1642368"/>
              <a:gd name="connsiteY74" fmla="*/ 248917 h 1614940"/>
              <a:gd name="connsiteX75" fmla="*/ 705923 w 1642368"/>
              <a:gd name="connsiteY75" fmla="*/ 170021 h 1614940"/>
              <a:gd name="connsiteX76" fmla="*/ 728452 w 1642368"/>
              <a:gd name="connsiteY76" fmla="*/ 147480 h 1614940"/>
              <a:gd name="connsiteX77" fmla="*/ 747227 w 1642368"/>
              <a:gd name="connsiteY77" fmla="*/ 19743 h 1614940"/>
              <a:gd name="connsiteX78" fmla="*/ 773511 w 1642368"/>
              <a:gd name="connsiteY78" fmla="*/ 958 h 161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642368" h="1614940">
                <a:moveTo>
                  <a:pt x="822326" y="298826"/>
                </a:moveTo>
                <a:cubicBezTo>
                  <a:pt x="532121" y="298826"/>
                  <a:pt x="296863" y="534084"/>
                  <a:pt x="296863" y="824289"/>
                </a:cubicBezTo>
                <a:cubicBezTo>
                  <a:pt x="296863" y="1114494"/>
                  <a:pt x="532121" y="1349752"/>
                  <a:pt x="822326" y="1349752"/>
                </a:cubicBezTo>
                <a:cubicBezTo>
                  <a:pt x="1112531" y="1349752"/>
                  <a:pt x="1347789" y="1114494"/>
                  <a:pt x="1347789" y="824289"/>
                </a:cubicBezTo>
                <a:cubicBezTo>
                  <a:pt x="1347789" y="534084"/>
                  <a:pt x="1112531" y="298826"/>
                  <a:pt x="822326" y="298826"/>
                </a:cubicBezTo>
                <a:close/>
                <a:moveTo>
                  <a:pt x="773511" y="958"/>
                </a:moveTo>
                <a:cubicBezTo>
                  <a:pt x="807305" y="958"/>
                  <a:pt x="841100" y="958"/>
                  <a:pt x="871139" y="958"/>
                </a:cubicBezTo>
                <a:cubicBezTo>
                  <a:pt x="886158" y="958"/>
                  <a:pt x="889913" y="4715"/>
                  <a:pt x="889913" y="15986"/>
                </a:cubicBezTo>
                <a:cubicBezTo>
                  <a:pt x="897423" y="61069"/>
                  <a:pt x="908688" y="106153"/>
                  <a:pt x="912443" y="154993"/>
                </a:cubicBezTo>
                <a:cubicBezTo>
                  <a:pt x="916198" y="162507"/>
                  <a:pt x="919953" y="166264"/>
                  <a:pt x="927462" y="170021"/>
                </a:cubicBezTo>
                <a:cubicBezTo>
                  <a:pt x="1010070" y="181292"/>
                  <a:pt x="1088924" y="211348"/>
                  <a:pt x="1160267" y="252674"/>
                </a:cubicBezTo>
                <a:cubicBezTo>
                  <a:pt x="1171532" y="260188"/>
                  <a:pt x="1175286" y="252674"/>
                  <a:pt x="1179041" y="248917"/>
                </a:cubicBezTo>
                <a:cubicBezTo>
                  <a:pt x="1216590" y="218862"/>
                  <a:pt x="1254140" y="188806"/>
                  <a:pt x="1287934" y="158750"/>
                </a:cubicBezTo>
                <a:cubicBezTo>
                  <a:pt x="1295444" y="151237"/>
                  <a:pt x="1299198" y="151237"/>
                  <a:pt x="1306708" y="158750"/>
                </a:cubicBezTo>
                <a:cubicBezTo>
                  <a:pt x="1336748" y="181292"/>
                  <a:pt x="1363032" y="203834"/>
                  <a:pt x="1393071" y="226376"/>
                </a:cubicBezTo>
                <a:cubicBezTo>
                  <a:pt x="1400581" y="233890"/>
                  <a:pt x="1400581" y="237647"/>
                  <a:pt x="1396826" y="248917"/>
                </a:cubicBezTo>
                <a:cubicBezTo>
                  <a:pt x="1370542" y="286487"/>
                  <a:pt x="1348012" y="327814"/>
                  <a:pt x="1325483" y="369140"/>
                </a:cubicBezTo>
                <a:cubicBezTo>
                  <a:pt x="1317973" y="376654"/>
                  <a:pt x="1317973" y="384168"/>
                  <a:pt x="1325483" y="391682"/>
                </a:cubicBezTo>
                <a:cubicBezTo>
                  <a:pt x="1378052" y="455550"/>
                  <a:pt x="1419356" y="523176"/>
                  <a:pt x="1445640" y="602072"/>
                </a:cubicBezTo>
                <a:cubicBezTo>
                  <a:pt x="1449395" y="609586"/>
                  <a:pt x="1456905" y="613343"/>
                  <a:pt x="1464414" y="613343"/>
                </a:cubicBezTo>
                <a:cubicBezTo>
                  <a:pt x="1513228" y="613343"/>
                  <a:pt x="1558287" y="613343"/>
                  <a:pt x="1603346" y="613343"/>
                </a:cubicBezTo>
                <a:cubicBezTo>
                  <a:pt x="1614611" y="613343"/>
                  <a:pt x="1622120" y="617100"/>
                  <a:pt x="1622120" y="628371"/>
                </a:cubicBezTo>
                <a:cubicBezTo>
                  <a:pt x="1629630" y="662183"/>
                  <a:pt x="1637140" y="699753"/>
                  <a:pt x="1640895" y="733565"/>
                </a:cubicBezTo>
                <a:cubicBezTo>
                  <a:pt x="1644650" y="741079"/>
                  <a:pt x="1640895" y="744836"/>
                  <a:pt x="1633385" y="748593"/>
                </a:cubicBezTo>
                <a:cubicBezTo>
                  <a:pt x="1588326" y="763621"/>
                  <a:pt x="1547022" y="782406"/>
                  <a:pt x="1505718" y="797434"/>
                </a:cubicBezTo>
                <a:cubicBezTo>
                  <a:pt x="1490699" y="801191"/>
                  <a:pt x="1483189" y="808705"/>
                  <a:pt x="1483189" y="823732"/>
                </a:cubicBezTo>
                <a:cubicBezTo>
                  <a:pt x="1483189" y="902629"/>
                  <a:pt x="1471924" y="977768"/>
                  <a:pt x="1445640" y="1049150"/>
                </a:cubicBezTo>
                <a:cubicBezTo>
                  <a:pt x="1438130" y="1064178"/>
                  <a:pt x="1441885" y="1071692"/>
                  <a:pt x="1453150" y="1079206"/>
                </a:cubicBezTo>
                <a:cubicBezTo>
                  <a:pt x="1486944" y="1105505"/>
                  <a:pt x="1520738" y="1135560"/>
                  <a:pt x="1554532" y="1165616"/>
                </a:cubicBezTo>
                <a:cubicBezTo>
                  <a:pt x="1565797" y="1173130"/>
                  <a:pt x="1565797" y="1176887"/>
                  <a:pt x="1558287" y="1191915"/>
                </a:cubicBezTo>
                <a:cubicBezTo>
                  <a:pt x="1543268" y="1218213"/>
                  <a:pt x="1524493" y="1244512"/>
                  <a:pt x="1513228" y="1274568"/>
                </a:cubicBezTo>
                <a:cubicBezTo>
                  <a:pt x="1501964" y="1289596"/>
                  <a:pt x="1494454" y="1289596"/>
                  <a:pt x="1479434" y="1285839"/>
                </a:cubicBezTo>
                <a:cubicBezTo>
                  <a:pt x="1438130" y="1267054"/>
                  <a:pt x="1396826" y="1255783"/>
                  <a:pt x="1355522" y="1240755"/>
                </a:cubicBezTo>
                <a:cubicBezTo>
                  <a:pt x="1344257" y="1233241"/>
                  <a:pt x="1340502" y="1236998"/>
                  <a:pt x="1332993" y="1244512"/>
                </a:cubicBezTo>
                <a:cubicBezTo>
                  <a:pt x="1280424" y="1308380"/>
                  <a:pt x="1216590" y="1360978"/>
                  <a:pt x="1145247" y="1402304"/>
                </a:cubicBezTo>
                <a:cubicBezTo>
                  <a:pt x="1133982" y="1406061"/>
                  <a:pt x="1137737" y="1413575"/>
                  <a:pt x="1137737" y="1421089"/>
                </a:cubicBezTo>
                <a:cubicBezTo>
                  <a:pt x="1145247" y="1466173"/>
                  <a:pt x="1152757" y="1511256"/>
                  <a:pt x="1164022" y="1556340"/>
                </a:cubicBezTo>
                <a:cubicBezTo>
                  <a:pt x="1164022" y="1567611"/>
                  <a:pt x="1160267" y="1575125"/>
                  <a:pt x="1149002" y="1578882"/>
                </a:cubicBezTo>
                <a:cubicBezTo>
                  <a:pt x="1118963" y="1590152"/>
                  <a:pt x="1085169" y="1601423"/>
                  <a:pt x="1055129" y="1612694"/>
                </a:cubicBezTo>
                <a:cubicBezTo>
                  <a:pt x="1040110" y="1616451"/>
                  <a:pt x="1036355" y="1612694"/>
                  <a:pt x="1028845" y="1601423"/>
                </a:cubicBezTo>
                <a:cubicBezTo>
                  <a:pt x="1006316" y="1563854"/>
                  <a:pt x="983786" y="1526284"/>
                  <a:pt x="961257" y="1484958"/>
                </a:cubicBezTo>
                <a:cubicBezTo>
                  <a:pt x="957502" y="1473687"/>
                  <a:pt x="949992" y="1473687"/>
                  <a:pt x="938727" y="1473687"/>
                </a:cubicBezTo>
                <a:cubicBezTo>
                  <a:pt x="859874" y="1488715"/>
                  <a:pt x="781021" y="1488715"/>
                  <a:pt x="702168" y="1473687"/>
                </a:cubicBezTo>
                <a:cubicBezTo>
                  <a:pt x="690903" y="1473687"/>
                  <a:pt x="683393" y="1473687"/>
                  <a:pt x="675884" y="1484958"/>
                </a:cubicBezTo>
                <a:cubicBezTo>
                  <a:pt x="657109" y="1526284"/>
                  <a:pt x="630825" y="1567611"/>
                  <a:pt x="608295" y="1605180"/>
                </a:cubicBezTo>
                <a:cubicBezTo>
                  <a:pt x="604540" y="1616451"/>
                  <a:pt x="597030" y="1616451"/>
                  <a:pt x="589521" y="1612694"/>
                </a:cubicBezTo>
                <a:cubicBezTo>
                  <a:pt x="555726" y="1601423"/>
                  <a:pt x="521932" y="1590152"/>
                  <a:pt x="491893" y="1578882"/>
                </a:cubicBezTo>
                <a:cubicBezTo>
                  <a:pt x="476873" y="1575125"/>
                  <a:pt x="476873" y="1567611"/>
                  <a:pt x="476873" y="1556340"/>
                </a:cubicBezTo>
                <a:cubicBezTo>
                  <a:pt x="488138" y="1511256"/>
                  <a:pt x="491893" y="1466173"/>
                  <a:pt x="503158" y="1421089"/>
                </a:cubicBezTo>
                <a:cubicBezTo>
                  <a:pt x="503158" y="1409818"/>
                  <a:pt x="503158" y="1402304"/>
                  <a:pt x="491893" y="1398547"/>
                </a:cubicBezTo>
                <a:cubicBezTo>
                  <a:pt x="420550" y="1360978"/>
                  <a:pt x="360471" y="1308380"/>
                  <a:pt x="311657" y="1244512"/>
                </a:cubicBezTo>
                <a:cubicBezTo>
                  <a:pt x="300393" y="1236998"/>
                  <a:pt x="296638" y="1233241"/>
                  <a:pt x="285373" y="1240755"/>
                </a:cubicBezTo>
                <a:cubicBezTo>
                  <a:pt x="244069" y="1255783"/>
                  <a:pt x="199010" y="1270811"/>
                  <a:pt x="157706" y="1285839"/>
                </a:cubicBezTo>
                <a:cubicBezTo>
                  <a:pt x="146441" y="1289596"/>
                  <a:pt x="138932" y="1289596"/>
                  <a:pt x="131422" y="1274568"/>
                </a:cubicBezTo>
                <a:cubicBezTo>
                  <a:pt x="116402" y="1248269"/>
                  <a:pt x="97628" y="1218213"/>
                  <a:pt x="82608" y="1188158"/>
                </a:cubicBezTo>
                <a:cubicBezTo>
                  <a:pt x="75098" y="1176887"/>
                  <a:pt x="75098" y="1173130"/>
                  <a:pt x="86363" y="1165616"/>
                </a:cubicBezTo>
                <a:cubicBezTo>
                  <a:pt x="120157" y="1135560"/>
                  <a:pt x="153951" y="1105505"/>
                  <a:pt x="191500" y="1079206"/>
                </a:cubicBezTo>
                <a:cubicBezTo>
                  <a:pt x="199010" y="1071692"/>
                  <a:pt x="202765" y="1064178"/>
                  <a:pt x="199010" y="1052907"/>
                </a:cubicBezTo>
                <a:cubicBezTo>
                  <a:pt x="168971" y="977768"/>
                  <a:pt x="157706" y="898872"/>
                  <a:pt x="153951" y="819976"/>
                </a:cubicBezTo>
                <a:cubicBezTo>
                  <a:pt x="153951" y="804948"/>
                  <a:pt x="150196" y="801191"/>
                  <a:pt x="135177" y="797434"/>
                </a:cubicBezTo>
                <a:cubicBezTo>
                  <a:pt x="93873" y="782406"/>
                  <a:pt x="52569" y="763621"/>
                  <a:pt x="11265" y="752350"/>
                </a:cubicBezTo>
                <a:cubicBezTo>
                  <a:pt x="0" y="748593"/>
                  <a:pt x="0" y="744836"/>
                  <a:pt x="0" y="733565"/>
                </a:cubicBezTo>
                <a:cubicBezTo>
                  <a:pt x="7510" y="695996"/>
                  <a:pt x="11265" y="662183"/>
                  <a:pt x="18775" y="628371"/>
                </a:cubicBezTo>
                <a:cubicBezTo>
                  <a:pt x="18775" y="617100"/>
                  <a:pt x="22529" y="613343"/>
                  <a:pt x="33794" y="613343"/>
                </a:cubicBezTo>
                <a:cubicBezTo>
                  <a:pt x="56324" y="613343"/>
                  <a:pt x="82608" y="613343"/>
                  <a:pt x="105137" y="613343"/>
                </a:cubicBezTo>
                <a:cubicBezTo>
                  <a:pt x="127667" y="613343"/>
                  <a:pt x="153951" y="613343"/>
                  <a:pt x="176481" y="613343"/>
                </a:cubicBezTo>
                <a:cubicBezTo>
                  <a:pt x="187745" y="613343"/>
                  <a:pt x="191500" y="609586"/>
                  <a:pt x="195255" y="602072"/>
                </a:cubicBezTo>
                <a:cubicBezTo>
                  <a:pt x="221540" y="526933"/>
                  <a:pt x="259089" y="455550"/>
                  <a:pt x="311657" y="395439"/>
                </a:cubicBezTo>
                <a:cubicBezTo>
                  <a:pt x="322922" y="384168"/>
                  <a:pt x="322922" y="380411"/>
                  <a:pt x="315412" y="369140"/>
                </a:cubicBezTo>
                <a:cubicBezTo>
                  <a:pt x="292883" y="327814"/>
                  <a:pt x="270353" y="286487"/>
                  <a:pt x="247824" y="248917"/>
                </a:cubicBezTo>
                <a:cubicBezTo>
                  <a:pt x="240314" y="237647"/>
                  <a:pt x="240314" y="233890"/>
                  <a:pt x="251579" y="226376"/>
                </a:cubicBezTo>
                <a:cubicBezTo>
                  <a:pt x="277863" y="203834"/>
                  <a:pt x="304148" y="181292"/>
                  <a:pt x="330432" y="158750"/>
                </a:cubicBezTo>
                <a:cubicBezTo>
                  <a:pt x="341697" y="151237"/>
                  <a:pt x="345452" y="151237"/>
                  <a:pt x="352961" y="158750"/>
                </a:cubicBezTo>
                <a:cubicBezTo>
                  <a:pt x="390510" y="188806"/>
                  <a:pt x="424305" y="218862"/>
                  <a:pt x="458099" y="248917"/>
                </a:cubicBezTo>
                <a:cubicBezTo>
                  <a:pt x="469364" y="256431"/>
                  <a:pt x="473118" y="256431"/>
                  <a:pt x="484383" y="248917"/>
                </a:cubicBezTo>
                <a:cubicBezTo>
                  <a:pt x="555726" y="207591"/>
                  <a:pt x="627070" y="181292"/>
                  <a:pt x="705923" y="170021"/>
                </a:cubicBezTo>
                <a:cubicBezTo>
                  <a:pt x="720942" y="166264"/>
                  <a:pt x="724697" y="162507"/>
                  <a:pt x="728452" y="147480"/>
                </a:cubicBezTo>
                <a:cubicBezTo>
                  <a:pt x="732207" y="106153"/>
                  <a:pt x="743472" y="64826"/>
                  <a:pt x="747227" y="19743"/>
                </a:cubicBezTo>
                <a:cubicBezTo>
                  <a:pt x="750982" y="4715"/>
                  <a:pt x="758492" y="-2799"/>
                  <a:pt x="773511" y="958"/>
                </a:cubicBezTo>
                <a:close/>
              </a:path>
            </a:pathLst>
          </a:custGeom>
          <a:solidFill>
            <a:srgbClr val="878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33" name="弧形 432"/>
          <p:cNvSpPr/>
          <p:nvPr/>
        </p:nvSpPr>
        <p:spPr>
          <a:xfrm>
            <a:off x="3186623" y="2182105"/>
            <a:ext cx="1996626" cy="1996626"/>
          </a:xfrm>
          <a:prstGeom prst="arc">
            <a:avLst>
              <a:gd name="adj1" fmla="val 13926019"/>
              <a:gd name="adj2" fmla="val 18908719"/>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34" name="弧形 433"/>
          <p:cNvSpPr/>
          <p:nvPr/>
        </p:nvSpPr>
        <p:spPr>
          <a:xfrm>
            <a:off x="7490042" y="2127925"/>
            <a:ext cx="1996626" cy="1996626"/>
          </a:xfrm>
          <a:prstGeom prst="arc">
            <a:avLst>
              <a:gd name="adj1" fmla="val 13926019"/>
              <a:gd name="adj2" fmla="val 18908719"/>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35" name="弧形 434"/>
          <p:cNvSpPr/>
          <p:nvPr/>
        </p:nvSpPr>
        <p:spPr>
          <a:xfrm flipV="1">
            <a:off x="5004878" y="2891297"/>
            <a:ext cx="1996626" cy="1996626"/>
          </a:xfrm>
          <a:prstGeom prst="arc">
            <a:avLst>
              <a:gd name="adj1" fmla="val 12883776"/>
              <a:gd name="adj2" fmla="val 18192939"/>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44" name="矩形 443"/>
          <p:cNvSpPr/>
          <p:nvPr/>
        </p:nvSpPr>
        <p:spPr>
          <a:xfrm>
            <a:off x="1808401" y="5322338"/>
            <a:ext cx="8575199" cy="793166"/>
          </a:xfrm>
          <a:prstGeom prst="rect">
            <a:avLst/>
          </a:prstGeom>
        </p:spPr>
        <p:txBody>
          <a:bodyPr wrap="square">
            <a:spAutoFit/>
          </a:bodyPr>
          <a:lstStyle/>
          <a:p>
            <a:pPr algn="ctr">
              <a:lnSpc>
                <a:spcPct val="130000"/>
              </a:lnSpc>
            </a:pPr>
            <a:r>
              <a:rPr lang="en-US" altLang="zh-CN" sz="1200">
                <a:solidFill>
                  <a:schemeClr val="bg1">
                    <a:lumMod val="65000"/>
                  </a:schemeClr>
                </a:solidFill>
              </a:rPr>
              <a:t>Ut wisi enim ad minim veniam, quis nostrud exerci tation ullamcorper nibh euismod tincidunt ut laoreet dolore magna aliquam erat volutpat. Ut wisi enim ad minim veniam, quis nostrud exerci. exerci tation ullamcorper nibh euismod tincidunt ut laoreet dolore magna aliquam erat volutpat. Ut wisi enim ad minim veniam, quis nostrud exerci</a:t>
            </a:r>
            <a:endParaRPr lang="zh-CN" altLang="en-US" sz="1200">
              <a:solidFill>
                <a:schemeClr val="bg1">
                  <a:lumMod val="65000"/>
                </a:schemeClr>
              </a:solidFill>
            </a:endParaRPr>
          </a:p>
        </p:txBody>
      </p:sp>
      <p:sp>
        <p:nvSpPr>
          <p:cNvPr id="449" name="矩形 448"/>
          <p:cNvSpPr/>
          <p:nvPr/>
        </p:nvSpPr>
        <p:spPr>
          <a:xfrm>
            <a:off x="2707703" y="3467676"/>
            <a:ext cx="902811" cy="523220"/>
          </a:xfrm>
          <a:prstGeom prst="rect">
            <a:avLst/>
          </a:prstGeom>
        </p:spPr>
        <p:txBody>
          <a:bodyPr wrap="none" anchor="ctr" anchorCtr="0">
            <a:spAutoFit/>
          </a:bodyPr>
          <a:lstStyle/>
          <a:p>
            <a:pPr algn="ctr"/>
            <a:r>
              <a:rPr lang="zh-CN" altLang="en-US" sz="2800">
                <a:solidFill>
                  <a:schemeClr val="tx1">
                    <a:lumMod val="75000"/>
                    <a:lumOff val="25000"/>
                  </a:schemeClr>
                </a:solidFill>
                <a:latin typeface="方正正准黑简体" panose="02000000000000000000" pitchFamily="2" charset="-122"/>
                <a:ea typeface="方正正准黑简体" panose="02000000000000000000" pitchFamily="2" charset="-122"/>
              </a:rPr>
              <a:t>计划</a:t>
            </a:r>
            <a:endParaRPr lang="zh-CN" altLang="en-US" sz="2800" dirty="0">
              <a:solidFill>
                <a:schemeClr val="tx1">
                  <a:lumMod val="75000"/>
                  <a:lumOff val="25000"/>
                </a:schemeClr>
              </a:solidFill>
              <a:latin typeface="方正正准黑简体" panose="02000000000000000000" pitchFamily="2" charset="-122"/>
              <a:ea typeface="方正正准黑简体" panose="02000000000000000000" pitchFamily="2" charset="-122"/>
            </a:endParaRPr>
          </a:p>
        </p:txBody>
      </p:sp>
      <p:sp>
        <p:nvSpPr>
          <p:cNvPr id="450" name="矩形 449"/>
          <p:cNvSpPr/>
          <p:nvPr/>
        </p:nvSpPr>
        <p:spPr>
          <a:xfrm>
            <a:off x="4860639" y="3204385"/>
            <a:ext cx="697627" cy="400110"/>
          </a:xfrm>
          <a:prstGeom prst="rect">
            <a:avLst/>
          </a:prstGeom>
        </p:spPr>
        <p:txBody>
          <a:bodyPr wrap="none" anchor="ctr" anchorCtr="0">
            <a:spAutoFit/>
          </a:bodyPr>
          <a:lstStyle/>
          <a:p>
            <a:pPr algn="ctr"/>
            <a:r>
              <a:rPr lang="zh-CN" altLang="en-US" sz="2000">
                <a:solidFill>
                  <a:schemeClr val="tx1">
                    <a:lumMod val="75000"/>
                    <a:lumOff val="25000"/>
                  </a:schemeClr>
                </a:solidFill>
                <a:latin typeface="方正正准黑简体" panose="02000000000000000000" pitchFamily="2" charset="-122"/>
                <a:ea typeface="方正正准黑简体" panose="02000000000000000000" pitchFamily="2" charset="-122"/>
              </a:rPr>
              <a:t>调整</a:t>
            </a:r>
          </a:p>
        </p:txBody>
      </p:sp>
      <p:sp>
        <p:nvSpPr>
          <p:cNvPr id="451" name="矩形 450"/>
          <p:cNvSpPr/>
          <p:nvPr/>
        </p:nvSpPr>
        <p:spPr>
          <a:xfrm>
            <a:off x="6989993" y="3467290"/>
            <a:ext cx="902811" cy="523220"/>
          </a:xfrm>
          <a:prstGeom prst="rect">
            <a:avLst/>
          </a:prstGeom>
        </p:spPr>
        <p:txBody>
          <a:bodyPr wrap="none" anchor="ctr" anchorCtr="0">
            <a:spAutoFit/>
          </a:bodyPr>
          <a:lstStyle/>
          <a:p>
            <a:pPr algn="ctr"/>
            <a:r>
              <a:rPr lang="zh-CN" altLang="en-US" sz="2800">
                <a:solidFill>
                  <a:schemeClr val="tx1">
                    <a:lumMod val="75000"/>
                    <a:lumOff val="25000"/>
                  </a:schemeClr>
                </a:solidFill>
                <a:latin typeface="方正正准黑简体" panose="02000000000000000000" pitchFamily="2" charset="-122"/>
                <a:ea typeface="方正正准黑简体" panose="02000000000000000000" pitchFamily="2" charset="-122"/>
              </a:rPr>
              <a:t>深化</a:t>
            </a:r>
          </a:p>
        </p:txBody>
      </p:sp>
      <p:sp>
        <p:nvSpPr>
          <p:cNvPr id="452" name="矩形 451"/>
          <p:cNvSpPr/>
          <p:nvPr/>
        </p:nvSpPr>
        <p:spPr>
          <a:xfrm>
            <a:off x="9171434" y="3209602"/>
            <a:ext cx="697627" cy="400110"/>
          </a:xfrm>
          <a:prstGeom prst="rect">
            <a:avLst/>
          </a:prstGeom>
        </p:spPr>
        <p:txBody>
          <a:bodyPr wrap="none" anchor="ctr" anchorCtr="0">
            <a:spAutoFit/>
          </a:bodyPr>
          <a:lstStyle/>
          <a:p>
            <a:pPr algn="ctr"/>
            <a:r>
              <a:rPr lang="zh-CN" altLang="en-US" sz="2000">
                <a:solidFill>
                  <a:schemeClr val="tx1">
                    <a:lumMod val="75000"/>
                    <a:lumOff val="25000"/>
                  </a:schemeClr>
                </a:solidFill>
                <a:latin typeface="方正正准黑简体" panose="02000000000000000000" pitchFamily="2" charset="-122"/>
                <a:ea typeface="方正正准黑简体" panose="02000000000000000000" pitchFamily="2" charset="-122"/>
              </a:rPr>
              <a:t>冲刺</a:t>
            </a:r>
          </a:p>
        </p:txBody>
      </p:sp>
      <p:sp>
        <p:nvSpPr>
          <p:cNvPr id="28" name="文本框 27"/>
          <p:cNvSpPr txBox="1"/>
          <p:nvPr/>
        </p:nvSpPr>
        <p:spPr>
          <a:xfrm>
            <a:off x="4971334" y="726846"/>
            <a:ext cx="2249335" cy="400110"/>
          </a:xfrm>
          <a:prstGeom prst="rect">
            <a:avLst/>
          </a:prstGeom>
          <a:noFill/>
        </p:spPr>
        <p:txBody>
          <a:bodyPr wrap="none" rtlCol="0">
            <a:spAutoFit/>
          </a:bodyPr>
          <a:lstStyle/>
          <a:p>
            <a:pPr algn="ctr"/>
            <a:r>
              <a:rPr lang="zh-CN" altLang="en-US" sz="2000" spc="300">
                <a:solidFill>
                  <a:schemeClr val="tx1">
                    <a:lumMod val="75000"/>
                    <a:lumOff val="25000"/>
                  </a:schemeClr>
                </a:solidFill>
                <a:latin typeface="方正正准黑简体" panose="02000000000000000000" pitchFamily="2" charset="-122"/>
                <a:ea typeface="方正正准黑简体" panose="02000000000000000000" pitchFamily="2" charset="-122"/>
              </a:rPr>
              <a:t>下阶段工作计划</a:t>
            </a:r>
          </a:p>
        </p:txBody>
      </p:sp>
      <p:sp>
        <p:nvSpPr>
          <p:cNvPr id="29" name="矩形 28"/>
          <p:cNvSpPr/>
          <p:nvPr/>
        </p:nvSpPr>
        <p:spPr>
          <a:xfrm>
            <a:off x="3957433" y="1118206"/>
            <a:ext cx="4277132" cy="294632"/>
          </a:xfrm>
          <a:prstGeom prst="rect">
            <a:avLst/>
          </a:prstGeom>
        </p:spPr>
        <p:txBody>
          <a:bodyPr wrap="none">
            <a:spAutoFit/>
          </a:bodyPr>
          <a:lstStyle/>
          <a:p>
            <a:pPr algn="ctr">
              <a:lnSpc>
                <a:spcPct val="130000"/>
              </a:lnSpc>
            </a:pPr>
            <a:r>
              <a:rPr lang="en-US" altLang="zh-CN" sz="1100" spc="300">
                <a:solidFill>
                  <a:schemeClr val="bg1">
                    <a:lumMod val="75000"/>
                  </a:schemeClr>
                </a:solidFill>
              </a:rPr>
              <a:t>An overview of the work in the upper stage</a:t>
            </a:r>
            <a:endParaRPr lang="zh-CN" altLang="en-US" sz="1100" spc="300">
              <a:solidFill>
                <a:schemeClr val="bg1">
                  <a:lumMod val="75000"/>
                </a:schemeClr>
              </a:solidFill>
            </a:endParaRPr>
          </a:p>
        </p:txBody>
      </p:sp>
      <p:grpSp>
        <p:nvGrpSpPr>
          <p:cNvPr id="16"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17"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23</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20"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21"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22"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31275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1+#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250" fill="hold"/>
                                        <p:tgtEl>
                                          <p:spTgt spid="29"/>
                                        </p:tgtEl>
                                        <p:attrNameLst>
                                          <p:attrName>ppt_x</p:attrName>
                                        </p:attrNameLst>
                                      </p:cBhvr>
                                      <p:tavLst>
                                        <p:tav tm="0">
                                          <p:val>
                                            <p:strVal val="0-#ppt_w/2"/>
                                          </p:val>
                                        </p:tav>
                                        <p:tav tm="100000">
                                          <p:val>
                                            <p:strVal val="#ppt_x"/>
                                          </p:val>
                                        </p:tav>
                                      </p:tavLst>
                                    </p:anim>
                                    <p:anim calcmode="lin" valueType="num">
                                      <p:cBhvr additive="base">
                                        <p:cTn id="12" dur="125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10" presetClass="entr" presetSubtype="0" fill="hold" grpId="0" nodeType="afterEffect">
                                  <p:stCondLst>
                                    <p:cond delay="0"/>
                                  </p:stCondLst>
                                  <p:childTnLst>
                                    <p:set>
                                      <p:cBhvr>
                                        <p:cTn id="15" dur="1" fill="hold">
                                          <p:stCondLst>
                                            <p:cond delay="0"/>
                                          </p:stCondLst>
                                        </p:cTn>
                                        <p:tgtEl>
                                          <p:spTgt spid="424"/>
                                        </p:tgtEl>
                                        <p:attrNameLst>
                                          <p:attrName>style.visibility</p:attrName>
                                        </p:attrNameLst>
                                      </p:cBhvr>
                                      <p:to>
                                        <p:strVal val="visible"/>
                                      </p:to>
                                    </p:set>
                                    <p:animEffect transition="in" filter="fade">
                                      <p:cBhvr>
                                        <p:cTn id="16" dur="500"/>
                                        <p:tgtEl>
                                          <p:spTgt spid="424"/>
                                        </p:tgtEl>
                                      </p:cBhvr>
                                    </p:animEffect>
                                  </p:childTnLst>
                                </p:cTn>
                              </p:par>
                              <p:par>
                                <p:cTn id="17" presetID="8" presetClass="emph" presetSubtype="0" fill="hold" grpId="1" nodeType="withEffect">
                                  <p:stCondLst>
                                    <p:cond delay="0"/>
                                  </p:stCondLst>
                                  <p:childTnLst>
                                    <p:animRot by="-21600000">
                                      <p:cBhvr>
                                        <p:cTn id="18" dur="6750" fill="hold"/>
                                        <p:tgtEl>
                                          <p:spTgt spid="424"/>
                                        </p:tgtEl>
                                        <p:attrNameLst>
                                          <p:attrName>r</p:attrName>
                                        </p:attrNameLst>
                                      </p:cBhvr>
                                    </p:animRot>
                                  </p:childTnLst>
                                </p:cTn>
                              </p:par>
                              <p:par>
                                <p:cTn id="19" presetID="2" presetClass="entr" presetSubtype="2" accel="20000" decel="80000" fill="hold" grpId="2" nodeType="withEffect">
                                  <p:stCondLst>
                                    <p:cond delay="0"/>
                                  </p:stCondLst>
                                  <p:childTnLst>
                                    <p:set>
                                      <p:cBhvr>
                                        <p:cTn id="20" dur="1" fill="hold">
                                          <p:stCondLst>
                                            <p:cond delay="0"/>
                                          </p:stCondLst>
                                        </p:cTn>
                                        <p:tgtEl>
                                          <p:spTgt spid="424"/>
                                        </p:tgtEl>
                                        <p:attrNameLst>
                                          <p:attrName>style.visibility</p:attrName>
                                        </p:attrNameLst>
                                      </p:cBhvr>
                                      <p:to>
                                        <p:strVal val="visible"/>
                                      </p:to>
                                    </p:set>
                                    <p:anim calcmode="lin" valueType="num">
                                      <p:cBhvr additive="base">
                                        <p:cTn id="21" dur="1000" fill="hold"/>
                                        <p:tgtEl>
                                          <p:spTgt spid="424"/>
                                        </p:tgtEl>
                                        <p:attrNameLst>
                                          <p:attrName>ppt_x</p:attrName>
                                        </p:attrNameLst>
                                      </p:cBhvr>
                                      <p:tavLst>
                                        <p:tav tm="0">
                                          <p:val>
                                            <p:strVal val="1+#ppt_w/2"/>
                                          </p:val>
                                        </p:tav>
                                        <p:tav tm="100000">
                                          <p:val>
                                            <p:strVal val="#ppt_x"/>
                                          </p:val>
                                        </p:tav>
                                      </p:tavLst>
                                    </p:anim>
                                    <p:anim calcmode="lin" valueType="num">
                                      <p:cBhvr additive="base">
                                        <p:cTn id="22" dur="1000" fill="hold"/>
                                        <p:tgtEl>
                                          <p:spTgt spid="424"/>
                                        </p:tgtEl>
                                        <p:attrNameLst>
                                          <p:attrName>ppt_y</p:attrName>
                                        </p:attrNameLst>
                                      </p:cBhvr>
                                      <p:tavLst>
                                        <p:tav tm="0">
                                          <p:val>
                                            <p:strVal val="#ppt_y"/>
                                          </p:val>
                                        </p:tav>
                                        <p:tav tm="100000">
                                          <p:val>
                                            <p:strVal val="#ppt_y"/>
                                          </p:val>
                                        </p:tav>
                                      </p:tavLst>
                                    </p:anim>
                                  </p:childTnLst>
                                </p:cTn>
                              </p:par>
                              <p:par>
                                <p:cTn id="23" presetID="10" presetClass="entr" presetSubtype="0" fill="hold" grpId="0" nodeType="withEffect">
                                  <p:stCondLst>
                                    <p:cond delay="0"/>
                                  </p:stCondLst>
                                  <p:childTnLst>
                                    <p:set>
                                      <p:cBhvr>
                                        <p:cTn id="24" dur="1" fill="hold">
                                          <p:stCondLst>
                                            <p:cond delay="0"/>
                                          </p:stCondLst>
                                        </p:cTn>
                                        <p:tgtEl>
                                          <p:spTgt spid="425"/>
                                        </p:tgtEl>
                                        <p:attrNameLst>
                                          <p:attrName>style.visibility</p:attrName>
                                        </p:attrNameLst>
                                      </p:cBhvr>
                                      <p:to>
                                        <p:strVal val="visible"/>
                                      </p:to>
                                    </p:set>
                                    <p:animEffect transition="in" filter="fade">
                                      <p:cBhvr>
                                        <p:cTn id="25" dur="500"/>
                                        <p:tgtEl>
                                          <p:spTgt spid="425"/>
                                        </p:tgtEl>
                                      </p:cBhvr>
                                    </p:animEffect>
                                  </p:childTnLst>
                                </p:cTn>
                              </p:par>
                              <p:par>
                                <p:cTn id="26" presetID="8" presetClass="emph" presetSubtype="0" fill="hold" grpId="1" nodeType="withEffect">
                                  <p:stCondLst>
                                    <p:cond delay="0"/>
                                  </p:stCondLst>
                                  <p:childTnLst>
                                    <p:animRot by="21600000">
                                      <p:cBhvr>
                                        <p:cTn id="27" dur="6750" fill="hold"/>
                                        <p:tgtEl>
                                          <p:spTgt spid="425"/>
                                        </p:tgtEl>
                                        <p:attrNameLst>
                                          <p:attrName>r</p:attrName>
                                        </p:attrNameLst>
                                      </p:cBhvr>
                                    </p:animRot>
                                  </p:childTnLst>
                                </p:cTn>
                              </p:par>
                              <p:par>
                                <p:cTn id="28" presetID="2" presetClass="entr" presetSubtype="2" accel="20000" decel="80000" fill="hold" grpId="2" nodeType="withEffect">
                                  <p:stCondLst>
                                    <p:cond delay="0"/>
                                  </p:stCondLst>
                                  <p:childTnLst>
                                    <p:set>
                                      <p:cBhvr>
                                        <p:cTn id="29" dur="1" fill="hold">
                                          <p:stCondLst>
                                            <p:cond delay="0"/>
                                          </p:stCondLst>
                                        </p:cTn>
                                        <p:tgtEl>
                                          <p:spTgt spid="425"/>
                                        </p:tgtEl>
                                        <p:attrNameLst>
                                          <p:attrName>style.visibility</p:attrName>
                                        </p:attrNameLst>
                                      </p:cBhvr>
                                      <p:to>
                                        <p:strVal val="visible"/>
                                      </p:to>
                                    </p:set>
                                    <p:anim calcmode="lin" valueType="num">
                                      <p:cBhvr additive="base">
                                        <p:cTn id="30" dur="1000" fill="hold"/>
                                        <p:tgtEl>
                                          <p:spTgt spid="425"/>
                                        </p:tgtEl>
                                        <p:attrNameLst>
                                          <p:attrName>ppt_x</p:attrName>
                                        </p:attrNameLst>
                                      </p:cBhvr>
                                      <p:tavLst>
                                        <p:tav tm="0">
                                          <p:val>
                                            <p:strVal val="1+#ppt_w/2"/>
                                          </p:val>
                                        </p:tav>
                                        <p:tav tm="100000">
                                          <p:val>
                                            <p:strVal val="#ppt_x"/>
                                          </p:val>
                                        </p:tav>
                                      </p:tavLst>
                                    </p:anim>
                                    <p:anim calcmode="lin" valueType="num">
                                      <p:cBhvr additive="base">
                                        <p:cTn id="31" dur="1000" fill="hold"/>
                                        <p:tgtEl>
                                          <p:spTgt spid="425"/>
                                        </p:tgtEl>
                                        <p:attrNameLst>
                                          <p:attrName>ppt_y</p:attrName>
                                        </p:attrNameLst>
                                      </p:cBhvr>
                                      <p:tavLst>
                                        <p:tav tm="0">
                                          <p:val>
                                            <p:strVal val="#ppt_y"/>
                                          </p:val>
                                        </p:tav>
                                        <p:tav tm="100000">
                                          <p:val>
                                            <p:strVal val="#ppt_y"/>
                                          </p:val>
                                        </p:tav>
                                      </p:tavLst>
                                    </p:anim>
                                  </p:childTnLst>
                                </p:cTn>
                              </p:par>
                              <p:par>
                                <p:cTn id="32" presetID="10" presetClass="entr" presetSubtype="0" fill="hold" grpId="0" nodeType="withEffect">
                                  <p:stCondLst>
                                    <p:cond delay="0"/>
                                  </p:stCondLst>
                                  <p:childTnLst>
                                    <p:set>
                                      <p:cBhvr>
                                        <p:cTn id="33" dur="1" fill="hold">
                                          <p:stCondLst>
                                            <p:cond delay="0"/>
                                          </p:stCondLst>
                                        </p:cTn>
                                        <p:tgtEl>
                                          <p:spTgt spid="426"/>
                                        </p:tgtEl>
                                        <p:attrNameLst>
                                          <p:attrName>style.visibility</p:attrName>
                                        </p:attrNameLst>
                                      </p:cBhvr>
                                      <p:to>
                                        <p:strVal val="visible"/>
                                      </p:to>
                                    </p:set>
                                    <p:animEffect transition="in" filter="fade">
                                      <p:cBhvr>
                                        <p:cTn id="34" dur="500"/>
                                        <p:tgtEl>
                                          <p:spTgt spid="426"/>
                                        </p:tgtEl>
                                      </p:cBhvr>
                                    </p:animEffect>
                                  </p:childTnLst>
                                </p:cTn>
                              </p:par>
                              <p:par>
                                <p:cTn id="35" presetID="8" presetClass="emph" presetSubtype="0" fill="hold" grpId="1" nodeType="withEffect">
                                  <p:stCondLst>
                                    <p:cond delay="0"/>
                                  </p:stCondLst>
                                  <p:childTnLst>
                                    <p:animRot by="-21600000">
                                      <p:cBhvr>
                                        <p:cTn id="36" dur="6750" fill="hold"/>
                                        <p:tgtEl>
                                          <p:spTgt spid="426"/>
                                        </p:tgtEl>
                                        <p:attrNameLst>
                                          <p:attrName>r</p:attrName>
                                        </p:attrNameLst>
                                      </p:cBhvr>
                                    </p:animRot>
                                  </p:childTnLst>
                                </p:cTn>
                              </p:par>
                              <p:par>
                                <p:cTn id="37" presetID="2" presetClass="entr" presetSubtype="2" accel="20000" decel="80000" fill="hold" grpId="2" nodeType="withEffect">
                                  <p:stCondLst>
                                    <p:cond delay="0"/>
                                  </p:stCondLst>
                                  <p:childTnLst>
                                    <p:set>
                                      <p:cBhvr>
                                        <p:cTn id="38" dur="1" fill="hold">
                                          <p:stCondLst>
                                            <p:cond delay="0"/>
                                          </p:stCondLst>
                                        </p:cTn>
                                        <p:tgtEl>
                                          <p:spTgt spid="426"/>
                                        </p:tgtEl>
                                        <p:attrNameLst>
                                          <p:attrName>style.visibility</p:attrName>
                                        </p:attrNameLst>
                                      </p:cBhvr>
                                      <p:to>
                                        <p:strVal val="visible"/>
                                      </p:to>
                                    </p:set>
                                    <p:anim calcmode="lin" valueType="num">
                                      <p:cBhvr additive="base">
                                        <p:cTn id="39" dur="1000" fill="hold"/>
                                        <p:tgtEl>
                                          <p:spTgt spid="426"/>
                                        </p:tgtEl>
                                        <p:attrNameLst>
                                          <p:attrName>ppt_x</p:attrName>
                                        </p:attrNameLst>
                                      </p:cBhvr>
                                      <p:tavLst>
                                        <p:tav tm="0">
                                          <p:val>
                                            <p:strVal val="1+#ppt_w/2"/>
                                          </p:val>
                                        </p:tav>
                                        <p:tav tm="100000">
                                          <p:val>
                                            <p:strVal val="#ppt_x"/>
                                          </p:val>
                                        </p:tav>
                                      </p:tavLst>
                                    </p:anim>
                                    <p:anim calcmode="lin" valueType="num">
                                      <p:cBhvr additive="base">
                                        <p:cTn id="40" dur="1000" fill="hold"/>
                                        <p:tgtEl>
                                          <p:spTgt spid="426"/>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0"/>
                                  </p:stCondLst>
                                  <p:childTnLst>
                                    <p:set>
                                      <p:cBhvr>
                                        <p:cTn id="42" dur="1" fill="hold">
                                          <p:stCondLst>
                                            <p:cond delay="0"/>
                                          </p:stCondLst>
                                        </p:cTn>
                                        <p:tgtEl>
                                          <p:spTgt spid="427"/>
                                        </p:tgtEl>
                                        <p:attrNameLst>
                                          <p:attrName>style.visibility</p:attrName>
                                        </p:attrNameLst>
                                      </p:cBhvr>
                                      <p:to>
                                        <p:strVal val="visible"/>
                                      </p:to>
                                    </p:set>
                                    <p:animEffect transition="in" filter="fade">
                                      <p:cBhvr>
                                        <p:cTn id="43" dur="500"/>
                                        <p:tgtEl>
                                          <p:spTgt spid="427"/>
                                        </p:tgtEl>
                                      </p:cBhvr>
                                    </p:animEffect>
                                  </p:childTnLst>
                                </p:cTn>
                              </p:par>
                              <p:par>
                                <p:cTn id="44" presetID="8" presetClass="emph" presetSubtype="0" fill="hold" grpId="1" nodeType="withEffect">
                                  <p:stCondLst>
                                    <p:cond delay="50"/>
                                  </p:stCondLst>
                                  <p:childTnLst>
                                    <p:animRot by="21600000">
                                      <p:cBhvr>
                                        <p:cTn id="45" dur="6750" fill="hold"/>
                                        <p:tgtEl>
                                          <p:spTgt spid="427"/>
                                        </p:tgtEl>
                                        <p:attrNameLst>
                                          <p:attrName>r</p:attrName>
                                        </p:attrNameLst>
                                      </p:cBhvr>
                                    </p:animRot>
                                  </p:childTnLst>
                                </p:cTn>
                              </p:par>
                              <p:par>
                                <p:cTn id="46" presetID="10" presetClass="entr" presetSubtype="0" fill="hold" grpId="0" nodeType="withEffect">
                                  <p:stCondLst>
                                    <p:cond delay="0"/>
                                  </p:stCondLst>
                                  <p:iterate type="lt">
                                    <p:tmPct val="0"/>
                                  </p:iterate>
                                  <p:childTnLst>
                                    <p:set>
                                      <p:cBhvr>
                                        <p:cTn id="47" dur="1" fill="hold">
                                          <p:stCondLst>
                                            <p:cond delay="0"/>
                                          </p:stCondLst>
                                        </p:cTn>
                                        <p:tgtEl>
                                          <p:spTgt spid="449"/>
                                        </p:tgtEl>
                                        <p:attrNameLst>
                                          <p:attrName>style.visibility</p:attrName>
                                        </p:attrNameLst>
                                      </p:cBhvr>
                                      <p:to>
                                        <p:strVal val="visible"/>
                                      </p:to>
                                    </p:set>
                                    <p:animEffect transition="in" filter="fade">
                                      <p:cBhvr>
                                        <p:cTn id="48" dur="500"/>
                                        <p:tgtEl>
                                          <p:spTgt spid="449"/>
                                        </p:tgtEl>
                                      </p:cBhvr>
                                    </p:animEffect>
                                  </p:childTnLst>
                                </p:cTn>
                              </p:par>
                              <p:par>
                                <p:cTn id="49" presetID="10" presetClass="entr" presetSubtype="0" fill="hold" grpId="0" nodeType="withEffect">
                                  <p:stCondLst>
                                    <p:cond delay="0"/>
                                  </p:stCondLst>
                                  <p:iterate type="lt">
                                    <p:tmPct val="0"/>
                                  </p:iterate>
                                  <p:childTnLst>
                                    <p:set>
                                      <p:cBhvr>
                                        <p:cTn id="50" dur="1" fill="hold">
                                          <p:stCondLst>
                                            <p:cond delay="0"/>
                                          </p:stCondLst>
                                        </p:cTn>
                                        <p:tgtEl>
                                          <p:spTgt spid="450"/>
                                        </p:tgtEl>
                                        <p:attrNameLst>
                                          <p:attrName>style.visibility</p:attrName>
                                        </p:attrNameLst>
                                      </p:cBhvr>
                                      <p:to>
                                        <p:strVal val="visible"/>
                                      </p:to>
                                    </p:set>
                                    <p:animEffect transition="in" filter="fade">
                                      <p:cBhvr>
                                        <p:cTn id="51" dur="500"/>
                                        <p:tgtEl>
                                          <p:spTgt spid="450"/>
                                        </p:tgtEl>
                                      </p:cBhvr>
                                    </p:animEffect>
                                  </p:childTnLst>
                                </p:cTn>
                              </p:par>
                              <p:par>
                                <p:cTn id="52" presetID="10" presetClass="entr" presetSubtype="0" fill="hold" grpId="0" nodeType="withEffect">
                                  <p:stCondLst>
                                    <p:cond delay="0"/>
                                  </p:stCondLst>
                                  <p:iterate type="lt">
                                    <p:tmPct val="0"/>
                                  </p:iterate>
                                  <p:childTnLst>
                                    <p:set>
                                      <p:cBhvr>
                                        <p:cTn id="53" dur="1" fill="hold">
                                          <p:stCondLst>
                                            <p:cond delay="0"/>
                                          </p:stCondLst>
                                        </p:cTn>
                                        <p:tgtEl>
                                          <p:spTgt spid="451"/>
                                        </p:tgtEl>
                                        <p:attrNameLst>
                                          <p:attrName>style.visibility</p:attrName>
                                        </p:attrNameLst>
                                      </p:cBhvr>
                                      <p:to>
                                        <p:strVal val="visible"/>
                                      </p:to>
                                    </p:set>
                                    <p:animEffect transition="in" filter="fade">
                                      <p:cBhvr>
                                        <p:cTn id="54" dur="500"/>
                                        <p:tgtEl>
                                          <p:spTgt spid="451"/>
                                        </p:tgtEl>
                                      </p:cBhvr>
                                    </p:animEffect>
                                  </p:childTnLst>
                                </p:cTn>
                              </p:par>
                              <p:par>
                                <p:cTn id="55" presetID="10" presetClass="entr" presetSubtype="0" fill="hold" grpId="0" nodeType="withEffect">
                                  <p:stCondLst>
                                    <p:cond delay="0"/>
                                  </p:stCondLst>
                                  <p:iterate type="lt">
                                    <p:tmPct val="0"/>
                                  </p:iterate>
                                  <p:childTnLst>
                                    <p:set>
                                      <p:cBhvr>
                                        <p:cTn id="56" dur="1" fill="hold">
                                          <p:stCondLst>
                                            <p:cond delay="0"/>
                                          </p:stCondLst>
                                        </p:cTn>
                                        <p:tgtEl>
                                          <p:spTgt spid="452"/>
                                        </p:tgtEl>
                                        <p:attrNameLst>
                                          <p:attrName>style.visibility</p:attrName>
                                        </p:attrNameLst>
                                      </p:cBhvr>
                                      <p:to>
                                        <p:strVal val="visible"/>
                                      </p:to>
                                    </p:set>
                                    <p:animEffect transition="in" filter="fade">
                                      <p:cBhvr>
                                        <p:cTn id="57" dur="500"/>
                                        <p:tgtEl>
                                          <p:spTgt spid="452"/>
                                        </p:tgtEl>
                                      </p:cBhvr>
                                    </p:animEffect>
                                  </p:childTnLst>
                                </p:cTn>
                              </p:par>
                              <p:par>
                                <p:cTn id="58" presetID="22" presetClass="entr" presetSubtype="8" fill="hold" grpId="0" nodeType="withEffect">
                                  <p:stCondLst>
                                    <p:cond delay="1250"/>
                                  </p:stCondLst>
                                  <p:childTnLst>
                                    <p:set>
                                      <p:cBhvr>
                                        <p:cTn id="59" dur="1" fill="hold">
                                          <p:stCondLst>
                                            <p:cond delay="0"/>
                                          </p:stCondLst>
                                        </p:cTn>
                                        <p:tgtEl>
                                          <p:spTgt spid="433"/>
                                        </p:tgtEl>
                                        <p:attrNameLst>
                                          <p:attrName>style.visibility</p:attrName>
                                        </p:attrNameLst>
                                      </p:cBhvr>
                                      <p:to>
                                        <p:strVal val="visible"/>
                                      </p:to>
                                    </p:set>
                                    <p:animEffect transition="in" filter="wipe(left)">
                                      <p:cBhvr>
                                        <p:cTn id="60" dur="750"/>
                                        <p:tgtEl>
                                          <p:spTgt spid="433"/>
                                        </p:tgtEl>
                                      </p:cBhvr>
                                    </p:animEffect>
                                  </p:childTnLst>
                                </p:cTn>
                              </p:par>
                              <p:par>
                                <p:cTn id="61" presetID="22" presetClass="entr" presetSubtype="8" fill="hold" grpId="0" nodeType="withEffect">
                                  <p:stCondLst>
                                    <p:cond delay="1500"/>
                                  </p:stCondLst>
                                  <p:childTnLst>
                                    <p:set>
                                      <p:cBhvr>
                                        <p:cTn id="62" dur="1" fill="hold">
                                          <p:stCondLst>
                                            <p:cond delay="0"/>
                                          </p:stCondLst>
                                        </p:cTn>
                                        <p:tgtEl>
                                          <p:spTgt spid="435"/>
                                        </p:tgtEl>
                                        <p:attrNameLst>
                                          <p:attrName>style.visibility</p:attrName>
                                        </p:attrNameLst>
                                      </p:cBhvr>
                                      <p:to>
                                        <p:strVal val="visible"/>
                                      </p:to>
                                    </p:set>
                                    <p:animEffect transition="in" filter="wipe(left)">
                                      <p:cBhvr>
                                        <p:cTn id="63" dur="750"/>
                                        <p:tgtEl>
                                          <p:spTgt spid="435"/>
                                        </p:tgtEl>
                                      </p:cBhvr>
                                    </p:animEffect>
                                  </p:childTnLst>
                                </p:cTn>
                              </p:par>
                              <p:par>
                                <p:cTn id="64" presetID="22" presetClass="entr" presetSubtype="8" fill="hold" grpId="0" nodeType="withEffect">
                                  <p:stCondLst>
                                    <p:cond delay="1750"/>
                                  </p:stCondLst>
                                  <p:childTnLst>
                                    <p:set>
                                      <p:cBhvr>
                                        <p:cTn id="65" dur="1" fill="hold">
                                          <p:stCondLst>
                                            <p:cond delay="0"/>
                                          </p:stCondLst>
                                        </p:cTn>
                                        <p:tgtEl>
                                          <p:spTgt spid="434"/>
                                        </p:tgtEl>
                                        <p:attrNameLst>
                                          <p:attrName>style.visibility</p:attrName>
                                        </p:attrNameLst>
                                      </p:cBhvr>
                                      <p:to>
                                        <p:strVal val="visible"/>
                                      </p:to>
                                    </p:set>
                                    <p:animEffect transition="in" filter="wipe(left)">
                                      <p:cBhvr>
                                        <p:cTn id="66" dur="750"/>
                                        <p:tgtEl>
                                          <p:spTgt spid="434"/>
                                        </p:tgtEl>
                                      </p:cBhvr>
                                    </p:animEffect>
                                  </p:childTnLst>
                                </p:cTn>
                              </p:par>
                              <p:par>
                                <p:cTn id="67" presetID="2" presetClass="entr" presetSubtype="4" decel="100000" fill="hold" grpId="0" nodeType="withEffect">
                                  <p:stCondLst>
                                    <p:cond delay="1250"/>
                                  </p:stCondLst>
                                  <p:iterate type="wd">
                                    <p:tmPct val="10000"/>
                                  </p:iterate>
                                  <p:childTnLst>
                                    <p:set>
                                      <p:cBhvr>
                                        <p:cTn id="68" dur="1" fill="hold">
                                          <p:stCondLst>
                                            <p:cond delay="0"/>
                                          </p:stCondLst>
                                        </p:cTn>
                                        <p:tgtEl>
                                          <p:spTgt spid="444"/>
                                        </p:tgtEl>
                                        <p:attrNameLst>
                                          <p:attrName>style.visibility</p:attrName>
                                        </p:attrNameLst>
                                      </p:cBhvr>
                                      <p:to>
                                        <p:strVal val="visible"/>
                                      </p:to>
                                    </p:set>
                                    <p:anim calcmode="lin" valueType="num">
                                      <p:cBhvr additive="base">
                                        <p:cTn id="69" dur="750" fill="hold"/>
                                        <p:tgtEl>
                                          <p:spTgt spid="444"/>
                                        </p:tgtEl>
                                        <p:attrNameLst>
                                          <p:attrName>ppt_x</p:attrName>
                                        </p:attrNameLst>
                                      </p:cBhvr>
                                      <p:tavLst>
                                        <p:tav tm="0">
                                          <p:val>
                                            <p:strVal val="#ppt_x"/>
                                          </p:val>
                                        </p:tav>
                                        <p:tav tm="100000">
                                          <p:val>
                                            <p:strVal val="#ppt_x"/>
                                          </p:val>
                                        </p:tav>
                                      </p:tavLst>
                                    </p:anim>
                                    <p:anim calcmode="lin" valueType="num">
                                      <p:cBhvr additive="base">
                                        <p:cTn id="70" dur="750" fill="hold"/>
                                        <p:tgtEl>
                                          <p:spTgt spid="4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6" grpId="0" animBg="1"/>
      <p:bldP spid="426" grpId="1" animBg="1"/>
      <p:bldP spid="426" grpId="2" animBg="1"/>
      <p:bldP spid="424" grpId="0" animBg="1"/>
      <p:bldP spid="424" grpId="1" animBg="1"/>
      <p:bldP spid="424" grpId="2" animBg="1"/>
      <p:bldP spid="425" grpId="0" animBg="1"/>
      <p:bldP spid="425" grpId="1" animBg="1"/>
      <p:bldP spid="425" grpId="2" animBg="1"/>
      <p:bldP spid="427" grpId="0" animBg="1"/>
      <p:bldP spid="427" grpId="1" animBg="1"/>
      <p:bldP spid="433" grpId="0" animBg="1"/>
      <p:bldP spid="434" grpId="0" animBg="1"/>
      <p:bldP spid="435" grpId="0" animBg="1"/>
      <p:bldP spid="444" grpId="0"/>
      <p:bldP spid="449" grpId="0"/>
      <p:bldP spid="450" grpId="0"/>
      <p:bldP spid="451" grpId="0"/>
      <p:bldP spid="452"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a:extLst>
              <a:ext uri="{FF2B5EF4-FFF2-40B4-BE49-F238E27FC236}">
                <a16:creationId xmlns:a16="http://schemas.microsoft.com/office/drawing/2014/main" xmlns="" id="{16F4D824-6BDF-4444-8D37-C2B248ADC45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20" name="Freeform: Shape 19">
            <a:extLst>
              <a:ext uri="{FF2B5EF4-FFF2-40B4-BE49-F238E27FC236}">
                <a16:creationId xmlns:a16="http://schemas.microsoft.com/office/drawing/2014/main" xmlns="" id="{E82EE841-5B17-4841-AAC7-2DCB2A8D4B5A}"/>
              </a:ext>
            </a:extLst>
          </p:cNvPr>
          <p:cNvSpPr/>
          <p:nvPr/>
        </p:nvSpPr>
        <p:spPr>
          <a:xfrm>
            <a:off x="9232273" y="1634256"/>
            <a:ext cx="2379839" cy="2379839"/>
          </a:xfrm>
          <a:custGeom>
            <a:avLst/>
            <a:gdLst>
              <a:gd name="connsiteX0" fmla="*/ 1789190 w 1789190"/>
              <a:gd name="connsiteY0" fmla="*/ 1628237 h 1789190"/>
              <a:gd name="connsiteX1" fmla="*/ 1789190 w 1789190"/>
              <a:gd name="connsiteY1" fmla="*/ 1789190 h 1789190"/>
              <a:gd name="connsiteX2" fmla="*/ 1628236 w 1789190"/>
              <a:gd name="connsiteY2" fmla="*/ 1789190 h 1789190"/>
              <a:gd name="connsiteX3" fmla="*/ 1789190 w 1789190"/>
              <a:gd name="connsiteY3" fmla="*/ 1195965 h 1789190"/>
              <a:gd name="connsiteX4" fmla="*/ 1789190 w 1789190"/>
              <a:gd name="connsiteY4" fmla="*/ 1441911 h 1789190"/>
              <a:gd name="connsiteX5" fmla="*/ 1441911 w 1789190"/>
              <a:gd name="connsiteY5" fmla="*/ 1789190 h 1789190"/>
              <a:gd name="connsiteX6" fmla="*/ 1195965 w 1789190"/>
              <a:gd name="connsiteY6" fmla="*/ 1789190 h 1789190"/>
              <a:gd name="connsiteX7" fmla="*/ 1789190 w 1789190"/>
              <a:gd name="connsiteY7" fmla="*/ 757084 h 1789190"/>
              <a:gd name="connsiteX8" fmla="*/ 1789190 w 1789190"/>
              <a:gd name="connsiteY8" fmla="*/ 1009640 h 1789190"/>
              <a:gd name="connsiteX9" fmla="*/ 1009640 w 1789190"/>
              <a:gd name="connsiteY9" fmla="*/ 1789190 h 1789190"/>
              <a:gd name="connsiteX10" fmla="*/ 757084 w 1789190"/>
              <a:gd name="connsiteY10" fmla="*/ 1789190 h 1789190"/>
              <a:gd name="connsiteX11" fmla="*/ 1789190 w 1789190"/>
              <a:gd name="connsiteY11" fmla="*/ 318204 h 1789190"/>
              <a:gd name="connsiteX12" fmla="*/ 1789190 w 1789190"/>
              <a:gd name="connsiteY12" fmla="*/ 570760 h 1789190"/>
              <a:gd name="connsiteX13" fmla="*/ 570759 w 1789190"/>
              <a:gd name="connsiteY13" fmla="*/ 1789190 h 1789190"/>
              <a:gd name="connsiteX14" fmla="*/ 318203 w 1789190"/>
              <a:gd name="connsiteY14" fmla="*/ 1789190 h 1789190"/>
              <a:gd name="connsiteX15" fmla="*/ 1668512 w 1789190"/>
              <a:gd name="connsiteY15" fmla="*/ 0 h 1789190"/>
              <a:gd name="connsiteX16" fmla="*/ 1789190 w 1789190"/>
              <a:gd name="connsiteY16" fmla="*/ 0 h 1789190"/>
              <a:gd name="connsiteX17" fmla="*/ 1789190 w 1789190"/>
              <a:gd name="connsiteY17" fmla="*/ 131878 h 1789190"/>
              <a:gd name="connsiteX18" fmla="*/ 131878 w 1789190"/>
              <a:gd name="connsiteY18" fmla="*/ 1789190 h 1789190"/>
              <a:gd name="connsiteX19" fmla="*/ 0 w 1789190"/>
              <a:gd name="connsiteY19" fmla="*/ 1789190 h 1789190"/>
              <a:gd name="connsiteX20" fmla="*/ 0 w 1789190"/>
              <a:gd name="connsiteY20" fmla="*/ 1668512 h 1789190"/>
              <a:gd name="connsiteX21" fmla="*/ 1229631 w 1789190"/>
              <a:gd name="connsiteY21" fmla="*/ 0 h 1789190"/>
              <a:gd name="connsiteX22" fmla="*/ 1482187 w 1789190"/>
              <a:gd name="connsiteY22" fmla="*/ 0 h 1789190"/>
              <a:gd name="connsiteX23" fmla="*/ 0 w 1789190"/>
              <a:gd name="connsiteY23" fmla="*/ 1482187 h 1789190"/>
              <a:gd name="connsiteX24" fmla="*/ 0 w 1789190"/>
              <a:gd name="connsiteY24" fmla="*/ 1229631 h 1789190"/>
              <a:gd name="connsiteX25" fmla="*/ 790750 w 1789190"/>
              <a:gd name="connsiteY25" fmla="*/ 0 h 1789190"/>
              <a:gd name="connsiteX26" fmla="*/ 1043306 w 1789190"/>
              <a:gd name="connsiteY26" fmla="*/ 0 h 1789190"/>
              <a:gd name="connsiteX27" fmla="*/ 0 w 1789190"/>
              <a:gd name="connsiteY27" fmla="*/ 1043306 h 1789190"/>
              <a:gd name="connsiteX28" fmla="*/ 0 w 1789190"/>
              <a:gd name="connsiteY28" fmla="*/ 790750 h 1789190"/>
              <a:gd name="connsiteX29" fmla="*/ 351869 w 1789190"/>
              <a:gd name="connsiteY29" fmla="*/ 0 h 1789190"/>
              <a:gd name="connsiteX30" fmla="*/ 604425 w 1789190"/>
              <a:gd name="connsiteY30" fmla="*/ 0 h 1789190"/>
              <a:gd name="connsiteX31" fmla="*/ 0 w 1789190"/>
              <a:gd name="connsiteY31" fmla="*/ 604424 h 1789190"/>
              <a:gd name="connsiteX32" fmla="*/ 0 w 1789190"/>
              <a:gd name="connsiteY32" fmla="*/ 351869 h 1789190"/>
              <a:gd name="connsiteX33" fmla="*/ 0 w 1789190"/>
              <a:gd name="connsiteY33" fmla="*/ 0 h 1789190"/>
              <a:gd name="connsiteX34" fmla="*/ 165544 w 1789190"/>
              <a:gd name="connsiteY34" fmla="*/ 0 h 1789190"/>
              <a:gd name="connsiteX35" fmla="*/ 0 w 1789190"/>
              <a:gd name="connsiteY35" fmla="*/ 165544 h 178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89190" h="1789190">
                <a:moveTo>
                  <a:pt x="1789190" y="1628237"/>
                </a:moveTo>
                <a:lnTo>
                  <a:pt x="1789190" y="1789190"/>
                </a:lnTo>
                <a:lnTo>
                  <a:pt x="1628236" y="1789190"/>
                </a:lnTo>
                <a:close/>
                <a:moveTo>
                  <a:pt x="1789190" y="1195965"/>
                </a:moveTo>
                <a:lnTo>
                  <a:pt x="1789190" y="1441911"/>
                </a:lnTo>
                <a:lnTo>
                  <a:pt x="1441911" y="1789190"/>
                </a:lnTo>
                <a:lnTo>
                  <a:pt x="1195965" y="1789190"/>
                </a:lnTo>
                <a:close/>
                <a:moveTo>
                  <a:pt x="1789190" y="757084"/>
                </a:moveTo>
                <a:lnTo>
                  <a:pt x="1789190" y="1009640"/>
                </a:lnTo>
                <a:lnTo>
                  <a:pt x="1009640" y="1789190"/>
                </a:lnTo>
                <a:lnTo>
                  <a:pt x="757084" y="1789190"/>
                </a:lnTo>
                <a:close/>
                <a:moveTo>
                  <a:pt x="1789190" y="318204"/>
                </a:moveTo>
                <a:lnTo>
                  <a:pt x="1789190" y="570760"/>
                </a:lnTo>
                <a:lnTo>
                  <a:pt x="570759" y="1789190"/>
                </a:lnTo>
                <a:lnTo>
                  <a:pt x="318203" y="1789190"/>
                </a:lnTo>
                <a:close/>
                <a:moveTo>
                  <a:pt x="1668512" y="0"/>
                </a:moveTo>
                <a:lnTo>
                  <a:pt x="1789190" y="0"/>
                </a:lnTo>
                <a:lnTo>
                  <a:pt x="1789190" y="131878"/>
                </a:lnTo>
                <a:lnTo>
                  <a:pt x="131878" y="1789190"/>
                </a:lnTo>
                <a:lnTo>
                  <a:pt x="0" y="1789190"/>
                </a:lnTo>
                <a:lnTo>
                  <a:pt x="0" y="1668512"/>
                </a:lnTo>
                <a:close/>
                <a:moveTo>
                  <a:pt x="1229631" y="0"/>
                </a:moveTo>
                <a:lnTo>
                  <a:pt x="1482187" y="0"/>
                </a:lnTo>
                <a:lnTo>
                  <a:pt x="0" y="1482187"/>
                </a:lnTo>
                <a:lnTo>
                  <a:pt x="0" y="1229631"/>
                </a:lnTo>
                <a:close/>
                <a:moveTo>
                  <a:pt x="790750" y="0"/>
                </a:moveTo>
                <a:lnTo>
                  <a:pt x="1043306" y="0"/>
                </a:lnTo>
                <a:lnTo>
                  <a:pt x="0" y="1043306"/>
                </a:lnTo>
                <a:lnTo>
                  <a:pt x="0" y="790750"/>
                </a:lnTo>
                <a:close/>
                <a:moveTo>
                  <a:pt x="351869" y="0"/>
                </a:moveTo>
                <a:lnTo>
                  <a:pt x="604425" y="0"/>
                </a:lnTo>
                <a:lnTo>
                  <a:pt x="0" y="604424"/>
                </a:lnTo>
                <a:lnTo>
                  <a:pt x="0" y="351869"/>
                </a:lnTo>
                <a:close/>
                <a:moveTo>
                  <a:pt x="0" y="0"/>
                </a:moveTo>
                <a:lnTo>
                  <a:pt x="165544" y="0"/>
                </a:lnTo>
                <a:lnTo>
                  <a:pt x="0" y="165544"/>
                </a:lnTo>
                <a:close/>
              </a:path>
            </a:pathLst>
          </a:cu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xmlns="" id="{83846740-2406-4E22-B6DD-111616449FE3}"/>
              </a:ext>
            </a:extLst>
          </p:cNvPr>
          <p:cNvSpPr/>
          <p:nvPr/>
        </p:nvSpPr>
        <p:spPr>
          <a:xfrm>
            <a:off x="6111283" y="2352127"/>
            <a:ext cx="4787775" cy="3616144"/>
          </a:xfrm>
          <a:prstGeom prst="rect">
            <a:avLst/>
          </a:prstGeom>
          <a:solidFill>
            <a:schemeClr val="bg1"/>
          </a:solidFill>
          <a:ln>
            <a:noFill/>
          </a:ln>
          <a:effectLst>
            <a:outerShdw blurRad="1270000" dist="1143000" dir="12000000" sx="90000" sy="9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TextBox 13">
            <a:extLst>
              <a:ext uri="{FF2B5EF4-FFF2-40B4-BE49-F238E27FC236}">
                <a16:creationId xmlns:a16="http://schemas.microsoft.com/office/drawing/2014/main" xmlns="" id="{3B9A21F3-BA1A-4274-B63D-1CDA38EF9DEA}"/>
              </a:ext>
            </a:extLst>
          </p:cNvPr>
          <p:cNvSpPr txBox="1"/>
          <p:nvPr/>
        </p:nvSpPr>
        <p:spPr>
          <a:xfrm>
            <a:off x="6440130" y="2930778"/>
            <a:ext cx="4144296" cy="1446550"/>
          </a:xfrm>
          <a:prstGeom prst="rect">
            <a:avLst/>
          </a:prstGeom>
          <a:noFill/>
        </p:spPr>
        <p:txBody>
          <a:bodyPr wrap="square" rtlCol="0">
            <a:spAutoFit/>
          </a:bodyPr>
          <a:lstStyle/>
          <a:p>
            <a:r>
              <a:rPr lang="en-US" sz="4400" dirty="0">
                <a:solidFill>
                  <a:schemeClr val="tx1">
                    <a:lumMod val="75000"/>
                    <a:lumOff val="25000"/>
                  </a:schemeClr>
                </a:solidFill>
                <a:latin typeface="+mj-lt"/>
              </a:rPr>
              <a:t>Simple Fashion</a:t>
            </a:r>
          </a:p>
          <a:p>
            <a:r>
              <a:rPr lang="en-US" sz="4400" dirty="0">
                <a:solidFill>
                  <a:schemeClr val="tx1">
                    <a:lumMod val="75000"/>
                    <a:lumOff val="25000"/>
                  </a:schemeClr>
                </a:solidFill>
                <a:latin typeface="+mj-lt"/>
              </a:rPr>
              <a:t>Image Slide</a:t>
            </a:r>
          </a:p>
        </p:txBody>
      </p:sp>
      <p:sp>
        <p:nvSpPr>
          <p:cNvPr id="15" name="TextBox 14">
            <a:extLst>
              <a:ext uri="{FF2B5EF4-FFF2-40B4-BE49-F238E27FC236}">
                <a16:creationId xmlns:a16="http://schemas.microsoft.com/office/drawing/2014/main" xmlns="" id="{60B6196B-0763-42C7-A3EF-78F7D859AFBA}"/>
              </a:ext>
            </a:extLst>
          </p:cNvPr>
          <p:cNvSpPr txBox="1"/>
          <p:nvPr/>
        </p:nvSpPr>
        <p:spPr>
          <a:xfrm>
            <a:off x="6440129" y="2669168"/>
            <a:ext cx="4144297"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grpSp>
        <p:nvGrpSpPr>
          <p:cNvPr id="16" name="Group 15">
            <a:extLst>
              <a:ext uri="{FF2B5EF4-FFF2-40B4-BE49-F238E27FC236}">
                <a16:creationId xmlns:a16="http://schemas.microsoft.com/office/drawing/2014/main" xmlns="" id="{B152F3E9-A079-4700-B282-4CAD334DAEBB}"/>
              </a:ext>
            </a:extLst>
          </p:cNvPr>
          <p:cNvGrpSpPr/>
          <p:nvPr/>
        </p:nvGrpSpPr>
        <p:grpSpPr>
          <a:xfrm>
            <a:off x="6440130" y="4590533"/>
            <a:ext cx="4144296" cy="1125885"/>
            <a:chOff x="1157001" y="3599266"/>
            <a:chExt cx="4144296" cy="1125885"/>
          </a:xfrm>
        </p:grpSpPr>
        <p:sp>
          <p:nvSpPr>
            <p:cNvPr id="17" name="TextBox 16">
              <a:extLst>
                <a:ext uri="{FF2B5EF4-FFF2-40B4-BE49-F238E27FC236}">
                  <a16:creationId xmlns:a16="http://schemas.microsoft.com/office/drawing/2014/main" xmlns="" id="{DE21E569-C61F-489A-B4F8-ADBC755390A5}"/>
                </a:ext>
              </a:extLst>
            </p:cNvPr>
            <p:cNvSpPr txBox="1"/>
            <p:nvPr/>
          </p:nvSpPr>
          <p:spPr>
            <a:xfrm>
              <a:off x="1157001" y="3599266"/>
              <a:ext cx="2957799"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Fashion Image Slide</a:t>
              </a:r>
            </a:p>
          </p:txBody>
        </p:sp>
        <p:sp>
          <p:nvSpPr>
            <p:cNvPr id="18" name="TextBox 17">
              <a:extLst>
                <a:ext uri="{FF2B5EF4-FFF2-40B4-BE49-F238E27FC236}">
                  <a16:creationId xmlns:a16="http://schemas.microsoft.com/office/drawing/2014/main" xmlns="" id="{D03463F1-F978-4B69-8D2A-DE8B4BAE5EC8}"/>
                </a:ext>
              </a:extLst>
            </p:cNvPr>
            <p:cNvSpPr txBox="1"/>
            <p:nvPr/>
          </p:nvSpPr>
          <p:spPr>
            <a:xfrm>
              <a:off x="1157001" y="3937820"/>
              <a:ext cx="4144296" cy="787331"/>
            </a:xfrm>
            <a:prstGeom prst="rect">
              <a:avLst/>
            </a:prstGeom>
            <a:noFill/>
          </p:spPr>
          <p:txBody>
            <a:bodyPr wrap="square" rtlCol="0">
              <a:spAutoFit/>
            </a:bodyPr>
            <a:lstStyle/>
            <a:p>
              <a:pPr>
                <a:lnSpc>
                  <a:spcPct val="130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a:t>
              </a:r>
            </a:p>
          </p:txBody>
        </p:sp>
      </p:grpSp>
      <p:sp>
        <p:nvSpPr>
          <p:cNvPr id="29" name="Rectangle 28">
            <a:extLst>
              <a:ext uri="{FF2B5EF4-FFF2-40B4-BE49-F238E27FC236}">
                <a16:creationId xmlns:a16="http://schemas.microsoft.com/office/drawing/2014/main" xmlns="" id="{F78B37A2-F350-48BC-A498-5B4C82B4D705}"/>
              </a:ext>
            </a:extLst>
          </p:cNvPr>
          <p:cNvSpPr/>
          <p:nvPr/>
        </p:nvSpPr>
        <p:spPr>
          <a:xfrm>
            <a:off x="0" y="0"/>
            <a:ext cx="1830002" cy="5105996"/>
          </a:xfrm>
          <a:prstGeom prst="rect">
            <a:avLst/>
          </a:prstGeom>
          <a:solidFill>
            <a:srgbClr val="02031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TextBox 29">
            <a:extLst>
              <a:ext uri="{FF2B5EF4-FFF2-40B4-BE49-F238E27FC236}">
                <a16:creationId xmlns:a16="http://schemas.microsoft.com/office/drawing/2014/main" xmlns="" id="{45056728-91BF-4791-831C-08A98579D7AC}"/>
              </a:ext>
            </a:extLst>
          </p:cNvPr>
          <p:cNvSpPr txBox="1"/>
          <p:nvPr/>
        </p:nvSpPr>
        <p:spPr>
          <a:xfrm rot="16200000">
            <a:off x="-860756" y="2399108"/>
            <a:ext cx="3551516" cy="307780"/>
          </a:xfrm>
          <a:prstGeom prst="rect">
            <a:avLst/>
          </a:prstGeom>
          <a:noFill/>
        </p:spPr>
        <p:txBody>
          <a:bodyPr wrap="square" rtlCol="0">
            <a:spAutoFit/>
          </a:bodyPr>
          <a:lstStyle/>
          <a:p>
            <a:pPr algn="ctr"/>
            <a:r>
              <a:rPr lang="en-US" sz="1400" spc="600" dirty="0">
                <a:solidFill>
                  <a:schemeClr val="bg1"/>
                </a:solidFill>
                <a:latin typeface="+mj-lt"/>
                <a:ea typeface="Roboto Light" panose="02000000000000000000" pitchFamily="2" charset="0"/>
              </a:rPr>
              <a:t>SECTION TITLE TEXT</a:t>
            </a:r>
          </a:p>
        </p:txBody>
      </p:sp>
      <p:grpSp>
        <p:nvGrpSpPr>
          <p:cNvPr id="12"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13"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24</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22"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23"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24"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963364"/>
      </p:ext>
    </p:extLst>
  </p:cSld>
  <p:clrMapOvr>
    <a:masterClrMapping/>
  </p:clrMapOvr>
  <mc:AlternateContent xmlns:mc="http://schemas.openxmlformats.org/markup-compatibility/2006" xmlns:p14="http://schemas.microsoft.com/office/powerpoint/2010/main">
    <mc:Choice Requires="p14">
      <p:transition spd="slow">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0-#ppt_w/2"/>
                                          </p:val>
                                        </p:tav>
                                        <p:tav tm="100000">
                                          <p:val>
                                            <p:strVal val="#ppt_x"/>
                                          </p:val>
                                        </p:tav>
                                      </p:tavLst>
                                    </p:anim>
                                    <p:anim calcmode="lin" valueType="num">
                                      <p:cBhvr additive="base">
                                        <p:cTn id="12" dur="750" fill="hold"/>
                                        <p:tgtEl>
                                          <p:spTgt spid="29"/>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100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22" presetClass="entr" presetSubtype="8" fill="hold" grpId="0" nodeType="withEffect">
                                  <p:stCondLst>
                                    <p:cond delay="75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par>
                                <p:cTn id="19" presetID="22" presetClass="entr" presetSubtype="8" fill="hold" grpId="0" nodeType="withEffect">
                                  <p:stCondLst>
                                    <p:cond delay="100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par>
                                <p:cTn id="22" presetID="22" presetClass="entr" presetSubtype="8" fill="hold" nodeType="withEffect">
                                  <p:stCondLst>
                                    <p:cond delay="125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par>
                                <p:cTn id="25" presetID="2" presetClass="entr" presetSubtype="2" decel="100000" fill="hold" grpId="0" nodeType="withEffect">
                                  <p:stCondLst>
                                    <p:cond delay="25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250" fill="hold"/>
                                        <p:tgtEl>
                                          <p:spTgt spid="20"/>
                                        </p:tgtEl>
                                        <p:attrNameLst>
                                          <p:attrName>ppt_x</p:attrName>
                                        </p:attrNameLst>
                                      </p:cBhvr>
                                      <p:tavLst>
                                        <p:tav tm="0">
                                          <p:val>
                                            <p:strVal val="1+#ppt_w/2"/>
                                          </p:val>
                                        </p:tav>
                                        <p:tav tm="100000">
                                          <p:val>
                                            <p:strVal val="#ppt_x"/>
                                          </p:val>
                                        </p:tav>
                                      </p:tavLst>
                                    </p:anim>
                                    <p:anim calcmode="lin" valueType="num">
                                      <p:cBhvr additive="base">
                                        <p:cTn id="28" dur="125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animBg="1"/>
      <p:bldP spid="14" grpId="0"/>
      <p:bldP spid="15" grpId="0"/>
      <p:bldP spid="29" grpId="0" animBg="1"/>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xmlns="" id="{33B779B5-8513-41BF-B49A-BDF7765CE5F9}"/>
              </a:ext>
            </a:extLst>
          </p:cNvPr>
          <p:cNvSpPr/>
          <p:nvPr/>
        </p:nvSpPr>
        <p:spPr>
          <a:xfrm>
            <a:off x="934387" y="953749"/>
            <a:ext cx="5161613" cy="5161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xmlns="" id="{DAC0EECD-71DD-487F-BD92-B45F47C2FD81}"/>
              </a:ext>
            </a:extLst>
          </p:cNvPr>
          <p:cNvSpPr txBox="1"/>
          <p:nvPr/>
        </p:nvSpPr>
        <p:spPr>
          <a:xfrm>
            <a:off x="1258409" y="2594899"/>
            <a:ext cx="3981135" cy="2800767"/>
          </a:xfrm>
          <a:prstGeom prst="rect">
            <a:avLst/>
          </a:prstGeom>
          <a:noFill/>
        </p:spPr>
        <p:txBody>
          <a:bodyPr wrap="square" rtlCol="0">
            <a:spAutoFit/>
          </a:bodyPr>
          <a:lstStyle/>
          <a:p>
            <a:r>
              <a:rPr lang="en-US" sz="8800" b="1" dirty="0">
                <a:solidFill>
                  <a:srgbClr val="748773"/>
                </a:solidFill>
                <a:latin typeface="+mj-lt"/>
              </a:rPr>
              <a:t>THANKYOU</a:t>
            </a:r>
          </a:p>
        </p:txBody>
      </p:sp>
      <p:sp>
        <p:nvSpPr>
          <p:cNvPr id="72" name="TextBox 71">
            <a:extLst>
              <a:ext uri="{FF2B5EF4-FFF2-40B4-BE49-F238E27FC236}">
                <a16:creationId xmlns:a16="http://schemas.microsoft.com/office/drawing/2014/main" xmlns="" id="{8F6ABC38-85D2-42F3-8574-B0BA93C0C3CE}"/>
              </a:ext>
            </a:extLst>
          </p:cNvPr>
          <p:cNvSpPr txBox="1"/>
          <p:nvPr/>
        </p:nvSpPr>
        <p:spPr>
          <a:xfrm>
            <a:off x="1345777" y="2279715"/>
            <a:ext cx="3037311"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pic>
        <p:nvPicPr>
          <p:cNvPr id="34" name="图片占位符 33">
            <a:extLst>
              <a:ext uri="{FF2B5EF4-FFF2-40B4-BE49-F238E27FC236}">
                <a16:creationId xmlns:a16="http://schemas.microsoft.com/office/drawing/2014/main" xmlns="" id="{0195DDD2-401C-4D15-800E-DECEA795935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flipH="1">
            <a:off x="6096000" y="487806"/>
            <a:ext cx="5161613" cy="5161613"/>
          </a:xfrm>
        </p:spPr>
      </p:pic>
      <p:pic>
        <p:nvPicPr>
          <p:cNvPr id="46" name="图片占位符 45">
            <a:extLst>
              <a:ext uri="{FF2B5EF4-FFF2-40B4-BE49-F238E27FC236}">
                <a16:creationId xmlns:a16="http://schemas.microsoft.com/office/drawing/2014/main" xmlns="" id="{8043DAD5-2000-47F5-96E1-404B383CBCB6}"/>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grpSp>
        <p:nvGrpSpPr>
          <p:cNvPr id="7"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8"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25</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11"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12"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13"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295549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750" fill="hold"/>
                                        <p:tgtEl>
                                          <p:spTgt spid="71"/>
                                        </p:tgtEl>
                                        <p:attrNameLst>
                                          <p:attrName>ppt_x</p:attrName>
                                        </p:attrNameLst>
                                      </p:cBhvr>
                                      <p:tavLst>
                                        <p:tav tm="0">
                                          <p:val>
                                            <p:strVal val="0-#ppt_w/2"/>
                                          </p:val>
                                        </p:tav>
                                        <p:tav tm="100000">
                                          <p:val>
                                            <p:strVal val="#ppt_x"/>
                                          </p:val>
                                        </p:tav>
                                      </p:tavLst>
                                    </p:anim>
                                    <p:anim calcmode="lin" valueType="num">
                                      <p:cBhvr additive="base">
                                        <p:cTn id="8" dur="750" fill="hold"/>
                                        <p:tgtEl>
                                          <p:spTgt spid="7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75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par>
                                <p:cTn id="12" presetID="2" presetClass="entr" presetSubtype="8" decel="100000" fill="hold" grpId="0" nodeType="withEffect">
                                  <p:stCondLst>
                                    <p:cond delay="0"/>
                                  </p:stCondLst>
                                  <p:childTnLst>
                                    <p:set>
                                      <p:cBhvr>
                                        <p:cTn id="13" dur="1" fill="hold">
                                          <p:stCondLst>
                                            <p:cond delay="0"/>
                                          </p:stCondLst>
                                        </p:cTn>
                                        <p:tgtEl>
                                          <p:spTgt spid="58"/>
                                        </p:tgtEl>
                                        <p:attrNameLst>
                                          <p:attrName>style.visibility</p:attrName>
                                        </p:attrNameLst>
                                      </p:cBhvr>
                                      <p:to>
                                        <p:strVal val="visible"/>
                                      </p:to>
                                    </p:set>
                                    <p:anim calcmode="lin" valueType="num">
                                      <p:cBhvr additive="base">
                                        <p:cTn id="14" dur="750" fill="hold"/>
                                        <p:tgtEl>
                                          <p:spTgt spid="58"/>
                                        </p:tgtEl>
                                        <p:attrNameLst>
                                          <p:attrName>ppt_x</p:attrName>
                                        </p:attrNameLst>
                                      </p:cBhvr>
                                      <p:tavLst>
                                        <p:tav tm="0">
                                          <p:val>
                                            <p:strVal val="0-#ppt_w/2"/>
                                          </p:val>
                                        </p:tav>
                                        <p:tav tm="100000">
                                          <p:val>
                                            <p:strVal val="#ppt_x"/>
                                          </p:val>
                                        </p:tav>
                                      </p:tavLst>
                                    </p:anim>
                                    <p:anim calcmode="lin" valueType="num">
                                      <p:cBhvr additive="base">
                                        <p:cTn id="15" dur="75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71" grpId="0"/>
      <p:bldP spid="7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金边植物风格PPT模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ISLIDE.ADDREMOVEWATERMARK" val="xyFxyCqRFE"/>
</p:tagLst>
</file>

<file path=ppt/tags/tag4.xml><?xml version="1.0" encoding="utf-8"?>
<p:tagLst xmlns:a="http://schemas.openxmlformats.org/drawingml/2006/main" xmlns:r="http://schemas.openxmlformats.org/officeDocument/2006/relationships" xmlns:p="http://schemas.openxmlformats.org/presentationml/2006/main">
  <p:tag name="ISLIDE.ADDREMOVEWATERMARK" val="xyFxyCqRFE"/>
</p:tagLst>
</file>

<file path=ppt/theme/theme1.xml><?xml version="1.0" encoding="utf-8"?>
<a:theme xmlns:a="http://schemas.openxmlformats.org/drawingml/2006/main" name="第一PPT，www.1ppt.com">
  <a:themeElements>
    <a:clrScheme name="Splash 00">
      <a:dk1>
        <a:sysClr val="windowText" lastClr="000000"/>
      </a:dk1>
      <a:lt1>
        <a:sysClr val="window" lastClr="FFFFFF"/>
      </a:lt1>
      <a:dk2>
        <a:srgbClr val="44546A"/>
      </a:dk2>
      <a:lt2>
        <a:srgbClr val="E7E6E6"/>
      </a:lt2>
      <a:accent1>
        <a:srgbClr val="8068A5"/>
      </a:accent1>
      <a:accent2>
        <a:srgbClr val="48A1FA"/>
      </a:accent2>
      <a:accent3>
        <a:srgbClr val="2ECCE4"/>
      </a:accent3>
      <a:accent4>
        <a:srgbClr val="EE589E"/>
      </a:accent4>
      <a:accent5>
        <a:srgbClr val="FF974E"/>
      </a:accent5>
      <a:accent6>
        <a:srgbClr val="CC56C4"/>
      </a:accent6>
      <a:hlink>
        <a:srgbClr val="0563C1"/>
      </a:hlink>
      <a:folHlink>
        <a:srgbClr val="954F72"/>
      </a:folHlink>
    </a:clrScheme>
    <a:fontScheme name="Custom 11">
      <a:majorFont>
        <a:latin typeface="Roboto"/>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4614</TotalTime>
  <Words>1983</Words>
  <Application>Microsoft Office PowerPoint</Application>
  <PresentationFormat>宽屏</PresentationFormat>
  <Paragraphs>304</Paragraphs>
  <Slides>25</Slides>
  <Notes>25</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25</vt:i4>
      </vt:variant>
    </vt:vector>
  </HeadingPairs>
  <TitlesOfParts>
    <vt:vector size="46" baseType="lpstr">
      <vt:lpstr>Bebas</vt:lpstr>
      <vt:lpstr>Gill Sans</vt:lpstr>
      <vt:lpstr>Lato</vt:lpstr>
      <vt:lpstr>Liberation Sans</vt:lpstr>
      <vt:lpstr>Montserrat</vt:lpstr>
      <vt:lpstr>等线</vt:lpstr>
      <vt:lpstr>方正正纤黑简体</vt:lpstr>
      <vt:lpstr>方正正准黑简体</vt:lpstr>
      <vt:lpstr>宋体</vt:lpstr>
      <vt:lpstr>微软雅黑</vt:lpstr>
      <vt:lpstr>微软雅黑 Light</vt:lpstr>
      <vt:lpstr>Arial</vt:lpstr>
      <vt:lpstr>Calibri</vt:lpstr>
      <vt:lpstr>Century Gothic</vt:lpstr>
      <vt:lpstr>Open Sans</vt:lpstr>
      <vt:lpstr>Roboto</vt:lpstr>
      <vt:lpstr>Roboto Black</vt:lpstr>
      <vt:lpstr>Roboto Light</vt:lpstr>
      <vt:lpstr>Segoe UI</vt:lpstr>
      <vt:lpstr>Segoe UI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金边植物风格PPT模板</dc:title>
  <dc:creator>第一PPT</dc:creator>
  <cp:keywords>www.1ppt.com</cp:keywords>
  <dc:description>www.1ppt.com</dc:description>
  <cp:lastModifiedBy>faith123</cp:lastModifiedBy>
  <cp:revision>232</cp:revision>
  <dcterms:created xsi:type="dcterms:W3CDTF">2018-05-03T11:49:28Z</dcterms:created>
  <dcterms:modified xsi:type="dcterms:W3CDTF">2019-12-12T01:42:38Z</dcterms:modified>
</cp:coreProperties>
</file>