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92" d="100"/>
          <a:sy n="92" d="100"/>
        </p:scale>
        <p:origin x="-264" y="-187"/>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12.png"/><Relationship Id="rId1" Type="http://schemas.openxmlformats.org/officeDocument/2006/relationships/image" Target="../media/image11.png"/><Relationship Id="rId5" Type="http://schemas.microsoft.com/office/2011/relationships/chartStyle" Target="style1.xml"/><Relationship Id="rId4"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1"/>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2"/>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87121024"/>
        <c:axId val="187131008"/>
      </c:barChart>
      <c:catAx>
        <c:axId val="1871210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87131008"/>
        <c:crosses val="autoZero"/>
        <c:auto val="1"/>
        <c:lblAlgn val="ctr"/>
        <c:lblOffset val="100"/>
        <c:noMultiLvlLbl val="0"/>
      </c:catAx>
      <c:valAx>
        <c:axId val="187131008"/>
        <c:scaling>
          <c:orientation val="minMax"/>
        </c:scaling>
        <c:delete val="1"/>
        <c:axPos val="l"/>
        <c:numFmt formatCode="General" sourceLinked="1"/>
        <c:majorTickMark val="out"/>
        <c:minorTickMark val="none"/>
        <c:tickLblPos val="nextTo"/>
        <c:crossAx val="1871210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2020/3/14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3" Type="http://schemas.openxmlformats.org/officeDocument/2006/relationships/tags" Target="../tags/tag26.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29" Type="http://schemas.openxmlformats.org/officeDocument/2006/relationships/tags" Target="../tags/tag52.xml"/><Relationship Id="rId41" Type="http://schemas.openxmlformats.org/officeDocument/2006/relationships/tags" Target="../tags/tag64.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109.xml"/><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3" Type="http://schemas.openxmlformats.org/officeDocument/2006/relationships/tags" Target="../tags/tag104.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3" Type="http://schemas.openxmlformats.org/officeDocument/2006/relationships/tags" Target="../tags/tag156.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8" Type="http://schemas.openxmlformats.org/officeDocument/2006/relationships/tags" Target="../tags/tag321.xml"/><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3" Type="http://schemas.openxmlformats.org/officeDocument/2006/relationships/tags" Target="../tags/tag316.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 Type="http://schemas.openxmlformats.org/officeDocument/2006/relationships/tags" Target="../tags/tag315.xml"/><Relationship Id="rId16" Type="http://schemas.openxmlformats.org/officeDocument/2006/relationships/tags" Target="../tags/tag329.xml"/><Relationship Id="rId20" Type="http://schemas.openxmlformats.org/officeDocument/2006/relationships/tags" Target="../tags/tag333.xml"/><Relationship Id="rId29" Type="http://schemas.openxmlformats.org/officeDocument/2006/relationships/tags" Target="../tags/tag342.xml"/><Relationship Id="rId41" Type="http://schemas.openxmlformats.org/officeDocument/2006/relationships/notesSlide" Target="../notesSlides/notesSlide24.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1569660"/>
          </a:xfrm>
          <a:prstGeom prst="rect">
            <a:avLst/>
          </a:prstGeom>
          <a:noFill/>
          <a:ln w="9525">
            <a:noFill/>
            <a:miter lim="800000"/>
            <a:headEnd/>
            <a:tailEnd/>
          </a:ln>
        </p:spPr>
        <p:txBody>
          <a:bodyPr wrap="square">
            <a:spAutoFit/>
          </a:bodyPr>
          <a:lstStyle/>
          <a:p>
            <a:pPr defTabSz="1219170" latinLnBrk="1"/>
            <a:r>
              <a:rPr lang="zh-CN" altLang="en-US" sz="4800" b="1" dirty="0" smtClean="0">
                <a:solidFill>
                  <a:schemeClr val="accent1"/>
                </a:solidFill>
                <a:latin typeface="微软雅黑" panose="020B0503020204020204" pitchFamily="34" charset="-122"/>
                <a:ea typeface="微软雅黑" panose="020B0503020204020204" pitchFamily="34" charset="-122"/>
                <a:cs typeface="Calibri" pitchFamily="34" charset="0"/>
              </a:rPr>
              <a:t>经理工作总结</a:t>
            </a:r>
            <a:r>
              <a:rPr lang="zh-CN" altLang="en-US" sz="4800" b="1" dirty="0">
                <a:solidFill>
                  <a:schemeClr val="accent1"/>
                </a:solidFill>
                <a:latin typeface="微软雅黑" panose="020B0503020204020204" pitchFamily="34" charset="-122"/>
                <a:ea typeface="微软雅黑" panose="020B0503020204020204" pitchFamily="34" charset="-122"/>
                <a:cs typeface="Calibri" pitchFamily="34" charset="0"/>
              </a:rPr>
              <a:t>计</a:t>
            </a:r>
            <a:r>
              <a:rPr lang="zh-CN" altLang="en-US" sz="4800" b="1" dirty="0" smtClean="0">
                <a:solidFill>
                  <a:schemeClr val="accent1"/>
                </a:solidFill>
                <a:latin typeface="微软雅黑" panose="020B0503020204020204" pitchFamily="34" charset="-122"/>
                <a:ea typeface="微软雅黑" panose="020B0503020204020204" pitchFamily="34" charset="-122"/>
                <a:cs typeface="Calibri" pitchFamily="34" charset="0"/>
              </a:rPr>
              <a:t>划</a:t>
            </a:r>
            <a:endParaRPr lang="en-US" altLang="zh-CN" sz="4800" b="1" dirty="0">
              <a:solidFill>
                <a:schemeClr val="accent1"/>
              </a:solidFill>
              <a:latin typeface="微软雅黑" panose="020B0503020204020204" pitchFamily="34" charset="-122"/>
              <a:ea typeface="微软雅黑" panose="020B0503020204020204" pitchFamily="34" charset="-122"/>
              <a:cs typeface="Calibri" pitchFamily="34" charset="0"/>
            </a:endParaRPr>
          </a:p>
          <a:p>
            <a:pPr defTabSz="1219170" latinLnBrk="1"/>
            <a:r>
              <a:rPr lang="en-US" altLang="zh-CN" sz="4800" b="1" dirty="0" smtClean="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8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8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20XX.3.15</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2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7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53</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75</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91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75000"/>
                  <a:lumOff val="25000"/>
                </a:schemeClr>
              </a:solidFill>
              <a:latin typeface="微软雅黑" panose="020B0503020204020204" pitchFamily="34" charset="-122"/>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微软雅黑" panose="020B0503020204020204" pitchFamily="34" charset="-122"/>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微软雅黑" panose="020B0503020204020204" pitchFamily="34" charset="-122"/>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微软雅黑" panose="020B0503020204020204" pitchFamily="34" charset="-122"/>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75</a:t>
            </a:r>
            <a:r>
              <a:rPr lang="en-US" altLang="zh-CN" sz="28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a:t>
            </a:r>
            <a:endParaRPr lang="zh-CN" altLang="en-US" sz="4000" dirty="0">
              <a:solidFill>
                <a:schemeClr val="bg1">
                  <a:lumMod val="95000"/>
                </a:schemeClr>
              </a:solidFill>
              <a:latin typeface="微软雅黑" panose="020B0503020204020204" pitchFamily="34" charset="-122"/>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微软雅黑" panose="020B0503020204020204" pitchFamily="34" charset="-122"/>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微软雅黑" panose="020B0503020204020204" pitchFamily="34" charset="-122"/>
                <a:ea typeface="微软雅黑" panose="020B0503020204020204" pitchFamily="34" charset="-122"/>
              </a:rPr>
              <a:t>62</a:t>
            </a:r>
            <a:r>
              <a:rPr lang="en-US" altLang="zh-CN" sz="2800"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4000" dirty="0">
              <a:solidFill>
                <a:schemeClr val="bg1">
                  <a:lumMod val="95000"/>
                </a:schemeClr>
              </a:solidFill>
              <a:latin typeface="微软雅黑" panose="020B0503020204020204" pitchFamily="34" charset="-122"/>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2517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微软雅黑" panose="020B0503020204020204" pitchFamily="34" charset="-122"/>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20XX.3.15</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TotalTime>
  <Words>2282</Words>
  <Application>Microsoft Office PowerPoint</Application>
  <PresentationFormat>自定义</PresentationFormat>
  <Paragraphs>168</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Carrie</cp:lastModifiedBy>
  <cp:revision>33</cp:revision>
  <dcterms:created xsi:type="dcterms:W3CDTF">2017-03-23T09:44:47Z</dcterms:created>
  <dcterms:modified xsi:type="dcterms:W3CDTF">2020-03-14T01:44:04Z</dcterms:modified>
</cp:coreProperties>
</file>