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865" r:id="rId3"/>
    <p:sldId id="4866" r:id="rId4"/>
    <p:sldId id="4863" r:id="rId5"/>
    <p:sldId id="4876" r:id="rId6"/>
    <p:sldId id="4886" r:id="rId7"/>
    <p:sldId id="4875" r:id="rId8"/>
    <p:sldId id="4890" r:id="rId9"/>
    <p:sldId id="4867" r:id="rId10"/>
    <p:sldId id="4883" r:id="rId11"/>
    <p:sldId id="4882" r:id="rId12"/>
    <p:sldId id="4889" r:id="rId13"/>
    <p:sldId id="4870" r:id="rId14"/>
    <p:sldId id="4873" r:id="rId15"/>
    <p:sldId id="4868" r:id="rId16"/>
    <p:sldId id="4885" r:id="rId17"/>
    <p:sldId id="4879" r:id="rId18"/>
    <p:sldId id="4888" r:id="rId19"/>
    <p:sldId id="4874" r:id="rId20"/>
    <p:sldId id="4881" r:id="rId21"/>
    <p:sldId id="4869" r:id="rId22"/>
    <p:sldId id="4884" r:id="rId23"/>
    <p:sldId id="4887" r:id="rId24"/>
    <p:sldId id="4872" r:id="rId25"/>
    <p:sldId id="4880" r:id="rId26"/>
    <p:sldId id="4891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694"/>
    <a:srgbClr val="EDD256"/>
    <a:srgbClr val="39B37D"/>
    <a:srgbClr val="EB674B"/>
    <a:srgbClr val="FFFFFF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667" autoAdjust="0"/>
  </p:normalViewPr>
  <p:slideViewPr>
    <p:cSldViewPr>
      <p:cViewPr varScale="1">
        <p:scale>
          <a:sx n="103" d="100"/>
          <a:sy n="103" d="100"/>
        </p:scale>
        <p:origin x="-642" y="-102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088256"/>
        <c:axId val="141089792"/>
      </c:areaChart>
      <c:catAx>
        <c:axId val="14108825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141089792"/>
        <c:crosses val="autoZero"/>
        <c:auto val="1"/>
        <c:lblAlgn val="ctr"/>
        <c:lblOffset val="100"/>
        <c:noMultiLvlLbl val="1"/>
      </c:catAx>
      <c:valAx>
        <c:axId val="141089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41088256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cene3d>
              <a:camera prst="orthographicFront"/>
              <a:lightRig rig="threePt" dir="t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322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15"/>
        <c:axId val="393322496"/>
        <c:axId val="393324032"/>
      </c:barChart>
      <c:dateAx>
        <c:axId val="39332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  <a:endParaRPr lang="zh-CN"/>
          </a:p>
        </c:txPr>
        <c:crossAx val="393324032"/>
        <c:crosses val="autoZero"/>
        <c:auto val="0"/>
        <c:lblOffset val="100"/>
        <c:baseTimeUnit val="days"/>
      </c:dateAx>
      <c:valAx>
        <c:axId val="393324032"/>
        <c:scaling>
          <c:orientation val="minMax"/>
        </c:scaling>
        <c:delete val="1"/>
        <c:axPos val="l"/>
        <c:majorGridlines>
          <c:spPr>
            <a:ln w="22225" cap="flat" cmpd="sng" algn="ctr">
              <a:solidFill>
                <a:prstClr val="white">
                  <a:lumMod val="85000"/>
                  <a:alpha val="48000"/>
                </a:prstClr>
              </a:solidFill>
              <a:prstDash val="sysDot"/>
              <a:round/>
            </a:ln>
          </c:spPr>
        </c:majorGridlines>
        <c:numFmt formatCode="General" sourceLinked="0"/>
        <c:majorTickMark val="cross"/>
        <c:minorTickMark val="out"/>
        <c:tickLblPos val="high"/>
        <c:crossAx val="393322496"/>
        <c:crossesAt val="2014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120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343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5231" t="1976" r="15231" b="15906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69912"/>
            <a:ext cx="12858750" cy="30627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044999" y="4958060"/>
            <a:ext cx="676875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tx2"/>
                </a:solidFill>
                <a:cs typeface="Arial" panose="020B0604020202020204" pitchFamily="34" charset="0"/>
              </a:rPr>
              <a:t>财务分析</a:t>
            </a:r>
            <a:r>
              <a:rPr lang="en-US" altLang="zh-CN" dirty="0" smtClean="0">
                <a:solidFill>
                  <a:schemeClr val="tx2"/>
                </a:solidFill>
                <a:cs typeface="Arial" panose="020B0604020202020204" pitchFamily="34" charset="0"/>
              </a:rPr>
              <a:t>POWERPOINT</a:t>
            </a:r>
            <a:endParaRPr lang="zh-CN" altLang="en-US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058026" y="6448695"/>
            <a:ext cx="1873874" cy="2247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726138" y="6448695"/>
            <a:ext cx="1998762" cy="22659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825118" y="4724251"/>
            <a:ext cx="52085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tx2"/>
                </a:solidFill>
                <a:cs typeface="Arial" panose="020B0604020202020204" pitchFamily="34" charset="0"/>
              </a:rPr>
              <a:t>FINANCIAL ANALYSIS PPT</a:t>
            </a:r>
            <a:endParaRPr lang="zh-CN" altLang="en-US" sz="200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169912"/>
            <a:ext cx="12858750" cy="1207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304580"/>
            <a:ext cx="28083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56372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49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4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99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99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49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49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49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8" grpId="0" animBg="1"/>
      <p:bldP spid="3" grpId="0" animBg="1"/>
      <p:bldP spid="9" grpId="0"/>
      <p:bldP spid="9" grpId="1"/>
      <p:bldP spid="10" grpId="0" bldLvl="0" animBg="1"/>
      <p:bldP spid="11" grpId="0" animBg="1"/>
      <p:bldP spid="12" grpId="0"/>
      <p:bldP spid="12" grpId="1"/>
      <p:bldP spid="13" grpId="0" animBg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s_2"/>
          <p:cNvSpPr/>
          <p:nvPr>
            <p:custDataLst>
              <p:tags r:id="rId2"/>
            </p:custDataLst>
          </p:nvPr>
        </p:nvSpPr>
        <p:spPr>
          <a:xfrm>
            <a:off x="1059" y="399"/>
            <a:ext cx="5060315" cy="72318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25" tIns="48213" rIns="96425" bIns="48213" numCol="1" spcCol="0" rtlCol="0" fromWordArt="0" anchor="ctr" anchorCtr="0" forceAA="0" compatLnSpc="1">
            <a:noAutofit/>
          </a:bodyPr>
          <a:lstStyle/>
          <a:p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MH_Entry_1"/>
          <p:cNvSpPr/>
          <p:nvPr>
            <p:custDataLst>
              <p:tags r:id="rId3"/>
            </p:custDataLst>
          </p:nvPr>
        </p:nvSpPr>
        <p:spPr>
          <a:xfrm flipH="1">
            <a:off x="7165501" y="2091876"/>
            <a:ext cx="3487524" cy="579240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MH_Number_1"/>
          <p:cNvSpPr/>
          <p:nvPr>
            <p:custDataLst>
              <p:tags r:id="rId4"/>
            </p:custDataLst>
          </p:nvPr>
        </p:nvSpPr>
        <p:spPr>
          <a:xfrm flipH="1">
            <a:off x="6261566" y="2077686"/>
            <a:ext cx="800918" cy="60762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2" rIns="189812" bIns="49352" anchor="ctr">
            <a:noAutofit/>
          </a:bodyPr>
          <a:lstStyle/>
          <a:p>
            <a:pPr algn="ctr">
              <a:defRPr/>
            </a:pPr>
            <a:r>
              <a:rPr lang="en-US" altLang="zh-CN" sz="295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95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5"/>
            </p:custDataLst>
          </p:nvPr>
        </p:nvSpPr>
        <p:spPr>
          <a:xfrm flipH="1">
            <a:off x="7165501" y="3172769"/>
            <a:ext cx="3487524" cy="579240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2"/>
          <p:cNvSpPr/>
          <p:nvPr>
            <p:custDataLst>
              <p:tags r:id="rId6"/>
            </p:custDataLst>
          </p:nvPr>
        </p:nvSpPr>
        <p:spPr>
          <a:xfrm flipH="1">
            <a:off x="6261566" y="3158579"/>
            <a:ext cx="800918" cy="60762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2" rIns="189812" bIns="49352" anchor="ctr">
            <a:noAutofit/>
          </a:bodyPr>
          <a:lstStyle/>
          <a:p>
            <a:pPr algn="ctr">
              <a:defRPr/>
            </a:pPr>
            <a:r>
              <a:rPr lang="en-US" altLang="zh-CN" sz="295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95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7"/>
            </p:custDataLst>
          </p:nvPr>
        </p:nvSpPr>
        <p:spPr>
          <a:xfrm flipH="1">
            <a:off x="7165501" y="4253662"/>
            <a:ext cx="3487524" cy="579240"/>
          </a:xfrm>
          <a:prstGeom prst="roundRect">
            <a:avLst>
              <a:gd name="adj" fmla="val 23973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3"/>
          <p:cNvSpPr/>
          <p:nvPr>
            <p:custDataLst>
              <p:tags r:id="rId8"/>
            </p:custDataLst>
          </p:nvPr>
        </p:nvSpPr>
        <p:spPr>
          <a:xfrm flipH="1">
            <a:off x="6261566" y="4239472"/>
            <a:ext cx="800918" cy="60762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2" rIns="189812" bIns="49352" anchor="ctr">
            <a:noAutofit/>
          </a:bodyPr>
          <a:lstStyle/>
          <a:p>
            <a:pPr algn="ctr">
              <a:defRPr/>
            </a:pPr>
            <a:r>
              <a:rPr lang="en-US" altLang="zh-CN" sz="295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95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MH_Entry_4"/>
          <p:cNvSpPr/>
          <p:nvPr>
            <p:custDataLst>
              <p:tags r:id="rId9"/>
            </p:custDataLst>
          </p:nvPr>
        </p:nvSpPr>
        <p:spPr>
          <a:xfrm flipH="1">
            <a:off x="7165501" y="5334555"/>
            <a:ext cx="3487524" cy="579240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MH_Number_4"/>
          <p:cNvSpPr/>
          <p:nvPr>
            <p:custDataLst>
              <p:tags r:id="rId10"/>
            </p:custDataLst>
          </p:nvPr>
        </p:nvSpPr>
        <p:spPr>
          <a:xfrm flipH="1">
            <a:off x="6261566" y="5320365"/>
            <a:ext cx="800918" cy="607620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2" rIns="189812" bIns="49352" anchor="ctr">
            <a:noAutofit/>
          </a:bodyPr>
          <a:lstStyle/>
          <a:p>
            <a:pPr algn="ctr">
              <a:defRPr/>
            </a:pPr>
            <a:r>
              <a:rPr lang="en-US" altLang="zh-CN" sz="295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955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 txBox="1"/>
          <p:nvPr>
            <p:custDataLst>
              <p:tags r:id="rId11"/>
            </p:custDataLst>
          </p:nvPr>
        </p:nvSpPr>
        <p:spPr>
          <a:xfrm>
            <a:off x="1458880" y="2495734"/>
            <a:ext cx="2278556" cy="135376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87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4" name="MH_Others_2"/>
          <p:cNvSpPr txBox="1"/>
          <p:nvPr>
            <p:custDataLst>
              <p:tags r:id="rId12"/>
            </p:custDataLst>
          </p:nvPr>
        </p:nvSpPr>
        <p:spPr>
          <a:xfrm>
            <a:off x="1405076" y="3781881"/>
            <a:ext cx="2386166" cy="43088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9" grpId="0" animBg="1"/>
      <p:bldP spid="80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707" y="3132039"/>
            <a:ext cx="128573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07" y="4583850"/>
            <a:ext cx="128573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418" y="2886745"/>
            <a:ext cx="3427668" cy="490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609" y="3629963"/>
            <a:ext cx="4125285" cy="7998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/>
        </p:nvSpPr>
        <p:spPr>
          <a:xfrm>
            <a:off x="353" y="1792556"/>
            <a:ext cx="12858044" cy="3479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>
            <a:spLocks noChangeAspect="1"/>
          </p:cNvSpPr>
          <p:nvPr/>
        </p:nvSpPr>
        <p:spPr>
          <a:xfrm>
            <a:off x="81300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Title 13"/>
          <p:cNvSpPr txBox="1"/>
          <p:nvPr/>
        </p:nvSpPr>
        <p:spPr>
          <a:xfrm>
            <a:off x="870022" y="5613130"/>
            <a:ext cx="1873178" cy="104259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itle 13"/>
          <p:cNvSpPr txBox="1"/>
          <p:nvPr/>
        </p:nvSpPr>
        <p:spPr>
          <a:xfrm>
            <a:off x="3135194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itle 13"/>
          <p:cNvSpPr txBox="1"/>
          <p:nvPr/>
        </p:nvSpPr>
        <p:spPr>
          <a:xfrm>
            <a:off x="5449556" y="5587422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itle 13"/>
          <p:cNvSpPr txBox="1"/>
          <p:nvPr/>
        </p:nvSpPr>
        <p:spPr>
          <a:xfrm>
            <a:off x="7763918" y="5574624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itle 13"/>
          <p:cNvSpPr txBox="1"/>
          <p:nvPr/>
        </p:nvSpPr>
        <p:spPr>
          <a:xfrm>
            <a:off x="10078281" y="5574815"/>
            <a:ext cx="1922368" cy="104259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zh-CN" altLang="en-US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3113112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>
            <a:spLocks noChangeAspect="1"/>
          </p:cNvSpPr>
          <p:nvPr/>
        </p:nvSpPr>
        <p:spPr>
          <a:xfrm>
            <a:off x="5413219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>
            <a:spLocks noChangeAspect="1"/>
          </p:cNvSpPr>
          <p:nvPr/>
        </p:nvSpPr>
        <p:spPr>
          <a:xfrm>
            <a:off x="7713326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10013435" y="2393531"/>
            <a:ext cx="1987214" cy="2278000"/>
          </a:xfrm>
          <a:custGeom>
            <a:avLst/>
            <a:gdLst>
              <a:gd name="connsiteX0" fmla="*/ 0 w 1987214"/>
              <a:gd name="connsiteY0" fmla="*/ 0 h 2278000"/>
              <a:gd name="connsiteX1" fmla="*/ 1987214 w 1987214"/>
              <a:gd name="connsiteY1" fmla="*/ 0 h 2278000"/>
              <a:gd name="connsiteX2" fmla="*/ 1987214 w 1987214"/>
              <a:gd name="connsiteY2" fmla="*/ 2010323 h 2278000"/>
              <a:gd name="connsiteX3" fmla="*/ 1092614 w 1987214"/>
              <a:gd name="connsiteY3" fmla="*/ 2010323 h 2278000"/>
              <a:gd name="connsiteX4" fmla="*/ 982052 w 1987214"/>
              <a:gd name="connsiteY4" fmla="*/ 2278000 h 2278000"/>
              <a:gd name="connsiteX5" fmla="*/ 871490 w 1987214"/>
              <a:gd name="connsiteY5" fmla="*/ 2010323 h 2278000"/>
              <a:gd name="connsiteX6" fmla="*/ 0 w 1987214"/>
              <a:gd name="connsiteY6" fmla="*/ 2010323 h 22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7214" h="2278000">
                <a:moveTo>
                  <a:pt x="0" y="0"/>
                </a:moveTo>
                <a:lnTo>
                  <a:pt x="1987214" y="0"/>
                </a:lnTo>
                <a:lnTo>
                  <a:pt x="1987214" y="2010323"/>
                </a:lnTo>
                <a:lnTo>
                  <a:pt x="1092614" y="2010323"/>
                </a:lnTo>
                <a:lnTo>
                  <a:pt x="982052" y="2278000"/>
                </a:lnTo>
                <a:lnTo>
                  <a:pt x="871490" y="2010323"/>
                </a:lnTo>
                <a:lnTo>
                  <a:pt x="0" y="2010323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24" grpId="0" animBg="1"/>
      <p:bldP spid="99" grpId="0"/>
      <p:bldP spid="100" grpId="0"/>
      <p:bldP spid="104" grpId="0"/>
      <p:bldP spid="111" grpId="0"/>
      <p:bldP spid="112" grpId="0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21153" y="1482639"/>
            <a:ext cx="2414977" cy="25014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21154" y="4117197"/>
            <a:ext cx="2408220" cy="23860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1482639"/>
            <a:ext cx="2414977" cy="250147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429375" y="4122911"/>
            <a:ext cx="2414978" cy="2386081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2538662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301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21663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90216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2538662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301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9021663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90216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707" y="3132039"/>
            <a:ext cx="1285733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07" y="4583850"/>
            <a:ext cx="1285733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418" y="2886745"/>
            <a:ext cx="3427668" cy="49058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609" y="3629963"/>
            <a:ext cx="4125285" cy="7998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707" y="3132039"/>
            <a:ext cx="1285733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07" y="4583850"/>
            <a:ext cx="1285733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418" y="2886745"/>
            <a:ext cx="3427668" cy="49058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609" y="3629963"/>
            <a:ext cx="4125285" cy="7998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/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/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/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/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/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/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/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/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/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7830" y="1336677"/>
            <a:ext cx="8280920" cy="51754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1328566"/>
            <a:ext cx="5245872" cy="1711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799" y="4482475"/>
            <a:ext cx="3384327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812799" y="5034806"/>
            <a:ext cx="338432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162176" y="1630415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0"/>
          <p:cNvGrpSpPr/>
          <p:nvPr/>
        </p:nvGrpSpPr>
        <p:grpSpPr>
          <a:xfrm>
            <a:off x="5198435" y="4256674"/>
            <a:ext cx="2552516" cy="2118900"/>
            <a:chOff x="914400" y="3061139"/>
            <a:chExt cx="2182197" cy="1811491"/>
          </a:xfrm>
        </p:grpSpPr>
        <p:sp>
          <p:nvSpPr>
            <p:cNvPr id="6" name="Freeform 18"/>
            <p:cNvSpPr/>
            <p:nvPr/>
          </p:nvSpPr>
          <p:spPr bwMode="auto">
            <a:xfrm>
              <a:off x="937330" y="3909559"/>
              <a:ext cx="2094298" cy="963071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707" y="0"/>
                </a:cxn>
                <a:cxn ang="0">
                  <a:pos x="1096" y="302"/>
                </a:cxn>
                <a:cxn ang="0">
                  <a:pos x="290" y="504"/>
                </a:cxn>
                <a:cxn ang="0">
                  <a:pos x="0" y="152"/>
                </a:cxn>
              </a:cxnLst>
              <a:rect l="0" t="0" r="r" b="b"/>
              <a:pathLst>
                <a:path w="1096" h="504">
                  <a:moveTo>
                    <a:pt x="0" y="152"/>
                  </a:moveTo>
                  <a:lnTo>
                    <a:pt x="707" y="0"/>
                  </a:lnTo>
                  <a:lnTo>
                    <a:pt x="1096" y="302"/>
                  </a:lnTo>
                  <a:lnTo>
                    <a:pt x="290" y="504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9"/>
            <p:cNvSpPr/>
            <p:nvPr/>
          </p:nvSpPr>
          <p:spPr bwMode="auto">
            <a:xfrm>
              <a:off x="2288305" y="3061139"/>
              <a:ext cx="808292" cy="14254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3" y="255"/>
                </a:cxn>
                <a:cxn ang="0">
                  <a:pos x="394" y="744"/>
                </a:cxn>
                <a:cxn ang="0">
                  <a:pos x="389" y="746"/>
                </a:cxn>
                <a:cxn ang="0">
                  <a:pos x="0" y="444"/>
                </a:cxn>
                <a:cxn ang="0">
                  <a:pos x="0" y="0"/>
                </a:cxn>
              </a:cxnLst>
              <a:rect l="0" t="0" r="r" b="b"/>
              <a:pathLst>
                <a:path w="423" h="746">
                  <a:moveTo>
                    <a:pt x="0" y="0"/>
                  </a:moveTo>
                  <a:lnTo>
                    <a:pt x="423" y="255"/>
                  </a:lnTo>
                  <a:lnTo>
                    <a:pt x="394" y="744"/>
                  </a:lnTo>
                  <a:lnTo>
                    <a:pt x="389" y="746"/>
                  </a:lnTo>
                  <a:lnTo>
                    <a:pt x="0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"/>
            <p:cNvSpPr/>
            <p:nvPr/>
          </p:nvSpPr>
          <p:spPr bwMode="auto">
            <a:xfrm>
              <a:off x="914400" y="3061139"/>
              <a:ext cx="1373906" cy="1138870"/>
            </a:xfrm>
            <a:custGeom>
              <a:avLst/>
              <a:gdLst/>
              <a:ahLst/>
              <a:cxnLst>
                <a:cxn ang="0">
                  <a:pos x="719" y="0"/>
                </a:cxn>
                <a:cxn ang="0">
                  <a:pos x="719" y="444"/>
                </a:cxn>
                <a:cxn ang="0">
                  <a:pos x="12" y="596"/>
                </a:cxn>
                <a:cxn ang="0">
                  <a:pos x="0" y="118"/>
                </a:cxn>
                <a:cxn ang="0">
                  <a:pos x="719" y="0"/>
                </a:cxn>
              </a:cxnLst>
              <a:rect l="0" t="0" r="r" b="b"/>
              <a:pathLst>
                <a:path w="719" h="596">
                  <a:moveTo>
                    <a:pt x="719" y="0"/>
                  </a:moveTo>
                  <a:lnTo>
                    <a:pt x="719" y="444"/>
                  </a:lnTo>
                  <a:lnTo>
                    <a:pt x="12" y="596"/>
                  </a:lnTo>
                  <a:lnTo>
                    <a:pt x="0" y="118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11"/>
          <p:cNvGrpSpPr/>
          <p:nvPr/>
        </p:nvGrpSpPr>
        <p:grpSpPr>
          <a:xfrm>
            <a:off x="4650741" y="1910373"/>
            <a:ext cx="3921642" cy="3201459"/>
            <a:chOff x="2934848" y="1057173"/>
            <a:chExt cx="3352690" cy="2736990"/>
          </a:xfrm>
        </p:grpSpPr>
        <p:grpSp>
          <p:nvGrpSpPr>
            <p:cNvPr id="4" name="Group 189"/>
            <p:cNvGrpSpPr/>
            <p:nvPr/>
          </p:nvGrpSpPr>
          <p:grpSpPr>
            <a:xfrm>
              <a:off x="4653082" y="1221946"/>
              <a:ext cx="395845" cy="464439"/>
              <a:chOff x="4913463" y="1279524"/>
              <a:chExt cx="395845" cy="464439"/>
            </a:xfrm>
          </p:grpSpPr>
          <p:grpSp>
            <p:nvGrpSpPr>
              <p:cNvPr id="5" name="Group 149"/>
              <p:cNvGrpSpPr/>
              <p:nvPr/>
            </p:nvGrpSpPr>
            <p:grpSpPr>
              <a:xfrm>
                <a:off x="4913463" y="1279524"/>
                <a:ext cx="395845" cy="464439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31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48"/>
              <p:cNvGrpSpPr/>
              <p:nvPr/>
            </p:nvGrpSpPr>
            <p:grpSpPr>
              <a:xfrm>
                <a:off x="5042077" y="1345260"/>
                <a:ext cx="142904" cy="275805"/>
                <a:chOff x="5094288" y="1274763"/>
                <a:chExt cx="158750" cy="306387"/>
              </a:xfrm>
            </p:grpSpPr>
            <p:sp>
              <p:nvSpPr>
                <p:cNvPr id="21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2" name="Group 179"/>
            <p:cNvGrpSpPr/>
            <p:nvPr/>
          </p:nvGrpSpPr>
          <p:grpSpPr>
            <a:xfrm>
              <a:off x="4069367" y="3008190"/>
              <a:ext cx="670221" cy="785973"/>
              <a:chOff x="4379002" y="3038673"/>
              <a:chExt cx="670221" cy="785973"/>
            </a:xfrm>
          </p:grpSpPr>
          <p:grpSp>
            <p:nvGrpSpPr>
              <p:cNvPr id="13" name="Group 151"/>
              <p:cNvGrpSpPr/>
              <p:nvPr/>
            </p:nvGrpSpPr>
            <p:grpSpPr>
              <a:xfrm>
                <a:off x="4379002" y="3038673"/>
                <a:ext cx="670221" cy="785973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42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Group 152"/>
              <p:cNvGrpSpPr/>
              <p:nvPr/>
            </p:nvGrpSpPr>
            <p:grpSpPr>
              <a:xfrm>
                <a:off x="4486179" y="3178719"/>
                <a:ext cx="484446" cy="368694"/>
                <a:chOff x="4476750" y="3311525"/>
                <a:chExt cx="538163" cy="409576"/>
              </a:xfrm>
            </p:grpSpPr>
            <p:sp>
              <p:nvSpPr>
                <p:cNvPr id="36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" name="Group 180"/>
            <p:cNvGrpSpPr/>
            <p:nvPr/>
          </p:nvGrpSpPr>
          <p:grpSpPr>
            <a:xfrm>
              <a:off x="4830009" y="3066085"/>
              <a:ext cx="438716" cy="508547"/>
              <a:chOff x="5217849" y="2905765"/>
              <a:chExt cx="438716" cy="508547"/>
            </a:xfrm>
          </p:grpSpPr>
          <p:grpSp>
            <p:nvGrpSpPr>
              <p:cNvPr id="16" name="Group 150"/>
              <p:cNvGrpSpPr/>
              <p:nvPr/>
            </p:nvGrpSpPr>
            <p:grpSpPr>
              <a:xfrm>
                <a:off x="5217849" y="2905765"/>
                <a:ext cx="438716" cy="508547"/>
                <a:chOff x="5289550" y="3008313"/>
                <a:chExt cx="487363" cy="564939"/>
              </a:xfrm>
              <a:solidFill>
                <a:schemeClr val="accent3"/>
              </a:solidFill>
            </p:grpSpPr>
            <p:sp>
              <p:nvSpPr>
                <p:cNvPr id="47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27"/>
                <p:cNvSpPr/>
                <p:nvPr/>
              </p:nvSpPr>
              <p:spPr bwMode="auto">
                <a:xfrm>
                  <a:off x="5413375" y="3457364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6" name="Freeform 56"/>
              <p:cNvSpPr>
                <a:spLocks noEditPoints="1"/>
              </p:cNvSpPr>
              <p:nvPr/>
            </p:nvSpPr>
            <p:spPr bwMode="auto">
              <a:xfrm>
                <a:off x="5313595" y="2975796"/>
                <a:ext cx="260086" cy="264373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82"/>
            <p:cNvGrpSpPr/>
            <p:nvPr/>
          </p:nvGrpSpPr>
          <p:grpSpPr>
            <a:xfrm>
              <a:off x="4677609" y="2445889"/>
              <a:ext cx="530175" cy="620204"/>
              <a:chOff x="4974912" y="2319866"/>
              <a:chExt cx="530175" cy="620204"/>
            </a:xfrm>
          </p:grpSpPr>
          <p:grpSp>
            <p:nvGrpSpPr>
              <p:cNvPr id="18" name="Group 144"/>
              <p:cNvGrpSpPr/>
              <p:nvPr/>
            </p:nvGrpSpPr>
            <p:grpSpPr>
              <a:xfrm>
                <a:off x="4974912" y="2319866"/>
                <a:ext cx="530175" cy="620204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54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143"/>
              <p:cNvGrpSpPr/>
              <p:nvPr/>
            </p:nvGrpSpPr>
            <p:grpSpPr>
              <a:xfrm>
                <a:off x="5070658" y="2422757"/>
                <a:ext cx="367264" cy="327250"/>
                <a:chOff x="5126038" y="2471738"/>
                <a:chExt cx="407988" cy="363537"/>
              </a:xfrm>
            </p:grpSpPr>
            <p:sp>
              <p:nvSpPr>
                <p:cNvPr id="52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" name="Group 181"/>
            <p:cNvGrpSpPr/>
            <p:nvPr/>
          </p:nvGrpSpPr>
          <p:grpSpPr>
            <a:xfrm>
              <a:off x="5211009" y="2151693"/>
              <a:ext cx="448719" cy="491590"/>
              <a:chOff x="5632271" y="2338443"/>
              <a:chExt cx="448719" cy="491590"/>
            </a:xfrm>
          </p:grpSpPr>
          <p:grpSp>
            <p:nvGrpSpPr>
              <p:cNvPr id="224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59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8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90"/>
            <p:cNvGrpSpPr/>
            <p:nvPr/>
          </p:nvGrpSpPr>
          <p:grpSpPr>
            <a:xfrm>
              <a:off x="5001768" y="1626364"/>
              <a:ext cx="503023" cy="588765"/>
              <a:chOff x="5262149" y="1683942"/>
              <a:chExt cx="503023" cy="588765"/>
            </a:xfrm>
          </p:grpSpPr>
          <p:grpSp>
            <p:nvGrpSpPr>
              <p:cNvPr id="226" name="Group 146"/>
              <p:cNvGrpSpPr/>
              <p:nvPr/>
            </p:nvGrpSpPr>
            <p:grpSpPr>
              <a:xfrm>
                <a:off x="5262149" y="1683944"/>
                <a:ext cx="503023" cy="588766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69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27" name="Group 147"/>
              <p:cNvGrpSpPr/>
              <p:nvPr/>
            </p:nvGrpSpPr>
            <p:grpSpPr>
              <a:xfrm>
                <a:off x="5403626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64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8" name="Group 191"/>
            <p:cNvGrpSpPr/>
            <p:nvPr/>
          </p:nvGrpSpPr>
          <p:grpSpPr>
            <a:xfrm>
              <a:off x="4376034" y="1760089"/>
              <a:ext cx="530175" cy="620204"/>
              <a:chOff x="4479035" y="1763969"/>
              <a:chExt cx="530175" cy="620204"/>
            </a:xfrm>
          </p:grpSpPr>
          <p:grpSp>
            <p:nvGrpSpPr>
              <p:cNvPr id="229" name="Group 140"/>
              <p:cNvGrpSpPr/>
              <p:nvPr/>
            </p:nvGrpSpPr>
            <p:grpSpPr>
              <a:xfrm>
                <a:off x="4479035" y="1763969"/>
                <a:ext cx="530175" cy="620204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79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0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30" name="Group 139"/>
              <p:cNvGrpSpPr/>
              <p:nvPr/>
            </p:nvGrpSpPr>
            <p:grpSpPr>
              <a:xfrm>
                <a:off x="4534767" y="1825418"/>
                <a:ext cx="394416" cy="392987"/>
                <a:chOff x="4530725" y="1808163"/>
                <a:chExt cx="438150" cy="436563"/>
              </a:xfrm>
            </p:grpSpPr>
            <p:sp>
              <p:nvSpPr>
                <p:cNvPr id="74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5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6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31" name="Group 188"/>
            <p:cNvGrpSpPr/>
            <p:nvPr/>
          </p:nvGrpSpPr>
          <p:grpSpPr>
            <a:xfrm>
              <a:off x="54047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232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7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2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84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43" name="Group 192"/>
            <p:cNvGrpSpPr/>
            <p:nvPr/>
          </p:nvGrpSpPr>
          <p:grpSpPr>
            <a:xfrm>
              <a:off x="3737321" y="1965363"/>
              <a:ext cx="484446" cy="568759"/>
              <a:chOff x="3847398" y="1964034"/>
              <a:chExt cx="484446" cy="568759"/>
            </a:xfrm>
          </p:grpSpPr>
          <p:grpSp>
            <p:nvGrpSpPr>
              <p:cNvPr id="244" name="Group 138"/>
              <p:cNvGrpSpPr/>
              <p:nvPr/>
            </p:nvGrpSpPr>
            <p:grpSpPr>
              <a:xfrm>
                <a:off x="3847398" y="1964034"/>
                <a:ext cx="484446" cy="5687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4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5" name="Group 137"/>
              <p:cNvGrpSpPr/>
              <p:nvPr/>
            </p:nvGrpSpPr>
            <p:grpSpPr>
              <a:xfrm>
                <a:off x="4003147" y="2066925"/>
                <a:ext cx="218643" cy="275805"/>
                <a:chOff x="3940175" y="2076450"/>
                <a:chExt cx="242888" cy="306388"/>
              </a:xfrm>
            </p:grpSpPr>
            <p:sp>
              <p:nvSpPr>
                <p:cNvPr id="92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46" name="Group 187"/>
            <p:cNvGrpSpPr/>
            <p:nvPr/>
          </p:nvGrpSpPr>
          <p:grpSpPr>
            <a:xfrm>
              <a:off x="5638800" y="1782125"/>
              <a:ext cx="420138" cy="491591"/>
              <a:chOff x="3434404" y="1506741"/>
              <a:chExt cx="420138" cy="491591"/>
            </a:xfrm>
          </p:grpSpPr>
          <p:grpSp>
            <p:nvGrpSpPr>
              <p:cNvPr id="247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99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98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8" name="Group 186"/>
            <p:cNvGrpSpPr/>
            <p:nvPr/>
          </p:nvGrpSpPr>
          <p:grpSpPr>
            <a:xfrm>
              <a:off x="3919732" y="1549973"/>
              <a:ext cx="454435" cy="491590"/>
              <a:chOff x="3130019" y="2054064"/>
              <a:chExt cx="454435" cy="491590"/>
            </a:xfrm>
          </p:grpSpPr>
          <p:grpSp>
            <p:nvGrpSpPr>
              <p:cNvPr id="249" name="Group 133"/>
              <p:cNvGrpSpPr/>
              <p:nvPr/>
            </p:nvGrpSpPr>
            <p:grpSpPr>
              <a:xfrm>
                <a:off x="3164316" y="2054064"/>
                <a:ext cx="420138" cy="491590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04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3" name="Freeform 76"/>
              <p:cNvSpPr>
                <a:spLocks noEditPoints="1"/>
              </p:cNvSpPr>
              <p:nvPr/>
            </p:nvSpPr>
            <p:spPr bwMode="auto">
              <a:xfrm>
                <a:off x="3130019" y="2151239"/>
                <a:ext cx="398703" cy="261515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0" name="Group 185"/>
            <p:cNvGrpSpPr/>
            <p:nvPr/>
          </p:nvGrpSpPr>
          <p:grpSpPr>
            <a:xfrm>
              <a:off x="5867400" y="1329948"/>
              <a:ext cx="420138" cy="491590"/>
              <a:chOff x="3164316" y="2615677"/>
              <a:chExt cx="420138" cy="491590"/>
            </a:xfrm>
          </p:grpSpPr>
          <p:grpSp>
            <p:nvGrpSpPr>
              <p:cNvPr id="251" name="Group 134"/>
              <p:cNvGrpSpPr/>
              <p:nvPr/>
            </p:nvGrpSpPr>
            <p:grpSpPr>
              <a:xfrm>
                <a:off x="3164316" y="2615677"/>
                <a:ext cx="420138" cy="491590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109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8" name="Freeform 77"/>
              <p:cNvSpPr/>
              <p:nvPr/>
            </p:nvSpPr>
            <p:spPr bwMode="auto">
              <a:xfrm>
                <a:off x="3270065" y="2715710"/>
                <a:ext cx="222931" cy="205782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84"/>
            <p:cNvGrpSpPr/>
            <p:nvPr/>
          </p:nvGrpSpPr>
          <p:grpSpPr>
            <a:xfrm>
              <a:off x="3534609" y="2515228"/>
              <a:ext cx="585907" cy="685941"/>
              <a:chOff x="3680200" y="2572806"/>
              <a:chExt cx="585907" cy="685941"/>
            </a:xfrm>
          </p:grpSpPr>
          <p:grpSp>
            <p:nvGrpSpPr>
              <p:cNvPr id="253" name="Group 136"/>
              <p:cNvGrpSpPr/>
              <p:nvPr/>
            </p:nvGrpSpPr>
            <p:grpSpPr>
              <a:xfrm>
                <a:off x="3680200" y="2572806"/>
                <a:ext cx="585907" cy="685941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118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9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4" name="Group 135"/>
              <p:cNvGrpSpPr/>
              <p:nvPr/>
            </p:nvGrpSpPr>
            <p:grpSpPr>
              <a:xfrm>
                <a:off x="3813101" y="2709950"/>
                <a:ext cx="320105" cy="344393"/>
                <a:chOff x="3729038" y="2790825"/>
                <a:chExt cx="355600" cy="382588"/>
              </a:xfrm>
            </p:grpSpPr>
            <p:sp>
              <p:nvSpPr>
                <p:cNvPr id="114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6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55" name="Group 183"/>
            <p:cNvGrpSpPr/>
            <p:nvPr/>
          </p:nvGrpSpPr>
          <p:grpSpPr>
            <a:xfrm>
              <a:off x="4145772" y="2426627"/>
              <a:ext cx="418710" cy="491590"/>
              <a:chOff x="4406153" y="2484205"/>
              <a:chExt cx="418710" cy="491590"/>
            </a:xfrm>
          </p:grpSpPr>
          <p:grpSp>
            <p:nvGrpSpPr>
              <p:cNvPr id="33" name="Group 142"/>
              <p:cNvGrpSpPr/>
              <p:nvPr/>
            </p:nvGrpSpPr>
            <p:grpSpPr>
              <a:xfrm>
                <a:off x="4406153" y="2484205"/>
                <a:ext cx="418710" cy="491590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131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2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Group 141"/>
              <p:cNvGrpSpPr/>
              <p:nvPr/>
            </p:nvGrpSpPr>
            <p:grpSpPr>
              <a:xfrm>
                <a:off x="4509044" y="2544225"/>
                <a:ext cx="251512" cy="324393"/>
                <a:chOff x="4502150" y="2606675"/>
                <a:chExt cx="279401" cy="360363"/>
              </a:xfrm>
            </p:grpSpPr>
            <p:sp>
              <p:nvSpPr>
                <p:cNvPr id="123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4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9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0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5" name="Group 187"/>
            <p:cNvGrpSpPr/>
            <p:nvPr/>
          </p:nvGrpSpPr>
          <p:grpSpPr>
            <a:xfrm>
              <a:off x="3317183" y="1782125"/>
              <a:ext cx="420138" cy="491591"/>
              <a:chOff x="3434404" y="1506741"/>
              <a:chExt cx="420138" cy="491591"/>
            </a:xfrm>
          </p:grpSpPr>
          <p:grpSp>
            <p:nvGrpSpPr>
              <p:cNvPr id="44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80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1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77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190"/>
            <p:cNvGrpSpPr/>
            <p:nvPr/>
          </p:nvGrpSpPr>
          <p:grpSpPr>
            <a:xfrm rot="18664717">
              <a:off x="3001639" y="2101716"/>
              <a:ext cx="503023" cy="614379"/>
              <a:chOff x="5262149" y="1683944"/>
              <a:chExt cx="503023" cy="614379"/>
            </a:xfrm>
          </p:grpSpPr>
          <p:grpSp>
            <p:nvGrpSpPr>
              <p:cNvPr id="49" name="Group 146"/>
              <p:cNvGrpSpPr/>
              <p:nvPr/>
            </p:nvGrpSpPr>
            <p:grpSpPr>
              <a:xfrm>
                <a:off x="5262149" y="1683944"/>
                <a:ext cx="503023" cy="614379"/>
                <a:chOff x="5338763" y="1651000"/>
                <a:chExt cx="558800" cy="682503"/>
              </a:xfrm>
              <a:solidFill>
                <a:schemeClr val="accent3"/>
              </a:solidFill>
            </p:grpSpPr>
            <p:sp>
              <p:nvSpPr>
                <p:cNvPr id="192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3" name="Freeform 49"/>
                <p:cNvSpPr/>
                <p:nvPr/>
              </p:nvSpPr>
              <p:spPr bwMode="auto">
                <a:xfrm>
                  <a:off x="5504852" y="2171700"/>
                  <a:ext cx="118072" cy="16180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147"/>
              <p:cNvGrpSpPr/>
              <p:nvPr/>
            </p:nvGrpSpPr>
            <p:grpSpPr>
              <a:xfrm>
                <a:off x="5403627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187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8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0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1" name="Group 188"/>
            <p:cNvGrpSpPr/>
            <p:nvPr/>
          </p:nvGrpSpPr>
          <p:grpSpPr>
            <a:xfrm>
              <a:off x="35086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56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00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7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197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" name="Group 181"/>
            <p:cNvGrpSpPr/>
            <p:nvPr/>
          </p:nvGrpSpPr>
          <p:grpSpPr>
            <a:xfrm rot="19050093">
              <a:off x="2934848" y="1389968"/>
              <a:ext cx="448719" cy="491590"/>
              <a:chOff x="5632271" y="2338443"/>
              <a:chExt cx="448719" cy="491590"/>
            </a:xfrm>
          </p:grpSpPr>
          <p:grpSp>
            <p:nvGrpSpPr>
              <p:cNvPr id="62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05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6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Group 181"/>
            <p:cNvGrpSpPr/>
            <p:nvPr/>
          </p:nvGrpSpPr>
          <p:grpSpPr>
            <a:xfrm>
              <a:off x="4204363" y="1057173"/>
              <a:ext cx="448719" cy="491590"/>
              <a:chOff x="5632271" y="2338443"/>
              <a:chExt cx="448719" cy="491590"/>
            </a:xfrm>
          </p:grpSpPr>
          <p:grpSp>
            <p:nvGrpSpPr>
              <p:cNvPr id="71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10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9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13" name="Freeform 45"/>
          <p:cNvSpPr>
            <a:spLocks noEditPoints="1"/>
          </p:cNvSpPr>
          <p:nvPr/>
        </p:nvSpPr>
        <p:spPr bwMode="auto">
          <a:xfrm>
            <a:off x="11334765" y="207077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ooter Text"/>
          <p:cNvSpPr txBox="1"/>
          <p:nvPr/>
        </p:nvSpPr>
        <p:spPr>
          <a:xfrm>
            <a:off x="8933941" y="1901919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2" name="Group 181"/>
          <p:cNvGrpSpPr/>
          <p:nvPr/>
        </p:nvGrpSpPr>
        <p:grpSpPr>
          <a:xfrm>
            <a:off x="5198060" y="4529218"/>
            <a:ext cx="2552519" cy="1855158"/>
            <a:chOff x="907784" y="3286620"/>
            <a:chExt cx="2182197" cy="1586010"/>
          </a:xfrm>
        </p:grpSpPr>
        <p:sp>
          <p:nvSpPr>
            <p:cNvPr id="183" name="Freeform 21"/>
            <p:cNvSpPr/>
            <p:nvPr/>
          </p:nvSpPr>
          <p:spPr bwMode="auto">
            <a:xfrm>
              <a:off x="907784" y="3286620"/>
              <a:ext cx="577078" cy="1586010"/>
            </a:xfrm>
            <a:custGeom>
              <a:avLst/>
              <a:gdLst/>
              <a:ahLst/>
              <a:cxnLst>
                <a:cxn ang="0">
                  <a:pos x="302" y="301"/>
                </a:cxn>
                <a:cxn ang="0">
                  <a:pos x="302" y="830"/>
                </a:cxn>
                <a:cxn ang="0">
                  <a:pos x="12" y="478"/>
                </a:cxn>
                <a:cxn ang="0">
                  <a:pos x="0" y="0"/>
                </a:cxn>
                <a:cxn ang="0">
                  <a:pos x="302" y="301"/>
                </a:cxn>
              </a:cxnLst>
              <a:rect l="0" t="0" r="r" b="b"/>
              <a:pathLst>
                <a:path w="302" h="830">
                  <a:moveTo>
                    <a:pt x="302" y="301"/>
                  </a:moveTo>
                  <a:lnTo>
                    <a:pt x="302" y="830"/>
                  </a:lnTo>
                  <a:lnTo>
                    <a:pt x="12" y="478"/>
                  </a:lnTo>
                  <a:lnTo>
                    <a:pt x="0" y="0"/>
                  </a:lnTo>
                  <a:lnTo>
                    <a:pt x="302" y="3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2"/>
            <p:cNvSpPr>
              <a:spLocks noEditPoints="1"/>
            </p:cNvSpPr>
            <p:nvPr/>
          </p:nvSpPr>
          <p:spPr bwMode="auto">
            <a:xfrm>
              <a:off x="1484862" y="3548407"/>
              <a:ext cx="1605119" cy="1324223"/>
            </a:xfrm>
            <a:custGeom>
              <a:avLst/>
              <a:gdLst/>
              <a:ahLst/>
              <a:cxnLst>
                <a:cxn ang="0">
                  <a:pos x="264" y="108"/>
                </a:cxn>
                <a:cxn ang="0">
                  <a:pos x="188" y="122"/>
                </a:cxn>
                <a:cxn ang="0">
                  <a:pos x="180" y="128"/>
                </a:cxn>
                <a:cxn ang="0">
                  <a:pos x="179" y="137"/>
                </a:cxn>
                <a:cxn ang="0">
                  <a:pos x="184" y="145"/>
                </a:cxn>
                <a:cxn ang="0">
                  <a:pos x="193" y="147"/>
                </a:cxn>
                <a:cxn ang="0">
                  <a:pos x="269" y="132"/>
                </a:cxn>
                <a:cxn ang="0">
                  <a:pos x="277" y="127"/>
                </a:cxn>
                <a:cxn ang="0">
                  <a:pos x="279" y="118"/>
                </a:cxn>
                <a:cxn ang="0">
                  <a:pos x="273" y="109"/>
                </a:cxn>
                <a:cxn ang="0">
                  <a:pos x="264" y="108"/>
                </a:cxn>
                <a:cxn ang="0">
                  <a:pos x="0" y="86"/>
                </a:cxn>
                <a:cxn ang="0">
                  <a:pos x="443" y="0"/>
                </a:cxn>
                <a:cxn ang="0">
                  <a:pos x="428" y="257"/>
                </a:cxn>
                <a:cxn ang="0">
                  <a:pos x="0" y="364"/>
                </a:cxn>
                <a:cxn ang="0">
                  <a:pos x="0" y="86"/>
                </a:cxn>
              </a:cxnLst>
              <a:rect l="0" t="0" r="r" b="b"/>
              <a:pathLst>
                <a:path w="443" h="364">
                  <a:moveTo>
                    <a:pt x="264" y="108"/>
                  </a:moveTo>
                  <a:cubicBezTo>
                    <a:pt x="188" y="122"/>
                    <a:pt x="188" y="122"/>
                    <a:pt x="188" y="122"/>
                  </a:cubicBezTo>
                  <a:cubicBezTo>
                    <a:pt x="185" y="123"/>
                    <a:pt x="182" y="125"/>
                    <a:pt x="180" y="128"/>
                  </a:cubicBezTo>
                  <a:cubicBezTo>
                    <a:pt x="178" y="130"/>
                    <a:pt x="178" y="134"/>
                    <a:pt x="179" y="137"/>
                  </a:cubicBezTo>
                  <a:cubicBezTo>
                    <a:pt x="179" y="140"/>
                    <a:pt x="181" y="143"/>
                    <a:pt x="184" y="145"/>
                  </a:cubicBezTo>
                  <a:cubicBezTo>
                    <a:pt x="187" y="147"/>
                    <a:pt x="190" y="147"/>
                    <a:pt x="193" y="147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72" y="131"/>
                    <a:pt x="275" y="130"/>
                    <a:pt x="277" y="127"/>
                  </a:cubicBezTo>
                  <a:cubicBezTo>
                    <a:pt x="279" y="124"/>
                    <a:pt x="279" y="121"/>
                    <a:pt x="279" y="118"/>
                  </a:cubicBezTo>
                  <a:cubicBezTo>
                    <a:pt x="278" y="114"/>
                    <a:pt x="276" y="111"/>
                    <a:pt x="273" y="109"/>
                  </a:cubicBezTo>
                  <a:cubicBezTo>
                    <a:pt x="271" y="108"/>
                    <a:pt x="267" y="107"/>
                    <a:pt x="264" y="108"/>
                  </a:cubicBezTo>
                  <a:close/>
                  <a:moveTo>
                    <a:pt x="0" y="86"/>
                  </a:moveTo>
                  <a:cubicBezTo>
                    <a:pt x="443" y="0"/>
                    <a:pt x="443" y="0"/>
                    <a:pt x="443" y="0"/>
                  </a:cubicBezTo>
                  <a:cubicBezTo>
                    <a:pt x="428" y="257"/>
                    <a:pt x="428" y="257"/>
                    <a:pt x="428" y="257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3" name="Freeform 45"/>
          <p:cNvSpPr>
            <a:spLocks noEditPoints="1"/>
          </p:cNvSpPr>
          <p:nvPr/>
        </p:nvSpPr>
        <p:spPr bwMode="auto">
          <a:xfrm>
            <a:off x="11334765" y="287966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ooter Text"/>
          <p:cNvSpPr txBox="1"/>
          <p:nvPr/>
        </p:nvSpPr>
        <p:spPr>
          <a:xfrm>
            <a:off x="8933941" y="275912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45"/>
          <p:cNvSpPr>
            <a:spLocks noEditPoints="1"/>
          </p:cNvSpPr>
          <p:nvPr/>
        </p:nvSpPr>
        <p:spPr bwMode="auto">
          <a:xfrm>
            <a:off x="11334765" y="3818808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ooter Text"/>
          <p:cNvSpPr txBox="1"/>
          <p:nvPr/>
        </p:nvSpPr>
        <p:spPr>
          <a:xfrm>
            <a:off x="8933941" y="368026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45"/>
          <p:cNvSpPr>
            <a:spLocks noEditPoints="1"/>
          </p:cNvSpPr>
          <p:nvPr/>
        </p:nvSpPr>
        <p:spPr bwMode="auto">
          <a:xfrm>
            <a:off x="11334765" y="4751052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ooter Text"/>
          <p:cNvSpPr txBox="1"/>
          <p:nvPr/>
        </p:nvSpPr>
        <p:spPr>
          <a:xfrm>
            <a:off x="8933941" y="4609042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45"/>
          <p:cNvSpPr>
            <a:spLocks noEditPoints="1"/>
          </p:cNvSpPr>
          <p:nvPr/>
        </p:nvSpPr>
        <p:spPr bwMode="auto">
          <a:xfrm>
            <a:off x="11334765" y="557901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ooter Text"/>
          <p:cNvSpPr txBox="1"/>
          <p:nvPr/>
        </p:nvSpPr>
        <p:spPr>
          <a:xfrm>
            <a:off x="8933941" y="5434135"/>
            <a:ext cx="230380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41" name="Chart 240"/>
          <p:cNvGraphicFramePr/>
          <p:nvPr/>
        </p:nvGraphicFramePr>
        <p:xfrm>
          <a:off x="755751" y="1448204"/>
          <a:ext cx="3423467" cy="4933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19" grpId="0"/>
      <p:bldP spid="233" grpId="0" animBg="1"/>
      <p:bldP spid="234" grpId="0"/>
      <p:bldP spid="235" grpId="0" animBg="1"/>
      <p:bldP spid="236" grpId="0"/>
      <p:bldP spid="237" grpId="0" animBg="1"/>
      <p:bldP spid="238" grpId="0"/>
      <p:bldP spid="239" grpId="0" animBg="1"/>
      <p:bldP spid="240" grpId="0"/>
      <p:bldGraphic spid="241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707" y="3132039"/>
            <a:ext cx="1285733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707" y="4583850"/>
            <a:ext cx="12857339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679418" y="2886745"/>
            <a:ext cx="3427668" cy="49058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330609" y="3629963"/>
            <a:ext cx="4125285" cy="7998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/>
          <p:nvPr/>
        </p:nvGrpSpPr>
        <p:grpSpPr bwMode="auto">
          <a:xfrm>
            <a:off x="795008" y="5678593"/>
            <a:ext cx="11250942" cy="665588"/>
            <a:chOff x="1160463" y="2922049"/>
            <a:chExt cx="9421420" cy="473253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15231" t="1976" r="15231" b="15906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169912"/>
            <a:ext cx="12858750" cy="306273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044999" y="4958060"/>
            <a:ext cx="67687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dirty="0">
                <a:solidFill>
                  <a:schemeClr val="tx2"/>
                </a:solidFill>
                <a:cs typeface="Arial" panose="020B0604020202020204" pitchFamily="34" charset="0"/>
              </a:rPr>
              <a:t>THANK YOU</a:t>
            </a:r>
            <a:endParaRPr lang="zh-CN" altLang="en-US" sz="800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058026" y="6448695"/>
            <a:ext cx="1873874" cy="2247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726138" y="6448695"/>
            <a:ext cx="1998762" cy="22659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825118" y="4724251"/>
            <a:ext cx="5208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tx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4169912"/>
            <a:ext cx="12858750" cy="1207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304580"/>
            <a:ext cx="28083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0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4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49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49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49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49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4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49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3" grpId="0" animBg="1"/>
      <p:bldP spid="9" grpId="0"/>
      <p:bldP spid="9" grpId="1"/>
      <p:bldP spid="10" grpId="0" bldLvl="0" animBg="1"/>
      <p:bldP spid="11" grpId="0" animBg="1"/>
      <p:bldP spid="12" grpId="0"/>
      <p:bldP spid="12" grpId="1"/>
      <p:bldP spid="13" grpId="0" animBg="1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AUTOCOLOR" val="TRUE"/>
  <p:tag name="MH_TYPE" val="CONTENTS"/>
  <p:tag name="ID" val="5458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Straight Connector 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19"/>
  <p:tag name="MH_LIBRARY" val="GRAPHIC"/>
  <p:tag name="MH_ORDER" val="TextBox 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531">
      <a:dk1>
        <a:sysClr val="windowText" lastClr="000000"/>
      </a:dk1>
      <a:lt1>
        <a:sysClr val="window" lastClr="FFFFFF"/>
      </a:lt1>
      <a:dk2>
        <a:srgbClr val="39B37D"/>
      </a:dk2>
      <a:lt2>
        <a:srgbClr val="E7E6E6"/>
      </a:lt2>
      <a:accent1>
        <a:srgbClr val="EB674B"/>
      </a:accent1>
      <a:accent2>
        <a:srgbClr val="EDD256"/>
      </a:accent2>
      <a:accent3>
        <a:srgbClr val="4A6694"/>
      </a:accent3>
      <a:accent4>
        <a:srgbClr val="39B37D"/>
      </a:accent4>
      <a:accent5>
        <a:srgbClr val="EB674B"/>
      </a:accent5>
      <a:accent6>
        <a:srgbClr val="EDD256"/>
      </a:accent6>
      <a:hlink>
        <a:srgbClr val="4A6694"/>
      </a:hlink>
      <a:folHlink>
        <a:srgbClr val="39B37D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5449</Words>
  <Application>Microsoft Office PowerPoint</Application>
  <PresentationFormat>自定义</PresentationFormat>
  <Paragraphs>255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bt915</dc:title>
  <dc:creator/>
  <cp:lastModifiedBy/>
  <cp:revision>3</cp:revision>
  <dcterms:created xsi:type="dcterms:W3CDTF">2017-01-18T13:03:00Z</dcterms:created>
  <dcterms:modified xsi:type="dcterms:W3CDTF">2017-07-19T04:03:53Z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