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59" r:id="rId2"/>
    <p:sldId id="342" r:id="rId3"/>
    <p:sldId id="410" r:id="rId4"/>
    <p:sldId id="408" r:id="rId5"/>
    <p:sldId id="397" r:id="rId6"/>
    <p:sldId id="394" r:id="rId7"/>
    <p:sldId id="409" r:id="rId8"/>
    <p:sldId id="395" r:id="rId9"/>
    <p:sldId id="396" r:id="rId10"/>
    <p:sldId id="398" r:id="rId11"/>
    <p:sldId id="399" r:id="rId12"/>
    <p:sldId id="401" r:id="rId13"/>
    <p:sldId id="400" r:id="rId14"/>
    <p:sldId id="405" r:id="rId15"/>
    <p:sldId id="404" r:id="rId16"/>
    <p:sldId id="411" r:id="rId17"/>
    <p:sldId id="412" r:id="rId18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73E"/>
    <a:srgbClr val="FFC000"/>
    <a:srgbClr val="17375E"/>
    <a:srgbClr val="392809"/>
    <a:srgbClr val="2C394C"/>
    <a:srgbClr val="003142"/>
    <a:srgbClr val="0083B4"/>
    <a:srgbClr val="3B4761"/>
    <a:srgbClr val="D78668"/>
    <a:srgbClr val="D887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82" y="144"/>
      </p:cViewPr>
      <p:guideLst>
        <p:guide orient="horz" pos="89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6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347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6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981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79512" y="169281"/>
            <a:ext cx="328367" cy="305146"/>
            <a:chOff x="107504" y="106364"/>
            <a:chExt cx="192220" cy="178627"/>
          </a:xfrm>
        </p:grpSpPr>
        <p:sp>
          <p:nvSpPr>
            <p:cNvPr id="3" name="椭圆 2"/>
            <p:cNvSpPr/>
            <p:nvPr/>
          </p:nvSpPr>
          <p:spPr>
            <a:xfrm>
              <a:off x="107504" y="123478"/>
              <a:ext cx="144016" cy="144016"/>
            </a:xfrm>
            <a:prstGeom prst="ellipse">
              <a:avLst/>
            </a:prstGeom>
            <a:gradFill>
              <a:gsLst>
                <a:gs pos="0">
                  <a:srgbClr val="00B050">
                    <a:alpha val="51000"/>
                  </a:srgbClr>
                </a:gs>
                <a:gs pos="100000">
                  <a:srgbClr val="0070C0">
                    <a:alpha val="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62809" y="196280"/>
              <a:ext cx="88711" cy="88711"/>
            </a:xfrm>
            <a:prstGeom prst="ellipse">
              <a:avLst/>
            </a:prstGeom>
            <a:gradFill>
              <a:gsLst>
                <a:gs pos="0">
                  <a:srgbClr val="00B050">
                    <a:alpha val="51000"/>
                  </a:srgbClr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51520" y="106364"/>
              <a:ext cx="48204" cy="48204"/>
            </a:xfrm>
            <a:prstGeom prst="ellipse">
              <a:avLst/>
            </a:prstGeom>
            <a:gradFill>
              <a:gsLst>
                <a:gs pos="0">
                  <a:srgbClr val="00B050">
                    <a:alpha val="51000"/>
                  </a:srgbClr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5D4EAF8-E692-4947-9E0E-62257547C6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6" b="30196"/>
          <a:stretch/>
        </p:blipFill>
        <p:spPr>
          <a:xfrm>
            <a:off x="-2645" y="0"/>
            <a:ext cx="9146645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9146645" cy="5143500"/>
          </a:xfrm>
          <a:prstGeom prst="rect">
            <a:avLst/>
          </a:prstGeom>
          <a:gradFill flip="none" rotWithShape="1">
            <a:gsLst>
              <a:gs pos="0">
                <a:srgbClr val="00B050">
                  <a:alpha val="51000"/>
                </a:srgbClr>
              </a:gs>
              <a:gs pos="100000">
                <a:srgbClr val="0070C0">
                  <a:alpha val="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648" y="1275606"/>
            <a:ext cx="6336704" cy="2232248"/>
          </a:xfrm>
          <a:prstGeom prst="rect">
            <a:avLst/>
          </a:prstGeom>
          <a:solidFill>
            <a:srgbClr val="00B0F0">
              <a:alpha val="6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05F509A2-8CF1-4F52-880B-7018D7468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6481" y="1697016"/>
            <a:ext cx="61483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简约商务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99F171CA-8529-457E-B613-F09E111EC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671" y="2593024"/>
            <a:ext cx="453401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工作汇报</a:t>
            </a:r>
          </a:p>
        </p:txBody>
      </p:sp>
      <p:sp>
        <p:nvSpPr>
          <p:cNvPr id="25" name="矩形 24"/>
          <p:cNvSpPr/>
          <p:nvPr/>
        </p:nvSpPr>
        <p:spPr>
          <a:xfrm>
            <a:off x="1496482" y="1366159"/>
            <a:ext cx="6148390" cy="206968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22552" y="3255826"/>
            <a:ext cx="2592288" cy="3723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运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报人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：张磊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800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4" t="29916" r="39643" b="30196"/>
          <a:stretch/>
        </p:blipFill>
        <p:spPr>
          <a:xfrm>
            <a:off x="0" y="-4928"/>
            <a:ext cx="2808312" cy="5143500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-2645" y="0"/>
            <a:ext cx="2810957" cy="5143500"/>
          </a:xfrm>
          <a:prstGeom prst="rect">
            <a:avLst/>
          </a:prstGeom>
          <a:gradFill flip="none" rotWithShape="1">
            <a:gsLst>
              <a:gs pos="0">
                <a:srgbClr val="00B050">
                  <a:alpha val="51000"/>
                </a:srgbClr>
              </a:gs>
              <a:gs pos="100000">
                <a:srgbClr val="0070C0">
                  <a:alpha val="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4" name="组合 263"/>
          <p:cNvGrpSpPr/>
          <p:nvPr/>
        </p:nvGrpSpPr>
        <p:grpSpPr>
          <a:xfrm>
            <a:off x="3491878" y="3327624"/>
            <a:ext cx="4608515" cy="468262"/>
            <a:chOff x="869933" y="2820354"/>
            <a:chExt cx="3322575" cy="468262"/>
          </a:xfrm>
        </p:grpSpPr>
        <p:sp>
          <p:nvSpPr>
            <p:cNvPr id="10" name="Diamond 286"/>
            <p:cNvSpPr/>
            <p:nvPr/>
          </p:nvSpPr>
          <p:spPr>
            <a:xfrm>
              <a:off x="869933" y="2820354"/>
              <a:ext cx="468262" cy="468262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1" name="Group 287"/>
            <p:cNvGrpSpPr/>
            <p:nvPr/>
          </p:nvGrpSpPr>
          <p:grpSpPr>
            <a:xfrm>
              <a:off x="1220577" y="2843273"/>
              <a:ext cx="2971931" cy="422424"/>
              <a:chOff x="6444107" y="1469392"/>
              <a:chExt cx="4232109" cy="563232"/>
            </a:xfrm>
          </p:grpSpPr>
          <p:sp>
            <p:nvSpPr>
              <p:cNvPr id="24" name="TextBox 30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您的标题文字内容</a:t>
                </a:r>
              </a:p>
            </p:txBody>
          </p:sp>
          <p:sp>
            <p:nvSpPr>
              <p:cNvPr id="25" name="TextBox 301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63" name="组合 262"/>
          <p:cNvGrpSpPr/>
          <p:nvPr/>
        </p:nvGrpSpPr>
        <p:grpSpPr>
          <a:xfrm>
            <a:off x="3491878" y="2668692"/>
            <a:ext cx="4608515" cy="468262"/>
            <a:chOff x="869933" y="2161422"/>
            <a:chExt cx="3322575" cy="468262"/>
          </a:xfrm>
        </p:grpSpPr>
        <p:sp>
          <p:nvSpPr>
            <p:cNvPr id="12" name="Diamond 288"/>
            <p:cNvSpPr/>
            <p:nvPr/>
          </p:nvSpPr>
          <p:spPr>
            <a:xfrm>
              <a:off x="869933" y="2161422"/>
              <a:ext cx="468262" cy="468262"/>
            </a:xfrm>
            <a:prstGeom prst="diamond">
              <a:avLst/>
            </a:prstGeom>
            <a:solidFill>
              <a:srgbClr val="173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grpSp>
          <p:nvGrpSpPr>
            <p:cNvPr id="13" name="Group 289"/>
            <p:cNvGrpSpPr/>
            <p:nvPr/>
          </p:nvGrpSpPr>
          <p:grpSpPr>
            <a:xfrm>
              <a:off x="1220577" y="2184341"/>
              <a:ext cx="2971931" cy="422424"/>
              <a:chOff x="6444107" y="1469392"/>
              <a:chExt cx="4232109" cy="563232"/>
            </a:xfrm>
          </p:grpSpPr>
          <p:sp>
            <p:nvSpPr>
              <p:cNvPr id="22" name="TextBox 29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您的标题文字内容</a:t>
                </a:r>
              </a:p>
            </p:txBody>
          </p:sp>
          <p:sp>
            <p:nvSpPr>
              <p:cNvPr id="23" name="TextBox 299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62" name="组合 261"/>
          <p:cNvGrpSpPr/>
          <p:nvPr/>
        </p:nvGrpSpPr>
        <p:grpSpPr>
          <a:xfrm>
            <a:off x="3491878" y="2009760"/>
            <a:ext cx="4608515" cy="468262"/>
            <a:chOff x="869933" y="1502490"/>
            <a:chExt cx="3322575" cy="468262"/>
          </a:xfrm>
        </p:grpSpPr>
        <p:sp>
          <p:nvSpPr>
            <p:cNvPr id="14" name="Diamond 290"/>
            <p:cNvSpPr/>
            <p:nvPr/>
          </p:nvSpPr>
          <p:spPr>
            <a:xfrm>
              <a:off x="869933" y="1502490"/>
              <a:ext cx="468262" cy="468262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grpSp>
          <p:nvGrpSpPr>
            <p:cNvPr id="15" name="Group 291"/>
            <p:cNvGrpSpPr/>
            <p:nvPr/>
          </p:nvGrpSpPr>
          <p:grpSpPr>
            <a:xfrm>
              <a:off x="1220577" y="1525409"/>
              <a:ext cx="2971931" cy="422424"/>
              <a:chOff x="6444107" y="1469392"/>
              <a:chExt cx="4232109" cy="563232"/>
            </a:xfrm>
          </p:grpSpPr>
          <p:sp>
            <p:nvSpPr>
              <p:cNvPr id="20" name="TextBox 29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您的标题文字内容</a:t>
                </a:r>
              </a:p>
            </p:txBody>
          </p:sp>
          <p:sp>
            <p:nvSpPr>
              <p:cNvPr id="21" name="TextBox 297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61" name="组合 260"/>
          <p:cNvGrpSpPr/>
          <p:nvPr/>
        </p:nvGrpSpPr>
        <p:grpSpPr>
          <a:xfrm>
            <a:off x="3491880" y="1350828"/>
            <a:ext cx="4608512" cy="468262"/>
            <a:chOff x="869935" y="843558"/>
            <a:chExt cx="3322573" cy="468262"/>
          </a:xfrm>
        </p:grpSpPr>
        <p:sp>
          <p:nvSpPr>
            <p:cNvPr id="16" name="Diamond 292"/>
            <p:cNvSpPr/>
            <p:nvPr/>
          </p:nvSpPr>
          <p:spPr>
            <a:xfrm>
              <a:off x="869935" y="843558"/>
              <a:ext cx="468262" cy="468262"/>
            </a:xfrm>
            <a:prstGeom prst="diamond">
              <a:avLst/>
            </a:prstGeom>
            <a:solidFill>
              <a:srgbClr val="173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17" name="Group 293"/>
            <p:cNvGrpSpPr/>
            <p:nvPr/>
          </p:nvGrpSpPr>
          <p:grpSpPr>
            <a:xfrm>
              <a:off x="1220577" y="866477"/>
              <a:ext cx="2971931" cy="422424"/>
              <a:chOff x="6444107" y="1469392"/>
              <a:chExt cx="4232109" cy="563232"/>
            </a:xfrm>
          </p:grpSpPr>
          <p:sp>
            <p:nvSpPr>
              <p:cNvPr id="18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您的标题文字内容</a:t>
                </a:r>
              </a:p>
            </p:txBody>
          </p:sp>
          <p:sp>
            <p:nvSpPr>
              <p:cNvPr id="19" name="TextBox 295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516958" y="367541"/>
            <a:ext cx="1656184" cy="61201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21"/>
          <p:cNvGrpSpPr/>
          <p:nvPr/>
        </p:nvGrpSpPr>
        <p:grpSpPr>
          <a:xfrm>
            <a:off x="1979711" y="421787"/>
            <a:ext cx="1057274" cy="439581"/>
            <a:chOff x="5069887" y="293534"/>
            <a:chExt cx="2052228" cy="1277838"/>
          </a:xfrm>
          <a:noFill/>
        </p:grpSpPr>
        <p:sp>
          <p:nvSpPr>
            <p:cNvPr id="28" name="TextBox 22"/>
            <p:cNvSpPr txBox="1"/>
            <p:nvPr/>
          </p:nvSpPr>
          <p:spPr>
            <a:xfrm>
              <a:off x="5069887" y="293534"/>
              <a:ext cx="2052228" cy="1120148"/>
            </a:xfrm>
            <a:prstGeom prst="rect">
              <a:avLst/>
            </a:prstGeom>
            <a:grpFill/>
          </p:spPr>
          <p:txBody>
            <a:bodyPr wrap="square">
              <a:normAutofit fontScale="55000" lnSpcReduction="20000"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9" name="TextBox 23"/>
            <p:cNvSpPr txBox="1"/>
            <p:nvPr/>
          </p:nvSpPr>
          <p:spPr>
            <a:xfrm>
              <a:off x="5069889" y="1123313"/>
              <a:ext cx="2052226" cy="448059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2507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85" b="30196"/>
          <a:stretch/>
        </p:blipFill>
        <p:spPr>
          <a:xfrm>
            <a:off x="-2645" y="2355726"/>
            <a:ext cx="9146645" cy="278777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355726"/>
            <a:ext cx="9146645" cy="2787774"/>
          </a:xfrm>
          <a:prstGeom prst="rect">
            <a:avLst/>
          </a:prstGeom>
          <a:gradFill flip="none" rotWithShape="1">
            <a:gsLst>
              <a:gs pos="0">
                <a:srgbClr val="00B050">
                  <a:alpha val="51000"/>
                </a:srgbClr>
              </a:gs>
              <a:gs pos="100000">
                <a:srgbClr val="0070C0">
                  <a:alpha val="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030095" y="1779662"/>
            <a:ext cx="5134194" cy="115212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48"/>
          <p:cNvSpPr txBox="1"/>
          <p:nvPr/>
        </p:nvSpPr>
        <p:spPr>
          <a:xfrm>
            <a:off x="3635896" y="1898739"/>
            <a:ext cx="281680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en-GB" altLang="zh-CN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3491880" y="2573638"/>
            <a:ext cx="278013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E85529F6-3FE1-4465-8ABC-02B9B393F571}"/>
              </a:ext>
            </a:extLst>
          </p:cNvPr>
          <p:cNvSpPr/>
          <p:nvPr/>
        </p:nvSpPr>
        <p:spPr>
          <a:xfrm>
            <a:off x="4139952" y="568300"/>
            <a:ext cx="1126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5400" spc="3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 rot="2700000">
            <a:off x="4139991" y="575697"/>
            <a:ext cx="914400" cy="91440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2700000">
            <a:off x="4091187" y="523904"/>
            <a:ext cx="1012007" cy="1012007"/>
          </a:xfrm>
          <a:prstGeom prst="rect">
            <a:avLst/>
          </a:prstGeom>
          <a:noFill/>
          <a:ln w="6350">
            <a:solidFill>
              <a:schemeClr val="bg1">
                <a:lumMod val="75000"/>
                <a:alpha val="28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22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9">
            <a:extLst>
              <a:ext uri="{FF2B5EF4-FFF2-40B4-BE49-F238E27FC236}">
                <a16:creationId xmlns="" xmlns:a16="http://schemas.microsoft.com/office/drawing/2014/main" id="{C611B499-B317-4459-AC7D-FF37C3C10112}"/>
              </a:ext>
            </a:extLst>
          </p:cNvPr>
          <p:cNvGrpSpPr/>
          <p:nvPr/>
        </p:nvGrpSpPr>
        <p:grpSpPr>
          <a:xfrm>
            <a:off x="3159098" y="1425051"/>
            <a:ext cx="2876386" cy="3099885"/>
            <a:chOff x="4212131" y="1900069"/>
            <a:chExt cx="3835181" cy="4133180"/>
          </a:xfrm>
        </p:grpSpPr>
        <p:grpSp>
          <p:nvGrpSpPr>
            <p:cNvPr id="28" name="Group 3">
              <a:extLst>
                <a:ext uri="{FF2B5EF4-FFF2-40B4-BE49-F238E27FC236}">
                  <a16:creationId xmlns="" xmlns:a16="http://schemas.microsoft.com/office/drawing/2014/main" id="{91B9A32F-48C1-44F2-8AB3-D44D0483943E}"/>
                </a:ext>
              </a:extLst>
            </p:cNvPr>
            <p:cNvGrpSpPr/>
            <p:nvPr/>
          </p:nvGrpSpPr>
          <p:grpSpPr>
            <a:xfrm>
              <a:off x="4552399" y="2854190"/>
              <a:ext cx="3148281" cy="3179059"/>
              <a:chOff x="0" y="0"/>
              <a:chExt cx="5203768" cy="5780105"/>
            </a:xfrm>
          </p:grpSpPr>
          <p:grpSp>
            <p:nvGrpSpPr>
              <p:cNvPr id="52" name="Group 4">
                <a:extLst>
                  <a:ext uri="{FF2B5EF4-FFF2-40B4-BE49-F238E27FC236}">
                    <a16:creationId xmlns="" xmlns:a16="http://schemas.microsoft.com/office/drawing/2014/main" id="{6477E976-9446-42EC-B29B-819C5939C7D1}"/>
                  </a:ext>
                </a:extLst>
              </p:cNvPr>
              <p:cNvGrpSpPr/>
              <p:nvPr/>
            </p:nvGrpSpPr>
            <p:grpSpPr>
              <a:xfrm>
                <a:off x="0" y="217101"/>
                <a:ext cx="5203768" cy="2532386"/>
                <a:chOff x="0" y="-1"/>
                <a:chExt cx="5203768" cy="2532385"/>
              </a:xfrm>
            </p:grpSpPr>
            <p:sp>
              <p:nvSpPr>
                <p:cNvPr id="56" name="Freeform: Shape 8">
                  <a:extLst>
                    <a:ext uri="{FF2B5EF4-FFF2-40B4-BE49-F238E27FC236}">
                      <a16:creationId xmlns="" xmlns:a16="http://schemas.microsoft.com/office/drawing/2014/main" id="{7E7EA284-0EB1-45CF-8AB2-5A599F2CAA68}"/>
                    </a:ext>
                  </a:extLst>
                </p:cNvPr>
                <p:cNvSpPr/>
                <p:nvPr/>
              </p:nvSpPr>
              <p:spPr>
                <a:xfrm>
                  <a:off x="2855722" y="15030"/>
                  <a:ext cx="2348046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534" y="19583"/>
                      </a:moveTo>
                      <a:cubicBezTo>
                        <a:pt x="17809" y="19583"/>
                        <a:pt x="19909" y="20285"/>
                        <a:pt x="21600" y="21469"/>
                      </a:cubicBezTo>
                      <a:cubicBezTo>
                        <a:pt x="21162" y="10211"/>
                        <a:pt x="11843" y="1073"/>
                        <a:pt x="0" y="0"/>
                      </a:cubicBezTo>
                      <a:cubicBezTo>
                        <a:pt x="5747" y="5427"/>
                        <a:pt x="9297" y="12893"/>
                        <a:pt x="9297" y="21135"/>
                      </a:cubicBezTo>
                      <a:cubicBezTo>
                        <a:pt x="9297" y="21290"/>
                        <a:pt x="9293" y="21445"/>
                        <a:pt x="9290" y="21600"/>
                      </a:cubicBezTo>
                      <a:cubicBezTo>
                        <a:pt x="11011" y="20338"/>
                        <a:pt x="13177" y="19583"/>
                        <a:pt x="15534" y="195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Freeform: Shape 9">
                  <a:extLst>
                    <a:ext uri="{FF2B5EF4-FFF2-40B4-BE49-F238E27FC236}">
                      <a16:creationId xmlns="" xmlns:a16="http://schemas.microsoft.com/office/drawing/2014/main" id="{F7066072-6E5A-4248-A82B-9FA14AAF4946}"/>
                    </a:ext>
                  </a:extLst>
                </p:cNvPr>
                <p:cNvSpPr/>
                <p:nvPr/>
              </p:nvSpPr>
              <p:spPr>
                <a:xfrm>
                  <a:off x="0" y="15030"/>
                  <a:ext cx="2348031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469"/>
                      </a:moveTo>
                      <a:cubicBezTo>
                        <a:pt x="1691" y="20285"/>
                        <a:pt x="3791" y="19583"/>
                        <a:pt x="6066" y="19583"/>
                      </a:cubicBezTo>
                      <a:cubicBezTo>
                        <a:pt x="8422" y="19583"/>
                        <a:pt x="10589" y="20338"/>
                        <a:pt x="12310" y="21600"/>
                      </a:cubicBezTo>
                      <a:cubicBezTo>
                        <a:pt x="12307" y="21445"/>
                        <a:pt x="12302" y="21290"/>
                        <a:pt x="12302" y="21135"/>
                      </a:cubicBezTo>
                      <a:cubicBezTo>
                        <a:pt x="12302" y="12893"/>
                        <a:pt x="15853" y="5427"/>
                        <a:pt x="21600" y="0"/>
                      </a:cubicBezTo>
                      <a:cubicBezTo>
                        <a:pt x="9757" y="1073"/>
                        <a:pt x="438" y="10211"/>
                        <a:pt x="0" y="214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Freeform: Shape 10">
                  <a:extLst>
                    <a:ext uri="{FF2B5EF4-FFF2-40B4-BE49-F238E27FC236}">
                      <a16:creationId xmlns="" xmlns:a16="http://schemas.microsoft.com/office/drawing/2014/main" id="{BD2CBC9D-7A5B-4B89-9328-3B7AD6E84E64}"/>
                    </a:ext>
                  </a:extLst>
                </p:cNvPr>
                <p:cNvSpPr/>
                <p:nvPr/>
              </p:nvSpPr>
              <p:spPr>
                <a:xfrm>
                  <a:off x="1412830" y="-1"/>
                  <a:ext cx="2381042" cy="253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971" y="552"/>
                      </a:moveTo>
                      <a:cubicBezTo>
                        <a:pt x="3186" y="6043"/>
                        <a:pt x="0" y="12939"/>
                        <a:pt x="0" y="20667"/>
                      </a:cubicBezTo>
                      <a:cubicBezTo>
                        <a:pt x="0" y="20769"/>
                        <a:pt x="2" y="20870"/>
                        <a:pt x="4" y="20971"/>
                      </a:cubicBezTo>
                      <a:lnTo>
                        <a:pt x="7" y="21118"/>
                      </a:lnTo>
                      <a:lnTo>
                        <a:pt x="15" y="21600"/>
                      </a:lnTo>
                      <a:cubicBezTo>
                        <a:pt x="2750" y="20042"/>
                        <a:pt x="6575" y="19074"/>
                        <a:pt x="10809" y="19074"/>
                      </a:cubicBezTo>
                      <a:cubicBezTo>
                        <a:pt x="15034" y="19074"/>
                        <a:pt x="18852" y="20038"/>
                        <a:pt x="21585" y="21590"/>
                      </a:cubicBezTo>
                      <a:lnTo>
                        <a:pt x="21593" y="21118"/>
                      </a:lnTo>
                      <a:lnTo>
                        <a:pt x="21596" y="20971"/>
                      </a:lnTo>
                      <a:cubicBezTo>
                        <a:pt x="21598" y="20870"/>
                        <a:pt x="21600" y="20769"/>
                        <a:pt x="21600" y="20667"/>
                      </a:cubicBezTo>
                      <a:cubicBezTo>
                        <a:pt x="21600" y="12939"/>
                        <a:pt x="18414" y="6043"/>
                        <a:pt x="12629" y="552"/>
                      </a:cubicBezTo>
                      <a:lnTo>
                        <a:pt x="12151" y="101"/>
                      </a:lnTo>
                      <a:cubicBezTo>
                        <a:pt x="11900" y="52"/>
                        <a:pt x="11318" y="0"/>
                        <a:pt x="10736" y="0"/>
                      </a:cubicBezTo>
                      <a:cubicBezTo>
                        <a:pt x="10197" y="1"/>
                        <a:pt x="9688" y="56"/>
                        <a:pt x="9445" y="101"/>
                      </a:cubicBezTo>
                      <a:cubicBezTo>
                        <a:pt x="9445" y="101"/>
                        <a:pt x="8971" y="552"/>
                        <a:pt x="8971" y="55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3" name="Group 5">
                <a:extLst>
                  <a:ext uri="{FF2B5EF4-FFF2-40B4-BE49-F238E27FC236}">
                    <a16:creationId xmlns="" xmlns:a16="http://schemas.microsoft.com/office/drawing/2014/main" id="{69F59225-B557-4B1E-BFB2-2BB0F697A00F}"/>
                  </a:ext>
                </a:extLst>
              </p:cNvPr>
              <p:cNvGrpSpPr/>
              <p:nvPr/>
            </p:nvGrpSpPr>
            <p:grpSpPr>
              <a:xfrm>
                <a:off x="1653312" y="0"/>
                <a:ext cx="1032075" cy="5780105"/>
                <a:chOff x="0" y="0"/>
                <a:chExt cx="1032073" cy="5780103"/>
              </a:xfrm>
            </p:grpSpPr>
            <p:sp>
              <p:nvSpPr>
                <p:cNvPr id="54" name="Freeform: Shape 6">
                  <a:extLst>
                    <a:ext uri="{FF2B5EF4-FFF2-40B4-BE49-F238E27FC236}">
                      <a16:creationId xmlns="" xmlns:a16="http://schemas.microsoft.com/office/drawing/2014/main" id="{1BDC0C89-1D7A-4632-89F3-9140AA434E16}"/>
                    </a:ext>
                  </a:extLst>
                </p:cNvPr>
                <p:cNvSpPr/>
                <p:nvPr/>
              </p:nvSpPr>
              <p:spPr>
                <a:xfrm>
                  <a:off x="0" y="2520983"/>
                  <a:ext cx="1032073" cy="32591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23" y="0"/>
                      </a:moveTo>
                      <a:cubicBezTo>
                        <a:pt x="18126" y="20"/>
                        <a:pt x="18131" y="4565"/>
                        <a:pt x="18134" y="9105"/>
                      </a:cubicBezTo>
                      <a:cubicBezTo>
                        <a:pt x="18138" y="13860"/>
                        <a:pt x="18140" y="18611"/>
                        <a:pt x="18140" y="18612"/>
                      </a:cubicBezTo>
                      <a:cubicBezTo>
                        <a:pt x="18140" y="19133"/>
                        <a:pt x="17470" y="19607"/>
                        <a:pt x="16387" y="19949"/>
                      </a:cubicBezTo>
                      <a:cubicBezTo>
                        <a:pt x="15305" y="20292"/>
                        <a:pt x="13811" y="20504"/>
                        <a:pt x="12163" y="20504"/>
                      </a:cubicBezTo>
                      <a:lnTo>
                        <a:pt x="9437" y="20504"/>
                      </a:lnTo>
                      <a:cubicBezTo>
                        <a:pt x="7789" y="20504"/>
                        <a:pt x="6295" y="20292"/>
                        <a:pt x="5213" y="19949"/>
                      </a:cubicBezTo>
                      <a:cubicBezTo>
                        <a:pt x="4130" y="19607"/>
                        <a:pt x="3460" y="19133"/>
                        <a:pt x="3460" y="18612"/>
                      </a:cubicBezTo>
                      <a:lnTo>
                        <a:pt x="3460" y="17947"/>
                      </a:lnTo>
                      <a:lnTo>
                        <a:pt x="0" y="17947"/>
                      </a:lnTo>
                      <a:lnTo>
                        <a:pt x="0" y="18612"/>
                      </a:lnTo>
                      <a:cubicBezTo>
                        <a:pt x="0" y="19433"/>
                        <a:pt x="1062" y="20181"/>
                        <a:pt x="2772" y="20722"/>
                      </a:cubicBezTo>
                      <a:cubicBezTo>
                        <a:pt x="4483" y="21264"/>
                        <a:pt x="6842" y="21600"/>
                        <a:pt x="9437" y="21600"/>
                      </a:cubicBezTo>
                      <a:lnTo>
                        <a:pt x="12163" y="21600"/>
                      </a:lnTo>
                      <a:cubicBezTo>
                        <a:pt x="14758" y="21600"/>
                        <a:pt x="17117" y="21264"/>
                        <a:pt x="18828" y="20722"/>
                      </a:cubicBezTo>
                      <a:cubicBezTo>
                        <a:pt x="20538" y="20181"/>
                        <a:pt x="21600" y="19433"/>
                        <a:pt x="21600" y="18612"/>
                      </a:cubicBezTo>
                      <a:cubicBezTo>
                        <a:pt x="21600" y="18611"/>
                        <a:pt x="21598" y="13860"/>
                        <a:pt x="21595" y="9105"/>
                      </a:cubicBezTo>
                      <a:cubicBezTo>
                        <a:pt x="21593" y="4565"/>
                        <a:pt x="21589" y="20"/>
                        <a:pt x="21587" y="0"/>
                      </a:cubicBezTo>
                      <a:lnTo>
                        <a:pt x="1812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Rectangle 7">
                  <a:extLst>
                    <a:ext uri="{FF2B5EF4-FFF2-40B4-BE49-F238E27FC236}">
                      <a16:creationId xmlns="" xmlns:a16="http://schemas.microsoft.com/office/drawing/2014/main" id="{21776DE7-50E9-4DAD-86FF-888ECC90341D}"/>
                    </a:ext>
                  </a:extLst>
                </p:cNvPr>
                <p:cNvSpPr/>
                <p:nvPr/>
              </p:nvSpPr>
              <p:spPr>
                <a:xfrm>
                  <a:off x="901806" y="0"/>
                  <a:ext cx="71395" cy="178625"/>
                </a:xfrm>
                <a:prstGeom prst="rect">
                  <a:avLst/>
                </a:pr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" name="Group 11">
              <a:extLst>
                <a:ext uri="{FF2B5EF4-FFF2-40B4-BE49-F238E27FC236}">
                  <a16:creationId xmlns="" xmlns:a16="http://schemas.microsoft.com/office/drawing/2014/main" id="{BE77089F-FD85-4EAB-8DAE-DD17D1ED134F}"/>
                </a:ext>
              </a:extLst>
            </p:cNvPr>
            <p:cNvGrpSpPr/>
            <p:nvPr/>
          </p:nvGrpSpPr>
          <p:grpSpPr>
            <a:xfrm>
              <a:off x="4212131" y="1900069"/>
              <a:ext cx="3835181" cy="1441964"/>
              <a:chOff x="-1" y="0"/>
              <a:chExt cx="6339142" cy="2621751"/>
            </a:xfrm>
          </p:grpSpPr>
          <p:sp>
            <p:nvSpPr>
              <p:cNvPr id="47" name="Freeform: Shape 12">
                <a:extLst>
                  <a:ext uri="{FF2B5EF4-FFF2-40B4-BE49-F238E27FC236}">
                    <a16:creationId xmlns="" xmlns:a16="http://schemas.microsoft.com/office/drawing/2014/main" id="{8E0F9DC0-154C-4CD5-81E7-D118967EBDEA}"/>
                  </a:ext>
                </a:extLst>
              </p:cNvPr>
              <p:cNvSpPr/>
              <p:nvPr/>
            </p:nvSpPr>
            <p:spPr>
              <a:xfrm>
                <a:off x="-1" y="1357297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13">
                <a:extLst>
                  <a:ext uri="{FF2B5EF4-FFF2-40B4-BE49-F238E27FC236}">
                    <a16:creationId xmlns="" xmlns:a16="http://schemas.microsoft.com/office/drawing/2014/main" id="{E52FAF9F-49BC-48D1-9CEE-0E1EE8EF7A54}"/>
                  </a:ext>
                </a:extLst>
              </p:cNvPr>
              <p:cNvSpPr/>
              <p:nvPr/>
            </p:nvSpPr>
            <p:spPr>
              <a:xfrm>
                <a:off x="115278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14">
                <a:extLst>
                  <a:ext uri="{FF2B5EF4-FFF2-40B4-BE49-F238E27FC236}">
                    <a16:creationId xmlns="" xmlns:a16="http://schemas.microsoft.com/office/drawing/2014/main" id="{3EA695C2-C5AA-4C0C-A0F4-D3495392C6B3}"/>
                  </a:ext>
                </a:extLst>
              </p:cNvPr>
              <p:cNvSpPr/>
              <p:nvPr/>
            </p:nvSpPr>
            <p:spPr>
              <a:xfrm>
                <a:off x="5317053" y="1357297"/>
                <a:ext cx="1022088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: Shape 15">
                <a:extLst>
                  <a:ext uri="{FF2B5EF4-FFF2-40B4-BE49-F238E27FC236}">
                    <a16:creationId xmlns="" xmlns:a16="http://schemas.microsoft.com/office/drawing/2014/main" id="{58A1FC6C-37EF-4B30-89BD-37F098389AEF}"/>
                  </a:ext>
                </a:extLst>
              </p:cNvPr>
              <p:cNvSpPr/>
              <p:nvPr/>
            </p:nvSpPr>
            <p:spPr>
              <a:xfrm>
                <a:off x="2663787" y="0"/>
                <a:ext cx="1011567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16">
                <a:extLst>
                  <a:ext uri="{FF2B5EF4-FFF2-40B4-BE49-F238E27FC236}">
                    <a16:creationId xmlns="" xmlns:a16="http://schemas.microsoft.com/office/drawing/2014/main" id="{7BAACAA1-669C-4695-8B7B-88CF561CE05B}"/>
                  </a:ext>
                </a:extLst>
              </p:cNvPr>
              <p:cNvSpPr/>
              <p:nvPr/>
            </p:nvSpPr>
            <p:spPr>
              <a:xfrm>
                <a:off x="416427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Freeform: Shape 17">
              <a:extLst>
                <a:ext uri="{FF2B5EF4-FFF2-40B4-BE49-F238E27FC236}">
                  <a16:creationId xmlns="" xmlns:a16="http://schemas.microsoft.com/office/drawing/2014/main" id="{AB03A211-8212-490C-9857-8F8EBDE21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749" y="2115218"/>
              <a:ext cx="259862" cy="258737"/>
            </a:xfrm>
            <a:custGeom>
              <a:avLst/>
              <a:gdLst/>
              <a:ahLst/>
              <a:cxnLst>
                <a:cxn ang="0">
                  <a:pos x="268" y="0"/>
                </a:cxn>
                <a:cxn ang="0">
                  <a:pos x="57" y="30"/>
                </a:cxn>
                <a:cxn ang="0">
                  <a:pos x="61" y="30"/>
                </a:cxn>
                <a:cxn ang="0">
                  <a:pos x="61" y="214"/>
                </a:cxn>
                <a:cxn ang="0">
                  <a:pos x="46" y="211"/>
                </a:cxn>
                <a:cxn ang="0">
                  <a:pos x="0" y="257"/>
                </a:cxn>
                <a:cxn ang="0">
                  <a:pos x="46" y="302"/>
                </a:cxn>
                <a:cxn ang="0">
                  <a:pos x="91" y="257"/>
                </a:cxn>
                <a:cxn ang="0">
                  <a:pos x="88" y="242"/>
                </a:cxn>
                <a:cxn ang="0">
                  <a:pos x="91" y="242"/>
                </a:cxn>
                <a:cxn ang="0">
                  <a:pos x="91" y="117"/>
                </a:cxn>
                <a:cxn ang="0">
                  <a:pos x="242" y="95"/>
                </a:cxn>
                <a:cxn ang="0">
                  <a:pos x="242" y="184"/>
                </a:cxn>
                <a:cxn ang="0">
                  <a:pos x="227" y="181"/>
                </a:cxn>
                <a:cxn ang="0">
                  <a:pos x="182" y="226"/>
                </a:cxn>
                <a:cxn ang="0">
                  <a:pos x="227" y="272"/>
                </a:cxn>
                <a:cxn ang="0">
                  <a:pos x="273" y="226"/>
                </a:cxn>
                <a:cxn ang="0">
                  <a:pos x="269" y="211"/>
                </a:cxn>
                <a:cxn ang="0">
                  <a:pos x="273" y="211"/>
                </a:cxn>
                <a:cxn ang="0">
                  <a:pos x="273" y="60"/>
                </a:cxn>
                <a:cxn ang="0">
                  <a:pos x="277" y="60"/>
                </a:cxn>
                <a:cxn ang="0">
                  <a:pos x="268" y="0"/>
                </a:cxn>
              </a:cxnLst>
              <a:rect l="0" t="0" r="r" b="b"/>
              <a:pathLst>
                <a:path w="277" h="302">
                  <a:moveTo>
                    <a:pt x="268" y="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14"/>
                    <a:pt x="61" y="214"/>
                    <a:pt x="61" y="214"/>
                  </a:cubicBezTo>
                  <a:cubicBezTo>
                    <a:pt x="56" y="213"/>
                    <a:pt x="51" y="211"/>
                    <a:pt x="46" y="211"/>
                  </a:cubicBezTo>
                  <a:cubicBezTo>
                    <a:pt x="21" y="211"/>
                    <a:pt x="0" y="232"/>
                    <a:pt x="0" y="257"/>
                  </a:cubicBezTo>
                  <a:cubicBezTo>
                    <a:pt x="0" y="282"/>
                    <a:pt x="21" y="302"/>
                    <a:pt x="46" y="302"/>
                  </a:cubicBezTo>
                  <a:cubicBezTo>
                    <a:pt x="71" y="302"/>
                    <a:pt x="91" y="282"/>
                    <a:pt x="91" y="257"/>
                  </a:cubicBezTo>
                  <a:cubicBezTo>
                    <a:pt x="91" y="251"/>
                    <a:pt x="90" y="246"/>
                    <a:pt x="88" y="242"/>
                  </a:cubicBezTo>
                  <a:cubicBezTo>
                    <a:pt x="91" y="242"/>
                    <a:pt x="91" y="242"/>
                    <a:pt x="91" y="242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242" y="95"/>
                    <a:pt x="242" y="95"/>
                    <a:pt x="242" y="95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38" y="182"/>
                    <a:pt x="233" y="181"/>
                    <a:pt x="227" y="181"/>
                  </a:cubicBezTo>
                  <a:cubicBezTo>
                    <a:pt x="202" y="181"/>
                    <a:pt x="182" y="201"/>
                    <a:pt x="182" y="226"/>
                  </a:cubicBezTo>
                  <a:cubicBezTo>
                    <a:pt x="182" y="252"/>
                    <a:pt x="202" y="272"/>
                    <a:pt x="227" y="272"/>
                  </a:cubicBezTo>
                  <a:cubicBezTo>
                    <a:pt x="252" y="272"/>
                    <a:pt x="273" y="252"/>
                    <a:pt x="273" y="226"/>
                  </a:cubicBezTo>
                  <a:cubicBezTo>
                    <a:pt x="273" y="221"/>
                    <a:pt x="271" y="216"/>
                    <a:pt x="269" y="211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60"/>
                    <a:pt x="273" y="60"/>
                    <a:pt x="273" y="60"/>
                  </a:cubicBezTo>
                  <a:cubicBezTo>
                    <a:pt x="277" y="60"/>
                    <a:pt x="277" y="60"/>
                    <a:pt x="277" y="60"/>
                  </a:cubicBezTo>
                  <a:cubicBezTo>
                    <a:pt x="268" y="0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18">
              <a:extLst>
                <a:ext uri="{FF2B5EF4-FFF2-40B4-BE49-F238E27FC236}">
                  <a16:creationId xmlns="" xmlns:a16="http://schemas.microsoft.com/office/drawing/2014/main" id="{56D31AA3-D8EB-4017-89BE-9FD45CCE5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156" y="2361653"/>
              <a:ext cx="295297" cy="217318"/>
            </a:xfrm>
            <a:custGeom>
              <a:avLst/>
              <a:gdLst/>
              <a:ahLst/>
              <a:cxnLst>
                <a:cxn ang="0">
                  <a:pos x="259" y="87"/>
                </a:cxn>
                <a:cxn ang="0">
                  <a:pos x="281" y="65"/>
                </a:cxn>
                <a:cxn ang="0">
                  <a:pos x="303" y="87"/>
                </a:cxn>
                <a:cxn ang="0">
                  <a:pos x="281" y="108"/>
                </a:cxn>
                <a:cxn ang="0">
                  <a:pos x="259" y="87"/>
                </a:cxn>
                <a:cxn ang="0">
                  <a:pos x="237" y="22"/>
                </a:cxn>
                <a:cxn ang="0">
                  <a:pos x="212" y="0"/>
                </a:cxn>
                <a:cxn ang="0">
                  <a:pos x="133" y="0"/>
                </a:cxn>
                <a:cxn ang="0">
                  <a:pos x="108" y="22"/>
                </a:cxn>
                <a:cxn ang="0">
                  <a:pos x="65" y="22"/>
                </a:cxn>
                <a:cxn ang="0">
                  <a:pos x="0" y="87"/>
                </a:cxn>
                <a:cxn ang="0">
                  <a:pos x="0" y="216"/>
                </a:cxn>
                <a:cxn ang="0">
                  <a:pos x="65" y="281"/>
                </a:cxn>
                <a:cxn ang="0">
                  <a:pos x="281" y="281"/>
                </a:cxn>
                <a:cxn ang="0">
                  <a:pos x="346" y="216"/>
                </a:cxn>
                <a:cxn ang="0">
                  <a:pos x="346" y="87"/>
                </a:cxn>
                <a:cxn ang="0">
                  <a:pos x="281" y="22"/>
                </a:cxn>
                <a:cxn ang="0">
                  <a:pos x="237" y="22"/>
                </a:cxn>
                <a:cxn ang="0">
                  <a:pos x="175" y="87"/>
                </a:cxn>
                <a:cxn ang="0">
                  <a:pos x="238" y="153"/>
                </a:cxn>
                <a:cxn ang="0">
                  <a:pos x="172" y="216"/>
                </a:cxn>
                <a:cxn ang="0">
                  <a:pos x="108" y="152"/>
                </a:cxn>
                <a:cxn ang="0">
                  <a:pos x="175" y="87"/>
                </a:cxn>
              </a:cxnLst>
              <a:rect l="0" t="0" r="r" b="b"/>
              <a:pathLst>
                <a:path w="346" h="281">
                  <a:moveTo>
                    <a:pt x="259" y="87"/>
                  </a:moveTo>
                  <a:cubicBezTo>
                    <a:pt x="259" y="75"/>
                    <a:pt x="269" y="65"/>
                    <a:pt x="281" y="65"/>
                  </a:cubicBezTo>
                  <a:cubicBezTo>
                    <a:pt x="293" y="65"/>
                    <a:pt x="303" y="75"/>
                    <a:pt x="303" y="87"/>
                  </a:cubicBezTo>
                  <a:cubicBezTo>
                    <a:pt x="303" y="99"/>
                    <a:pt x="293" y="108"/>
                    <a:pt x="281" y="108"/>
                  </a:cubicBezTo>
                  <a:cubicBezTo>
                    <a:pt x="269" y="108"/>
                    <a:pt x="259" y="99"/>
                    <a:pt x="259" y="87"/>
                  </a:cubicBezTo>
                  <a:close/>
                  <a:moveTo>
                    <a:pt x="237" y="22"/>
                  </a:moveTo>
                  <a:cubicBezTo>
                    <a:pt x="237" y="1"/>
                    <a:pt x="226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9" y="0"/>
                    <a:pt x="108" y="1"/>
                    <a:pt x="108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32" y="22"/>
                    <a:pt x="0" y="54"/>
                    <a:pt x="0" y="8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49"/>
                    <a:pt x="32" y="281"/>
                    <a:pt x="65" y="281"/>
                  </a:cubicBezTo>
                  <a:cubicBezTo>
                    <a:pt x="281" y="281"/>
                    <a:pt x="281" y="281"/>
                    <a:pt x="281" y="281"/>
                  </a:cubicBezTo>
                  <a:cubicBezTo>
                    <a:pt x="313" y="281"/>
                    <a:pt x="346" y="249"/>
                    <a:pt x="346" y="216"/>
                  </a:cubicBezTo>
                  <a:cubicBezTo>
                    <a:pt x="346" y="87"/>
                    <a:pt x="346" y="87"/>
                    <a:pt x="346" y="87"/>
                  </a:cubicBezTo>
                  <a:cubicBezTo>
                    <a:pt x="346" y="54"/>
                    <a:pt x="313" y="22"/>
                    <a:pt x="281" y="22"/>
                  </a:cubicBezTo>
                  <a:cubicBezTo>
                    <a:pt x="237" y="22"/>
                    <a:pt x="237" y="22"/>
                    <a:pt x="237" y="22"/>
                  </a:cubicBezTo>
                  <a:close/>
                  <a:moveTo>
                    <a:pt x="175" y="87"/>
                  </a:moveTo>
                  <a:cubicBezTo>
                    <a:pt x="210" y="87"/>
                    <a:pt x="238" y="117"/>
                    <a:pt x="238" y="153"/>
                  </a:cubicBezTo>
                  <a:cubicBezTo>
                    <a:pt x="238" y="188"/>
                    <a:pt x="207" y="216"/>
                    <a:pt x="172" y="216"/>
                  </a:cubicBezTo>
                  <a:cubicBezTo>
                    <a:pt x="138" y="216"/>
                    <a:pt x="108" y="187"/>
                    <a:pt x="108" y="152"/>
                  </a:cubicBezTo>
                  <a:cubicBezTo>
                    <a:pt x="108" y="116"/>
                    <a:pt x="141" y="87"/>
                    <a:pt x="175" y="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19">
              <a:extLst>
                <a:ext uri="{FF2B5EF4-FFF2-40B4-BE49-F238E27FC236}">
                  <a16:creationId xmlns="" xmlns:a16="http://schemas.microsoft.com/office/drawing/2014/main" id="{132210BC-F568-4D34-837B-876BFAC3A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814" y="2966204"/>
              <a:ext cx="265769" cy="149567"/>
            </a:xfrm>
            <a:custGeom>
              <a:avLst/>
              <a:gdLst/>
              <a:ahLst/>
              <a:cxnLst>
                <a:cxn ang="0">
                  <a:pos x="248" y="193"/>
                </a:cxn>
                <a:cxn ang="0">
                  <a:pos x="248" y="193"/>
                </a:cxn>
                <a:cxn ang="0">
                  <a:pos x="72" y="193"/>
                </a:cxn>
                <a:cxn ang="0">
                  <a:pos x="72" y="193"/>
                </a:cxn>
                <a:cxn ang="0">
                  <a:pos x="0" y="116"/>
                </a:cxn>
                <a:cxn ang="0">
                  <a:pos x="78" y="39"/>
                </a:cxn>
                <a:cxn ang="0">
                  <a:pos x="96" y="41"/>
                </a:cxn>
                <a:cxn ang="0">
                  <a:pos x="164" y="0"/>
                </a:cxn>
                <a:cxn ang="0">
                  <a:pos x="241" y="66"/>
                </a:cxn>
                <a:cxn ang="0">
                  <a:pos x="247" y="66"/>
                </a:cxn>
                <a:cxn ang="0">
                  <a:pos x="311" y="129"/>
                </a:cxn>
                <a:cxn ang="0">
                  <a:pos x="248" y="193"/>
                </a:cxn>
              </a:cxnLst>
              <a:rect l="0" t="0" r="r" b="b"/>
              <a:pathLst>
                <a:path w="311" h="193">
                  <a:moveTo>
                    <a:pt x="248" y="193"/>
                  </a:moveTo>
                  <a:cubicBezTo>
                    <a:pt x="248" y="193"/>
                    <a:pt x="248" y="193"/>
                    <a:pt x="248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32" y="190"/>
                    <a:pt x="0" y="156"/>
                    <a:pt x="0" y="116"/>
                  </a:cubicBezTo>
                  <a:cubicBezTo>
                    <a:pt x="0" y="73"/>
                    <a:pt x="35" y="39"/>
                    <a:pt x="78" y="39"/>
                  </a:cubicBezTo>
                  <a:cubicBezTo>
                    <a:pt x="84" y="39"/>
                    <a:pt x="90" y="40"/>
                    <a:pt x="96" y="41"/>
                  </a:cubicBezTo>
                  <a:cubicBezTo>
                    <a:pt x="109" y="17"/>
                    <a:pt x="135" y="0"/>
                    <a:pt x="164" y="0"/>
                  </a:cubicBezTo>
                  <a:cubicBezTo>
                    <a:pt x="203" y="0"/>
                    <a:pt x="236" y="29"/>
                    <a:pt x="241" y="66"/>
                  </a:cubicBezTo>
                  <a:cubicBezTo>
                    <a:pt x="243" y="66"/>
                    <a:pt x="245" y="66"/>
                    <a:pt x="247" y="66"/>
                  </a:cubicBezTo>
                  <a:cubicBezTo>
                    <a:pt x="282" y="66"/>
                    <a:pt x="311" y="94"/>
                    <a:pt x="311" y="129"/>
                  </a:cubicBezTo>
                  <a:cubicBezTo>
                    <a:pt x="311" y="164"/>
                    <a:pt x="283" y="192"/>
                    <a:pt x="248" y="19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Group 20">
              <a:extLst>
                <a:ext uri="{FF2B5EF4-FFF2-40B4-BE49-F238E27FC236}">
                  <a16:creationId xmlns="" xmlns:a16="http://schemas.microsoft.com/office/drawing/2014/main" id="{6D7BD37E-A7DA-4BD1-8C87-4F81971FCC7A}"/>
                </a:ext>
              </a:extLst>
            </p:cNvPr>
            <p:cNvGrpSpPr/>
            <p:nvPr/>
          </p:nvGrpSpPr>
          <p:grpSpPr>
            <a:xfrm>
              <a:off x="6928114" y="2399383"/>
              <a:ext cx="262955" cy="164907"/>
              <a:chOff x="857250" y="2541588"/>
              <a:chExt cx="296863" cy="204788"/>
            </a:xfrm>
            <a:solidFill>
              <a:srgbClr val="FFFFFF"/>
            </a:solidFill>
          </p:grpSpPr>
          <p:sp>
            <p:nvSpPr>
              <p:cNvPr id="45" name="Freeform: Shape 21">
                <a:extLst>
                  <a:ext uri="{FF2B5EF4-FFF2-40B4-BE49-F238E27FC236}">
                    <a16:creationId xmlns="" xmlns:a16="http://schemas.microsoft.com/office/drawing/2014/main" id="{0E01F658-CD9E-4A62-A647-5FE574B4E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250" y="2541588"/>
                <a:ext cx="204788" cy="204788"/>
              </a:xfrm>
              <a:custGeom>
                <a:avLst/>
                <a:gdLst/>
                <a:ahLst/>
                <a:cxnLst>
                  <a:cxn ang="0">
                    <a:pos x="73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0" y="72"/>
                  </a:cxn>
                  <a:cxn ang="0">
                    <a:pos x="7" y="80"/>
                  </a:cxn>
                  <a:cxn ang="0">
                    <a:pos x="73" y="80"/>
                  </a:cxn>
                  <a:cxn ang="0">
                    <a:pos x="80" y="72"/>
                  </a:cxn>
                  <a:cxn ang="0">
                    <a:pos x="80" y="7"/>
                  </a:cxn>
                  <a:cxn ang="0">
                    <a:pos x="73" y="0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3" y="80"/>
                      <a:pt x="7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7" y="80"/>
                      <a:pt x="80" y="76"/>
                      <a:pt x="80" y="72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0" y="3"/>
                      <a:pt x="77" y="0"/>
                      <a:pt x="7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: Shape 22">
                <a:extLst>
                  <a:ext uri="{FF2B5EF4-FFF2-40B4-BE49-F238E27FC236}">
                    <a16:creationId xmlns="" xmlns:a16="http://schemas.microsoft.com/office/drawing/2014/main" id="{1812AD9F-107F-43A4-89F9-20086EE82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500" y="2566988"/>
                <a:ext cx="74613" cy="150813"/>
              </a:xfrm>
              <a:custGeom>
                <a:avLst/>
                <a:gdLst/>
                <a:ahLst/>
                <a:cxnLst>
                  <a:cxn ang="0">
                    <a:pos x="23" y="2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43"/>
                  </a:cxn>
                  <a:cxn ang="0">
                    <a:pos x="10" y="49"/>
                  </a:cxn>
                  <a:cxn ang="0">
                    <a:pos x="23" y="57"/>
                  </a:cxn>
                  <a:cxn ang="0">
                    <a:pos x="29" y="53"/>
                  </a:cxn>
                  <a:cxn ang="0">
                    <a:pos x="29" y="6"/>
                  </a:cxn>
                  <a:cxn ang="0">
                    <a:pos x="23" y="2"/>
                  </a:cxn>
                </a:cxnLst>
                <a:rect l="0" t="0" r="r" b="b"/>
                <a:pathLst>
                  <a:path w="29" h="59">
                    <a:moveTo>
                      <a:pt x="23" y="2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7" y="12"/>
                      <a:pt x="3" y="14"/>
                      <a:pt x="0" y="16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3" y="45"/>
                      <a:pt x="7" y="47"/>
                      <a:pt x="10" y="4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9"/>
                      <a:pt x="29" y="57"/>
                      <a:pt x="29" y="53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2"/>
                      <a:pt x="26" y="0"/>
                      <a:pt x="2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: Shape 23">
              <a:extLst>
                <a:ext uri="{FF2B5EF4-FFF2-40B4-BE49-F238E27FC236}">
                  <a16:creationId xmlns="" xmlns:a16="http://schemas.microsoft.com/office/drawing/2014/main" id="{D7D163B5-8DA1-4E15-A9D5-C0E0846FD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110" y="2938392"/>
              <a:ext cx="292346" cy="229207"/>
            </a:xfrm>
            <a:custGeom>
              <a:avLst/>
              <a:gdLst/>
              <a:ahLst/>
              <a:cxnLst>
                <a:cxn ang="0">
                  <a:pos x="95" y="7"/>
                </a:cxn>
                <a:cxn ang="0">
                  <a:pos x="95" y="14"/>
                </a:cxn>
                <a:cxn ang="0">
                  <a:pos x="15" y="36"/>
                </a:cxn>
                <a:cxn ang="0">
                  <a:pos x="0" y="28"/>
                </a:cxn>
                <a:cxn ang="0">
                  <a:pos x="0" y="72"/>
                </a:cxn>
                <a:cxn ang="0">
                  <a:pos x="15" y="65"/>
                </a:cxn>
                <a:cxn ang="0">
                  <a:pos x="24" y="67"/>
                </a:cxn>
                <a:cxn ang="0">
                  <a:pos x="21" y="76"/>
                </a:cxn>
                <a:cxn ang="0">
                  <a:pos x="29" y="89"/>
                </a:cxn>
                <a:cxn ang="0">
                  <a:pos x="50" y="95"/>
                </a:cxn>
                <a:cxn ang="0">
                  <a:pos x="53" y="95"/>
                </a:cxn>
                <a:cxn ang="0">
                  <a:pos x="64" y="87"/>
                </a:cxn>
                <a:cxn ang="0">
                  <a:pos x="66" y="78"/>
                </a:cxn>
                <a:cxn ang="0">
                  <a:pos x="95" y="86"/>
                </a:cxn>
                <a:cxn ang="0">
                  <a:pos x="95" y="94"/>
                </a:cxn>
                <a:cxn ang="0">
                  <a:pos x="117" y="101"/>
                </a:cxn>
                <a:cxn ang="0">
                  <a:pos x="117" y="0"/>
                </a:cxn>
                <a:cxn ang="0">
                  <a:pos x="95" y="7"/>
                </a:cxn>
                <a:cxn ang="0">
                  <a:pos x="57" y="85"/>
                </a:cxn>
                <a:cxn ang="0">
                  <a:pos x="52" y="88"/>
                </a:cxn>
                <a:cxn ang="0">
                  <a:pos x="31" y="82"/>
                </a:cxn>
                <a:cxn ang="0">
                  <a:pos x="28" y="78"/>
                </a:cxn>
                <a:cxn ang="0">
                  <a:pos x="31" y="69"/>
                </a:cxn>
                <a:cxn ang="0">
                  <a:pos x="59" y="77"/>
                </a:cxn>
                <a:cxn ang="0">
                  <a:pos x="57" y="85"/>
                </a:cxn>
                <a:cxn ang="0">
                  <a:pos x="95" y="50"/>
                </a:cxn>
                <a:cxn ang="0">
                  <a:pos x="15" y="50"/>
                </a:cxn>
                <a:cxn ang="0">
                  <a:pos x="15" y="43"/>
                </a:cxn>
                <a:cxn ang="0">
                  <a:pos x="95" y="21"/>
                </a:cxn>
                <a:cxn ang="0">
                  <a:pos x="95" y="50"/>
                </a:cxn>
                <a:cxn ang="0">
                  <a:pos x="109" y="50"/>
                </a:cxn>
                <a:cxn ang="0">
                  <a:pos x="102" y="50"/>
                </a:cxn>
                <a:cxn ang="0">
                  <a:pos x="102" y="14"/>
                </a:cxn>
                <a:cxn ang="0">
                  <a:pos x="109" y="14"/>
                </a:cxn>
                <a:cxn ang="0">
                  <a:pos x="109" y="50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94C0B87B-5779-48D8-B4B0-E19942544F82}"/>
              </a:ext>
            </a:extLst>
          </p:cNvPr>
          <p:cNvGrpSpPr/>
          <p:nvPr/>
        </p:nvGrpSpPr>
        <p:grpSpPr>
          <a:xfrm>
            <a:off x="6252558" y="1275101"/>
            <a:ext cx="2299146" cy="2922241"/>
            <a:chOff x="6252558" y="1275101"/>
            <a:chExt cx="2299146" cy="2922241"/>
          </a:xfrm>
        </p:grpSpPr>
        <p:grpSp>
          <p:nvGrpSpPr>
            <p:cNvPr id="60" name="Group 31">
              <a:extLst>
                <a:ext uri="{FF2B5EF4-FFF2-40B4-BE49-F238E27FC236}">
                  <a16:creationId xmlns="" xmlns:a16="http://schemas.microsoft.com/office/drawing/2014/main" id="{69D057D4-8BE8-497B-BCBC-3BCDB0034206}"/>
                </a:ext>
              </a:extLst>
            </p:cNvPr>
            <p:cNvGrpSpPr/>
            <p:nvPr/>
          </p:nvGrpSpPr>
          <p:grpSpPr>
            <a:xfrm>
              <a:off x="8185907" y="1275101"/>
              <a:ext cx="365797" cy="366220"/>
              <a:chOff x="10914543" y="1700136"/>
              <a:chExt cx="487729" cy="488293"/>
            </a:xfrm>
          </p:grpSpPr>
          <p:sp>
            <p:nvSpPr>
              <p:cNvPr id="76" name="Rectangle 36">
                <a:extLst>
                  <a:ext uri="{FF2B5EF4-FFF2-40B4-BE49-F238E27FC236}">
                    <a16:creationId xmlns="" xmlns:a16="http://schemas.microsoft.com/office/drawing/2014/main" id="{C3ABA1D4-487A-4994-8A83-C3F6D7EB7E6D}"/>
                  </a:ext>
                </a:extLst>
              </p:cNvPr>
              <p:cNvSpPr/>
              <p:nvPr/>
            </p:nvSpPr>
            <p:spPr>
              <a:xfrm>
                <a:off x="10914543" y="1700136"/>
                <a:ext cx="487729" cy="488293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: Shape 45">
                <a:extLst>
                  <a:ext uri="{FF2B5EF4-FFF2-40B4-BE49-F238E27FC236}">
                    <a16:creationId xmlns="" xmlns:a16="http://schemas.microsoft.com/office/drawing/2014/main" id="{83BB00E7-94B7-4FE7-AD16-FDDA09BDF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5523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32">
              <a:extLst>
                <a:ext uri="{FF2B5EF4-FFF2-40B4-BE49-F238E27FC236}">
                  <a16:creationId xmlns="" xmlns:a16="http://schemas.microsoft.com/office/drawing/2014/main" id="{5E6CB41E-6C4E-4DA7-B4E6-7FE7B04EEC65}"/>
                </a:ext>
              </a:extLst>
            </p:cNvPr>
            <p:cNvGrpSpPr/>
            <p:nvPr/>
          </p:nvGrpSpPr>
          <p:grpSpPr>
            <a:xfrm>
              <a:off x="8185907" y="2514426"/>
              <a:ext cx="365797" cy="366220"/>
              <a:chOff x="10914543" y="3352569"/>
              <a:chExt cx="487729" cy="488293"/>
            </a:xfrm>
          </p:grpSpPr>
          <p:sp>
            <p:nvSpPr>
              <p:cNvPr id="74" name="Rectangle 39">
                <a:extLst>
                  <a:ext uri="{FF2B5EF4-FFF2-40B4-BE49-F238E27FC236}">
                    <a16:creationId xmlns="" xmlns:a16="http://schemas.microsoft.com/office/drawing/2014/main" id="{27C5DAD2-D3F3-4632-8BA1-3DB1B511849A}"/>
                  </a:ext>
                </a:extLst>
              </p:cNvPr>
              <p:cNvSpPr/>
              <p:nvPr/>
            </p:nvSpPr>
            <p:spPr>
              <a:xfrm>
                <a:off x="10914543" y="3352569"/>
                <a:ext cx="487729" cy="488293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: Shape 46">
                <a:extLst>
                  <a:ext uri="{FF2B5EF4-FFF2-40B4-BE49-F238E27FC236}">
                    <a16:creationId xmlns="" xmlns:a16="http://schemas.microsoft.com/office/drawing/2014/main" id="{70BD367E-529A-48FF-997B-8DFE14456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4181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Group 37">
              <a:extLst>
                <a:ext uri="{FF2B5EF4-FFF2-40B4-BE49-F238E27FC236}">
                  <a16:creationId xmlns="" xmlns:a16="http://schemas.microsoft.com/office/drawing/2014/main" id="{6336699F-74FB-4CFF-8812-9B1341B2DC8D}"/>
                </a:ext>
              </a:extLst>
            </p:cNvPr>
            <p:cNvGrpSpPr/>
            <p:nvPr/>
          </p:nvGrpSpPr>
          <p:grpSpPr>
            <a:xfrm>
              <a:off x="8185907" y="3551011"/>
              <a:ext cx="365797" cy="366220"/>
              <a:chOff x="10914543" y="4734683"/>
              <a:chExt cx="487729" cy="488293"/>
            </a:xfrm>
          </p:grpSpPr>
          <p:sp>
            <p:nvSpPr>
              <p:cNvPr id="72" name="Rectangle 42">
                <a:extLst>
                  <a:ext uri="{FF2B5EF4-FFF2-40B4-BE49-F238E27FC236}">
                    <a16:creationId xmlns="" xmlns:a16="http://schemas.microsoft.com/office/drawing/2014/main" id="{30984E8B-1F7A-4DE3-A2B7-D6590AAFEAF4}"/>
                  </a:ext>
                </a:extLst>
              </p:cNvPr>
              <p:cNvSpPr/>
              <p:nvPr/>
            </p:nvSpPr>
            <p:spPr>
              <a:xfrm>
                <a:off x="10914543" y="4734683"/>
                <a:ext cx="487729" cy="48829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: Shape 47">
                <a:extLst>
                  <a:ext uri="{FF2B5EF4-FFF2-40B4-BE49-F238E27FC236}">
                    <a16:creationId xmlns="" xmlns:a16="http://schemas.microsoft.com/office/drawing/2014/main" id="{3574CE0E-76C4-4A65-925A-6451999FB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8476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Group 66">
              <a:extLst>
                <a:ext uri="{FF2B5EF4-FFF2-40B4-BE49-F238E27FC236}">
                  <a16:creationId xmlns="" xmlns:a16="http://schemas.microsoft.com/office/drawing/2014/main" id="{0B31180A-D8CF-42E1-9E7F-19F5B4D6D542}"/>
                </a:ext>
              </a:extLst>
            </p:cNvPr>
            <p:cNvGrpSpPr/>
            <p:nvPr/>
          </p:nvGrpSpPr>
          <p:grpSpPr>
            <a:xfrm>
              <a:off x="6252558" y="1275101"/>
              <a:ext cx="1840243" cy="646331"/>
              <a:chOff x="8048478" y="1829593"/>
              <a:chExt cx="2130757" cy="861775"/>
            </a:xfrm>
          </p:grpSpPr>
          <p:sp>
            <p:nvSpPr>
              <p:cNvPr id="70" name="Rectangle 67">
                <a:extLst>
                  <a:ext uri="{FF2B5EF4-FFF2-40B4-BE49-F238E27FC236}">
                    <a16:creationId xmlns="" xmlns:a16="http://schemas.microsoft.com/office/drawing/2014/main" id="{F10DE52E-2402-4EE6-BA6C-82DE3867A33B}"/>
                  </a:ext>
                </a:extLst>
              </p:cNvPr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71" name="TextBox 68">
                <a:extLst>
                  <a:ext uri="{FF2B5EF4-FFF2-40B4-BE49-F238E27FC236}">
                    <a16:creationId xmlns="" xmlns:a16="http://schemas.microsoft.com/office/drawing/2014/main" id="{6FCA3DF0-A80A-4ACD-9CCE-8A8140076D14}"/>
                  </a:ext>
                </a:extLst>
              </p:cNvPr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200" b="1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4" name="Group 72">
              <a:extLst>
                <a:ext uri="{FF2B5EF4-FFF2-40B4-BE49-F238E27FC236}">
                  <a16:creationId xmlns="" xmlns:a16="http://schemas.microsoft.com/office/drawing/2014/main" id="{E60E56DF-92D0-4E2E-ADCA-59611894429B}"/>
                </a:ext>
              </a:extLst>
            </p:cNvPr>
            <p:cNvGrpSpPr/>
            <p:nvPr/>
          </p:nvGrpSpPr>
          <p:grpSpPr>
            <a:xfrm>
              <a:off x="6252558" y="2514426"/>
              <a:ext cx="1840243" cy="646331"/>
              <a:chOff x="8048478" y="1829593"/>
              <a:chExt cx="2130757" cy="861775"/>
            </a:xfrm>
          </p:grpSpPr>
          <p:sp>
            <p:nvSpPr>
              <p:cNvPr id="68" name="Rectangle 73">
                <a:extLst>
                  <a:ext uri="{FF2B5EF4-FFF2-40B4-BE49-F238E27FC236}">
                    <a16:creationId xmlns="" xmlns:a16="http://schemas.microsoft.com/office/drawing/2014/main" id="{B47E3CC9-2E7B-4654-97FC-61E582A6A429}"/>
                  </a:ext>
                </a:extLst>
              </p:cNvPr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9" name="TextBox 74">
                <a:extLst>
                  <a:ext uri="{FF2B5EF4-FFF2-40B4-BE49-F238E27FC236}">
                    <a16:creationId xmlns="" xmlns:a16="http://schemas.microsoft.com/office/drawing/2014/main" id="{CD91D3B1-D0BE-42A1-A884-4DED161B5A87}"/>
                  </a:ext>
                </a:extLst>
              </p:cNvPr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200" b="1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5" name="Group 78">
              <a:extLst>
                <a:ext uri="{FF2B5EF4-FFF2-40B4-BE49-F238E27FC236}">
                  <a16:creationId xmlns="" xmlns:a16="http://schemas.microsoft.com/office/drawing/2014/main" id="{E35682C6-992C-4963-AFFB-0DFFDA013602}"/>
                </a:ext>
              </a:extLst>
            </p:cNvPr>
            <p:cNvGrpSpPr/>
            <p:nvPr/>
          </p:nvGrpSpPr>
          <p:grpSpPr>
            <a:xfrm>
              <a:off x="6252558" y="3551011"/>
              <a:ext cx="1840243" cy="646331"/>
              <a:chOff x="8048478" y="1829593"/>
              <a:chExt cx="2130757" cy="861775"/>
            </a:xfrm>
          </p:grpSpPr>
          <p:sp>
            <p:nvSpPr>
              <p:cNvPr id="66" name="Rectangle 79">
                <a:extLst>
                  <a:ext uri="{FF2B5EF4-FFF2-40B4-BE49-F238E27FC236}">
                    <a16:creationId xmlns="" xmlns:a16="http://schemas.microsoft.com/office/drawing/2014/main" id="{6D4BC6D1-6ED9-42A6-9FEB-C09FB0F42C6D}"/>
                  </a:ext>
                </a:extLst>
              </p:cNvPr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7" name="TextBox 80">
                <a:extLst>
                  <a:ext uri="{FF2B5EF4-FFF2-40B4-BE49-F238E27FC236}">
                    <a16:creationId xmlns="" xmlns:a16="http://schemas.microsoft.com/office/drawing/2014/main" id="{FFD69E91-F5BB-45FB-B876-DDF574666EBB}"/>
                  </a:ext>
                </a:extLst>
              </p:cNvPr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200" b="1">
                    <a:solidFill>
                      <a:schemeClr val="accent5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C1B76D00-AB9E-4F61-A33D-4066D1D06959}"/>
              </a:ext>
            </a:extLst>
          </p:cNvPr>
          <p:cNvGrpSpPr/>
          <p:nvPr/>
        </p:nvGrpSpPr>
        <p:grpSpPr>
          <a:xfrm>
            <a:off x="785851" y="1275101"/>
            <a:ext cx="2128520" cy="2901851"/>
            <a:chOff x="785851" y="1275101"/>
            <a:chExt cx="2128520" cy="2901851"/>
          </a:xfrm>
        </p:grpSpPr>
        <p:grpSp>
          <p:nvGrpSpPr>
            <p:cNvPr id="79" name="Group 57">
              <a:extLst>
                <a:ext uri="{FF2B5EF4-FFF2-40B4-BE49-F238E27FC236}">
                  <a16:creationId xmlns="" xmlns:a16="http://schemas.microsoft.com/office/drawing/2014/main" id="{C7E46550-5807-43A4-8006-47E4F471BB6A}"/>
                </a:ext>
              </a:extLst>
            </p:cNvPr>
            <p:cNvGrpSpPr/>
            <p:nvPr/>
          </p:nvGrpSpPr>
          <p:grpSpPr>
            <a:xfrm>
              <a:off x="1121825" y="1275101"/>
              <a:ext cx="1792546" cy="646331"/>
              <a:chOff x="2100456" y="1829593"/>
              <a:chExt cx="2130757" cy="861775"/>
            </a:xfrm>
          </p:grpSpPr>
          <p:sp>
            <p:nvSpPr>
              <p:cNvPr id="95" name="Rectangle 60">
                <a:extLst>
                  <a:ext uri="{FF2B5EF4-FFF2-40B4-BE49-F238E27FC236}">
                    <a16:creationId xmlns="" xmlns:a16="http://schemas.microsoft.com/office/drawing/2014/main" id="{BA2E6D54-5BAD-4144-8901-369D83BE2162}"/>
                  </a:ext>
                </a:extLst>
              </p:cNvPr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96" name="TextBox 63">
                <a:extLst>
                  <a:ext uri="{FF2B5EF4-FFF2-40B4-BE49-F238E27FC236}">
                    <a16:creationId xmlns="" xmlns:a16="http://schemas.microsoft.com/office/drawing/2014/main" id="{C88A6DE3-A2E5-4747-8933-3147149AEF0E}"/>
                  </a:ext>
                </a:extLst>
              </p:cNvPr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92500" lnSpcReduction="20000"/>
              </a:bodyPr>
              <a:lstStyle/>
              <a:p>
                <a:r>
                  <a:rPr lang="zh-CN" altLang="en-US" sz="1200" b="1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0" name="Group 69">
              <a:extLst>
                <a:ext uri="{FF2B5EF4-FFF2-40B4-BE49-F238E27FC236}">
                  <a16:creationId xmlns="" xmlns:a16="http://schemas.microsoft.com/office/drawing/2014/main" id="{7B45BE07-A1FC-4A87-B62D-C380E2F3D6E5}"/>
                </a:ext>
              </a:extLst>
            </p:cNvPr>
            <p:cNvGrpSpPr/>
            <p:nvPr/>
          </p:nvGrpSpPr>
          <p:grpSpPr>
            <a:xfrm>
              <a:off x="1121825" y="2514426"/>
              <a:ext cx="1792546" cy="646331"/>
              <a:chOff x="2100456" y="1829593"/>
              <a:chExt cx="2130757" cy="861775"/>
            </a:xfrm>
          </p:grpSpPr>
          <p:sp>
            <p:nvSpPr>
              <p:cNvPr id="93" name="Rectangle 70">
                <a:extLst>
                  <a:ext uri="{FF2B5EF4-FFF2-40B4-BE49-F238E27FC236}">
                    <a16:creationId xmlns="" xmlns:a16="http://schemas.microsoft.com/office/drawing/2014/main" id="{C26B0FB3-95F2-46AA-9B30-9CE4B0A6E160}"/>
                  </a:ext>
                </a:extLst>
              </p:cNvPr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94" name="TextBox 71">
                <a:extLst>
                  <a:ext uri="{FF2B5EF4-FFF2-40B4-BE49-F238E27FC236}">
                    <a16:creationId xmlns="" xmlns:a16="http://schemas.microsoft.com/office/drawing/2014/main" id="{56A9123E-533B-40C8-A656-BD9588F648AF}"/>
                  </a:ext>
                </a:extLst>
              </p:cNvPr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92500" lnSpcReduction="20000"/>
              </a:bodyPr>
              <a:lstStyle/>
              <a:p>
                <a:r>
                  <a:rPr lang="zh-CN" altLang="en-US" sz="1200" b="1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1" name="Group 75">
              <a:extLst>
                <a:ext uri="{FF2B5EF4-FFF2-40B4-BE49-F238E27FC236}">
                  <a16:creationId xmlns="" xmlns:a16="http://schemas.microsoft.com/office/drawing/2014/main" id="{B07F709C-7143-4D97-A88D-C3F628DAD43C}"/>
                </a:ext>
              </a:extLst>
            </p:cNvPr>
            <p:cNvGrpSpPr/>
            <p:nvPr/>
          </p:nvGrpSpPr>
          <p:grpSpPr>
            <a:xfrm>
              <a:off x="1121825" y="3551011"/>
              <a:ext cx="1792546" cy="625941"/>
              <a:chOff x="2100456" y="1829593"/>
              <a:chExt cx="2130757" cy="834588"/>
            </a:xfrm>
          </p:grpSpPr>
          <p:sp>
            <p:nvSpPr>
              <p:cNvPr id="91" name="Rectangle 76">
                <a:extLst>
                  <a:ext uri="{FF2B5EF4-FFF2-40B4-BE49-F238E27FC236}">
                    <a16:creationId xmlns="" xmlns:a16="http://schemas.microsoft.com/office/drawing/2014/main" id="{98A1CADE-0606-4A51-806A-DD710E076DF0}"/>
                  </a:ext>
                </a:extLst>
              </p:cNvPr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92" name="TextBox 77">
                <a:extLst>
                  <a:ext uri="{FF2B5EF4-FFF2-40B4-BE49-F238E27FC236}">
                    <a16:creationId xmlns="" xmlns:a16="http://schemas.microsoft.com/office/drawing/2014/main" id="{6C8085AC-2443-4FF9-B5F7-1789BA00BDC6}"/>
                  </a:ext>
                </a:extLst>
              </p:cNvPr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92500" lnSpcReduction="20000"/>
              </a:bodyPr>
              <a:lstStyle/>
              <a:p>
                <a:r>
                  <a:rPr lang="zh-CN" altLang="en-US" sz="1200" b="1">
                    <a:solidFill>
                      <a:schemeClr val="accent6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2" name="Group 40">
              <a:extLst>
                <a:ext uri="{FF2B5EF4-FFF2-40B4-BE49-F238E27FC236}">
                  <a16:creationId xmlns="" xmlns:a16="http://schemas.microsoft.com/office/drawing/2014/main" id="{ED750F2F-07AD-4FF2-89C5-504800FE7448}"/>
                </a:ext>
              </a:extLst>
            </p:cNvPr>
            <p:cNvGrpSpPr/>
            <p:nvPr/>
          </p:nvGrpSpPr>
          <p:grpSpPr>
            <a:xfrm>
              <a:off x="785851" y="1275101"/>
              <a:ext cx="365797" cy="366220"/>
              <a:chOff x="809384" y="1700136"/>
              <a:chExt cx="487729" cy="488293"/>
            </a:xfrm>
          </p:grpSpPr>
          <p:sp>
            <p:nvSpPr>
              <p:cNvPr id="89" name="Rectangle 82">
                <a:extLst>
                  <a:ext uri="{FF2B5EF4-FFF2-40B4-BE49-F238E27FC236}">
                    <a16:creationId xmlns="" xmlns:a16="http://schemas.microsoft.com/office/drawing/2014/main" id="{2945DC0F-BB62-4BDF-88C4-602A83770AF4}"/>
                  </a:ext>
                </a:extLst>
              </p:cNvPr>
              <p:cNvSpPr/>
              <p:nvPr/>
            </p:nvSpPr>
            <p:spPr>
              <a:xfrm>
                <a:off x="809384" y="1700136"/>
                <a:ext cx="487729" cy="488293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: Shape 83">
                <a:extLst>
                  <a:ext uri="{FF2B5EF4-FFF2-40B4-BE49-F238E27FC236}">
                    <a16:creationId xmlns="" xmlns:a16="http://schemas.microsoft.com/office/drawing/2014/main" id="{A805ACFB-E873-4B87-9062-AA30A438D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364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Group 38">
              <a:extLst>
                <a:ext uri="{FF2B5EF4-FFF2-40B4-BE49-F238E27FC236}">
                  <a16:creationId xmlns="" xmlns:a16="http://schemas.microsoft.com/office/drawing/2014/main" id="{08A8EB91-687C-4ACB-94BC-AEB44FEBC024}"/>
                </a:ext>
              </a:extLst>
            </p:cNvPr>
            <p:cNvGrpSpPr/>
            <p:nvPr/>
          </p:nvGrpSpPr>
          <p:grpSpPr>
            <a:xfrm>
              <a:off x="785851" y="2514426"/>
              <a:ext cx="365797" cy="366220"/>
              <a:chOff x="809384" y="3352569"/>
              <a:chExt cx="487729" cy="488293"/>
            </a:xfrm>
          </p:grpSpPr>
          <p:sp>
            <p:nvSpPr>
              <p:cNvPr id="87" name="Rectangle 85">
                <a:extLst>
                  <a:ext uri="{FF2B5EF4-FFF2-40B4-BE49-F238E27FC236}">
                    <a16:creationId xmlns="" xmlns:a16="http://schemas.microsoft.com/office/drawing/2014/main" id="{C765773B-71FB-4E1D-B143-30A6860FE114}"/>
                  </a:ext>
                </a:extLst>
              </p:cNvPr>
              <p:cNvSpPr/>
              <p:nvPr/>
            </p:nvSpPr>
            <p:spPr>
              <a:xfrm>
                <a:off x="809384" y="3352569"/>
                <a:ext cx="487729" cy="488293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86">
                <a:extLst>
                  <a:ext uri="{FF2B5EF4-FFF2-40B4-BE49-F238E27FC236}">
                    <a16:creationId xmlns="" xmlns:a16="http://schemas.microsoft.com/office/drawing/2014/main" id="{42830034-9156-4895-A07C-61996FDFC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022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4" name="Group 41">
              <a:extLst>
                <a:ext uri="{FF2B5EF4-FFF2-40B4-BE49-F238E27FC236}">
                  <a16:creationId xmlns="" xmlns:a16="http://schemas.microsoft.com/office/drawing/2014/main" id="{26D2430A-167F-46E3-9B91-6C7EC5D357ED}"/>
                </a:ext>
              </a:extLst>
            </p:cNvPr>
            <p:cNvGrpSpPr/>
            <p:nvPr/>
          </p:nvGrpSpPr>
          <p:grpSpPr>
            <a:xfrm>
              <a:off x="785851" y="3551011"/>
              <a:ext cx="365797" cy="366220"/>
              <a:chOff x="809384" y="4734683"/>
              <a:chExt cx="487729" cy="488293"/>
            </a:xfrm>
          </p:grpSpPr>
          <p:sp>
            <p:nvSpPr>
              <p:cNvPr id="85" name="Rectangle 88">
                <a:extLst>
                  <a:ext uri="{FF2B5EF4-FFF2-40B4-BE49-F238E27FC236}">
                    <a16:creationId xmlns="" xmlns:a16="http://schemas.microsoft.com/office/drawing/2014/main" id="{8C9B5FDD-E8EC-43E5-BA1C-410922663281}"/>
                  </a:ext>
                </a:extLst>
              </p:cNvPr>
              <p:cNvSpPr/>
              <p:nvPr/>
            </p:nvSpPr>
            <p:spPr>
              <a:xfrm>
                <a:off x="809384" y="4734683"/>
                <a:ext cx="487729" cy="488293"/>
              </a:xfrm>
              <a:prstGeom prst="rect">
                <a:avLst/>
              </a:pr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89">
                <a:extLst>
                  <a:ext uri="{FF2B5EF4-FFF2-40B4-BE49-F238E27FC236}">
                    <a16:creationId xmlns="" xmlns:a16="http://schemas.microsoft.com/office/drawing/2014/main" id="{A34EF162-7021-4FEB-B849-8CF8AC2FE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317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7" name="Title 1">
            <a:extLst>
              <a:ext uri="{FF2B5EF4-FFF2-40B4-BE49-F238E27FC236}">
                <a16:creationId xmlns="" xmlns:a16="http://schemas.microsoft.com/office/drawing/2014/main" id="{87F29FEE-D4A3-4812-95F8-EC81F0CFA071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6873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0" y="1302609"/>
            <a:ext cx="9144000" cy="2538282"/>
          </a:xfrm>
          <a:prstGeom prst="rect">
            <a:avLst/>
          </a:prstGeom>
          <a:solidFill>
            <a:srgbClr val="0147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/>
          <p:cNvSpPr/>
          <p:nvPr/>
        </p:nvSpPr>
        <p:spPr bwMode="auto">
          <a:xfrm>
            <a:off x="5301081" y="1302609"/>
            <a:ext cx="3024336" cy="2538282"/>
          </a:xfrm>
          <a:prstGeom prst="rect">
            <a:avLst/>
          </a:prstGeom>
          <a:blipFill dpi="0" rotWithShape="1">
            <a:blip r:embed="rId3"/>
            <a:srcRect/>
            <a:stretch>
              <a:fillRect b="-5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818583" y="1459835"/>
            <a:ext cx="2866565" cy="297101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18583" y="1857086"/>
            <a:ext cx="3866444" cy="1863553"/>
            <a:chOff x="634487" y="2586440"/>
            <a:chExt cx="5155259" cy="2484737"/>
          </a:xfrm>
        </p:grpSpPr>
        <p:grpSp>
          <p:nvGrpSpPr>
            <p:cNvPr id="8" name="组合 7"/>
            <p:cNvGrpSpPr/>
            <p:nvPr/>
          </p:nvGrpSpPr>
          <p:grpSpPr>
            <a:xfrm>
              <a:off x="634487" y="2586440"/>
              <a:ext cx="5144231" cy="700515"/>
              <a:chOff x="634487" y="2586440"/>
              <a:chExt cx="5144231" cy="700515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634487" y="2617080"/>
                <a:ext cx="399214" cy="399214"/>
                <a:chOff x="634487" y="2617080"/>
                <a:chExt cx="399214" cy="399214"/>
              </a:xfrm>
            </p:grpSpPr>
            <p:sp>
              <p:nvSpPr>
                <p:cNvPr id="27" name="任意多边形: 形状 26"/>
                <p:cNvSpPr/>
                <p:nvPr/>
              </p:nvSpPr>
              <p:spPr>
                <a:xfrm>
                  <a:off x="634487" y="2617080"/>
                  <a:ext cx="399214" cy="399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756465" y="2735261"/>
                  <a:ext cx="155257" cy="1628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1033700" y="2586440"/>
                <a:ext cx="4745018" cy="700515"/>
                <a:chOff x="6729846" y="3935367"/>
                <a:chExt cx="4745018" cy="700515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6729846" y="3935367"/>
                  <a:ext cx="4745018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634487" y="3478551"/>
              <a:ext cx="5155259" cy="700515"/>
              <a:chOff x="634487" y="3478551"/>
              <a:chExt cx="5155259" cy="700515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634487" y="3557037"/>
                <a:ext cx="399214" cy="399214"/>
                <a:chOff x="634487" y="3557037"/>
                <a:chExt cx="399214" cy="399214"/>
              </a:xfrm>
            </p:grpSpPr>
            <p:sp>
              <p:nvSpPr>
                <p:cNvPr id="21" name="任意多边形: 形状 20"/>
                <p:cNvSpPr/>
                <p:nvPr/>
              </p:nvSpPr>
              <p:spPr>
                <a:xfrm>
                  <a:off x="634487" y="3557037"/>
                  <a:ext cx="399214" cy="399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756465" y="3675218"/>
                  <a:ext cx="155257" cy="1628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1044728" y="3478551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6729846" y="3935367"/>
                  <a:ext cx="4745018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634487" y="4370662"/>
              <a:ext cx="5144231" cy="700515"/>
              <a:chOff x="634487" y="4370662"/>
              <a:chExt cx="5144231" cy="700515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34487" y="4370662"/>
                <a:ext cx="399214" cy="399214"/>
                <a:chOff x="634487" y="4370662"/>
                <a:chExt cx="399214" cy="399214"/>
              </a:xfrm>
            </p:grpSpPr>
            <p:sp>
              <p:nvSpPr>
                <p:cNvPr id="15" name="任意多边形: 形状 14"/>
                <p:cNvSpPr/>
                <p:nvPr/>
              </p:nvSpPr>
              <p:spPr>
                <a:xfrm>
                  <a:off x="634487" y="4370662"/>
                  <a:ext cx="399214" cy="399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任意多边形: 形状 15"/>
                <p:cNvSpPr/>
                <p:nvPr/>
              </p:nvSpPr>
              <p:spPr>
                <a:xfrm>
                  <a:off x="756465" y="4488843"/>
                  <a:ext cx="155257" cy="1628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033700" y="4370662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6729846" y="3935367"/>
                  <a:ext cx="4745018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</p:grpSp>
      </p:grp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33980632-7447-4347-B50A-44EF06D12808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873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413880" y="925005"/>
            <a:ext cx="6316240" cy="3590962"/>
            <a:chOff x="1413880" y="925005"/>
            <a:chExt cx="6316240" cy="3590962"/>
          </a:xfrm>
        </p:grpSpPr>
        <p:sp>
          <p:nvSpPr>
            <p:cNvPr id="4" name="Freeform: Shape 82"/>
            <p:cNvSpPr>
              <a:spLocks/>
            </p:cNvSpPr>
            <p:nvPr/>
          </p:nvSpPr>
          <p:spPr bwMode="auto">
            <a:xfrm>
              <a:off x="3628476" y="925005"/>
              <a:ext cx="1764833" cy="427955"/>
            </a:xfrm>
            <a:custGeom>
              <a:avLst/>
              <a:gdLst/>
              <a:ahLst/>
              <a:cxnLst>
                <a:cxn ang="0">
                  <a:pos x="421" y="58"/>
                </a:cxn>
                <a:cxn ang="0">
                  <a:pos x="410" y="69"/>
                </a:cxn>
                <a:cxn ang="0">
                  <a:pos x="11" y="69"/>
                </a:cxn>
                <a:cxn ang="0">
                  <a:pos x="0" y="58"/>
                </a:cxn>
                <a:cxn ang="0">
                  <a:pos x="0" y="12"/>
                </a:cxn>
                <a:cxn ang="0">
                  <a:pos x="11" y="0"/>
                </a:cxn>
                <a:cxn ang="0">
                  <a:pos x="410" y="0"/>
                </a:cxn>
                <a:cxn ang="0">
                  <a:pos x="421" y="12"/>
                </a:cxn>
                <a:cxn ang="0">
                  <a:pos x="421" y="58"/>
                </a:cxn>
              </a:cxnLst>
              <a:rect l="0" t="0" r="r" b="b"/>
              <a:pathLst>
                <a:path w="421" h="69">
                  <a:moveTo>
                    <a:pt x="421" y="58"/>
                  </a:moveTo>
                  <a:cubicBezTo>
                    <a:pt x="421" y="64"/>
                    <a:pt x="416" y="69"/>
                    <a:pt x="41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5" y="69"/>
                    <a:pt x="0" y="64"/>
                    <a:pt x="0" y="5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16" y="0"/>
                    <a:pt x="421" y="5"/>
                    <a:pt x="421" y="12"/>
                  </a:cubicBezTo>
                  <a:lnTo>
                    <a:pt x="421" y="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Freeform: Shape 83"/>
            <p:cNvSpPr>
              <a:spLocks/>
            </p:cNvSpPr>
            <p:nvPr/>
          </p:nvSpPr>
          <p:spPr bwMode="auto">
            <a:xfrm>
              <a:off x="5965287" y="1874602"/>
              <a:ext cx="1764833" cy="420698"/>
            </a:xfrm>
            <a:custGeom>
              <a:avLst/>
              <a:gdLst/>
              <a:ahLst/>
              <a:cxnLst>
                <a:cxn ang="0">
                  <a:pos x="421" y="57"/>
                </a:cxn>
                <a:cxn ang="0">
                  <a:pos x="410" y="68"/>
                </a:cxn>
                <a:cxn ang="0">
                  <a:pos x="12" y="68"/>
                </a:cxn>
                <a:cxn ang="0">
                  <a:pos x="0" y="57"/>
                </a:cxn>
                <a:cxn ang="0">
                  <a:pos x="0" y="11"/>
                </a:cxn>
                <a:cxn ang="0">
                  <a:pos x="12" y="0"/>
                </a:cxn>
                <a:cxn ang="0">
                  <a:pos x="410" y="0"/>
                </a:cxn>
                <a:cxn ang="0">
                  <a:pos x="421" y="11"/>
                </a:cxn>
                <a:cxn ang="0">
                  <a:pos x="421" y="57"/>
                </a:cxn>
              </a:cxnLst>
              <a:rect l="0" t="0" r="r" b="b"/>
              <a:pathLst>
                <a:path w="421" h="68">
                  <a:moveTo>
                    <a:pt x="421" y="57"/>
                  </a:moveTo>
                  <a:cubicBezTo>
                    <a:pt x="421" y="63"/>
                    <a:pt x="416" y="68"/>
                    <a:pt x="4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5" y="68"/>
                    <a:pt x="0" y="63"/>
                    <a:pt x="0" y="5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16" y="0"/>
                    <a:pt x="421" y="5"/>
                    <a:pt x="421" y="11"/>
                  </a:cubicBezTo>
                  <a:lnTo>
                    <a:pt x="421" y="5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Freeform: Shape 84"/>
            <p:cNvSpPr>
              <a:spLocks/>
            </p:cNvSpPr>
            <p:nvPr/>
          </p:nvSpPr>
          <p:spPr bwMode="auto">
            <a:xfrm>
              <a:off x="5711074" y="3858242"/>
              <a:ext cx="1764833" cy="427955"/>
            </a:xfrm>
            <a:custGeom>
              <a:avLst/>
              <a:gdLst/>
              <a:ahLst/>
              <a:cxnLst>
                <a:cxn ang="0">
                  <a:pos x="421" y="52"/>
                </a:cxn>
                <a:cxn ang="0">
                  <a:pos x="404" y="69"/>
                </a:cxn>
                <a:cxn ang="0">
                  <a:pos x="17" y="69"/>
                </a:cxn>
                <a:cxn ang="0">
                  <a:pos x="0" y="52"/>
                </a:cxn>
                <a:cxn ang="0">
                  <a:pos x="0" y="17"/>
                </a:cxn>
                <a:cxn ang="0">
                  <a:pos x="17" y="0"/>
                </a:cxn>
                <a:cxn ang="0">
                  <a:pos x="404" y="0"/>
                </a:cxn>
                <a:cxn ang="0">
                  <a:pos x="421" y="17"/>
                </a:cxn>
                <a:cxn ang="0">
                  <a:pos x="421" y="52"/>
                </a:cxn>
              </a:cxnLst>
              <a:rect l="0" t="0" r="r" b="b"/>
              <a:pathLst>
                <a:path w="421" h="69">
                  <a:moveTo>
                    <a:pt x="421" y="52"/>
                  </a:moveTo>
                  <a:cubicBezTo>
                    <a:pt x="421" y="61"/>
                    <a:pt x="413" y="69"/>
                    <a:pt x="404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8" y="69"/>
                    <a:pt x="0" y="61"/>
                    <a:pt x="0" y="5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13" y="0"/>
                    <a:pt x="421" y="8"/>
                    <a:pt x="421" y="17"/>
                  </a:cubicBezTo>
                  <a:lnTo>
                    <a:pt x="421" y="5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Freeform: Shape 85"/>
            <p:cNvSpPr>
              <a:spLocks/>
            </p:cNvSpPr>
            <p:nvPr/>
          </p:nvSpPr>
          <p:spPr bwMode="auto">
            <a:xfrm>
              <a:off x="2181412" y="4088012"/>
              <a:ext cx="1759943" cy="427955"/>
            </a:xfrm>
            <a:custGeom>
              <a:avLst/>
              <a:gdLst/>
              <a:ahLst/>
              <a:cxnLst>
                <a:cxn ang="0">
                  <a:pos x="420" y="52"/>
                </a:cxn>
                <a:cxn ang="0">
                  <a:pos x="403" y="69"/>
                </a:cxn>
                <a:cxn ang="0">
                  <a:pos x="17" y="69"/>
                </a:cxn>
                <a:cxn ang="0">
                  <a:pos x="0" y="52"/>
                </a:cxn>
                <a:cxn ang="0">
                  <a:pos x="0" y="18"/>
                </a:cxn>
                <a:cxn ang="0">
                  <a:pos x="17" y="0"/>
                </a:cxn>
                <a:cxn ang="0">
                  <a:pos x="403" y="0"/>
                </a:cxn>
                <a:cxn ang="0">
                  <a:pos x="420" y="18"/>
                </a:cxn>
                <a:cxn ang="0">
                  <a:pos x="420" y="52"/>
                </a:cxn>
              </a:cxnLst>
              <a:rect l="0" t="0" r="r" b="b"/>
              <a:pathLst>
                <a:path w="420" h="69">
                  <a:moveTo>
                    <a:pt x="420" y="52"/>
                  </a:moveTo>
                  <a:cubicBezTo>
                    <a:pt x="420" y="61"/>
                    <a:pt x="413" y="69"/>
                    <a:pt x="403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7" y="69"/>
                    <a:pt x="0" y="61"/>
                    <a:pt x="0" y="5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3" y="0"/>
                    <a:pt x="420" y="8"/>
                    <a:pt x="420" y="18"/>
                  </a:cubicBezTo>
                  <a:lnTo>
                    <a:pt x="420" y="5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8" name="Freeform: Shape 86"/>
            <p:cNvSpPr>
              <a:spLocks/>
            </p:cNvSpPr>
            <p:nvPr/>
          </p:nvSpPr>
          <p:spPr bwMode="auto">
            <a:xfrm>
              <a:off x="1413880" y="2999009"/>
              <a:ext cx="1764833" cy="420698"/>
            </a:xfrm>
            <a:custGeom>
              <a:avLst/>
              <a:gdLst/>
              <a:ahLst/>
              <a:cxnLst>
                <a:cxn ang="0">
                  <a:pos x="421" y="51"/>
                </a:cxn>
                <a:cxn ang="0">
                  <a:pos x="404" y="68"/>
                </a:cxn>
                <a:cxn ang="0">
                  <a:pos x="17" y="68"/>
                </a:cxn>
                <a:cxn ang="0">
                  <a:pos x="0" y="51"/>
                </a:cxn>
                <a:cxn ang="0">
                  <a:pos x="0" y="17"/>
                </a:cxn>
                <a:cxn ang="0">
                  <a:pos x="17" y="0"/>
                </a:cxn>
                <a:cxn ang="0">
                  <a:pos x="404" y="0"/>
                </a:cxn>
                <a:cxn ang="0">
                  <a:pos x="421" y="17"/>
                </a:cxn>
                <a:cxn ang="0">
                  <a:pos x="421" y="51"/>
                </a:cxn>
              </a:cxnLst>
              <a:rect l="0" t="0" r="r" b="b"/>
              <a:pathLst>
                <a:path w="421" h="68">
                  <a:moveTo>
                    <a:pt x="421" y="51"/>
                  </a:moveTo>
                  <a:cubicBezTo>
                    <a:pt x="421" y="61"/>
                    <a:pt x="413" y="68"/>
                    <a:pt x="404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8" y="68"/>
                    <a:pt x="0" y="61"/>
                    <a:pt x="0" y="5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13" y="0"/>
                    <a:pt x="421" y="7"/>
                    <a:pt x="421" y="17"/>
                  </a:cubicBezTo>
                  <a:lnTo>
                    <a:pt x="421" y="5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Freeform: Shape 87"/>
            <p:cNvSpPr>
              <a:spLocks/>
            </p:cNvSpPr>
            <p:nvPr/>
          </p:nvSpPr>
          <p:spPr bwMode="auto">
            <a:xfrm>
              <a:off x="1467658" y="1857569"/>
              <a:ext cx="1759943" cy="435206"/>
            </a:xfrm>
            <a:custGeom>
              <a:avLst/>
              <a:gdLst/>
              <a:ahLst/>
              <a:cxnLst>
                <a:cxn ang="0">
                  <a:pos x="421" y="52"/>
                </a:cxn>
                <a:cxn ang="0">
                  <a:pos x="404" y="69"/>
                </a:cxn>
                <a:cxn ang="0">
                  <a:pos x="17" y="69"/>
                </a:cxn>
                <a:cxn ang="0">
                  <a:pos x="0" y="52"/>
                </a:cxn>
                <a:cxn ang="0">
                  <a:pos x="0" y="17"/>
                </a:cxn>
                <a:cxn ang="0">
                  <a:pos x="17" y="0"/>
                </a:cxn>
                <a:cxn ang="0">
                  <a:pos x="404" y="0"/>
                </a:cxn>
                <a:cxn ang="0">
                  <a:pos x="421" y="17"/>
                </a:cxn>
                <a:cxn ang="0">
                  <a:pos x="421" y="52"/>
                </a:cxn>
              </a:cxnLst>
              <a:rect l="0" t="0" r="r" b="b"/>
              <a:pathLst>
                <a:path w="421" h="69">
                  <a:moveTo>
                    <a:pt x="421" y="52"/>
                  </a:moveTo>
                  <a:cubicBezTo>
                    <a:pt x="421" y="61"/>
                    <a:pt x="413" y="69"/>
                    <a:pt x="404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8" y="69"/>
                    <a:pt x="0" y="61"/>
                    <a:pt x="0" y="5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13" y="0"/>
                    <a:pt x="421" y="8"/>
                    <a:pt x="421" y="17"/>
                  </a:cubicBezTo>
                  <a:lnTo>
                    <a:pt x="421" y="5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0" name="Group 5"/>
          <p:cNvGrpSpPr/>
          <p:nvPr/>
        </p:nvGrpSpPr>
        <p:grpSpPr>
          <a:xfrm>
            <a:off x="3256932" y="1410305"/>
            <a:ext cx="2654581" cy="2713245"/>
            <a:chOff x="4342577" y="1880406"/>
            <a:chExt cx="3539441" cy="3617660"/>
          </a:xfrm>
        </p:grpSpPr>
        <p:sp>
          <p:nvSpPr>
            <p:cNvPr id="11" name="Freeform: Shape 29"/>
            <p:cNvSpPr>
              <a:spLocks/>
            </p:cNvSpPr>
            <p:nvPr/>
          </p:nvSpPr>
          <p:spPr bwMode="auto">
            <a:xfrm>
              <a:off x="6037336" y="3764198"/>
              <a:ext cx="1538319" cy="1427511"/>
            </a:xfrm>
            <a:custGeom>
              <a:avLst/>
              <a:gdLst/>
              <a:ahLst/>
              <a:cxnLst>
                <a:cxn ang="0">
                  <a:pos x="3" y="217"/>
                </a:cxn>
                <a:cxn ang="0">
                  <a:pos x="92" y="206"/>
                </a:cxn>
                <a:cxn ang="0">
                  <a:pos x="169" y="160"/>
                </a:cxn>
                <a:cxn ang="0">
                  <a:pos x="221" y="88"/>
                </a:cxn>
                <a:cxn ang="0">
                  <a:pos x="240" y="0"/>
                </a:cxn>
                <a:cxn ang="0">
                  <a:pos x="275" y="0"/>
                </a:cxn>
                <a:cxn ang="0">
                  <a:pos x="254" y="102"/>
                </a:cxn>
                <a:cxn ang="0">
                  <a:pos x="193" y="186"/>
                </a:cxn>
                <a:cxn ang="0">
                  <a:pos x="104" y="239"/>
                </a:cxn>
                <a:cxn ang="0">
                  <a:pos x="0" y="252"/>
                </a:cxn>
                <a:cxn ang="0">
                  <a:pos x="3" y="217"/>
                </a:cxn>
              </a:cxnLst>
              <a:rect l="0" t="0" r="r" b="b"/>
              <a:pathLst>
                <a:path w="275" h="255">
                  <a:moveTo>
                    <a:pt x="3" y="217"/>
                  </a:moveTo>
                  <a:cubicBezTo>
                    <a:pt x="33" y="219"/>
                    <a:pt x="64" y="216"/>
                    <a:pt x="92" y="206"/>
                  </a:cubicBezTo>
                  <a:cubicBezTo>
                    <a:pt x="121" y="196"/>
                    <a:pt x="147" y="181"/>
                    <a:pt x="169" y="160"/>
                  </a:cubicBezTo>
                  <a:cubicBezTo>
                    <a:pt x="191" y="140"/>
                    <a:pt x="209" y="115"/>
                    <a:pt x="221" y="88"/>
                  </a:cubicBezTo>
                  <a:cubicBezTo>
                    <a:pt x="234" y="60"/>
                    <a:pt x="240" y="30"/>
                    <a:pt x="240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75" y="35"/>
                    <a:pt x="268" y="70"/>
                    <a:pt x="254" y="102"/>
                  </a:cubicBezTo>
                  <a:cubicBezTo>
                    <a:pt x="240" y="134"/>
                    <a:pt x="219" y="163"/>
                    <a:pt x="193" y="186"/>
                  </a:cubicBezTo>
                  <a:cubicBezTo>
                    <a:pt x="167" y="210"/>
                    <a:pt x="137" y="228"/>
                    <a:pt x="104" y="239"/>
                  </a:cubicBezTo>
                  <a:cubicBezTo>
                    <a:pt x="71" y="251"/>
                    <a:pt x="35" y="255"/>
                    <a:pt x="0" y="252"/>
                  </a:cubicBezTo>
                  <a:lnTo>
                    <a:pt x="3" y="21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6017779" y="3764198"/>
              <a:ext cx="1864235" cy="1733868"/>
              <a:chOff x="4526128" y="3023500"/>
              <a:chExt cx="1093261" cy="1016809"/>
            </a:xfrm>
            <a:solidFill>
              <a:schemeClr val="accent3"/>
            </a:solidFill>
          </p:grpSpPr>
          <p:sp>
            <p:nvSpPr>
              <p:cNvPr id="52" name="Freeform: Shape 31"/>
              <p:cNvSpPr>
                <a:spLocks/>
              </p:cNvSpPr>
              <p:nvPr/>
            </p:nvSpPr>
            <p:spPr bwMode="auto">
              <a:xfrm>
                <a:off x="4526128" y="3023500"/>
                <a:ext cx="1093261" cy="1016809"/>
              </a:xfrm>
              <a:custGeom>
                <a:avLst/>
                <a:gdLst/>
                <a:ahLst/>
                <a:cxnLst>
                  <a:cxn ang="0">
                    <a:pos x="4" y="252"/>
                  </a:cxn>
                  <a:cxn ang="0">
                    <a:pos x="108" y="239"/>
                  </a:cxn>
                  <a:cxn ang="0">
                    <a:pos x="197" y="186"/>
                  </a:cxn>
                  <a:cxn ang="0">
                    <a:pos x="258" y="102"/>
                  </a:cxn>
                  <a:cxn ang="0">
                    <a:pos x="279" y="0"/>
                  </a:cxn>
                  <a:cxn ang="0">
                    <a:pos x="334" y="0"/>
                  </a:cxn>
                  <a:cxn ang="0">
                    <a:pos x="308" y="124"/>
                  </a:cxn>
                  <a:cxn ang="0">
                    <a:pos x="234" y="227"/>
                  </a:cxn>
                  <a:cxn ang="0">
                    <a:pos x="125" y="291"/>
                  </a:cxn>
                  <a:cxn ang="0">
                    <a:pos x="0" y="306"/>
                  </a:cxn>
                  <a:cxn ang="0">
                    <a:pos x="4" y="252"/>
                  </a:cxn>
                </a:cxnLst>
                <a:rect l="0" t="0" r="r" b="b"/>
                <a:pathLst>
                  <a:path w="334" h="310">
                    <a:moveTo>
                      <a:pt x="4" y="252"/>
                    </a:moveTo>
                    <a:cubicBezTo>
                      <a:pt x="39" y="255"/>
                      <a:pt x="75" y="251"/>
                      <a:pt x="108" y="239"/>
                    </a:cubicBezTo>
                    <a:cubicBezTo>
                      <a:pt x="141" y="228"/>
                      <a:pt x="171" y="210"/>
                      <a:pt x="197" y="186"/>
                    </a:cubicBezTo>
                    <a:cubicBezTo>
                      <a:pt x="223" y="163"/>
                      <a:pt x="244" y="134"/>
                      <a:pt x="258" y="102"/>
                    </a:cubicBezTo>
                    <a:cubicBezTo>
                      <a:pt x="272" y="70"/>
                      <a:pt x="279" y="35"/>
                      <a:pt x="279" y="0"/>
                    </a:cubicBezTo>
                    <a:cubicBezTo>
                      <a:pt x="334" y="0"/>
                      <a:pt x="334" y="0"/>
                      <a:pt x="334" y="0"/>
                    </a:cubicBezTo>
                    <a:cubicBezTo>
                      <a:pt x="334" y="43"/>
                      <a:pt x="325" y="85"/>
                      <a:pt x="308" y="124"/>
                    </a:cubicBezTo>
                    <a:cubicBezTo>
                      <a:pt x="291" y="163"/>
                      <a:pt x="266" y="198"/>
                      <a:pt x="234" y="227"/>
                    </a:cubicBezTo>
                    <a:cubicBezTo>
                      <a:pt x="203" y="256"/>
                      <a:pt x="166" y="278"/>
                      <a:pt x="125" y="291"/>
                    </a:cubicBezTo>
                    <a:cubicBezTo>
                      <a:pt x="85" y="305"/>
                      <a:pt x="42" y="310"/>
                      <a:pt x="0" y="306"/>
                    </a:cubicBezTo>
                    <a:lnTo>
                      <a:pt x="4" y="252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32"/>
              <p:cNvSpPr>
                <a:spLocks/>
              </p:cNvSpPr>
              <p:nvPr/>
            </p:nvSpPr>
            <p:spPr bwMode="auto">
              <a:xfrm>
                <a:off x="5263889" y="3658051"/>
                <a:ext cx="141437" cy="1414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" y="8"/>
                  </a:cxn>
                  <a:cxn ang="0">
                    <a:pos x="44" y="43"/>
                  </a:cxn>
                  <a:cxn ang="0">
                    <a:pos x="9" y="34"/>
                  </a:cxn>
                  <a:cxn ang="0">
                    <a:pos x="0" y="0"/>
                  </a:cxn>
                </a:cxnLst>
                <a:rect l="0" t="0" r="r" b="b"/>
                <a:pathLst>
                  <a:path w="44" h="43">
                    <a:moveTo>
                      <a:pt x="0" y="0"/>
                    </a:moveTo>
                    <a:cubicBezTo>
                      <a:pt x="11" y="4"/>
                      <a:pt x="22" y="6"/>
                      <a:pt x="34" y="8"/>
                    </a:cubicBezTo>
                    <a:cubicBezTo>
                      <a:pt x="38" y="20"/>
                      <a:pt x="41" y="31"/>
                      <a:pt x="44" y="43"/>
                    </a:cubicBezTo>
                    <a:cubicBezTo>
                      <a:pt x="32" y="41"/>
                      <a:pt x="20" y="38"/>
                      <a:pt x="9" y="34"/>
                    </a:cubicBezTo>
                    <a:cubicBezTo>
                      <a:pt x="6" y="23"/>
                      <a:pt x="3" y="11"/>
                      <a:pt x="0" y="0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Freeform: Shape 58"/>
            <p:cNvSpPr>
              <a:spLocks/>
            </p:cNvSpPr>
            <p:nvPr/>
          </p:nvSpPr>
          <p:spPr bwMode="auto">
            <a:xfrm>
              <a:off x="5059590" y="4520322"/>
              <a:ext cx="997303" cy="65183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94" y="56"/>
                </a:cxn>
                <a:cxn ang="0">
                  <a:pos x="178" y="82"/>
                </a:cxn>
                <a:cxn ang="0">
                  <a:pos x="175" y="117"/>
                </a:cxn>
                <a:cxn ang="0">
                  <a:pos x="77" y="87"/>
                </a:cxn>
                <a:cxn ang="0">
                  <a:pos x="0" y="22"/>
                </a:cxn>
                <a:cxn ang="0">
                  <a:pos x="27" y="0"/>
                </a:cxn>
              </a:cxnLst>
              <a:rect l="0" t="0" r="r" b="b"/>
              <a:pathLst>
                <a:path w="178" h="117">
                  <a:moveTo>
                    <a:pt x="27" y="0"/>
                  </a:moveTo>
                  <a:cubicBezTo>
                    <a:pt x="45" y="23"/>
                    <a:pt x="68" y="42"/>
                    <a:pt x="94" y="56"/>
                  </a:cubicBezTo>
                  <a:cubicBezTo>
                    <a:pt x="120" y="70"/>
                    <a:pt x="148" y="79"/>
                    <a:pt x="178" y="82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41" y="114"/>
                    <a:pt x="107" y="104"/>
                    <a:pt x="77" y="87"/>
                  </a:cubicBezTo>
                  <a:cubicBezTo>
                    <a:pt x="47" y="71"/>
                    <a:pt x="21" y="49"/>
                    <a:pt x="0" y="22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59"/>
            <p:cNvGrpSpPr/>
            <p:nvPr/>
          </p:nvGrpSpPr>
          <p:grpSpPr>
            <a:xfrm>
              <a:off x="4818411" y="4644168"/>
              <a:ext cx="1218925" cy="834343"/>
              <a:chOff x="3822771" y="3539549"/>
              <a:chExt cx="714826" cy="489292"/>
            </a:xfrm>
            <a:solidFill>
              <a:schemeClr val="accent4"/>
            </a:solidFill>
          </p:grpSpPr>
          <p:sp>
            <p:nvSpPr>
              <p:cNvPr id="50" name="Freeform: Shape 60"/>
              <p:cNvSpPr>
                <a:spLocks/>
              </p:cNvSpPr>
              <p:nvPr/>
            </p:nvSpPr>
            <p:spPr bwMode="auto">
              <a:xfrm>
                <a:off x="3822771" y="3539549"/>
                <a:ext cx="714826" cy="489292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120" y="65"/>
                  </a:cxn>
                  <a:cxn ang="0">
                    <a:pos x="218" y="95"/>
                  </a:cxn>
                  <a:cxn ang="0">
                    <a:pos x="213" y="149"/>
                  </a:cxn>
                  <a:cxn ang="0">
                    <a:pos x="94" y="114"/>
                  </a:cxn>
                  <a:cxn ang="0">
                    <a:pos x="0" y="34"/>
                  </a:cxn>
                  <a:cxn ang="0">
                    <a:pos x="43" y="0"/>
                  </a:cxn>
                </a:cxnLst>
                <a:rect l="0" t="0" r="r" b="b"/>
                <a:pathLst>
                  <a:path w="218" h="149">
                    <a:moveTo>
                      <a:pt x="43" y="0"/>
                    </a:moveTo>
                    <a:cubicBezTo>
                      <a:pt x="64" y="27"/>
                      <a:pt x="90" y="49"/>
                      <a:pt x="120" y="65"/>
                    </a:cubicBezTo>
                    <a:cubicBezTo>
                      <a:pt x="150" y="82"/>
                      <a:pt x="184" y="92"/>
                      <a:pt x="218" y="95"/>
                    </a:cubicBezTo>
                    <a:cubicBezTo>
                      <a:pt x="213" y="149"/>
                      <a:pt x="213" y="149"/>
                      <a:pt x="213" y="149"/>
                    </a:cubicBezTo>
                    <a:cubicBezTo>
                      <a:pt x="171" y="146"/>
                      <a:pt x="131" y="133"/>
                      <a:pt x="94" y="114"/>
                    </a:cubicBezTo>
                    <a:cubicBezTo>
                      <a:pt x="58" y="94"/>
                      <a:pt x="25" y="67"/>
                      <a:pt x="0" y="34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61"/>
              <p:cNvSpPr>
                <a:spLocks/>
              </p:cNvSpPr>
              <p:nvPr/>
            </p:nvSpPr>
            <p:spPr bwMode="auto">
              <a:xfrm>
                <a:off x="4078886" y="3826245"/>
                <a:ext cx="107033" cy="17583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2" y="35"/>
                  </a:cxn>
                  <a:cxn ang="0">
                    <a:pos x="2" y="54"/>
                  </a:cxn>
                  <a:cxn ang="0">
                    <a:pos x="1" y="18"/>
                  </a:cxn>
                  <a:cxn ang="0">
                    <a:pos x="31" y="0"/>
                  </a:cxn>
                </a:cxnLst>
                <a:rect l="0" t="0" r="r" b="b"/>
                <a:pathLst>
                  <a:path w="32" h="54">
                    <a:moveTo>
                      <a:pt x="31" y="0"/>
                    </a:moveTo>
                    <a:cubicBezTo>
                      <a:pt x="31" y="11"/>
                      <a:pt x="31" y="23"/>
                      <a:pt x="32" y="35"/>
                    </a:cubicBezTo>
                    <a:cubicBezTo>
                      <a:pt x="23" y="41"/>
                      <a:pt x="12" y="48"/>
                      <a:pt x="2" y="54"/>
                    </a:cubicBezTo>
                    <a:cubicBezTo>
                      <a:pt x="1" y="41"/>
                      <a:pt x="0" y="29"/>
                      <a:pt x="1" y="18"/>
                    </a:cubicBezTo>
                    <a:cubicBezTo>
                      <a:pt x="11" y="12"/>
                      <a:pt x="21" y="6"/>
                      <a:pt x="31" y="0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Freeform: Shape 63"/>
            <p:cNvSpPr>
              <a:spLocks/>
            </p:cNvSpPr>
            <p:nvPr/>
          </p:nvSpPr>
          <p:spPr bwMode="auto">
            <a:xfrm>
              <a:off x="4740192" y="3562130"/>
              <a:ext cx="469318" cy="1075522"/>
            </a:xfrm>
            <a:custGeom>
              <a:avLst/>
              <a:gdLst/>
              <a:ahLst/>
              <a:cxnLst>
                <a:cxn ang="0">
                  <a:pos x="39" y="5"/>
                </a:cxn>
                <a:cxn ang="0">
                  <a:pos x="38" y="49"/>
                </a:cxn>
                <a:cxn ang="0">
                  <a:pos x="45" y="93"/>
                </a:cxn>
                <a:cxn ang="0">
                  <a:pos x="84" y="171"/>
                </a:cxn>
                <a:cxn ang="0">
                  <a:pos x="56" y="192"/>
                </a:cxn>
                <a:cxn ang="0">
                  <a:pos x="11" y="102"/>
                </a:cxn>
                <a:cxn ang="0">
                  <a:pos x="4" y="0"/>
                </a:cxn>
                <a:cxn ang="0">
                  <a:pos x="39" y="5"/>
                </a:cxn>
              </a:cxnLst>
              <a:rect l="0" t="0" r="r" b="b"/>
              <a:pathLst>
                <a:path w="84" h="192">
                  <a:moveTo>
                    <a:pt x="39" y="5"/>
                  </a:moveTo>
                  <a:cubicBezTo>
                    <a:pt x="37" y="20"/>
                    <a:pt x="37" y="35"/>
                    <a:pt x="38" y="49"/>
                  </a:cubicBezTo>
                  <a:cubicBezTo>
                    <a:pt x="38" y="64"/>
                    <a:pt x="41" y="78"/>
                    <a:pt x="45" y="93"/>
                  </a:cubicBezTo>
                  <a:cubicBezTo>
                    <a:pt x="52" y="121"/>
                    <a:pt x="66" y="148"/>
                    <a:pt x="84" y="171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35" y="166"/>
                    <a:pt x="19" y="135"/>
                    <a:pt x="11" y="102"/>
                  </a:cubicBezTo>
                  <a:cubicBezTo>
                    <a:pt x="2" y="69"/>
                    <a:pt x="0" y="34"/>
                    <a:pt x="4" y="0"/>
                  </a:cubicBezTo>
                  <a:lnTo>
                    <a:pt x="39" y="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64"/>
            <p:cNvGrpSpPr/>
            <p:nvPr/>
          </p:nvGrpSpPr>
          <p:grpSpPr>
            <a:xfrm>
              <a:off x="4342577" y="3523019"/>
              <a:ext cx="710492" cy="1303660"/>
              <a:chOff x="3543723" y="2882063"/>
              <a:chExt cx="416661" cy="764518"/>
            </a:xfrm>
            <a:solidFill>
              <a:schemeClr val="accent5"/>
            </a:solidFill>
          </p:grpSpPr>
          <p:sp>
            <p:nvSpPr>
              <p:cNvPr id="48" name="Freeform: Shape 65"/>
              <p:cNvSpPr>
                <a:spLocks/>
              </p:cNvSpPr>
              <p:nvPr/>
            </p:nvSpPr>
            <p:spPr bwMode="auto">
              <a:xfrm>
                <a:off x="3593415" y="2882063"/>
                <a:ext cx="366969" cy="764518"/>
              </a:xfrm>
              <a:custGeom>
                <a:avLst/>
                <a:gdLst/>
                <a:ahLst/>
                <a:cxnLst>
                  <a:cxn ang="0">
                    <a:pos x="60" y="7"/>
                  </a:cxn>
                  <a:cxn ang="0">
                    <a:pos x="67" y="109"/>
                  </a:cxn>
                  <a:cxn ang="0">
                    <a:pos x="112" y="199"/>
                  </a:cxn>
                  <a:cxn ang="0">
                    <a:pos x="69" y="233"/>
                  </a:cxn>
                  <a:cxn ang="0">
                    <a:pos x="13" y="123"/>
                  </a:cxn>
                  <a:cxn ang="0">
                    <a:pos x="6" y="0"/>
                  </a:cxn>
                  <a:cxn ang="0">
                    <a:pos x="60" y="7"/>
                  </a:cxn>
                </a:cxnLst>
                <a:rect l="0" t="0" r="r" b="b"/>
                <a:pathLst>
                  <a:path w="112" h="233">
                    <a:moveTo>
                      <a:pt x="60" y="7"/>
                    </a:moveTo>
                    <a:cubicBezTo>
                      <a:pt x="56" y="41"/>
                      <a:pt x="58" y="76"/>
                      <a:pt x="67" y="109"/>
                    </a:cubicBezTo>
                    <a:cubicBezTo>
                      <a:pt x="75" y="142"/>
                      <a:pt x="91" y="173"/>
                      <a:pt x="112" y="199"/>
                    </a:cubicBezTo>
                    <a:cubicBezTo>
                      <a:pt x="69" y="233"/>
                      <a:pt x="69" y="233"/>
                      <a:pt x="69" y="233"/>
                    </a:cubicBezTo>
                    <a:cubicBezTo>
                      <a:pt x="43" y="201"/>
                      <a:pt x="24" y="163"/>
                      <a:pt x="13" y="123"/>
                    </a:cubicBezTo>
                    <a:cubicBezTo>
                      <a:pt x="3" y="83"/>
                      <a:pt x="0" y="41"/>
                      <a:pt x="6" y="0"/>
                    </a:cubicBezTo>
                    <a:lnTo>
                      <a:pt x="60" y="7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543723" y="3226097"/>
                <a:ext cx="191130" cy="114678"/>
              </a:xfrm>
              <a:custGeom>
                <a:avLst/>
                <a:gdLst/>
                <a:ahLst/>
                <a:cxnLst>
                  <a:cxn ang="0">
                    <a:pos x="59" y="10"/>
                  </a:cxn>
                  <a:cxn ang="0">
                    <a:pos x="35" y="35"/>
                  </a:cxn>
                  <a:cxn ang="0">
                    <a:pos x="0" y="26"/>
                  </a:cxn>
                  <a:cxn ang="0">
                    <a:pos x="25" y="0"/>
                  </a:cxn>
                  <a:cxn ang="0">
                    <a:pos x="59" y="10"/>
                  </a:cxn>
                </a:cxnLst>
                <a:rect l="0" t="0" r="r" b="b"/>
                <a:pathLst>
                  <a:path w="59" h="35">
                    <a:moveTo>
                      <a:pt x="59" y="10"/>
                    </a:moveTo>
                    <a:cubicBezTo>
                      <a:pt x="50" y="18"/>
                      <a:pt x="42" y="26"/>
                      <a:pt x="35" y="35"/>
                    </a:cubicBezTo>
                    <a:cubicBezTo>
                      <a:pt x="23" y="33"/>
                      <a:pt x="11" y="30"/>
                      <a:pt x="0" y="26"/>
                    </a:cubicBezTo>
                    <a:cubicBezTo>
                      <a:pt x="8" y="17"/>
                      <a:pt x="16" y="8"/>
                      <a:pt x="25" y="0"/>
                    </a:cubicBezTo>
                    <a:cubicBezTo>
                      <a:pt x="36" y="4"/>
                      <a:pt x="48" y="7"/>
                      <a:pt x="59" y="10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4766264" y="2610455"/>
              <a:ext cx="690941" cy="984267"/>
            </a:xfrm>
            <a:custGeom>
              <a:avLst/>
              <a:gdLst/>
              <a:ahLst/>
              <a:cxnLst>
                <a:cxn ang="0">
                  <a:pos x="124" y="29"/>
                </a:cxn>
                <a:cxn ang="0">
                  <a:pos x="65" y="93"/>
                </a:cxn>
                <a:cxn ang="0">
                  <a:pos x="35" y="175"/>
                </a:cxn>
                <a:cxn ang="0">
                  <a:pos x="0" y="170"/>
                </a:cxn>
                <a:cxn ang="0">
                  <a:pos x="35" y="75"/>
                </a:cxn>
                <a:cxn ang="0">
                  <a:pos x="104" y="0"/>
                </a:cxn>
                <a:cxn ang="0">
                  <a:pos x="124" y="29"/>
                </a:cxn>
              </a:cxnLst>
              <a:rect l="0" t="0" r="r" b="b"/>
              <a:pathLst>
                <a:path w="124" h="175">
                  <a:moveTo>
                    <a:pt x="124" y="29"/>
                  </a:moveTo>
                  <a:cubicBezTo>
                    <a:pt x="101" y="46"/>
                    <a:pt x="80" y="68"/>
                    <a:pt x="65" y="93"/>
                  </a:cubicBezTo>
                  <a:cubicBezTo>
                    <a:pt x="50" y="118"/>
                    <a:pt x="39" y="146"/>
                    <a:pt x="35" y="175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5" y="137"/>
                    <a:pt x="17" y="104"/>
                    <a:pt x="35" y="75"/>
                  </a:cubicBezTo>
                  <a:cubicBezTo>
                    <a:pt x="52" y="46"/>
                    <a:pt x="76" y="20"/>
                    <a:pt x="104" y="0"/>
                  </a:cubicBezTo>
                  <a:lnTo>
                    <a:pt x="124" y="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Group 69"/>
            <p:cNvGrpSpPr/>
            <p:nvPr/>
          </p:nvGrpSpPr>
          <p:grpSpPr>
            <a:xfrm>
              <a:off x="4459907" y="2369281"/>
              <a:ext cx="886489" cy="1192853"/>
              <a:chOff x="3612530" y="2205466"/>
              <a:chExt cx="519872" cy="699536"/>
            </a:xfrm>
            <a:solidFill>
              <a:schemeClr val="accent6"/>
            </a:solidFill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612530" y="2205466"/>
                <a:ext cx="519872" cy="699536"/>
              </a:xfrm>
              <a:custGeom>
                <a:avLst/>
                <a:gdLst/>
                <a:ahLst/>
                <a:cxnLst>
                  <a:cxn ang="0">
                    <a:pos x="158" y="44"/>
                  </a:cxn>
                  <a:cxn ang="0">
                    <a:pos x="89" y="119"/>
                  </a:cxn>
                  <a:cxn ang="0">
                    <a:pos x="54" y="214"/>
                  </a:cxn>
                  <a:cxn ang="0">
                    <a:pos x="0" y="207"/>
                  </a:cxn>
                  <a:cxn ang="0">
                    <a:pos x="42" y="90"/>
                  </a:cxn>
                  <a:cxn ang="0">
                    <a:pos x="126" y="0"/>
                  </a:cxn>
                  <a:cxn ang="0">
                    <a:pos x="158" y="44"/>
                  </a:cxn>
                </a:cxnLst>
                <a:rect l="0" t="0" r="r" b="b"/>
                <a:pathLst>
                  <a:path w="158" h="214">
                    <a:moveTo>
                      <a:pt x="158" y="44"/>
                    </a:moveTo>
                    <a:cubicBezTo>
                      <a:pt x="130" y="64"/>
                      <a:pt x="106" y="90"/>
                      <a:pt x="89" y="119"/>
                    </a:cubicBezTo>
                    <a:cubicBezTo>
                      <a:pt x="71" y="148"/>
                      <a:pt x="59" y="181"/>
                      <a:pt x="54" y="214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6" y="165"/>
                      <a:pt x="20" y="126"/>
                      <a:pt x="42" y="90"/>
                    </a:cubicBezTo>
                    <a:cubicBezTo>
                      <a:pt x="63" y="55"/>
                      <a:pt x="92" y="24"/>
                      <a:pt x="126" y="0"/>
                    </a:cubicBezTo>
                    <a:lnTo>
                      <a:pt x="158" y="44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666046" y="2446288"/>
                <a:ext cx="172018" cy="107033"/>
              </a:xfrm>
              <a:custGeom>
                <a:avLst/>
                <a:gdLst/>
                <a:ahLst/>
                <a:cxnLst>
                  <a:cxn ang="0">
                    <a:pos x="52" y="32"/>
                  </a:cxn>
                  <a:cxn ang="0">
                    <a:pos x="17" y="32"/>
                  </a:cxn>
                  <a:cxn ang="0">
                    <a:pos x="0" y="0"/>
                  </a:cxn>
                  <a:cxn ang="0">
                    <a:pos x="36" y="1"/>
                  </a:cxn>
                  <a:cxn ang="0">
                    <a:pos x="52" y="32"/>
                  </a:cxn>
                </a:cxnLst>
                <a:rect l="0" t="0" r="r" b="b"/>
                <a:pathLst>
                  <a:path w="52" h="32">
                    <a:moveTo>
                      <a:pt x="52" y="32"/>
                    </a:moveTo>
                    <a:cubicBezTo>
                      <a:pt x="40" y="31"/>
                      <a:pt x="29" y="31"/>
                      <a:pt x="17" y="32"/>
                    </a:cubicBezTo>
                    <a:cubicBezTo>
                      <a:pt x="11" y="22"/>
                      <a:pt x="5" y="11"/>
                      <a:pt x="0" y="0"/>
                    </a:cubicBezTo>
                    <a:cubicBezTo>
                      <a:pt x="12" y="0"/>
                      <a:pt x="24" y="0"/>
                      <a:pt x="36" y="1"/>
                    </a:cubicBezTo>
                    <a:cubicBezTo>
                      <a:pt x="41" y="12"/>
                      <a:pt x="46" y="22"/>
                      <a:pt x="52" y="32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Freeform: Shape 73"/>
            <p:cNvSpPr>
              <a:spLocks/>
            </p:cNvSpPr>
            <p:nvPr/>
          </p:nvSpPr>
          <p:spPr bwMode="auto">
            <a:xfrm>
              <a:off x="5346395" y="2349725"/>
              <a:ext cx="1499210" cy="423692"/>
            </a:xfrm>
            <a:custGeom>
              <a:avLst/>
              <a:gdLst/>
              <a:ahLst/>
              <a:cxnLst>
                <a:cxn ang="0">
                  <a:pos x="251" y="63"/>
                </a:cxn>
                <a:cxn ang="0">
                  <a:pos x="134" y="36"/>
                </a:cxn>
                <a:cxn ang="0">
                  <a:pos x="74" y="48"/>
                </a:cxn>
                <a:cxn ang="0">
                  <a:pos x="20" y="76"/>
                </a:cxn>
                <a:cxn ang="0">
                  <a:pos x="0" y="47"/>
                </a:cxn>
                <a:cxn ang="0">
                  <a:pos x="63" y="15"/>
                </a:cxn>
                <a:cxn ang="0">
                  <a:pos x="132" y="1"/>
                </a:cxn>
                <a:cxn ang="0">
                  <a:pos x="202" y="7"/>
                </a:cxn>
                <a:cxn ang="0">
                  <a:pos x="268" y="32"/>
                </a:cxn>
                <a:cxn ang="0">
                  <a:pos x="251" y="63"/>
                </a:cxn>
              </a:cxnLst>
              <a:rect l="0" t="0" r="r" b="b"/>
              <a:pathLst>
                <a:path w="268" h="76">
                  <a:moveTo>
                    <a:pt x="251" y="63"/>
                  </a:moveTo>
                  <a:cubicBezTo>
                    <a:pt x="215" y="43"/>
                    <a:pt x="175" y="34"/>
                    <a:pt x="134" y="36"/>
                  </a:cubicBezTo>
                  <a:cubicBezTo>
                    <a:pt x="113" y="37"/>
                    <a:pt x="93" y="41"/>
                    <a:pt x="74" y="48"/>
                  </a:cubicBezTo>
                  <a:cubicBezTo>
                    <a:pt x="55" y="55"/>
                    <a:pt x="37" y="64"/>
                    <a:pt x="20" y="7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9" y="34"/>
                    <a:pt x="40" y="23"/>
                    <a:pt x="63" y="15"/>
                  </a:cubicBezTo>
                  <a:cubicBezTo>
                    <a:pt x="85" y="7"/>
                    <a:pt x="108" y="2"/>
                    <a:pt x="132" y="1"/>
                  </a:cubicBezTo>
                  <a:cubicBezTo>
                    <a:pt x="155" y="0"/>
                    <a:pt x="179" y="2"/>
                    <a:pt x="202" y="7"/>
                  </a:cubicBezTo>
                  <a:cubicBezTo>
                    <a:pt x="225" y="12"/>
                    <a:pt x="247" y="20"/>
                    <a:pt x="268" y="32"/>
                  </a:cubicBezTo>
                  <a:lnTo>
                    <a:pt x="251" y="6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74"/>
            <p:cNvGrpSpPr/>
            <p:nvPr/>
          </p:nvGrpSpPr>
          <p:grpSpPr>
            <a:xfrm>
              <a:off x="5163882" y="1880406"/>
              <a:ext cx="1825124" cy="730055"/>
              <a:chOff x="4025369" y="1918770"/>
              <a:chExt cx="1070325" cy="428133"/>
            </a:xfrm>
            <a:solidFill>
              <a:schemeClr val="accent1"/>
            </a:solidFill>
          </p:grpSpPr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4025369" y="2014336"/>
                <a:ext cx="1070325" cy="332567"/>
              </a:xfrm>
              <a:custGeom>
                <a:avLst/>
                <a:gdLst/>
                <a:ahLst/>
                <a:cxnLst>
                  <a:cxn ang="0">
                    <a:pos x="300" y="87"/>
                  </a:cxn>
                  <a:cxn ang="0">
                    <a:pos x="234" y="62"/>
                  </a:cxn>
                  <a:cxn ang="0">
                    <a:pos x="164" y="56"/>
                  </a:cxn>
                  <a:cxn ang="0">
                    <a:pos x="95" y="70"/>
                  </a:cxn>
                  <a:cxn ang="0">
                    <a:pos x="32" y="102"/>
                  </a:cxn>
                  <a:cxn ang="0">
                    <a:pos x="0" y="58"/>
                  </a:cxn>
                  <a:cxn ang="0">
                    <a:pos x="76" y="18"/>
                  </a:cxn>
                  <a:cxn ang="0">
                    <a:pos x="161" y="1"/>
                  </a:cxn>
                  <a:cxn ang="0">
                    <a:pos x="246" y="8"/>
                  </a:cxn>
                  <a:cxn ang="0">
                    <a:pos x="326" y="39"/>
                  </a:cxn>
                  <a:cxn ang="0">
                    <a:pos x="300" y="87"/>
                  </a:cxn>
                </a:cxnLst>
                <a:rect l="0" t="0" r="r" b="b"/>
                <a:pathLst>
                  <a:path w="326" h="102">
                    <a:moveTo>
                      <a:pt x="300" y="87"/>
                    </a:moveTo>
                    <a:cubicBezTo>
                      <a:pt x="279" y="75"/>
                      <a:pt x="257" y="67"/>
                      <a:pt x="234" y="62"/>
                    </a:cubicBezTo>
                    <a:cubicBezTo>
                      <a:pt x="211" y="57"/>
                      <a:pt x="187" y="55"/>
                      <a:pt x="164" y="56"/>
                    </a:cubicBezTo>
                    <a:cubicBezTo>
                      <a:pt x="140" y="57"/>
                      <a:pt x="117" y="62"/>
                      <a:pt x="95" y="70"/>
                    </a:cubicBezTo>
                    <a:cubicBezTo>
                      <a:pt x="72" y="78"/>
                      <a:pt x="51" y="89"/>
                      <a:pt x="32" y="10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3" y="41"/>
                      <a:pt x="49" y="28"/>
                      <a:pt x="76" y="18"/>
                    </a:cubicBezTo>
                    <a:cubicBezTo>
                      <a:pt x="103" y="8"/>
                      <a:pt x="132" y="3"/>
                      <a:pt x="161" y="1"/>
                    </a:cubicBezTo>
                    <a:cubicBezTo>
                      <a:pt x="189" y="0"/>
                      <a:pt x="218" y="2"/>
                      <a:pt x="246" y="8"/>
                    </a:cubicBezTo>
                    <a:cubicBezTo>
                      <a:pt x="274" y="14"/>
                      <a:pt x="301" y="25"/>
                      <a:pt x="326" y="39"/>
                    </a:cubicBezTo>
                    <a:lnTo>
                      <a:pt x="300" y="87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4495547" y="1918770"/>
                <a:ext cx="118502" cy="198775"/>
              </a:xfrm>
              <a:custGeom>
                <a:avLst/>
                <a:gdLst/>
                <a:ahLst/>
                <a:cxnLst>
                  <a:cxn ang="0">
                    <a:pos x="19" y="61"/>
                  </a:cxn>
                  <a:cxn ang="0">
                    <a:pos x="0" y="32"/>
                  </a:cxn>
                  <a:cxn ang="0">
                    <a:pos x="16" y="0"/>
                  </a:cxn>
                  <a:cxn ang="0">
                    <a:pos x="36" y="30"/>
                  </a:cxn>
                  <a:cxn ang="0">
                    <a:pos x="19" y="61"/>
                  </a:cxn>
                </a:cxnLst>
                <a:rect l="0" t="0" r="r" b="b"/>
                <a:pathLst>
                  <a:path w="36" h="61">
                    <a:moveTo>
                      <a:pt x="19" y="61"/>
                    </a:moveTo>
                    <a:cubicBezTo>
                      <a:pt x="13" y="51"/>
                      <a:pt x="7" y="41"/>
                      <a:pt x="0" y="32"/>
                    </a:cubicBezTo>
                    <a:cubicBezTo>
                      <a:pt x="4" y="21"/>
                      <a:pt x="10" y="10"/>
                      <a:pt x="16" y="0"/>
                    </a:cubicBezTo>
                    <a:cubicBezTo>
                      <a:pt x="23" y="9"/>
                      <a:pt x="30" y="19"/>
                      <a:pt x="36" y="30"/>
                    </a:cubicBezTo>
                    <a:cubicBezTo>
                      <a:pt x="30" y="40"/>
                      <a:pt x="24" y="50"/>
                      <a:pt x="19" y="61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Freeform: Shape 78"/>
            <p:cNvSpPr>
              <a:spLocks/>
            </p:cNvSpPr>
            <p:nvPr/>
          </p:nvSpPr>
          <p:spPr bwMode="auto">
            <a:xfrm>
              <a:off x="6747829" y="2532236"/>
              <a:ext cx="827827" cy="1231962"/>
            </a:xfrm>
            <a:custGeom>
              <a:avLst/>
              <a:gdLst/>
              <a:ahLst/>
              <a:cxnLst>
                <a:cxn ang="0">
                  <a:pos x="113" y="221"/>
                </a:cxn>
                <a:cxn ang="0">
                  <a:pos x="83" y="111"/>
                </a:cxn>
                <a:cxn ang="0">
                  <a:pos x="0" y="31"/>
                </a:cxn>
                <a:cxn ang="0">
                  <a:pos x="17" y="0"/>
                </a:cxn>
                <a:cxn ang="0">
                  <a:pos x="113" y="93"/>
                </a:cxn>
                <a:cxn ang="0">
                  <a:pos x="139" y="154"/>
                </a:cxn>
                <a:cxn ang="0">
                  <a:pos x="148" y="221"/>
                </a:cxn>
                <a:cxn ang="0">
                  <a:pos x="113" y="221"/>
                </a:cxn>
              </a:cxnLst>
              <a:rect l="0" t="0" r="r" b="b"/>
              <a:pathLst>
                <a:path w="148" h="221">
                  <a:moveTo>
                    <a:pt x="113" y="221"/>
                  </a:moveTo>
                  <a:cubicBezTo>
                    <a:pt x="113" y="182"/>
                    <a:pt x="102" y="144"/>
                    <a:pt x="83" y="111"/>
                  </a:cubicBezTo>
                  <a:cubicBezTo>
                    <a:pt x="63" y="77"/>
                    <a:pt x="34" y="49"/>
                    <a:pt x="0" y="3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56" y="21"/>
                    <a:pt x="90" y="54"/>
                    <a:pt x="113" y="93"/>
                  </a:cubicBezTo>
                  <a:cubicBezTo>
                    <a:pt x="124" y="112"/>
                    <a:pt x="133" y="133"/>
                    <a:pt x="139" y="154"/>
                  </a:cubicBezTo>
                  <a:cubicBezTo>
                    <a:pt x="145" y="176"/>
                    <a:pt x="148" y="199"/>
                    <a:pt x="148" y="221"/>
                  </a:cubicBezTo>
                  <a:lnTo>
                    <a:pt x="113" y="22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Group 79"/>
            <p:cNvGrpSpPr/>
            <p:nvPr/>
          </p:nvGrpSpPr>
          <p:grpSpPr>
            <a:xfrm>
              <a:off x="6845606" y="2258467"/>
              <a:ext cx="1036412" cy="1505731"/>
              <a:chOff x="5011598" y="2140480"/>
              <a:chExt cx="607793" cy="883020"/>
            </a:xfrm>
            <a:solidFill>
              <a:schemeClr val="accent2"/>
            </a:solidFill>
          </p:grpSpPr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5011598" y="2140480"/>
                <a:ext cx="607793" cy="883020"/>
              </a:xfrm>
              <a:custGeom>
                <a:avLst/>
                <a:gdLst/>
                <a:ahLst/>
                <a:cxnLst>
                  <a:cxn ang="0">
                    <a:pos x="131" y="269"/>
                  </a:cxn>
                  <a:cxn ang="0">
                    <a:pos x="122" y="202"/>
                  </a:cxn>
                  <a:cxn ang="0">
                    <a:pos x="96" y="141"/>
                  </a:cxn>
                  <a:cxn ang="0">
                    <a:pos x="0" y="48"/>
                  </a:cxn>
                  <a:cxn ang="0">
                    <a:pos x="26" y="0"/>
                  </a:cxn>
                  <a:cxn ang="0">
                    <a:pos x="143" y="113"/>
                  </a:cxn>
                  <a:cxn ang="0">
                    <a:pos x="175" y="188"/>
                  </a:cxn>
                  <a:cxn ang="0">
                    <a:pos x="186" y="269"/>
                  </a:cxn>
                  <a:cxn ang="0">
                    <a:pos x="131" y="269"/>
                  </a:cxn>
                </a:cxnLst>
                <a:rect l="0" t="0" r="r" b="b"/>
                <a:pathLst>
                  <a:path w="186" h="269">
                    <a:moveTo>
                      <a:pt x="131" y="269"/>
                    </a:moveTo>
                    <a:cubicBezTo>
                      <a:pt x="131" y="247"/>
                      <a:pt x="128" y="224"/>
                      <a:pt x="122" y="202"/>
                    </a:cubicBezTo>
                    <a:cubicBezTo>
                      <a:pt x="116" y="181"/>
                      <a:pt x="107" y="160"/>
                      <a:pt x="96" y="141"/>
                    </a:cubicBezTo>
                    <a:cubicBezTo>
                      <a:pt x="73" y="102"/>
                      <a:pt x="39" y="69"/>
                      <a:pt x="0" y="48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75" y="26"/>
                      <a:pt x="115" y="65"/>
                      <a:pt x="143" y="113"/>
                    </a:cubicBezTo>
                    <a:cubicBezTo>
                      <a:pt x="157" y="136"/>
                      <a:pt x="168" y="162"/>
                      <a:pt x="175" y="188"/>
                    </a:cubicBezTo>
                    <a:cubicBezTo>
                      <a:pt x="182" y="214"/>
                      <a:pt x="186" y="242"/>
                      <a:pt x="186" y="269"/>
                    </a:cubicBezTo>
                    <a:lnTo>
                      <a:pt x="131" y="269"/>
                    </a:ln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81"/>
              <p:cNvSpPr>
                <a:spLocks/>
              </p:cNvSpPr>
              <p:nvPr/>
            </p:nvSpPr>
            <p:spPr bwMode="auto">
              <a:xfrm>
                <a:off x="5393857" y="2457757"/>
                <a:ext cx="168194" cy="103211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16" y="1"/>
                  </a:cxn>
                  <a:cxn ang="0">
                    <a:pos x="52" y="1"/>
                  </a:cxn>
                  <a:cxn ang="0">
                    <a:pos x="35" y="32"/>
                  </a:cxn>
                  <a:cxn ang="0">
                    <a:pos x="0" y="32"/>
                  </a:cxn>
                </a:cxnLst>
                <a:rect l="0" t="0" r="r" b="b"/>
                <a:pathLst>
                  <a:path w="52" h="32">
                    <a:moveTo>
                      <a:pt x="0" y="32"/>
                    </a:moveTo>
                    <a:cubicBezTo>
                      <a:pt x="6" y="22"/>
                      <a:pt x="11" y="12"/>
                      <a:pt x="16" y="1"/>
                    </a:cubicBezTo>
                    <a:cubicBezTo>
                      <a:pt x="28" y="1"/>
                      <a:pt x="40" y="0"/>
                      <a:pt x="52" y="1"/>
                    </a:cubicBezTo>
                    <a:cubicBezTo>
                      <a:pt x="47" y="12"/>
                      <a:pt x="41" y="22"/>
                      <a:pt x="35" y="32"/>
                    </a:cubicBezTo>
                    <a:cubicBezTo>
                      <a:pt x="23" y="32"/>
                      <a:pt x="11" y="32"/>
                      <a:pt x="0" y="32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88"/>
            <p:cNvGrpSpPr/>
            <p:nvPr/>
          </p:nvGrpSpPr>
          <p:grpSpPr>
            <a:xfrm>
              <a:off x="5157353" y="2727784"/>
              <a:ext cx="1916382" cy="1890312"/>
              <a:chOff x="4021546" y="2415707"/>
              <a:chExt cx="1123844" cy="1108554"/>
            </a:xfrm>
            <a:solidFill>
              <a:schemeClr val="bg1">
                <a:lumMod val="65000"/>
              </a:schemeClr>
            </a:solidFill>
          </p:grpSpPr>
          <p:sp>
            <p:nvSpPr>
              <p:cNvPr id="24" name="Rectangle 89"/>
              <p:cNvSpPr>
                <a:spLocks/>
              </p:cNvSpPr>
              <p:nvPr/>
            </p:nvSpPr>
            <p:spPr bwMode="auto">
              <a:xfrm>
                <a:off x="4602580" y="2415707"/>
                <a:ext cx="80276" cy="37079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90"/>
              <p:cNvSpPr>
                <a:spLocks/>
              </p:cNvSpPr>
              <p:nvPr/>
            </p:nvSpPr>
            <p:spPr bwMode="auto">
              <a:xfrm>
                <a:off x="4430564" y="2549499"/>
                <a:ext cx="164373" cy="26376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7"/>
                  </a:cxn>
                  <a:cxn ang="0">
                    <a:pos x="23" y="69"/>
                  </a:cxn>
                  <a:cxn ang="0">
                    <a:pos x="43" y="62"/>
                  </a:cxn>
                  <a:cxn ang="0">
                    <a:pos x="20" y="0"/>
                  </a:cxn>
                </a:cxnLst>
                <a:rect l="0" t="0" r="r" b="b"/>
                <a:pathLst>
                  <a:path w="43" h="69">
                    <a:moveTo>
                      <a:pt x="20" y="0"/>
                    </a:moveTo>
                    <a:lnTo>
                      <a:pt x="0" y="7"/>
                    </a:lnTo>
                    <a:lnTo>
                      <a:pt x="23" y="69"/>
                    </a:lnTo>
                    <a:lnTo>
                      <a:pt x="43" y="6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91"/>
              <p:cNvSpPr>
                <a:spLocks/>
              </p:cNvSpPr>
              <p:nvPr/>
            </p:nvSpPr>
            <p:spPr bwMode="auto">
              <a:xfrm>
                <a:off x="4258546" y="2591546"/>
                <a:ext cx="252291" cy="27905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14"/>
                  </a:cxn>
                  <a:cxn ang="0">
                    <a:pos x="50" y="73"/>
                  </a:cxn>
                  <a:cxn ang="0">
                    <a:pos x="66" y="59"/>
                  </a:cxn>
                  <a:cxn ang="0">
                    <a:pos x="17" y="0"/>
                  </a:cxn>
                </a:cxnLst>
                <a:rect l="0" t="0" r="r" b="b"/>
                <a:pathLst>
                  <a:path w="66" h="73">
                    <a:moveTo>
                      <a:pt x="17" y="0"/>
                    </a:moveTo>
                    <a:lnTo>
                      <a:pt x="0" y="14"/>
                    </a:lnTo>
                    <a:lnTo>
                      <a:pt x="50" y="73"/>
                    </a:lnTo>
                    <a:lnTo>
                      <a:pt x="66" y="59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92"/>
              <p:cNvSpPr>
                <a:spLocks/>
              </p:cNvSpPr>
              <p:nvPr/>
            </p:nvSpPr>
            <p:spPr bwMode="auto">
              <a:xfrm>
                <a:off x="4227966" y="2775031"/>
                <a:ext cx="217889" cy="17201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18"/>
                  </a:cxn>
                  <a:cxn ang="0">
                    <a:pos x="46" y="45"/>
                  </a:cxn>
                  <a:cxn ang="0">
                    <a:pos x="57" y="27"/>
                  </a:cxn>
                  <a:cxn ang="0">
                    <a:pos x="11" y="0"/>
                  </a:cxn>
                </a:cxnLst>
                <a:rect l="0" t="0" r="r" b="b"/>
                <a:pathLst>
                  <a:path w="57" h="45">
                    <a:moveTo>
                      <a:pt x="11" y="0"/>
                    </a:moveTo>
                    <a:lnTo>
                      <a:pt x="0" y="18"/>
                    </a:lnTo>
                    <a:lnTo>
                      <a:pt x="46" y="45"/>
                    </a:lnTo>
                    <a:lnTo>
                      <a:pt x="57" y="27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93"/>
              <p:cNvSpPr>
                <a:spLocks/>
              </p:cNvSpPr>
              <p:nvPr/>
            </p:nvSpPr>
            <p:spPr bwMode="auto">
              <a:xfrm>
                <a:off x="4021546" y="2889709"/>
                <a:ext cx="382259" cy="14525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21"/>
                  </a:cxn>
                  <a:cxn ang="0">
                    <a:pos x="96" y="38"/>
                  </a:cxn>
                  <a:cxn ang="0">
                    <a:pos x="100" y="16"/>
                  </a:cxn>
                  <a:cxn ang="0">
                    <a:pos x="4" y="0"/>
                  </a:cxn>
                </a:cxnLst>
                <a:rect l="0" t="0" r="r" b="b"/>
                <a:pathLst>
                  <a:path w="100" h="38">
                    <a:moveTo>
                      <a:pt x="4" y="0"/>
                    </a:moveTo>
                    <a:lnTo>
                      <a:pt x="0" y="21"/>
                    </a:lnTo>
                    <a:lnTo>
                      <a:pt x="96" y="38"/>
                    </a:lnTo>
                    <a:lnTo>
                      <a:pt x="100" y="1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94"/>
              <p:cNvSpPr>
                <a:spLocks/>
              </p:cNvSpPr>
              <p:nvPr/>
            </p:nvSpPr>
            <p:spPr bwMode="auto">
              <a:xfrm>
                <a:off x="4254725" y="3038791"/>
                <a:ext cx="149082" cy="107033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4" y="28"/>
                  </a:cxn>
                  <a:cxn ang="0">
                    <a:pos x="39" y="21"/>
                  </a:cxn>
                  <a:cxn ang="0">
                    <a:pos x="35" y="0"/>
                  </a:cxn>
                  <a:cxn ang="0">
                    <a:pos x="0" y="7"/>
                  </a:cxn>
                </a:cxnLst>
                <a:rect l="0" t="0" r="r" b="b"/>
                <a:pathLst>
                  <a:path w="39" h="28">
                    <a:moveTo>
                      <a:pt x="0" y="7"/>
                    </a:moveTo>
                    <a:lnTo>
                      <a:pt x="4" y="28"/>
                    </a:lnTo>
                    <a:lnTo>
                      <a:pt x="39" y="21"/>
                    </a:lnTo>
                    <a:lnTo>
                      <a:pt x="35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95"/>
              <p:cNvSpPr>
                <a:spLocks/>
              </p:cNvSpPr>
              <p:nvPr/>
            </p:nvSpPr>
            <p:spPr bwMode="auto">
              <a:xfrm>
                <a:off x="4212675" y="3130533"/>
                <a:ext cx="233179" cy="179663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1" y="47"/>
                  </a:cxn>
                  <a:cxn ang="0">
                    <a:pos x="61" y="18"/>
                  </a:cxn>
                  <a:cxn ang="0">
                    <a:pos x="50" y="0"/>
                  </a:cxn>
                  <a:cxn ang="0">
                    <a:pos x="0" y="28"/>
                  </a:cxn>
                </a:cxnLst>
                <a:rect l="0" t="0" r="r" b="b"/>
                <a:pathLst>
                  <a:path w="61" h="47">
                    <a:moveTo>
                      <a:pt x="0" y="28"/>
                    </a:moveTo>
                    <a:lnTo>
                      <a:pt x="11" y="47"/>
                    </a:lnTo>
                    <a:lnTo>
                      <a:pt x="61" y="18"/>
                    </a:lnTo>
                    <a:lnTo>
                      <a:pt x="50" y="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96"/>
              <p:cNvSpPr>
                <a:spLocks/>
              </p:cNvSpPr>
              <p:nvPr/>
            </p:nvSpPr>
            <p:spPr bwMode="auto">
              <a:xfrm>
                <a:off x="4331177" y="3203161"/>
                <a:ext cx="179663" cy="194953"/>
              </a:xfrm>
              <a:custGeom>
                <a:avLst/>
                <a:gdLst/>
                <a:ahLst/>
                <a:cxnLst>
                  <a:cxn ang="0">
                    <a:pos x="0" y="37"/>
                  </a:cxn>
                  <a:cxn ang="0">
                    <a:pos x="16" y="51"/>
                  </a:cxn>
                  <a:cxn ang="0">
                    <a:pos x="47" y="14"/>
                  </a:cxn>
                  <a:cxn ang="0">
                    <a:pos x="31" y="0"/>
                  </a:cxn>
                  <a:cxn ang="0">
                    <a:pos x="0" y="37"/>
                  </a:cxn>
                </a:cxnLst>
                <a:rect l="0" t="0" r="r" b="b"/>
                <a:pathLst>
                  <a:path w="47" h="51">
                    <a:moveTo>
                      <a:pt x="0" y="37"/>
                    </a:moveTo>
                    <a:lnTo>
                      <a:pt x="16" y="51"/>
                    </a:lnTo>
                    <a:lnTo>
                      <a:pt x="47" y="14"/>
                    </a:lnTo>
                    <a:lnTo>
                      <a:pt x="31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97"/>
              <p:cNvSpPr>
                <a:spLocks/>
              </p:cNvSpPr>
              <p:nvPr/>
            </p:nvSpPr>
            <p:spPr bwMode="auto">
              <a:xfrm>
                <a:off x="4442031" y="3260501"/>
                <a:ext cx="152904" cy="240825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20" y="63"/>
                  </a:cxn>
                  <a:cxn ang="0">
                    <a:pos x="40" y="7"/>
                  </a:cxn>
                  <a:cxn ang="0">
                    <a:pos x="20" y="0"/>
                  </a:cxn>
                  <a:cxn ang="0">
                    <a:pos x="0" y="56"/>
                  </a:cxn>
                </a:cxnLst>
                <a:rect l="0" t="0" r="r" b="b"/>
                <a:pathLst>
                  <a:path w="40" h="63">
                    <a:moveTo>
                      <a:pt x="0" y="56"/>
                    </a:moveTo>
                    <a:lnTo>
                      <a:pt x="20" y="63"/>
                    </a:lnTo>
                    <a:lnTo>
                      <a:pt x="40" y="7"/>
                    </a:lnTo>
                    <a:lnTo>
                      <a:pt x="20" y="0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98"/>
              <p:cNvSpPr>
                <a:spLocks/>
              </p:cNvSpPr>
              <p:nvPr/>
            </p:nvSpPr>
            <p:spPr bwMode="auto">
              <a:xfrm>
                <a:off x="4602580" y="3291082"/>
                <a:ext cx="80276" cy="17583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99"/>
              <p:cNvSpPr>
                <a:spLocks/>
              </p:cNvSpPr>
              <p:nvPr/>
            </p:nvSpPr>
            <p:spPr bwMode="auto">
              <a:xfrm>
                <a:off x="4690500" y="3260501"/>
                <a:ext cx="160549" cy="263760"/>
              </a:xfrm>
              <a:custGeom>
                <a:avLst/>
                <a:gdLst/>
                <a:ahLst/>
                <a:cxnLst>
                  <a:cxn ang="0">
                    <a:pos x="23" y="69"/>
                  </a:cxn>
                  <a:cxn ang="0">
                    <a:pos x="42" y="63"/>
                  </a:cxn>
                  <a:cxn ang="0">
                    <a:pos x="20" y="0"/>
                  </a:cxn>
                  <a:cxn ang="0">
                    <a:pos x="0" y="7"/>
                  </a:cxn>
                  <a:cxn ang="0">
                    <a:pos x="23" y="69"/>
                  </a:cxn>
                </a:cxnLst>
                <a:rect l="0" t="0" r="r" b="b"/>
                <a:pathLst>
                  <a:path w="42" h="69">
                    <a:moveTo>
                      <a:pt x="23" y="69"/>
                    </a:moveTo>
                    <a:lnTo>
                      <a:pt x="42" y="63"/>
                    </a:lnTo>
                    <a:lnTo>
                      <a:pt x="20" y="0"/>
                    </a:lnTo>
                    <a:lnTo>
                      <a:pt x="0" y="7"/>
                    </a:lnTo>
                    <a:lnTo>
                      <a:pt x="23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100"/>
              <p:cNvSpPr>
                <a:spLocks/>
              </p:cNvSpPr>
              <p:nvPr/>
            </p:nvSpPr>
            <p:spPr bwMode="auto">
              <a:xfrm>
                <a:off x="4774597" y="3203161"/>
                <a:ext cx="175839" cy="191130"/>
              </a:xfrm>
              <a:custGeom>
                <a:avLst/>
                <a:gdLst/>
                <a:ahLst/>
                <a:cxnLst>
                  <a:cxn ang="0">
                    <a:pos x="30" y="50"/>
                  </a:cxn>
                  <a:cxn ang="0">
                    <a:pos x="46" y="36"/>
                  </a:cxn>
                  <a:cxn ang="0">
                    <a:pos x="16" y="0"/>
                  </a:cxn>
                  <a:cxn ang="0">
                    <a:pos x="0" y="14"/>
                  </a:cxn>
                  <a:cxn ang="0">
                    <a:pos x="30" y="50"/>
                  </a:cxn>
                </a:cxnLst>
                <a:rect l="0" t="0" r="r" b="b"/>
                <a:pathLst>
                  <a:path w="46" h="50">
                    <a:moveTo>
                      <a:pt x="30" y="50"/>
                    </a:moveTo>
                    <a:lnTo>
                      <a:pt x="46" y="36"/>
                    </a:lnTo>
                    <a:lnTo>
                      <a:pt x="16" y="0"/>
                    </a:lnTo>
                    <a:lnTo>
                      <a:pt x="0" y="14"/>
                    </a:lnTo>
                    <a:lnTo>
                      <a:pt x="30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101"/>
              <p:cNvSpPr>
                <a:spLocks/>
              </p:cNvSpPr>
              <p:nvPr/>
            </p:nvSpPr>
            <p:spPr bwMode="auto">
              <a:xfrm>
                <a:off x="4839580" y="3130533"/>
                <a:ext cx="225534" cy="175839"/>
              </a:xfrm>
              <a:custGeom>
                <a:avLst/>
                <a:gdLst/>
                <a:ahLst/>
                <a:cxnLst>
                  <a:cxn ang="0">
                    <a:pos x="49" y="46"/>
                  </a:cxn>
                  <a:cxn ang="0">
                    <a:pos x="59" y="27"/>
                  </a:cxn>
                  <a:cxn ang="0">
                    <a:pos x="11" y="0"/>
                  </a:cxn>
                  <a:cxn ang="0">
                    <a:pos x="0" y="18"/>
                  </a:cxn>
                  <a:cxn ang="0">
                    <a:pos x="49" y="46"/>
                  </a:cxn>
                </a:cxnLst>
                <a:rect l="0" t="0" r="r" b="b"/>
                <a:pathLst>
                  <a:path w="59" h="46">
                    <a:moveTo>
                      <a:pt x="49" y="46"/>
                    </a:moveTo>
                    <a:lnTo>
                      <a:pt x="59" y="27"/>
                    </a:lnTo>
                    <a:lnTo>
                      <a:pt x="11" y="0"/>
                    </a:lnTo>
                    <a:lnTo>
                      <a:pt x="0" y="18"/>
                    </a:lnTo>
                    <a:lnTo>
                      <a:pt x="49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: Shape 102"/>
              <p:cNvSpPr>
                <a:spLocks/>
              </p:cNvSpPr>
              <p:nvPr/>
            </p:nvSpPr>
            <p:spPr bwMode="auto">
              <a:xfrm>
                <a:off x="4881630" y="3038791"/>
                <a:ext cx="152904" cy="107033"/>
              </a:xfrm>
              <a:custGeom>
                <a:avLst/>
                <a:gdLst/>
                <a:ahLst/>
                <a:cxnLst>
                  <a:cxn ang="0">
                    <a:pos x="36" y="28"/>
                  </a:cxn>
                  <a:cxn ang="0">
                    <a:pos x="40" y="7"/>
                  </a:cxn>
                  <a:cxn ang="0">
                    <a:pos x="4" y="0"/>
                  </a:cxn>
                  <a:cxn ang="0">
                    <a:pos x="0" y="21"/>
                  </a:cxn>
                  <a:cxn ang="0">
                    <a:pos x="36" y="28"/>
                  </a:cxn>
                </a:cxnLst>
                <a:rect l="0" t="0" r="r" b="b"/>
                <a:pathLst>
                  <a:path w="40" h="28">
                    <a:moveTo>
                      <a:pt x="36" y="28"/>
                    </a:moveTo>
                    <a:lnTo>
                      <a:pt x="40" y="7"/>
                    </a:lnTo>
                    <a:lnTo>
                      <a:pt x="4" y="0"/>
                    </a:lnTo>
                    <a:lnTo>
                      <a:pt x="0" y="21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103"/>
              <p:cNvSpPr>
                <a:spLocks/>
              </p:cNvSpPr>
              <p:nvPr/>
            </p:nvSpPr>
            <p:spPr bwMode="auto">
              <a:xfrm>
                <a:off x="4881630" y="2908823"/>
                <a:ext cx="263760" cy="126147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65" y="0"/>
                  </a:cxn>
                  <a:cxn ang="0">
                    <a:pos x="0" y="11"/>
                  </a:cxn>
                  <a:cxn ang="0">
                    <a:pos x="4" y="33"/>
                  </a:cxn>
                  <a:cxn ang="0">
                    <a:pos x="69" y="21"/>
                  </a:cxn>
                </a:cxnLst>
                <a:rect l="0" t="0" r="r" b="b"/>
                <a:pathLst>
                  <a:path w="69" h="33">
                    <a:moveTo>
                      <a:pt x="69" y="21"/>
                    </a:moveTo>
                    <a:lnTo>
                      <a:pt x="65" y="0"/>
                    </a:lnTo>
                    <a:lnTo>
                      <a:pt x="0" y="11"/>
                    </a:lnTo>
                    <a:lnTo>
                      <a:pt x="4" y="33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: Shape 104"/>
              <p:cNvSpPr>
                <a:spLocks/>
              </p:cNvSpPr>
              <p:nvPr/>
            </p:nvSpPr>
            <p:spPr bwMode="auto">
              <a:xfrm>
                <a:off x="4839580" y="2752095"/>
                <a:ext cx="256115" cy="194953"/>
              </a:xfrm>
              <a:custGeom>
                <a:avLst/>
                <a:gdLst/>
                <a:ahLst/>
                <a:cxnLst>
                  <a:cxn ang="0">
                    <a:pos x="67" y="18"/>
                  </a:cxn>
                  <a:cxn ang="0">
                    <a:pos x="57" y="0"/>
                  </a:cxn>
                  <a:cxn ang="0">
                    <a:pos x="0" y="33"/>
                  </a:cxn>
                  <a:cxn ang="0">
                    <a:pos x="11" y="51"/>
                  </a:cxn>
                  <a:cxn ang="0">
                    <a:pos x="67" y="18"/>
                  </a:cxn>
                </a:cxnLst>
                <a:rect l="0" t="0" r="r" b="b"/>
                <a:pathLst>
                  <a:path w="67" h="51">
                    <a:moveTo>
                      <a:pt x="67" y="18"/>
                    </a:moveTo>
                    <a:lnTo>
                      <a:pt x="57" y="0"/>
                    </a:lnTo>
                    <a:lnTo>
                      <a:pt x="0" y="33"/>
                    </a:lnTo>
                    <a:lnTo>
                      <a:pt x="11" y="51"/>
                    </a:lnTo>
                    <a:lnTo>
                      <a:pt x="67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105"/>
              <p:cNvSpPr>
                <a:spLocks/>
              </p:cNvSpPr>
              <p:nvPr/>
            </p:nvSpPr>
            <p:spPr bwMode="auto">
              <a:xfrm>
                <a:off x="4774597" y="2725338"/>
                <a:ext cx="141437" cy="145258"/>
              </a:xfrm>
              <a:custGeom>
                <a:avLst/>
                <a:gdLst/>
                <a:ahLst/>
                <a:cxnLst>
                  <a:cxn ang="0">
                    <a:pos x="37" y="14"/>
                  </a:cxn>
                  <a:cxn ang="0">
                    <a:pos x="20" y="0"/>
                  </a:cxn>
                  <a:cxn ang="0">
                    <a:pos x="0" y="24"/>
                  </a:cxn>
                  <a:cxn ang="0">
                    <a:pos x="16" y="38"/>
                  </a:cxn>
                  <a:cxn ang="0">
                    <a:pos x="37" y="14"/>
                  </a:cxn>
                </a:cxnLst>
                <a:rect l="0" t="0" r="r" b="b"/>
                <a:pathLst>
                  <a:path w="37" h="38">
                    <a:moveTo>
                      <a:pt x="37" y="14"/>
                    </a:moveTo>
                    <a:lnTo>
                      <a:pt x="20" y="0"/>
                    </a:lnTo>
                    <a:lnTo>
                      <a:pt x="0" y="24"/>
                    </a:lnTo>
                    <a:lnTo>
                      <a:pt x="16" y="38"/>
                    </a:lnTo>
                    <a:lnTo>
                      <a:pt x="37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106"/>
              <p:cNvSpPr>
                <a:spLocks/>
              </p:cNvSpPr>
              <p:nvPr/>
            </p:nvSpPr>
            <p:spPr bwMode="auto">
              <a:xfrm>
                <a:off x="4690500" y="2580080"/>
                <a:ext cx="152904" cy="233179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19" y="0"/>
                  </a:cxn>
                  <a:cxn ang="0">
                    <a:pos x="0" y="54"/>
                  </a:cxn>
                  <a:cxn ang="0">
                    <a:pos x="20" y="61"/>
                  </a:cxn>
                  <a:cxn ang="0">
                    <a:pos x="40" y="7"/>
                  </a:cxn>
                </a:cxnLst>
                <a:rect l="0" t="0" r="r" b="b"/>
                <a:pathLst>
                  <a:path w="40" h="61">
                    <a:moveTo>
                      <a:pt x="40" y="7"/>
                    </a:moveTo>
                    <a:lnTo>
                      <a:pt x="19" y="0"/>
                    </a:lnTo>
                    <a:lnTo>
                      <a:pt x="0" y="54"/>
                    </a:lnTo>
                    <a:lnTo>
                      <a:pt x="20" y="61"/>
                    </a:lnTo>
                    <a:lnTo>
                      <a:pt x="4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5" name="Title 1">
            <a:extLst>
              <a:ext uri="{FF2B5EF4-FFF2-40B4-BE49-F238E27FC236}">
                <a16:creationId xmlns="" xmlns:a16="http://schemas.microsoft.com/office/drawing/2014/main" id="{804235DE-0095-4C04-A075-180E391924B3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030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4">
            <a:extLst>
              <a:ext uri="{FF2B5EF4-FFF2-40B4-BE49-F238E27FC236}">
                <a16:creationId xmlns="" xmlns:a16="http://schemas.microsoft.com/office/drawing/2014/main" id="{B6857A40-E794-4792-BA51-DBEB6C2A07CB}"/>
              </a:ext>
            </a:extLst>
          </p:cNvPr>
          <p:cNvGrpSpPr/>
          <p:nvPr/>
        </p:nvGrpSpPr>
        <p:grpSpPr>
          <a:xfrm>
            <a:off x="402859" y="1995793"/>
            <a:ext cx="2125618" cy="1454316"/>
            <a:chOff x="723909" y="2661057"/>
            <a:chExt cx="3201692" cy="1939088"/>
          </a:xfrm>
        </p:grpSpPr>
        <p:sp>
          <p:nvSpPr>
            <p:cNvPr id="56" name="Rectangle: Rounded Corners 5">
              <a:extLst>
                <a:ext uri="{FF2B5EF4-FFF2-40B4-BE49-F238E27FC236}">
                  <a16:creationId xmlns="" xmlns:a16="http://schemas.microsoft.com/office/drawing/2014/main" id="{DA5E1397-61E7-4C95-9AB3-6C878C15281C}"/>
                </a:ext>
              </a:extLst>
            </p:cNvPr>
            <p:cNvSpPr/>
            <p:nvPr/>
          </p:nvSpPr>
          <p:spPr>
            <a:xfrm>
              <a:off x="1443251" y="4111193"/>
              <a:ext cx="2104692" cy="48895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44%</a:t>
              </a:r>
            </a:p>
          </p:txBody>
        </p:sp>
        <p:sp>
          <p:nvSpPr>
            <p:cNvPr id="57" name="Rectangle: Rounded Corners 6">
              <a:extLst>
                <a:ext uri="{FF2B5EF4-FFF2-40B4-BE49-F238E27FC236}">
                  <a16:creationId xmlns="" xmlns:a16="http://schemas.microsoft.com/office/drawing/2014/main" id="{8CB0FCAF-F03F-487A-9110-E4698D9F6316}"/>
                </a:ext>
              </a:extLst>
            </p:cNvPr>
            <p:cNvSpPr/>
            <p:nvPr/>
          </p:nvSpPr>
          <p:spPr>
            <a:xfrm>
              <a:off x="723909" y="3636600"/>
              <a:ext cx="2853370" cy="48895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56%</a:t>
              </a:r>
            </a:p>
          </p:txBody>
        </p:sp>
        <p:sp>
          <p:nvSpPr>
            <p:cNvPr id="58" name="Rectangle: Rounded Corners 7">
              <a:extLst>
                <a:ext uri="{FF2B5EF4-FFF2-40B4-BE49-F238E27FC236}">
                  <a16:creationId xmlns="" xmlns:a16="http://schemas.microsoft.com/office/drawing/2014/main" id="{0CDD1D3E-5E83-4737-8548-7F515CA18B85}"/>
                </a:ext>
              </a:extLst>
            </p:cNvPr>
            <p:cNvSpPr/>
            <p:nvPr/>
          </p:nvSpPr>
          <p:spPr>
            <a:xfrm>
              <a:off x="1545463" y="3144679"/>
              <a:ext cx="2158444" cy="48895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59" name="Rectangle: Rounded Corners 8">
              <a:extLst>
                <a:ext uri="{FF2B5EF4-FFF2-40B4-BE49-F238E27FC236}">
                  <a16:creationId xmlns="" xmlns:a16="http://schemas.microsoft.com/office/drawing/2014/main" id="{B69A7C88-511C-46AC-8424-C045D6D8FC3E}"/>
                </a:ext>
              </a:extLst>
            </p:cNvPr>
            <p:cNvSpPr/>
            <p:nvPr/>
          </p:nvSpPr>
          <p:spPr>
            <a:xfrm>
              <a:off x="2135113" y="2661057"/>
              <a:ext cx="1790488" cy="4889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 dirty="0">
                  <a:solidFill>
                    <a:schemeClr val="bg1"/>
                  </a:solidFill>
                  <a:latin typeface="Impact" panose="020B0806030902050204" pitchFamily="34" charset="0"/>
                </a:rPr>
                <a:t>23%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78F6C241-D919-4DFC-BFAE-9E28DCC894A5}"/>
              </a:ext>
            </a:extLst>
          </p:cNvPr>
          <p:cNvGrpSpPr/>
          <p:nvPr/>
        </p:nvGrpSpPr>
        <p:grpSpPr>
          <a:xfrm>
            <a:off x="1858766" y="1471926"/>
            <a:ext cx="2501922" cy="2501923"/>
            <a:chOff x="1858766" y="1471926"/>
            <a:chExt cx="2501922" cy="2501923"/>
          </a:xfrm>
        </p:grpSpPr>
        <p:sp>
          <p:nvSpPr>
            <p:cNvPr id="61" name="Freeform: Shape 9">
              <a:extLst>
                <a:ext uri="{FF2B5EF4-FFF2-40B4-BE49-F238E27FC236}">
                  <a16:creationId xmlns="" xmlns:a16="http://schemas.microsoft.com/office/drawing/2014/main" id="{ECFF5BAD-7FC4-42E5-BF74-16C152A49ED0}"/>
                </a:ext>
              </a:extLst>
            </p:cNvPr>
            <p:cNvSpPr/>
            <p:nvPr/>
          </p:nvSpPr>
          <p:spPr>
            <a:xfrm>
              <a:off x="1858766" y="1471926"/>
              <a:ext cx="2501922" cy="250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6D4D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10">
              <a:extLst>
                <a:ext uri="{FF2B5EF4-FFF2-40B4-BE49-F238E27FC236}">
                  <a16:creationId xmlns="" xmlns:a16="http://schemas.microsoft.com/office/drawing/2014/main" id="{082E8857-8C07-4A0A-AA2A-D8D9FB67BB48}"/>
                </a:ext>
              </a:extLst>
            </p:cNvPr>
            <p:cNvSpPr/>
            <p:nvPr/>
          </p:nvSpPr>
          <p:spPr>
            <a:xfrm>
              <a:off x="2007737" y="1620898"/>
              <a:ext cx="2203995" cy="220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3" name="Group 2">
              <a:extLst>
                <a:ext uri="{FF2B5EF4-FFF2-40B4-BE49-F238E27FC236}">
                  <a16:creationId xmlns="" xmlns:a16="http://schemas.microsoft.com/office/drawing/2014/main" id="{0B4483BC-AEED-45B0-8758-5D961E12609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60720" y="1814770"/>
              <a:ext cx="2096811" cy="1776162"/>
              <a:chOff x="2884" y="1335"/>
              <a:chExt cx="1916" cy="1623"/>
            </a:xfrm>
            <a:solidFill>
              <a:schemeClr val="bg1">
                <a:lumMod val="75000"/>
              </a:schemeClr>
            </a:solidFill>
          </p:grpSpPr>
          <p:sp>
            <p:nvSpPr>
              <p:cNvPr id="64" name="Freeform: Shape 15">
                <a:extLst>
                  <a:ext uri="{FF2B5EF4-FFF2-40B4-BE49-F238E27FC236}">
                    <a16:creationId xmlns="" xmlns:a16="http://schemas.microsoft.com/office/drawing/2014/main" id="{428EBE71-E837-4A1F-A70B-511E8A48D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8" y="1613"/>
                <a:ext cx="982" cy="1345"/>
              </a:xfrm>
              <a:custGeom>
                <a:avLst/>
                <a:gdLst>
                  <a:gd name="T0" fmla="*/ 194 w 472"/>
                  <a:gd name="T1" fmla="*/ 274 h 647"/>
                  <a:gd name="T2" fmla="*/ 236 w 472"/>
                  <a:gd name="T3" fmla="*/ 252 h 647"/>
                  <a:gd name="T4" fmla="*/ 203 w 472"/>
                  <a:gd name="T5" fmla="*/ 228 h 647"/>
                  <a:gd name="T6" fmla="*/ 181 w 472"/>
                  <a:gd name="T7" fmla="*/ 238 h 647"/>
                  <a:gd name="T8" fmla="*/ 150 w 472"/>
                  <a:gd name="T9" fmla="*/ 192 h 647"/>
                  <a:gd name="T10" fmla="*/ 146 w 472"/>
                  <a:gd name="T11" fmla="*/ 211 h 647"/>
                  <a:gd name="T12" fmla="*/ 102 w 472"/>
                  <a:gd name="T13" fmla="*/ 197 h 647"/>
                  <a:gd name="T14" fmla="*/ 72 w 472"/>
                  <a:gd name="T15" fmla="*/ 225 h 647"/>
                  <a:gd name="T16" fmla="*/ 37 w 472"/>
                  <a:gd name="T17" fmla="*/ 204 h 647"/>
                  <a:gd name="T18" fmla="*/ 68 w 472"/>
                  <a:gd name="T19" fmla="*/ 173 h 647"/>
                  <a:gd name="T20" fmla="*/ 105 w 472"/>
                  <a:gd name="T21" fmla="*/ 134 h 647"/>
                  <a:gd name="T22" fmla="*/ 164 w 472"/>
                  <a:gd name="T23" fmla="*/ 125 h 647"/>
                  <a:gd name="T24" fmla="*/ 192 w 472"/>
                  <a:gd name="T25" fmla="*/ 89 h 647"/>
                  <a:gd name="T26" fmla="*/ 195 w 472"/>
                  <a:gd name="T27" fmla="*/ 84 h 647"/>
                  <a:gd name="T28" fmla="*/ 189 w 472"/>
                  <a:gd name="T29" fmla="*/ 42 h 647"/>
                  <a:gd name="T30" fmla="*/ 161 w 472"/>
                  <a:gd name="T31" fmla="*/ 81 h 647"/>
                  <a:gd name="T32" fmla="*/ 139 w 472"/>
                  <a:gd name="T33" fmla="*/ 104 h 647"/>
                  <a:gd name="T34" fmla="*/ 115 w 472"/>
                  <a:gd name="T35" fmla="*/ 63 h 647"/>
                  <a:gd name="T36" fmla="*/ 182 w 472"/>
                  <a:gd name="T37" fmla="*/ 6 h 647"/>
                  <a:gd name="T38" fmla="*/ 267 w 472"/>
                  <a:gd name="T39" fmla="*/ 25 h 647"/>
                  <a:gd name="T40" fmla="*/ 289 w 472"/>
                  <a:gd name="T41" fmla="*/ 20 h 647"/>
                  <a:gd name="T42" fmla="*/ 338 w 472"/>
                  <a:gd name="T43" fmla="*/ 19 h 647"/>
                  <a:gd name="T44" fmla="*/ 409 w 472"/>
                  <a:gd name="T45" fmla="*/ 37 h 647"/>
                  <a:gd name="T46" fmla="*/ 449 w 472"/>
                  <a:gd name="T47" fmla="*/ 364 h 647"/>
                  <a:gd name="T48" fmla="*/ 427 w 472"/>
                  <a:gd name="T49" fmla="*/ 394 h 647"/>
                  <a:gd name="T50" fmla="*/ 400 w 472"/>
                  <a:gd name="T51" fmla="*/ 335 h 647"/>
                  <a:gd name="T52" fmla="*/ 348 w 472"/>
                  <a:gd name="T53" fmla="*/ 323 h 647"/>
                  <a:gd name="T54" fmla="*/ 316 w 472"/>
                  <a:gd name="T55" fmla="*/ 374 h 647"/>
                  <a:gd name="T56" fmla="*/ 260 w 472"/>
                  <a:gd name="T57" fmla="*/ 329 h 647"/>
                  <a:gd name="T58" fmla="*/ 255 w 472"/>
                  <a:gd name="T59" fmla="*/ 359 h 647"/>
                  <a:gd name="T60" fmla="*/ 302 w 472"/>
                  <a:gd name="T61" fmla="*/ 389 h 647"/>
                  <a:gd name="T62" fmla="*/ 259 w 472"/>
                  <a:gd name="T63" fmla="*/ 492 h 647"/>
                  <a:gd name="T64" fmla="*/ 232 w 472"/>
                  <a:gd name="T65" fmla="*/ 583 h 647"/>
                  <a:gd name="T66" fmla="*/ 153 w 472"/>
                  <a:gd name="T67" fmla="*/ 641 h 647"/>
                  <a:gd name="T68" fmla="*/ 136 w 472"/>
                  <a:gd name="T69" fmla="*/ 532 h 647"/>
                  <a:gd name="T70" fmla="*/ 85 w 472"/>
                  <a:gd name="T71" fmla="*/ 417 h 647"/>
                  <a:gd name="T72" fmla="*/ 8 w 472"/>
                  <a:gd name="T73" fmla="*/ 383 h 647"/>
                  <a:gd name="T74" fmla="*/ 20 w 472"/>
                  <a:gd name="T75" fmla="*/ 298 h 647"/>
                  <a:gd name="T76" fmla="*/ 53 w 472"/>
                  <a:gd name="T77" fmla="*/ 245 h 647"/>
                  <a:gd name="T78" fmla="*/ 125 w 472"/>
                  <a:gd name="T79" fmla="*/ 243 h 647"/>
                  <a:gd name="T80" fmla="*/ 297 w 472"/>
                  <a:gd name="T81" fmla="*/ 190 h 647"/>
                  <a:gd name="T82" fmla="*/ 305 w 472"/>
                  <a:gd name="T83" fmla="*/ 232 h 647"/>
                  <a:gd name="T84" fmla="*/ 332 w 472"/>
                  <a:gd name="T85" fmla="*/ 234 h 647"/>
                  <a:gd name="T86" fmla="*/ 311 w 472"/>
                  <a:gd name="T87" fmla="*/ 182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647">
                    <a:moveTo>
                      <a:pt x="166" y="279"/>
                    </a:moveTo>
                    <a:cubicBezTo>
                      <a:pt x="167" y="266"/>
                      <a:pt x="173" y="267"/>
                      <a:pt x="180" y="271"/>
                    </a:cubicBezTo>
                    <a:cubicBezTo>
                      <a:pt x="184" y="273"/>
                      <a:pt x="189" y="273"/>
                      <a:pt x="194" y="274"/>
                    </a:cubicBezTo>
                    <a:cubicBezTo>
                      <a:pt x="202" y="276"/>
                      <a:pt x="210" y="276"/>
                      <a:pt x="217" y="278"/>
                    </a:cubicBezTo>
                    <a:cubicBezTo>
                      <a:pt x="226" y="280"/>
                      <a:pt x="233" y="276"/>
                      <a:pt x="236" y="271"/>
                    </a:cubicBezTo>
                    <a:cubicBezTo>
                      <a:pt x="239" y="266"/>
                      <a:pt x="238" y="257"/>
                      <a:pt x="236" y="252"/>
                    </a:cubicBezTo>
                    <a:cubicBezTo>
                      <a:pt x="234" y="248"/>
                      <a:pt x="227" y="247"/>
                      <a:pt x="222" y="245"/>
                    </a:cubicBezTo>
                    <a:cubicBezTo>
                      <a:pt x="222" y="245"/>
                      <a:pt x="221" y="245"/>
                      <a:pt x="220" y="245"/>
                    </a:cubicBezTo>
                    <a:cubicBezTo>
                      <a:pt x="203" y="245"/>
                      <a:pt x="203" y="246"/>
                      <a:pt x="203" y="228"/>
                    </a:cubicBezTo>
                    <a:cubicBezTo>
                      <a:pt x="203" y="219"/>
                      <a:pt x="197" y="214"/>
                      <a:pt x="189" y="217"/>
                    </a:cubicBezTo>
                    <a:cubicBezTo>
                      <a:pt x="186" y="219"/>
                      <a:pt x="183" y="224"/>
                      <a:pt x="182" y="228"/>
                    </a:cubicBezTo>
                    <a:cubicBezTo>
                      <a:pt x="181" y="230"/>
                      <a:pt x="181" y="234"/>
                      <a:pt x="181" y="238"/>
                    </a:cubicBezTo>
                    <a:cubicBezTo>
                      <a:pt x="171" y="233"/>
                      <a:pt x="165" y="228"/>
                      <a:pt x="165" y="217"/>
                    </a:cubicBezTo>
                    <a:cubicBezTo>
                      <a:pt x="165" y="212"/>
                      <a:pt x="161" y="208"/>
                      <a:pt x="159" y="204"/>
                    </a:cubicBezTo>
                    <a:cubicBezTo>
                      <a:pt x="156" y="200"/>
                      <a:pt x="153" y="196"/>
                      <a:pt x="150" y="192"/>
                    </a:cubicBezTo>
                    <a:cubicBezTo>
                      <a:pt x="147" y="190"/>
                      <a:pt x="144" y="189"/>
                      <a:pt x="141" y="187"/>
                    </a:cubicBezTo>
                    <a:cubicBezTo>
                      <a:pt x="139" y="191"/>
                      <a:pt x="136" y="196"/>
                      <a:pt x="137" y="200"/>
                    </a:cubicBezTo>
                    <a:cubicBezTo>
                      <a:pt x="138" y="204"/>
                      <a:pt x="143" y="208"/>
                      <a:pt x="146" y="211"/>
                    </a:cubicBezTo>
                    <a:cubicBezTo>
                      <a:pt x="147" y="212"/>
                      <a:pt x="148" y="214"/>
                      <a:pt x="147" y="217"/>
                    </a:cubicBezTo>
                    <a:cubicBezTo>
                      <a:pt x="144" y="214"/>
                      <a:pt x="139" y="211"/>
                      <a:pt x="136" y="207"/>
                    </a:cubicBezTo>
                    <a:cubicBezTo>
                      <a:pt x="127" y="195"/>
                      <a:pt x="116" y="192"/>
                      <a:pt x="102" y="197"/>
                    </a:cubicBezTo>
                    <a:cubicBezTo>
                      <a:pt x="98" y="198"/>
                      <a:pt x="95" y="202"/>
                      <a:pt x="92" y="204"/>
                    </a:cubicBezTo>
                    <a:cubicBezTo>
                      <a:pt x="87" y="208"/>
                      <a:pt x="83" y="212"/>
                      <a:pt x="78" y="214"/>
                    </a:cubicBezTo>
                    <a:cubicBezTo>
                      <a:pt x="72" y="216"/>
                      <a:pt x="72" y="220"/>
                      <a:pt x="72" y="225"/>
                    </a:cubicBezTo>
                    <a:cubicBezTo>
                      <a:pt x="70" y="238"/>
                      <a:pt x="64" y="242"/>
                      <a:pt x="52" y="236"/>
                    </a:cubicBezTo>
                    <a:cubicBezTo>
                      <a:pt x="47" y="233"/>
                      <a:pt x="39" y="231"/>
                      <a:pt x="38" y="228"/>
                    </a:cubicBezTo>
                    <a:cubicBezTo>
                      <a:pt x="35" y="221"/>
                      <a:pt x="36" y="212"/>
                      <a:pt x="37" y="204"/>
                    </a:cubicBezTo>
                    <a:cubicBezTo>
                      <a:pt x="37" y="201"/>
                      <a:pt x="42" y="198"/>
                      <a:pt x="46" y="196"/>
                    </a:cubicBezTo>
                    <a:cubicBezTo>
                      <a:pt x="49" y="195"/>
                      <a:pt x="52" y="195"/>
                      <a:pt x="55" y="195"/>
                    </a:cubicBezTo>
                    <a:cubicBezTo>
                      <a:pt x="74" y="191"/>
                      <a:pt x="74" y="190"/>
                      <a:pt x="68" y="173"/>
                    </a:cubicBezTo>
                    <a:cubicBezTo>
                      <a:pt x="67" y="170"/>
                      <a:pt x="68" y="165"/>
                      <a:pt x="71" y="163"/>
                    </a:cubicBezTo>
                    <a:cubicBezTo>
                      <a:pt x="80" y="153"/>
                      <a:pt x="89" y="145"/>
                      <a:pt x="99" y="136"/>
                    </a:cubicBezTo>
                    <a:cubicBezTo>
                      <a:pt x="101" y="135"/>
                      <a:pt x="103" y="134"/>
                      <a:pt x="105" y="134"/>
                    </a:cubicBezTo>
                    <a:cubicBezTo>
                      <a:pt x="116" y="134"/>
                      <a:pt x="119" y="129"/>
                      <a:pt x="120" y="119"/>
                    </a:cubicBezTo>
                    <a:cubicBezTo>
                      <a:pt x="120" y="116"/>
                      <a:pt x="121" y="112"/>
                      <a:pt x="122" y="108"/>
                    </a:cubicBezTo>
                    <a:cubicBezTo>
                      <a:pt x="130" y="130"/>
                      <a:pt x="149" y="121"/>
                      <a:pt x="164" y="125"/>
                    </a:cubicBezTo>
                    <a:cubicBezTo>
                      <a:pt x="166" y="125"/>
                      <a:pt x="171" y="120"/>
                      <a:pt x="173" y="117"/>
                    </a:cubicBezTo>
                    <a:cubicBezTo>
                      <a:pt x="175" y="112"/>
                      <a:pt x="175" y="107"/>
                      <a:pt x="176" y="102"/>
                    </a:cubicBezTo>
                    <a:cubicBezTo>
                      <a:pt x="190" y="105"/>
                      <a:pt x="190" y="105"/>
                      <a:pt x="192" y="89"/>
                    </a:cubicBezTo>
                    <a:cubicBezTo>
                      <a:pt x="195" y="89"/>
                      <a:pt x="198" y="88"/>
                      <a:pt x="202" y="87"/>
                    </a:cubicBezTo>
                    <a:cubicBezTo>
                      <a:pt x="202" y="87"/>
                      <a:pt x="202" y="86"/>
                      <a:pt x="202" y="85"/>
                    </a:cubicBezTo>
                    <a:cubicBezTo>
                      <a:pt x="199" y="85"/>
                      <a:pt x="197" y="85"/>
                      <a:pt x="195" y="84"/>
                    </a:cubicBezTo>
                    <a:cubicBezTo>
                      <a:pt x="190" y="82"/>
                      <a:pt x="183" y="81"/>
                      <a:pt x="181" y="77"/>
                    </a:cubicBezTo>
                    <a:cubicBezTo>
                      <a:pt x="178" y="71"/>
                      <a:pt x="178" y="63"/>
                      <a:pt x="184" y="56"/>
                    </a:cubicBezTo>
                    <a:cubicBezTo>
                      <a:pt x="187" y="53"/>
                      <a:pt x="190" y="46"/>
                      <a:pt x="189" y="42"/>
                    </a:cubicBezTo>
                    <a:cubicBezTo>
                      <a:pt x="187" y="35"/>
                      <a:pt x="182" y="35"/>
                      <a:pt x="177" y="42"/>
                    </a:cubicBezTo>
                    <a:cubicBezTo>
                      <a:pt x="172" y="50"/>
                      <a:pt x="166" y="59"/>
                      <a:pt x="161" y="68"/>
                    </a:cubicBezTo>
                    <a:cubicBezTo>
                      <a:pt x="159" y="71"/>
                      <a:pt x="160" y="77"/>
                      <a:pt x="161" y="81"/>
                    </a:cubicBezTo>
                    <a:cubicBezTo>
                      <a:pt x="163" y="87"/>
                      <a:pt x="163" y="91"/>
                      <a:pt x="157" y="95"/>
                    </a:cubicBezTo>
                    <a:cubicBezTo>
                      <a:pt x="152" y="99"/>
                      <a:pt x="148" y="104"/>
                      <a:pt x="142" y="110"/>
                    </a:cubicBezTo>
                    <a:cubicBezTo>
                      <a:pt x="141" y="108"/>
                      <a:pt x="140" y="106"/>
                      <a:pt x="139" y="104"/>
                    </a:cubicBezTo>
                    <a:cubicBezTo>
                      <a:pt x="136" y="94"/>
                      <a:pt x="130" y="91"/>
                      <a:pt x="120" y="91"/>
                    </a:cubicBezTo>
                    <a:cubicBezTo>
                      <a:pt x="110" y="91"/>
                      <a:pt x="110" y="82"/>
                      <a:pt x="109" y="75"/>
                    </a:cubicBezTo>
                    <a:cubicBezTo>
                      <a:pt x="108" y="72"/>
                      <a:pt x="112" y="66"/>
                      <a:pt x="115" y="63"/>
                    </a:cubicBezTo>
                    <a:cubicBezTo>
                      <a:pt x="127" y="53"/>
                      <a:pt x="140" y="44"/>
                      <a:pt x="152" y="34"/>
                    </a:cubicBezTo>
                    <a:cubicBezTo>
                      <a:pt x="153" y="33"/>
                      <a:pt x="153" y="32"/>
                      <a:pt x="154" y="31"/>
                    </a:cubicBezTo>
                    <a:cubicBezTo>
                      <a:pt x="156" y="14"/>
                      <a:pt x="170" y="10"/>
                      <a:pt x="182" y="6"/>
                    </a:cubicBezTo>
                    <a:cubicBezTo>
                      <a:pt x="193" y="2"/>
                      <a:pt x="206" y="0"/>
                      <a:pt x="217" y="3"/>
                    </a:cubicBezTo>
                    <a:cubicBezTo>
                      <a:pt x="230" y="7"/>
                      <a:pt x="243" y="12"/>
                      <a:pt x="256" y="14"/>
                    </a:cubicBezTo>
                    <a:cubicBezTo>
                      <a:pt x="260" y="15"/>
                      <a:pt x="264" y="22"/>
                      <a:pt x="267" y="25"/>
                    </a:cubicBezTo>
                    <a:cubicBezTo>
                      <a:pt x="271" y="29"/>
                      <a:pt x="275" y="33"/>
                      <a:pt x="279" y="36"/>
                    </a:cubicBezTo>
                    <a:cubicBezTo>
                      <a:pt x="282" y="32"/>
                      <a:pt x="285" y="27"/>
                      <a:pt x="288" y="23"/>
                    </a:cubicBezTo>
                    <a:cubicBezTo>
                      <a:pt x="288" y="22"/>
                      <a:pt x="289" y="21"/>
                      <a:pt x="289" y="20"/>
                    </a:cubicBezTo>
                    <a:cubicBezTo>
                      <a:pt x="290" y="20"/>
                      <a:pt x="291" y="20"/>
                      <a:pt x="291" y="20"/>
                    </a:cubicBezTo>
                    <a:cubicBezTo>
                      <a:pt x="299" y="34"/>
                      <a:pt x="299" y="34"/>
                      <a:pt x="311" y="24"/>
                    </a:cubicBezTo>
                    <a:cubicBezTo>
                      <a:pt x="319" y="18"/>
                      <a:pt x="327" y="14"/>
                      <a:pt x="338" y="19"/>
                    </a:cubicBezTo>
                    <a:cubicBezTo>
                      <a:pt x="342" y="21"/>
                      <a:pt x="350" y="19"/>
                      <a:pt x="354" y="16"/>
                    </a:cubicBezTo>
                    <a:cubicBezTo>
                      <a:pt x="367" y="8"/>
                      <a:pt x="378" y="7"/>
                      <a:pt x="390" y="16"/>
                    </a:cubicBezTo>
                    <a:cubicBezTo>
                      <a:pt x="397" y="22"/>
                      <a:pt x="404" y="29"/>
                      <a:pt x="409" y="37"/>
                    </a:cubicBezTo>
                    <a:cubicBezTo>
                      <a:pt x="454" y="115"/>
                      <a:pt x="472" y="200"/>
                      <a:pt x="467" y="290"/>
                    </a:cubicBezTo>
                    <a:cubicBezTo>
                      <a:pt x="466" y="308"/>
                      <a:pt x="463" y="325"/>
                      <a:pt x="460" y="342"/>
                    </a:cubicBezTo>
                    <a:cubicBezTo>
                      <a:pt x="458" y="349"/>
                      <a:pt x="454" y="357"/>
                      <a:pt x="449" y="364"/>
                    </a:cubicBezTo>
                    <a:cubicBezTo>
                      <a:pt x="442" y="374"/>
                      <a:pt x="440" y="384"/>
                      <a:pt x="442" y="396"/>
                    </a:cubicBezTo>
                    <a:cubicBezTo>
                      <a:pt x="443" y="401"/>
                      <a:pt x="443" y="405"/>
                      <a:pt x="444" y="411"/>
                    </a:cubicBezTo>
                    <a:cubicBezTo>
                      <a:pt x="433" y="408"/>
                      <a:pt x="429" y="403"/>
                      <a:pt x="427" y="394"/>
                    </a:cubicBezTo>
                    <a:cubicBezTo>
                      <a:pt x="424" y="384"/>
                      <a:pt x="419" y="375"/>
                      <a:pt x="415" y="365"/>
                    </a:cubicBezTo>
                    <a:cubicBezTo>
                      <a:pt x="414" y="362"/>
                      <a:pt x="412" y="358"/>
                      <a:pt x="412" y="354"/>
                    </a:cubicBezTo>
                    <a:cubicBezTo>
                      <a:pt x="411" y="345"/>
                      <a:pt x="410" y="338"/>
                      <a:pt x="400" y="335"/>
                    </a:cubicBezTo>
                    <a:cubicBezTo>
                      <a:pt x="396" y="334"/>
                      <a:pt x="393" y="327"/>
                      <a:pt x="391" y="323"/>
                    </a:cubicBezTo>
                    <a:cubicBezTo>
                      <a:pt x="385" y="309"/>
                      <a:pt x="369" y="301"/>
                      <a:pt x="356" y="308"/>
                    </a:cubicBezTo>
                    <a:cubicBezTo>
                      <a:pt x="352" y="310"/>
                      <a:pt x="349" y="318"/>
                      <a:pt x="348" y="323"/>
                    </a:cubicBezTo>
                    <a:cubicBezTo>
                      <a:pt x="347" y="332"/>
                      <a:pt x="348" y="340"/>
                      <a:pt x="338" y="345"/>
                    </a:cubicBezTo>
                    <a:cubicBezTo>
                      <a:pt x="336" y="346"/>
                      <a:pt x="336" y="353"/>
                      <a:pt x="334" y="354"/>
                    </a:cubicBezTo>
                    <a:cubicBezTo>
                      <a:pt x="324" y="357"/>
                      <a:pt x="323" y="370"/>
                      <a:pt x="316" y="374"/>
                    </a:cubicBezTo>
                    <a:cubicBezTo>
                      <a:pt x="305" y="379"/>
                      <a:pt x="294" y="383"/>
                      <a:pt x="282" y="376"/>
                    </a:cubicBezTo>
                    <a:cubicBezTo>
                      <a:pt x="280" y="374"/>
                      <a:pt x="278" y="371"/>
                      <a:pt x="277" y="369"/>
                    </a:cubicBezTo>
                    <a:cubicBezTo>
                      <a:pt x="271" y="356"/>
                      <a:pt x="266" y="342"/>
                      <a:pt x="260" y="329"/>
                    </a:cubicBezTo>
                    <a:cubicBezTo>
                      <a:pt x="256" y="320"/>
                      <a:pt x="251" y="313"/>
                      <a:pt x="246" y="305"/>
                    </a:cubicBezTo>
                    <a:cubicBezTo>
                      <a:pt x="243" y="302"/>
                      <a:pt x="240" y="299"/>
                      <a:pt x="236" y="296"/>
                    </a:cubicBezTo>
                    <a:cubicBezTo>
                      <a:pt x="243" y="317"/>
                      <a:pt x="241" y="340"/>
                      <a:pt x="255" y="359"/>
                    </a:cubicBezTo>
                    <a:cubicBezTo>
                      <a:pt x="262" y="367"/>
                      <a:pt x="266" y="377"/>
                      <a:pt x="277" y="380"/>
                    </a:cubicBezTo>
                    <a:cubicBezTo>
                      <a:pt x="278" y="380"/>
                      <a:pt x="279" y="381"/>
                      <a:pt x="280" y="382"/>
                    </a:cubicBezTo>
                    <a:cubicBezTo>
                      <a:pt x="284" y="394"/>
                      <a:pt x="292" y="392"/>
                      <a:pt x="302" y="389"/>
                    </a:cubicBezTo>
                    <a:cubicBezTo>
                      <a:pt x="309" y="387"/>
                      <a:pt x="314" y="392"/>
                      <a:pt x="311" y="398"/>
                    </a:cubicBezTo>
                    <a:cubicBezTo>
                      <a:pt x="301" y="417"/>
                      <a:pt x="291" y="434"/>
                      <a:pt x="281" y="452"/>
                    </a:cubicBezTo>
                    <a:cubicBezTo>
                      <a:pt x="274" y="466"/>
                      <a:pt x="266" y="478"/>
                      <a:pt x="259" y="492"/>
                    </a:cubicBezTo>
                    <a:cubicBezTo>
                      <a:pt x="257" y="495"/>
                      <a:pt x="259" y="501"/>
                      <a:pt x="260" y="506"/>
                    </a:cubicBezTo>
                    <a:cubicBezTo>
                      <a:pt x="263" y="522"/>
                      <a:pt x="266" y="539"/>
                      <a:pt x="251" y="551"/>
                    </a:cubicBezTo>
                    <a:cubicBezTo>
                      <a:pt x="241" y="560"/>
                      <a:pt x="237" y="571"/>
                      <a:pt x="232" y="583"/>
                    </a:cubicBezTo>
                    <a:cubicBezTo>
                      <a:pt x="223" y="603"/>
                      <a:pt x="214" y="623"/>
                      <a:pt x="196" y="638"/>
                    </a:cubicBezTo>
                    <a:cubicBezTo>
                      <a:pt x="185" y="647"/>
                      <a:pt x="172" y="645"/>
                      <a:pt x="160" y="646"/>
                    </a:cubicBezTo>
                    <a:cubicBezTo>
                      <a:pt x="158" y="646"/>
                      <a:pt x="155" y="643"/>
                      <a:pt x="153" y="641"/>
                    </a:cubicBezTo>
                    <a:cubicBezTo>
                      <a:pt x="152" y="639"/>
                      <a:pt x="151" y="636"/>
                      <a:pt x="151" y="634"/>
                    </a:cubicBezTo>
                    <a:cubicBezTo>
                      <a:pt x="145" y="604"/>
                      <a:pt x="140" y="575"/>
                      <a:pt x="135" y="545"/>
                    </a:cubicBezTo>
                    <a:cubicBezTo>
                      <a:pt x="134" y="541"/>
                      <a:pt x="134" y="535"/>
                      <a:pt x="136" y="532"/>
                    </a:cubicBezTo>
                    <a:cubicBezTo>
                      <a:pt x="149" y="512"/>
                      <a:pt x="141" y="492"/>
                      <a:pt x="134" y="473"/>
                    </a:cubicBezTo>
                    <a:cubicBezTo>
                      <a:pt x="130" y="462"/>
                      <a:pt x="126" y="452"/>
                      <a:pt x="124" y="441"/>
                    </a:cubicBezTo>
                    <a:cubicBezTo>
                      <a:pt x="120" y="422"/>
                      <a:pt x="102" y="414"/>
                      <a:pt x="85" y="417"/>
                    </a:cubicBezTo>
                    <a:cubicBezTo>
                      <a:pt x="75" y="420"/>
                      <a:pt x="64" y="422"/>
                      <a:pt x="54" y="423"/>
                    </a:cubicBezTo>
                    <a:cubicBezTo>
                      <a:pt x="42" y="425"/>
                      <a:pt x="34" y="418"/>
                      <a:pt x="28" y="409"/>
                    </a:cubicBezTo>
                    <a:cubicBezTo>
                      <a:pt x="21" y="401"/>
                      <a:pt x="14" y="392"/>
                      <a:pt x="8" y="383"/>
                    </a:cubicBezTo>
                    <a:cubicBezTo>
                      <a:pt x="5" y="378"/>
                      <a:pt x="2" y="372"/>
                      <a:pt x="1" y="366"/>
                    </a:cubicBezTo>
                    <a:cubicBezTo>
                      <a:pt x="0" y="355"/>
                      <a:pt x="1" y="345"/>
                      <a:pt x="1" y="334"/>
                    </a:cubicBezTo>
                    <a:cubicBezTo>
                      <a:pt x="1" y="319"/>
                      <a:pt x="7" y="307"/>
                      <a:pt x="20" y="298"/>
                    </a:cubicBezTo>
                    <a:cubicBezTo>
                      <a:pt x="28" y="292"/>
                      <a:pt x="34" y="285"/>
                      <a:pt x="33" y="273"/>
                    </a:cubicBezTo>
                    <a:cubicBezTo>
                      <a:pt x="33" y="270"/>
                      <a:pt x="35" y="266"/>
                      <a:pt x="37" y="263"/>
                    </a:cubicBezTo>
                    <a:cubicBezTo>
                      <a:pt x="42" y="257"/>
                      <a:pt x="47" y="252"/>
                      <a:pt x="53" y="245"/>
                    </a:cubicBezTo>
                    <a:cubicBezTo>
                      <a:pt x="60" y="253"/>
                      <a:pt x="68" y="247"/>
                      <a:pt x="74" y="243"/>
                    </a:cubicBezTo>
                    <a:cubicBezTo>
                      <a:pt x="87" y="234"/>
                      <a:pt x="102" y="233"/>
                      <a:pt x="117" y="236"/>
                    </a:cubicBezTo>
                    <a:cubicBezTo>
                      <a:pt x="120" y="236"/>
                      <a:pt x="125" y="241"/>
                      <a:pt x="125" y="243"/>
                    </a:cubicBezTo>
                    <a:cubicBezTo>
                      <a:pt x="123" y="258"/>
                      <a:pt x="129" y="266"/>
                      <a:pt x="144" y="268"/>
                    </a:cubicBezTo>
                    <a:cubicBezTo>
                      <a:pt x="151" y="270"/>
                      <a:pt x="157" y="275"/>
                      <a:pt x="166" y="279"/>
                    </a:cubicBezTo>
                    <a:close/>
                    <a:moveTo>
                      <a:pt x="297" y="190"/>
                    </a:moveTo>
                    <a:cubicBezTo>
                      <a:pt x="294" y="188"/>
                      <a:pt x="291" y="186"/>
                      <a:pt x="287" y="184"/>
                    </a:cubicBezTo>
                    <a:cubicBezTo>
                      <a:pt x="289" y="190"/>
                      <a:pt x="289" y="193"/>
                      <a:pt x="291" y="196"/>
                    </a:cubicBezTo>
                    <a:cubicBezTo>
                      <a:pt x="297" y="208"/>
                      <a:pt x="304" y="218"/>
                      <a:pt x="305" y="232"/>
                    </a:cubicBezTo>
                    <a:cubicBezTo>
                      <a:pt x="306" y="239"/>
                      <a:pt x="313" y="242"/>
                      <a:pt x="320" y="241"/>
                    </a:cubicBezTo>
                    <a:cubicBezTo>
                      <a:pt x="328" y="241"/>
                      <a:pt x="335" y="240"/>
                      <a:pt x="345" y="239"/>
                    </a:cubicBezTo>
                    <a:cubicBezTo>
                      <a:pt x="340" y="237"/>
                      <a:pt x="337" y="235"/>
                      <a:pt x="332" y="234"/>
                    </a:cubicBezTo>
                    <a:cubicBezTo>
                      <a:pt x="326" y="232"/>
                      <a:pt x="321" y="230"/>
                      <a:pt x="320" y="222"/>
                    </a:cubicBezTo>
                    <a:cubicBezTo>
                      <a:pt x="318" y="212"/>
                      <a:pt x="316" y="202"/>
                      <a:pt x="314" y="191"/>
                    </a:cubicBezTo>
                    <a:cubicBezTo>
                      <a:pt x="314" y="188"/>
                      <a:pt x="312" y="185"/>
                      <a:pt x="311" y="182"/>
                    </a:cubicBezTo>
                    <a:cubicBezTo>
                      <a:pt x="308" y="183"/>
                      <a:pt x="305" y="184"/>
                      <a:pt x="301" y="185"/>
                    </a:cubicBezTo>
                    <a:cubicBezTo>
                      <a:pt x="300" y="186"/>
                      <a:pt x="299" y="188"/>
                      <a:pt x="297" y="1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31">
                <a:extLst>
                  <a:ext uri="{FF2B5EF4-FFF2-40B4-BE49-F238E27FC236}">
                    <a16:creationId xmlns="" xmlns:a16="http://schemas.microsoft.com/office/drawing/2014/main" id="{CA1E9BAA-2077-443D-84DE-66FF749E6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4" y="2426"/>
                <a:ext cx="467" cy="526"/>
              </a:xfrm>
              <a:custGeom>
                <a:avLst/>
                <a:gdLst>
                  <a:gd name="T0" fmla="*/ 9 w 224"/>
                  <a:gd name="T1" fmla="*/ 18 h 253"/>
                  <a:gd name="T2" fmla="*/ 40 w 224"/>
                  <a:gd name="T3" fmla="*/ 2 h 253"/>
                  <a:gd name="T4" fmla="*/ 63 w 224"/>
                  <a:gd name="T5" fmla="*/ 3 h 253"/>
                  <a:gd name="T6" fmla="*/ 88 w 224"/>
                  <a:gd name="T7" fmla="*/ 10 h 253"/>
                  <a:gd name="T8" fmla="*/ 109 w 224"/>
                  <a:gd name="T9" fmla="*/ 25 h 253"/>
                  <a:gd name="T10" fmla="*/ 120 w 224"/>
                  <a:gd name="T11" fmla="*/ 34 h 253"/>
                  <a:gd name="T12" fmla="*/ 146 w 224"/>
                  <a:gd name="T13" fmla="*/ 69 h 253"/>
                  <a:gd name="T14" fmla="*/ 147 w 224"/>
                  <a:gd name="T15" fmla="*/ 74 h 253"/>
                  <a:gd name="T16" fmla="*/ 150 w 224"/>
                  <a:gd name="T17" fmla="*/ 77 h 253"/>
                  <a:gd name="T18" fmla="*/ 174 w 224"/>
                  <a:gd name="T19" fmla="*/ 77 h 253"/>
                  <a:gd name="T20" fmla="*/ 202 w 224"/>
                  <a:gd name="T21" fmla="*/ 95 h 253"/>
                  <a:gd name="T22" fmla="*/ 209 w 224"/>
                  <a:gd name="T23" fmla="*/ 97 h 253"/>
                  <a:gd name="T24" fmla="*/ 220 w 224"/>
                  <a:gd name="T25" fmla="*/ 101 h 253"/>
                  <a:gd name="T26" fmla="*/ 217 w 224"/>
                  <a:gd name="T27" fmla="*/ 118 h 253"/>
                  <a:gd name="T28" fmla="*/ 206 w 224"/>
                  <a:gd name="T29" fmla="*/ 131 h 253"/>
                  <a:gd name="T30" fmla="*/ 184 w 224"/>
                  <a:gd name="T31" fmla="*/ 183 h 253"/>
                  <a:gd name="T32" fmla="*/ 174 w 224"/>
                  <a:gd name="T33" fmla="*/ 192 h 253"/>
                  <a:gd name="T34" fmla="*/ 142 w 224"/>
                  <a:gd name="T35" fmla="*/ 231 h 253"/>
                  <a:gd name="T36" fmla="*/ 140 w 224"/>
                  <a:gd name="T37" fmla="*/ 239 h 253"/>
                  <a:gd name="T38" fmla="*/ 120 w 224"/>
                  <a:gd name="T39" fmla="*/ 245 h 253"/>
                  <a:gd name="T40" fmla="*/ 54 w 224"/>
                  <a:gd name="T41" fmla="*/ 190 h 253"/>
                  <a:gd name="T42" fmla="*/ 47 w 224"/>
                  <a:gd name="T43" fmla="*/ 181 h 253"/>
                  <a:gd name="T44" fmla="*/ 15 w 224"/>
                  <a:gd name="T45" fmla="*/ 110 h 253"/>
                  <a:gd name="T46" fmla="*/ 13 w 224"/>
                  <a:gd name="T47" fmla="*/ 107 h 253"/>
                  <a:gd name="T48" fmla="*/ 5 w 224"/>
                  <a:gd name="T49" fmla="*/ 77 h 253"/>
                  <a:gd name="T50" fmla="*/ 8 w 224"/>
                  <a:gd name="T51" fmla="*/ 71 h 253"/>
                  <a:gd name="T52" fmla="*/ 9 w 224"/>
                  <a:gd name="T53" fmla="*/ 1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53">
                    <a:moveTo>
                      <a:pt x="9" y="18"/>
                    </a:moveTo>
                    <a:cubicBezTo>
                      <a:pt x="19" y="13"/>
                      <a:pt x="29" y="6"/>
                      <a:pt x="40" y="2"/>
                    </a:cubicBezTo>
                    <a:cubicBezTo>
                      <a:pt x="47" y="0"/>
                      <a:pt x="55" y="2"/>
                      <a:pt x="63" y="3"/>
                    </a:cubicBezTo>
                    <a:cubicBezTo>
                      <a:pt x="71" y="5"/>
                      <a:pt x="80" y="8"/>
                      <a:pt x="88" y="10"/>
                    </a:cubicBezTo>
                    <a:cubicBezTo>
                      <a:pt x="98" y="12"/>
                      <a:pt x="105" y="16"/>
                      <a:pt x="109" y="25"/>
                    </a:cubicBezTo>
                    <a:cubicBezTo>
                      <a:pt x="111" y="28"/>
                      <a:pt x="116" y="32"/>
                      <a:pt x="120" y="34"/>
                    </a:cubicBezTo>
                    <a:cubicBezTo>
                      <a:pt x="138" y="39"/>
                      <a:pt x="149" y="48"/>
                      <a:pt x="146" y="69"/>
                    </a:cubicBezTo>
                    <a:cubicBezTo>
                      <a:pt x="146" y="71"/>
                      <a:pt x="147" y="72"/>
                      <a:pt x="147" y="74"/>
                    </a:cubicBezTo>
                    <a:cubicBezTo>
                      <a:pt x="148" y="75"/>
                      <a:pt x="148" y="76"/>
                      <a:pt x="150" y="77"/>
                    </a:cubicBezTo>
                    <a:cubicBezTo>
                      <a:pt x="158" y="67"/>
                      <a:pt x="166" y="71"/>
                      <a:pt x="174" y="77"/>
                    </a:cubicBezTo>
                    <a:cubicBezTo>
                      <a:pt x="184" y="83"/>
                      <a:pt x="196" y="84"/>
                      <a:pt x="202" y="95"/>
                    </a:cubicBezTo>
                    <a:cubicBezTo>
                      <a:pt x="203" y="96"/>
                      <a:pt x="207" y="96"/>
                      <a:pt x="209" y="97"/>
                    </a:cubicBezTo>
                    <a:cubicBezTo>
                      <a:pt x="213" y="98"/>
                      <a:pt x="219" y="99"/>
                      <a:pt x="220" y="101"/>
                    </a:cubicBezTo>
                    <a:cubicBezTo>
                      <a:pt x="223" y="107"/>
                      <a:pt x="224" y="113"/>
                      <a:pt x="217" y="118"/>
                    </a:cubicBezTo>
                    <a:cubicBezTo>
                      <a:pt x="213" y="121"/>
                      <a:pt x="209" y="126"/>
                      <a:pt x="206" y="131"/>
                    </a:cubicBezTo>
                    <a:cubicBezTo>
                      <a:pt x="198" y="148"/>
                      <a:pt x="192" y="166"/>
                      <a:pt x="184" y="183"/>
                    </a:cubicBezTo>
                    <a:cubicBezTo>
                      <a:pt x="182" y="187"/>
                      <a:pt x="178" y="190"/>
                      <a:pt x="174" y="192"/>
                    </a:cubicBezTo>
                    <a:cubicBezTo>
                      <a:pt x="156" y="199"/>
                      <a:pt x="145" y="212"/>
                      <a:pt x="142" y="231"/>
                    </a:cubicBezTo>
                    <a:cubicBezTo>
                      <a:pt x="142" y="234"/>
                      <a:pt x="141" y="237"/>
                      <a:pt x="140" y="239"/>
                    </a:cubicBezTo>
                    <a:cubicBezTo>
                      <a:pt x="134" y="251"/>
                      <a:pt x="130" y="253"/>
                      <a:pt x="120" y="245"/>
                    </a:cubicBezTo>
                    <a:cubicBezTo>
                      <a:pt x="97" y="227"/>
                      <a:pt x="76" y="208"/>
                      <a:pt x="54" y="190"/>
                    </a:cubicBezTo>
                    <a:cubicBezTo>
                      <a:pt x="51" y="188"/>
                      <a:pt x="47" y="184"/>
                      <a:pt x="47" y="181"/>
                    </a:cubicBezTo>
                    <a:cubicBezTo>
                      <a:pt x="43" y="154"/>
                      <a:pt x="21" y="136"/>
                      <a:pt x="15" y="110"/>
                    </a:cubicBezTo>
                    <a:cubicBezTo>
                      <a:pt x="14" y="109"/>
                      <a:pt x="14" y="107"/>
                      <a:pt x="13" y="107"/>
                    </a:cubicBezTo>
                    <a:cubicBezTo>
                      <a:pt x="0" y="99"/>
                      <a:pt x="8" y="87"/>
                      <a:pt x="5" y="77"/>
                    </a:cubicBezTo>
                    <a:cubicBezTo>
                      <a:pt x="5" y="75"/>
                      <a:pt x="6" y="73"/>
                      <a:pt x="8" y="71"/>
                    </a:cubicBezTo>
                    <a:cubicBezTo>
                      <a:pt x="23" y="53"/>
                      <a:pt x="23" y="36"/>
                      <a:pt x="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32">
                <a:extLst>
                  <a:ext uri="{FF2B5EF4-FFF2-40B4-BE49-F238E27FC236}">
                    <a16:creationId xmlns="" xmlns:a16="http://schemas.microsoft.com/office/drawing/2014/main" id="{0D68F79A-C956-4B8B-A1D3-CDDF869CD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4" y="1775"/>
                <a:ext cx="443" cy="684"/>
              </a:xfrm>
              <a:custGeom>
                <a:avLst/>
                <a:gdLst>
                  <a:gd name="T0" fmla="*/ 168 w 213"/>
                  <a:gd name="T1" fmla="*/ 137 h 329"/>
                  <a:gd name="T2" fmla="*/ 165 w 213"/>
                  <a:gd name="T3" fmla="*/ 139 h 329"/>
                  <a:gd name="T4" fmla="*/ 153 w 213"/>
                  <a:gd name="T5" fmla="*/ 134 h 329"/>
                  <a:gd name="T6" fmla="*/ 137 w 213"/>
                  <a:gd name="T7" fmla="*/ 147 h 329"/>
                  <a:gd name="T8" fmla="*/ 125 w 213"/>
                  <a:gd name="T9" fmla="*/ 175 h 329"/>
                  <a:gd name="T10" fmla="*/ 121 w 213"/>
                  <a:gd name="T11" fmla="*/ 185 h 329"/>
                  <a:gd name="T12" fmla="*/ 109 w 213"/>
                  <a:gd name="T13" fmla="*/ 225 h 329"/>
                  <a:gd name="T14" fmla="*/ 109 w 213"/>
                  <a:gd name="T15" fmla="*/ 238 h 329"/>
                  <a:gd name="T16" fmla="*/ 94 w 213"/>
                  <a:gd name="T17" fmla="*/ 225 h 329"/>
                  <a:gd name="T18" fmla="*/ 71 w 213"/>
                  <a:gd name="T19" fmla="*/ 213 h 329"/>
                  <a:gd name="T20" fmla="*/ 53 w 213"/>
                  <a:gd name="T21" fmla="*/ 215 h 329"/>
                  <a:gd name="T22" fmla="*/ 31 w 213"/>
                  <a:gd name="T23" fmla="*/ 225 h 329"/>
                  <a:gd name="T24" fmla="*/ 32 w 213"/>
                  <a:gd name="T25" fmla="*/ 271 h 329"/>
                  <a:gd name="T26" fmla="*/ 49 w 213"/>
                  <a:gd name="T27" fmla="*/ 281 h 329"/>
                  <a:gd name="T28" fmla="*/ 59 w 213"/>
                  <a:gd name="T29" fmla="*/ 275 h 329"/>
                  <a:gd name="T30" fmla="*/ 73 w 213"/>
                  <a:gd name="T31" fmla="*/ 261 h 329"/>
                  <a:gd name="T32" fmla="*/ 77 w 213"/>
                  <a:gd name="T33" fmla="*/ 262 h 329"/>
                  <a:gd name="T34" fmla="*/ 83 w 213"/>
                  <a:gd name="T35" fmla="*/ 329 h 329"/>
                  <a:gd name="T36" fmla="*/ 63 w 213"/>
                  <a:gd name="T37" fmla="*/ 314 h 329"/>
                  <a:gd name="T38" fmla="*/ 57 w 213"/>
                  <a:gd name="T39" fmla="*/ 305 h 329"/>
                  <a:gd name="T40" fmla="*/ 19 w 213"/>
                  <a:gd name="T41" fmla="*/ 287 h 329"/>
                  <a:gd name="T42" fmla="*/ 14 w 213"/>
                  <a:gd name="T43" fmla="*/ 279 h 329"/>
                  <a:gd name="T44" fmla="*/ 7 w 213"/>
                  <a:gd name="T45" fmla="*/ 133 h 329"/>
                  <a:gd name="T46" fmla="*/ 28 w 213"/>
                  <a:gd name="T47" fmla="*/ 35 h 329"/>
                  <a:gd name="T48" fmla="*/ 34 w 213"/>
                  <a:gd name="T49" fmla="*/ 25 h 329"/>
                  <a:gd name="T50" fmla="*/ 43 w 213"/>
                  <a:gd name="T51" fmla="*/ 32 h 329"/>
                  <a:gd name="T52" fmla="*/ 45 w 213"/>
                  <a:gd name="T53" fmla="*/ 34 h 329"/>
                  <a:gd name="T54" fmla="*/ 79 w 213"/>
                  <a:gd name="T55" fmla="*/ 51 h 329"/>
                  <a:gd name="T56" fmla="*/ 93 w 213"/>
                  <a:gd name="T57" fmla="*/ 64 h 329"/>
                  <a:gd name="T58" fmla="*/ 97 w 213"/>
                  <a:gd name="T59" fmla="*/ 73 h 329"/>
                  <a:gd name="T60" fmla="*/ 106 w 213"/>
                  <a:gd name="T61" fmla="*/ 71 h 329"/>
                  <a:gd name="T62" fmla="*/ 116 w 213"/>
                  <a:gd name="T63" fmla="*/ 49 h 329"/>
                  <a:gd name="T64" fmla="*/ 114 w 213"/>
                  <a:gd name="T65" fmla="*/ 30 h 329"/>
                  <a:gd name="T66" fmla="*/ 117 w 213"/>
                  <a:gd name="T67" fmla="*/ 1 h 329"/>
                  <a:gd name="T68" fmla="*/ 122 w 213"/>
                  <a:gd name="T69" fmla="*/ 0 h 329"/>
                  <a:gd name="T70" fmla="*/ 141 w 213"/>
                  <a:gd name="T71" fmla="*/ 9 h 329"/>
                  <a:gd name="T72" fmla="*/ 151 w 213"/>
                  <a:gd name="T73" fmla="*/ 21 h 329"/>
                  <a:gd name="T74" fmla="*/ 164 w 213"/>
                  <a:gd name="T75" fmla="*/ 24 h 329"/>
                  <a:gd name="T76" fmla="*/ 180 w 213"/>
                  <a:gd name="T77" fmla="*/ 27 h 329"/>
                  <a:gd name="T78" fmla="*/ 193 w 213"/>
                  <a:gd name="T79" fmla="*/ 51 h 329"/>
                  <a:gd name="T80" fmla="*/ 205 w 213"/>
                  <a:gd name="T81" fmla="*/ 60 h 329"/>
                  <a:gd name="T82" fmla="*/ 210 w 213"/>
                  <a:gd name="T83" fmla="*/ 72 h 329"/>
                  <a:gd name="T84" fmla="*/ 190 w 213"/>
                  <a:gd name="T85" fmla="*/ 86 h 329"/>
                  <a:gd name="T86" fmla="*/ 165 w 213"/>
                  <a:gd name="T87" fmla="*/ 92 h 329"/>
                  <a:gd name="T88" fmla="*/ 162 w 213"/>
                  <a:gd name="T89" fmla="*/ 98 h 329"/>
                  <a:gd name="T90" fmla="*/ 166 w 213"/>
                  <a:gd name="T91" fmla="*/ 101 h 329"/>
                  <a:gd name="T92" fmla="*/ 194 w 213"/>
                  <a:gd name="T93" fmla="*/ 118 h 329"/>
                  <a:gd name="T94" fmla="*/ 165 w 213"/>
                  <a:gd name="T95" fmla="*/ 117 h 329"/>
                  <a:gd name="T96" fmla="*/ 165 w 213"/>
                  <a:gd name="T97" fmla="*/ 128 h 329"/>
                  <a:gd name="T98" fmla="*/ 168 w 213"/>
                  <a:gd name="T99" fmla="*/ 13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329">
                    <a:moveTo>
                      <a:pt x="168" y="137"/>
                    </a:moveTo>
                    <a:cubicBezTo>
                      <a:pt x="167" y="138"/>
                      <a:pt x="166" y="139"/>
                      <a:pt x="165" y="139"/>
                    </a:cubicBezTo>
                    <a:cubicBezTo>
                      <a:pt x="161" y="137"/>
                      <a:pt x="156" y="133"/>
                      <a:pt x="153" y="134"/>
                    </a:cubicBezTo>
                    <a:cubicBezTo>
                      <a:pt x="147" y="137"/>
                      <a:pt x="141" y="141"/>
                      <a:pt x="137" y="147"/>
                    </a:cubicBezTo>
                    <a:cubicBezTo>
                      <a:pt x="132" y="156"/>
                      <a:pt x="129" y="166"/>
                      <a:pt x="125" y="175"/>
                    </a:cubicBezTo>
                    <a:cubicBezTo>
                      <a:pt x="124" y="178"/>
                      <a:pt x="123" y="182"/>
                      <a:pt x="121" y="185"/>
                    </a:cubicBezTo>
                    <a:cubicBezTo>
                      <a:pt x="111" y="197"/>
                      <a:pt x="106" y="210"/>
                      <a:pt x="109" y="225"/>
                    </a:cubicBezTo>
                    <a:cubicBezTo>
                      <a:pt x="110" y="229"/>
                      <a:pt x="109" y="233"/>
                      <a:pt x="109" y="238"/>
                    </a:cubicBezTo>
                    <a:cubicBezTo>
                      <a:pt x="100" y="237"/>
                      <a:pt x="95" y="233"/>
                      <a:pt x="94" y="225"/>
                    </a:cubicBezTo>
                    <a:cubicBezTo>
                      <a:pt x="93" y="215"/>
                      <a:pt x="80" y="209"/>
                      <a:pt x="71" y="213"/>
                    </a:cubicBezTo>
                    <a:cubicBezTo>
                      <a:pt x="65" y="215"/>
                      <a:pt x="59" y="215"/>
                      <a:pt x="53" y="215"/>
                    </a:cubicBezTo>
                    <a:cubicBezTo>
                      <a:pt x="42" y="213"/>
                      <a:pt x="34" y="215"/>
                      <a:pt x="31" y="225"/>
                    </a:cubicBezTo>
                    <a:cubicBezTo>
                      <a:pt x="25" y="240"/>
                      <a:pt x="23" y="256"/>
                      <a:pt x="32" y="271"/>
                    </a:cubicBezTo>
                    <a:cubicBezTo>
                      <a:pt x="35" y="276"/>
                      <a:pt x="43" y="279"/>
                      <a:pt x="49" y="281"/>
                    </a:cubicBezTo>
                    <a:cubicBezTo>
                      <a:pt x="52" y="282"/>
                      <a:pt x="56" y="278"/>
                      <a:pt x="59" y="275"/>
                    </a:cubicBezTo>
                    <a:cubicBezTo>
                      <a:pt x="64" y="271"/>
                      <a:pt x="68" y="266"/>
                      <a:pt x="73" y="261"/>
                    </a:cubicBezTo>
                    <a:cubicBezTo>
                      <a:pt x="74" y="261"/>
                      <a:pt x="75" y="262"/>
                      <a:pt x="77" y="262"/>
                    </a:cubicBezTo>
                    <a:cubicBezTo>
                      <a:pt x="79" y="284"/>
                      <a:pt x="80" y="306"/>
                      <a:pt x="83" y="329"/>
                    </a:cubicBezTo>
                    <a:cubicBezTo>
                      <a:pt x="71" y="327"/>
                      <a:pt x="65" y="325"/>
                      <a:pt x="63" y="314"/>
                    </a:cubicBezTo>
                    <a:cubicBezTo>
                      <a:pt x="63" y="311"/>
                      <a:pt x="60" y="306"/>
                      <a:pt x="57" y="305"/>
                    </a:cubicBezTo>
                    <a:cubicBezTo>
                      <a:pt x="44" y="298"/>
                      <a:pt x="31" y="293"/>
                      <a:pt x="19" y="287"/>
                    </a:cubicBezTo>
                    <a:cubicBezTo>
                      <a:pt x="17" y="286"/>
                      <a:pt x="15" y="282"/>
                      <a:pt x="14" y="279"/>
                    </a:cubicBezTo>
                    <a:cubicBezTo>
                      <a:pt x="4" y="230"/>
                      <a:pt x="0" y="181"/>
                      <a:pt x="7" y="133"/>
                    </a:cubicBezTo>
                    <a:cubicBezTo>
                      <a:pt x="12" y="100"/>
                      <a:pt x="21" y="67"/>
                      <a:pt x="28" y="35"/>
                    </a:cubicBezTo>
                    <a:cubicBezTo>
                      <a:pt x="29" y="31"/>
                      <a:pt x="32" y="29"/>
                      <a:pt x="34" y="25"/>
                    </a:cubicBezTo>
                    <a:cubicBezTo>
                      <a:pt x="37" y="28"/>
                      <a:pt x="40" y="30"/>
                      <a:pt x="43" y="32"/>
                    </a:cubicBezTo>
                    <a:cubicBezTo>
                      <a:pt x="44" y="32"/>
                      <a:pt x="44" y="34"/>
                      <a:pt x="45" y="34"/>
                    </a:cubicBezTo>
                    <a:cubicBezTo>
                      <a:pt x="58" y="36"/>
                      <a:pt x="68" y="46"/>
                      <a:pt x="79" y="51"/>
                    </a:cubicBezTo>
                    <a:cubicBezTo>
                      <a:pt x="86" y="54"/>
                      <a:pt x="90" y="57"/>
                      <a:pt x="93" y="64"/>
                    </a:cubicBezTo>
                    <a:cubicBezTo>
                      <a:pt x="94" y="67"/>
                      <a:pt x="95" y="70"/>
                      <a:pt x="97" y="73"/>
                    </a:cubicBezTo>
                    <a:cubicBezTo>
                      <a:pt x="100" y="76"/>
                      <a:pt x="104" y="77"/>
                      <a:pt x="106" y="71"/>
                    </a:cubicBezTo>
                    <a:cubicBezTo>
                      <a:pt x="109" y="64"/>
                      <a:pt x="112" y="56"/>
                      <a:pt x="116" y="49"/>
                    </a:cubicBezTo>
                    <a:cubicBezTo>
                      <a:pt x="120" y="42"/>
                      <a:pt x="120" y="36"/>
                      <a:pt x="114" y="30"/>
                    </a:cubicBezTo>
                    <a:cubicBezTo>
                      <a:pt x="110" y="25"/>
                      <a:pt x="113" y="4"/>
                      <a:pt x="117" y="1"/>
                    </a:cubicBezTo>
                    <a:cubicBezTo>
                      <a:pt x="118" y="0"/>
                      <a:pt x="120" y="0"/>
                      <a:pt x="122" y="0"/>
                    </a:cubicBezTo>
                    <a:cubicBezTo>
                      <a:pt x="128" y="3"/>
                      <a:pt x="135" y="6"/>
                      <a:pt x="141" y="9"/>
                    </a:cubicBezTo>
                    <a:cubicBezTo>
                      <a:pt x="145" y="12"/>
                      <a:pt x="148" y="17"/>
                      <a:pt x="151" y="21"/>
                    </a:cubicBezTo>
                    <a:cubicBezTo>
                      <a:pt x="154" y="29"/>
                      <a:pt x="158" y="30"/>
                      <a:pt x="164" y="24"/>
                    </a:cubicBezTo>
                    <a:cubicBezTo>
                      <a:pt x="172" y="16"/>
                      <a:pt x="176" y="17"/>
                      <a:pt x="180" y="27"/>
                    </a:cubicBezTo>
                    <a:cubicBezTo>
                      <a:pt x="184" y="36"/>
                      <a:pt x="188" y="44"/>
                      <a:pt x="193" y="51"/>
                    </a:cubicBezTo>
                    <a:cubicBezTo>
                      <a:pt x="196" y="55"/>
                      <a:pt x="200" y="58"/>
                      <a:pt x="205" y="60"/>
                    </a:cubicBezTo>
                    <a:cubicBezTo>
                      <a:pt x="213" y="62"/>
                      <a:pt x="213" y="67"/>
                      <a:pt x="210" y="72"/>
                    </a:cubicBezTo>
                    <a:cubicBezTo>
                      <a:pt x="206" y="81"/>
                      <a:pt x="199" y="85"/>
                      <a:pt x="190" y="86"/>
                    </a:cubicBezTo>
                    <a:cubicBezTo>
                      <a:pt x="181" y="87"/>
                      <a:pt x="173" y="90"/>
                      <a:pt x="165" y="92"/>
                    </a:cubicBezTo>
                    <a:cubicBezTo>
                      <a:pt x="164" y="93"/>
                      <a:pt x="163" y="96"/>
                      <a:pt x="162" y="98"/>
                    </a:cubicBezTo>
                    <a:cubicBezTo>
                      <a:pt x="162" y="99"/>
                      <a:pt x="165" y="101"/>
                      <a:pt x="166" y="101"/>
                    </a:cubicBezTo>
                    <a:cubicBezTo>
                      <a:pt x="178" y="103"/>
                      <a:pt x="186" y="108"/>
                      <a:pt x="194" y="118"/>
                    </a:cubicBezTo>
                    <a:cubicBezTo>
                      <a:pt x="186" y="130"/>
                      <a:pt x="181" y="131"/>
                      <a:pt x="165" y="117"/>
                    </a:cubicBezTo>
                    <a:cubicBezTo>
                      <a:pt x="165" y="122"/>
                      <a:pt x="165" y="125"/>
                      <a:pt x="165" y="128"/>
                    </a:cubicBezTo>
                    <a:cubicBezTo>
                      <a:pt x="166" y="132"/>
                      <a:pt x="167" y="135"/>
                      <a:pt x="168" y="1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33">
                <a:extLst>
                  <a:ext uri="{FF2B5EF4-FFF2-40B4-BE49-F238E27FC236}">
                    <a16:creationId xmlns="" xmlns:a16="http://schemas.microsoft.com/office/drawing/2014/main" id="{0A9D6110-6087-46A0-8F7D-0452D8CFD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5" y="1335"/>
                <a:ext cx="560" cy="395"/>
              </a:xfrm>
              <a:custGeom>
                <a:avLst/>
                <a:gdLst>
                  <a:gd name="T0" fmla="*/ 221 w 269"/>
                  <a:gd name="T1" fmla="*/ 20 h 190"/>
                  <a:gd name="T2" fmla="*/ 238 w 269"/>
                  <a:gd name="T3" fmla="*/ 14 h 190"/>
                  <a:gd name="T4" fmla="*/ 261 w 269"/>
                  <a:gd name="T5" fmla="*/ 9 h 190"/>
                  <a:gd name="T6" fmla="*/ 269 w 269"/>
                  <a:gd name="T7" fmla="*/ 13 h 190"/>
                  <a:gd name="T8" fmla="*/ 263 w 269"/>
                  <a:gd name="T9" fmla="*/ 19 h 190"/>
                  <a:gd name="T10" fmla="*/ 240 w 269"/>
                  <a:gd name="T11" fmla="*/ 33 h 190"/>
                  <a:gd name="T12" fmla="*/ 235 w 269"/>
                  <a:gd name="T13" fmla="*/ 49 h 190"/>
                  <a:gd name="T14" fmla="*/ 237 w 269"/>
                  <a:gd name="T15" fmla="*/ 80 h 190"/>
                  <a:gd name="T16" fmla="*/ 229 w 269"/>
                  <a:gd name="T17" fmla="*/ 86 h 190"/>
                  <a:gd name="T18" fmla="*/ 214 w 269"/>
                  <a:gd name="T19" fmla="*/ 88 h 190"/>
                  <a:gd name="T20" fmla="*/ 220 w 269"/>
                  <a:gd name="T21" fmla="*/ 102 h 190"/>
                  <a:gd name="T22" fmla="*/ 220 w 269"/>
                  <a:gd name="T23" fmla="*/ 104 h 190"/>
                  <a:gd name="T24" fmla="*/ 216 w 269"/>
                  <a:gd name="T25" fmla="*/ 119 h 190"/>
                  <a:gd name="T26" fmla="*/ 209 w 269"/>
                  <a:gd name="T27" fmla="*/ 130 h 190"/>
                  <a:gd name="T28" fmla="*/ 185 w 269"/>
                  <a:gd name="T29" fmla="*/ 135 h 190"/>
                  <a:gd name="T30" fmla="*/ 149 w 269"/>
                  <a:gd name="T31" fmla="*/ 153 h 190"/>
                  <a:gd name="T32" fmla="*/ 131 w 269"/>
                  <a:gd name="T33" fmla="*/ 180 h 190"/>
                  <a:gd name="T34" fmla="*/ 120 w 269"/>
                  <a:gd name="T35" fmla="*/ 189 h 190"/>
                  <a:gd name="T36" fmla="*/ 102 w 269"/>
                  <a:gd name="T37" fmla="*/ 174 h 190"/>
                  <a:gd name="T38" fmla="*/ 89 w 269"/>
                  <a:gd name="T39" fmla="*/ 141 h 190"/>
                  <a:gd name="T40" fmla="*/ 88 w 269"/>
                  <a:gd name="T41" fmla="*/ 138 h 190"/>
                  <a:gd name="T42" fmla="*/ 88 w 269"/>
                  <a:gd name="T43" fmla="*/ 117 h 190"/>
                  <a:gd name="T44" fmla="*/ 55 w 269"/>
                  <a:gd name="T45" fmla="*/ 71 h 190"/>
                  <a:gd name="T46" fmla="*/ 26 w 269"/>
                  <a:gd name="T47" fmla="*/ 64 h 190"/>
                  <a:gd name="T48" fmla="*/ 16 w 269"/>
                  <a:gd name="T49" fmla="*/ 55 h 190"/>
                  <a:gd name="T50" fmla="*/ 4 w 269"/>
                  <a:gd name="T51" fmla="*/ 45 h 190"/>
                  <a:gd name="T52" fmla="*/ 1 w 269"/>
                  <a:gd name="T53" fmla="*/ 44 h 190"/>
                  <a:gd name="T54" fmla="*/ 0 w 269"/>
                  <a:gd name="T55" fmla="*/ 42 h 190"/>
                  <a:gd name="T56" fmla="*/ 13 w 269"/>
                  <a:gd name="T57" fmla="*/ 41 h 190"/>
                  <a:gd name="T58" fmla="*/ 24 w 269"/>
                  <a:gd name="T59" fmla="*/ 40 h 190"/>
                  <a:gd name="T60" fmla="*/ 33 w 269"/>
                  <a:gd name="T61" fmla="*/ 29 h 190"/>
                  <a:gd name="T62" fmla="*/ 21 w 269"/>
                  <a:gd name="T63" fmla="*/ 22 h 190"/>
                  <a:gd name="T64" fmla="*/ 31 w 269"/>
                  <a:gd name="T65" fmla="*/ 20 h 190"/>
                  <a:gd name="T66" fmla="*/ 58 w 269"/>
                  <a:gd name="T67" fmla="*/ 12 h 190"/>
                  <a:gd name="T68" fmla="*/ 79 w 269"/>
                  <a:gd name="T69" fmla="*/ 12 h 190"/>
                  <a:gd name="T70" fmla="*/ 101 w 269"/>
                  <a:gd name="T71" fmla="*/ 12 h 190"/>
                  <a:gd name="T72" fmla="*/ 159 w 269"/>
                  <a:gd name="T73" fmla="*/ 5 h 190"/>
                  <a:gd name="T74" fmla="*/ 176 w 269"/>
                  <a:gd name="T75" fmla="*/ 2 h 190"/>
                  <a:gd name="T76" fmla="*/ 216 w 269"/>
                  <a:gd name="T77" fmla="*/ 2 h 190"/>
                  <a:gd name="T78" fmla="*/ 221 w 269"/>
                  <a:gd name="T79" fmla="*/ 2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9" h="190">
                    <a:moveTo>
                      <a:pt x="221" y="20"/>
                    </a:moveTo>
                    <a:cubicBezTo>
                      <a:pt x="226" y="18"/>
                      <a:pt x="232" y="15"/>
                      <a:pt x="238" y="14"/>
                    </a:cubicBezTo>
                    <a:cubicBezTo>
                      <a:pt x="246" y="11"/>
                      <a:pt x="254" y="10"/>
                      <a:pt x="261" y="9"/>
                    </a:cubicBezTo>
                    <a:cubicBezTo>
                      <a:pt x="264" y="9"/>
                      <a:pt x="266" y="12"/>
                      <a:pt x="269" y="13"/>
                    </a:cubicBezTo>
                    <a:cubicBezTo>
                      <a:pt x="267" y="15"/>
                      <a:pt x="265" y="18"/>
                      <a:pt x="263" y="19"/>
                    </a:cubicBezTo>
                    <a:cubicBezTo>
                      <a:pt x="255" y="24"/>
                      <a:pt x="247" y="28"/>
                      <a:pt x="240" y="33"/>
                    </a:cubicBezTo>
                    <a:cubicBezTo>
                      <a:pt x="234" y="36"/>
                      <a:pt x="233" y="41"/>
                      <a:pt x="235" y="49"/>
                    </a:cubicBezTo>
                    <a:cubicBezTo>
                      <a:pt x="238" y="59"/>
                      <a:pt x="237" y="70"/>
                      <a:pt x="237" y="80"/>
                    </a:cubicBezTo>
                    <a:cubicBezTo>
                      <a:pt x="237" y="82"/>
                      <a:pt x="232" y="85"/>
                      <a:pt x="229" y="86"/>
                    </a:cubicBezTo>
                    <a:cubicBezTo>
                      <a:pt x="224" y="87"/>
                      <a:pt x="219" y="87"/>
                      <a:pt x="214" y="88"/>
                    </a:cubicBezTo>
                    <a:cubicBezTo>
                      <a:pt x="216" y="93"/>
                      <a:pt x="218" y="97"/>
                      <a:pt x="220" y="102"/>
                    </a:cubicBezTo>
                    <a:cubicBezTo>
                      <a:pt x="220" y="103"/>
                      <a:pt x="220" y="103"/>
                      <a:pt x="220" y="104"/>
                    </a:cubicBezTo>
                    <a:cubicBezTo>
                      <a:pt x="215" y="108"/>
                      <a:pt x="205" y="110"/>
                      <a:pt x="216" y="119"/>
                    </a:cubicBezTo>
                    <a:cubicBezTo>
                      <a:pt x="220" y="122"/>
                      <a:pt x="215" y="129"/>
                      <a:pt x="209" y="130"/>
                    </a:cubicBezTo>
                    <a:cubicBezTo>
                      <a:pt x="201" y="132"/>
                      <a:pt x="193" y="132"/>
                      <a:pt x="185" y="135"/>
                    </a:cubicBezTo>
                    <a:cubicBezTo>
                      <a:pt x="173" y="140"/>
                      <a:pt x="160" y="145"/>
                      <a:pt x="149" y="153"/>
                    </a:cubicBezTo>
                    <a:cubicBezTo>
                      <a:pt x="141" y="159"/>
                      <a:pt x="137" y="171"/>
                      <a:pt x="131" y="180"/>
                    </a:cubicBezTo>
                    <a:cubicBezTo>
                      <a:pt x="128" y="184"/>
                      <a:pt x="121" y="190"/>
                      <a:pt x="120" y="189"/>
                    </a:cubicBezTo>
                    <a:cubicBezTo>
                      <a:pt x="113" y="186"/>
                      <a:pt x="105" y="181"/>
                      <a:pt x="102" y="174"/>
                    </a:cubicBezTo>
                    <a:cubicBezTo>
                      <a:pt x="96" y="164"/>
                      <a:pt x="93" y="152"/>
                      <a:pt x="89" y="141"/>
                    </a:cubicBezTo>
                    <a:cubicBezTo>
                      <a:pt x="89" y="140"/>
                      <a:pt x="88" y="138"/>
                      <a:pt x="88" y="138"/>
                    </a:cubicBezTo>
                    <a:cubicBezTo>
                      <a:pt x="94" y="131"/>
                      <a:pt x="88" y="124"/>
                      <a:pt x="88" y="117"/>
                    </a:cubicBezTo>
                    <a:cubicBezTo>
                      <a:pt x="87" y="94"/>
                      <a:pt x="72" y="81"/>
                      <a:pt x="55" y="71"/>
                    </a:cubicBezTo>
                    <a:cubicBezTo>
                      <a:pt x="47" y="66"/>
                      <a:pt x="36" y="66"/>
                      <a:pt x="26" y="64"/>
                    </a:cubicBezTo>
                    <a:cubicBezTo>
                      <a:pt x="21" y="63"/>
                      <a:pt x="14" y="65"/>
                      <a:pt x="16" y="55"/>
                    </a:cubicBezTo>
                    <a:cubicBezTo>
                      <a:pt x="17" y="52"/>
                      <a:pt x="9" y="48"/>
                      <a:pt x="4" y="45"/>
                    </a:cubicBezTo>
                    <a:cubicBezTo>
                      <a:pt x="3" y="45"/>
                      <a:pt x="2" y="45"/>
                      <a:pt x="1" y="44"/>
                    </a:cubicBezTo>
                    <a:cubicBezTo>
                      <a:pt x="1" y="43"/>
                      <a:pt x="0" y="43"/>
                      <a:pt x="0" y="42"/>
                    </a:cubicBezTo>
                    <a:cubicBezTo>
                      <a:pt x="4" y="41"/>
                      <a:pt x="8" y="41"/>
                      <a:pt x="13" y="41"/>
                    </a:cubicBezTo>
                    <a:cubicBezTo>
                      <a:pt x="16" y="40"/>
                      <a:pt x="21" y="42"/>
                      <a:pt x="24" y="40"/>
                    </a:cubicBezTo>
                    <a:cubicBezTo>
                      <a:pt x="27" y="38"/>
                      <a:pt x="30" y="33"/>
                      <a:pt x="33" y="29"/>
                    </a:cubicBezTo>
                    <a:cubicBezTo>
                      <a:pt x="29" y="27"/>
                      <a:pt x="26" y="25"/>
                      <a:pt x="21" y="22"/>
                    </a:cubicBezTo>
                    <a:cubicBezTo>
                      <a:pt x="25" y="21"/>
                      <a:pt x="28" y="20"/>
                      <a:pt x="31" y="20"/>
                    </a:cubicBezTo>
                    <a:cubicBezTo>
                      <a:pt x="41" y="20"/>
                      <a:pt x="50" y="19"/>
                      <a:pt x="58" y="12"/>
                    </a:cubicBezTo>
                    <a:cubicBezTo>
                      <a:pt x="62" y="8"/>
                      <a:pt x="73" y="9"/>
                      <a:pt x="79" y="12"/>
                    </a:cubicBezTo>
                    <a:cubicBezTo>
                      <a:pt x="87" y="14"/>
                      <a:pt x="92" y="16"/>
                      <a:pt x="101" y="12"/>
                    </a:cubicBezTo>
                    <a:cubicBezTo>
                      <a:pt x="119" y="6"/>
                      <a:pt x="139" y="2"/>
                      <a:pt x="159" y="5"/>
                    </a:cubicBezTo>
                    <a:cubicBezTo>
                      <a:pt x="165" y="6"/>
                      <a:pt x="171" y="2"/>
                      <a:pt x="176" y="2"/>
                    </a:cubicBezTo>
                    <a:cubicBezTo>
                      <a:pt x="190" y="1"/>
                      <a:pt x="203" y="0"/>
                      <a:pt x="216" y="2"/>
                    </a:cubicBezTo>
                    <a:cubicBezTo>
                      <a:pt x="218" y="2"/>
                      <a:pt x="219" y="12"/>
                      <a:pt x="22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34">
                <a:extLst>
                  <a:ext uri="{FF2B5EF4-FFF2-40B4-BE49-F238E27FC236}">
                    <a16:creationId xmlns="" xmlns:a16="http://schemas.microsoft.com/office/drawing/2014/main" id="{55081723-ABD1-40EF-8EFC-74746A7B7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1584"/>
                <a:ext cx="302" cy="196"/>
              </a:xfrm>
              <a:custGeom>
                <a:avLst/>
                <a:gdLst>
                  <a:gd name="T0" fmla="*/ 0 w 145"/>
                  <a:gd name="T1" fmla="*/ 84 h 94"/>
                  <a:gd name="T2" fmla="*/ 24 w 145"/>
                  <a:gd name="T3" fmla="*/ 38 h 94"/>
                  <a:gd name="T4" fmla="*/ 44 w 145"/>
                  <a:gd name="T5" fmla="*/ 39 h 94"/>
                  <a:gd name="T6" fmla="*/ 37 w 145"/>
                  <a:gd name="T7" fmla="*/ 21 h 94"/>
                  <a:gd name="T8" fmla="*/ 52 w 145"/>
                  <a:gd name="T9" fmla="*/ 2 h 94"/>
                  <a:gd name="T10" fmla="*/ 55 w 145"/>
                  <a:gd name="T11" fmla="*/ 0 h 94"/>
                  <a:gd name="T12" fmla="*/ 85 w 145"/>
                  <a:gd name="T13" fmla="*/ 8 h 94"/>
                  <a:gd name="T14" fmla="*/ 106 w 145"/>
                  <a:gd name="T15" fmla="*/ 17 h 94"/>
                  <a:gd name="T16" fmla="*/ 118 w 145"/>
                  <a:gd name="T17" fmla="*/ 38 h 94"/>
                  <a:gd name="T18" fmla="*/ 123 w 145"/>
                  <a:gd name="T19" fmla="*/ 49 h 94"/>
                  <a:gd name="T20" fmla="*/ 145 w 145"/>
                  <a:gd name="T21" fmla="*/ 58 h 94"/>
                  <a:gd name="T22" fmla="*/ 132 w 145"/>
                  <a:gd name="T23" fmla="*/ 74 h 94"/>
                  <a:gd name="T24" fmla="*/ 120 w 145"/>
                  <a:gd name="T25" fmla="*/ 66 h 94"/>
                  <a:gd name="T26" fmla="*/ 118 w 145"/>
                  <a:gd name="T27" fmla="*/ 68 h 94"/>
                  <a:gd name="T28" fmla="*/ 124 w 145"/>
                  <a:gd name="T29" fmla="*/ 77 h 94"/>
                  <a:gd name="T30" fmla="*/ 122 w 145"/>
                  <a:gd name="T31" fmla="*/ 88 h 94"/>
                  <a:gd name="T32" fmla="*/ 110 w 145"/>
                  <a:gd name="T33" fmla="*/ 94 h 94"/>
                  <a:gd name="T34" fmla="*/ 79 w 145"/>
                  <a:gd name="T35" fmla="*/ 70 h 94"/>
                  <a:gd name="T36" fmla="*/ 92 w 145"/>
                  <a:gd name="T37" fmla="*/ 42 h 94"/>
                  <a:gd name="T38" fmla="*/ 86 w 145"/>
                  <a:gd name="T39" fmla="*/ 36 h 94"/>
                  <a:gd name="T40" fmla="*/ 66 w 145"/>
                  <a:gd name="T41" fmla="*/ 26 h 94"/>
                  <a:gd name="T42" fmla="*/ 52 w 145"/>
                  <a:gd name="T43" fmla="*/ 31 h 94"/>
                  <a:gd name="T44" fmla="*/ 58 w 145"/>
                  <a:gd name="T45" fmla="*/ 42 h 94"/>
                  <a:gd name="T46" fmla="*/ 40 w 145"/>
                  <a:gd name="T47" fmla="*/ 67 h 94"/>
                  <a:gd name="T48" fmla="*/ 55 w 145"/>
                  <a:gd name="T49" fmla="*/ 78 h 94"/>
                  <a:gd name="T50" fmla="*/ 28 w 145"/>
                  <a:gd name="T51" fmla="*/ 66 h 94"/>
                  <a:gd name="T52" fmla="*/ 2 w 145"/>
                  <a:gd name="T53" fmla="*/ 87 h 94"/>
                  <a:gd name="T54" fmla="*/ 0 w 145"/>
                  <a:gd name="T55" fmla="*/ 8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5" h="94">
                    <a:moveTo>
                      <a:pt x="0" y="84"/>
                    </a:moveTo>
                    <a:cubicBezTo>
                      <a:pt x="8" y="69"/>
                      <a:pt x="16" y="54"/>
                      <a:pt x="24" y="38"/>
                    </a:cubicBezTo>
                    <a:cubicBezTo>
                      <a:pt x="32" y="41"/>
                      <a:pt x="37" y="48"/>
                      <a:pt x="44" y="39"/>
                    </a:cubicBezTo>
                    <a:cubicBezTo>
                      <a:pt x="51" y="29"/>
                      <a:pt x="39" y="27"/>
                      <a:pt x="37" y="21"/>
                    </a:cubicBezTo>
                    <a:cubicBezTo>
                      <a:pt x="42" y="15"/>
                      <a:pt x="47" y="8"/>
                      <a:pt x="52" y="2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65" y="2"/>
                      <a:pt x="75" y="5"/>
                      <a:pt x="85" y="8"/>
                    </a:cubicBezTo>
                    <a:cubicBezTo>
                      <a:pt x="92" y="10"/>
                      <a:pt x="99" y="15"/>
                      <a:pt x="106" y="17"/>
                    </a:cubicBezTo>
                    <a:cubicBezTo>
                      <a:pt x="117" y="20"/>
                      <a:pt x="122" y="27"/>
                      <a:pt x="118" y="38"/>
                    </a:cubicBezTo>
                    <a:cubicBezTo>
                      <a:pt x="115" y="44"/>
                      <a:pt x="117" y="47"/>
                      <a:pt x="123" y="49"/>
                    </a:cubicBezTo>
                    <a:cubicBezTo>
                      <a:pt x="130" y="51"/>
                      <a:pt x="137" y="55"/>
                      <a:pt x="145" y="58"/>
                    </a:cubicBezTo>
                    <a:cubicBezTo>
                      <a:pt x="141" y="64"/>
                      <a:pt x="137" y="69"/>
                      <a:pt x="132" y="74"/>
                    </a:cubicBezTo>
                    <a:cubicBezTo>
                      <a:pt x="128" y="71"/>
                      <a:pt x="124" y="69"/>
                      <a:pt x="120" y="66"/>
                    </a:cubicBezTo>
                    <a:cubicBezTo>
                      <a:pt x="119" y="67"/>
                      <a:pt x="119" y="67"/>
                      <a:pt x="118" y="68"/>
                    </a:cubicBezTo>
                    <a:cubicBezTo>
                      <a:pt x="120" y="71"/>
                      <a:pt x="122" y="74"/>
                      <a:pt x="124" y="77"/>
                    </a:cubicBezTo>
                    <a:cubicBezTo>
                      <a:pt x="128" y="82"/>
                      <a:pt x="128" y="85"/>
                      <a:pt x="122" y="88"/>
                    </a:cubicBezTo>
                    <a:cubicBezTo>
                      <a:pt x="117" y="89"/>
                      <a:pt x="114" y="92"/>
                      <a:pt x="110" y="94"/>
                    </a:cubicBezTo>
                    <a:cubicBezTo>
                      <a:pt x="99" y="86"/>
                      <a:pt x="89" y="77"/>
                      <a:pt x="79" y="70"/>
                    </a:cubicBezTo>
                    <a:cubicBezTo>
                      <a:pt x="86" y="67"/>
                      <a:pt x="94" y="51"/>
                      <a:pt x="92" y="42"/>
                    </a:cubicBezTo>
                    <a:cubicBezTo>
                      <a:pt x="91" y="40"/>
                      <a:pt x="88" y="37"/>
                      <a:pt x="86" y="36"/>
                    </a:cubicBezTo>
                    <a:cubicBezTo>
                      <a:pt x="80" y="32"/>
                      <a:pt x="73" y="29"/>
                      <a:pt x="66" y="26"/>
                    </a:cubicBezTo>
                    <a:cubicBezTo>
                      <a:pt x="61" y="24"/>
                      <a:pt x="55" y="24"/>
                      <a:pt x="52" y="31"/>
                    </a:cubicBezTo>
                    <a:cubicBezTo>
                      <a:pt x="52" y="33"/>
                      <a:pt x="56" y="37"/>
                      <a:pt x="58" y="42"/>
                    </a:cubicBezTo>
                    <a:cubicBezTo>
                      <a:pt x="53" y="49"/>
                      <a:pt x="47" y="57"/>
                      <a:pt x="40" y="67"/>
                    </a:cubicBezTo>
                    <a:cubicBezTo>
                      <a:pt x="44" y="70"/>
                      <a:pt x="49" y="74"/>
                      <a:pt x="55" y="78"/>
                    </a:cubicBezTo>
                    <a:cubicBezTo>
                      <a:pt x="41" y="85"/>
                      <a:pt x="34" y="82"/>
                      <a:pt x="28" y="66"/>
                    </a:cubicBezTo>
                    <a:cubicBezTo>
                      <a:pt x="19" y="73"/>
                      <a:pt x="11" y="80"/>
                      <a:pt x="2" y="87"/>
                    </a:cubicBezTo>
                    <a:cubicBezTo>
                      <a:pt x="2" y="86"/>
                      <a:pt x="1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35">
                <a:extLst>
                  <a:ext uri="{FF2B5EF4-FFF2-40B4-BE49-F238E27FC236}">
                    <a16:creationId xmlns="" xmlns:a16="http://schemas.microsoft.com/office/drawing/2014/main" id="{92DC8E61-EBCB-485D-8E47-B36455CF0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" y="1817"/>
                <a:ext cx="91" cy="100"/>
              </a:xfrm>
              <a:custGeom>
                <a:avLst/>
                <a:gdLst>
                  <a:gd name="T0" fmla="*/ 19 w 44"/>
                  <a:gd name="T1" fmla="*/ 0 h 48"/>
                  <a:gd name="T2" fmla="*/ 42 w 44"/>
                  <a:gd name="T3" fmla="*/ 31 h 48"/>
                  <a:gd name="T4" fmla="*/ 44 w 44"/>
                  <a:gd name="T5" fmla="*/ 48 h 48"/>
                  <a:gd name="T6" fmla="*/ 19 w 44"/>
                  <a:gd name="T7" fmla="*/ 48 h 48"/>
                  <a:gd name="T8" fmla="*/ 19 w 44"/>
                  <a:gd name="T9" fmla="*/ 42 h 48"/>
                  <a:gd name="T10" fmla="*/ 22 w 44"/>
                  <a:gd name="T11" fmla="*/ 33 h 48"/>
                  <a:gd name="T12" fmla="*/ 20 w 44"/>
                  <a:gd name="T13" fmla="*/ 25 h 48"/>
                  <a:gd name="T14" fmla="*/ 14 w 44"/>
                  <a:gd name="T15" fmla="*/ 31 h 48"/>
                  <a:gd name="T16" fmla="*/ 13 w 44"/>
                  <a:gd name="T17" fmla="*/ 37 h 48"/>
                  <a:gd name="T18" fmla="*/ 3 w 44"/>
                  <a:gd name="T19" fmla="*/ 43 h 48"/>
                  <a:gd name="T20" fmla="*/ 1 w 44"/>
                  <a:gd name="T21" fmla="*/ 33 h 48"/>
                  <a:gd name="T22" fmla="*/ 15 w 44"/>
                  <a:gd name="T23" fmla="*/ 16 h 48"/>
                  <a:gd name="T24" fmla="*/ 18 w 44"/>
                  <a:gd name="T25" fmla="*/ 9 h 48"/>
                  <a:gd name="T26" fmla="*/ 19 w 44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48">
                    <a:moveTo>
                      <a:pt x="19" y="0"/>
                    </a:moveTo>
                    <a:cubicBezTo>
                      <a:pt x="27" y="10"/>
                      <a:pt x="35" y="20"/>
                      <a:pt x="42" y="31"/>
                    </a:cubicBezTo>
                    <a:cubicBezTo>
                      <a:pt x="44" y="36"/>
                      <a:pt x="43" y="43"/>
                      <a:pt x="44" y="48"/>
                    </a:cubicBezTo>
                    <a:cubicBezTo>
                      <a:pt x="36" y="48"/>
                      <a:pt x="27" y="48"/>
                      <a:pt x="19" y="48"/>
                    </a:cubicBezTo>
                    <a:cubicBezTo>
                      <a:pt x="19" y="48"/>
                      <a:pt x="18" y="44"/>
                      <a:pt x="19" y="42"/>
                    </a:cubicBezTo>
                    <a:cubicBezTo>
                      <a:pt x="20" y="39"/>
                      <a:pt x="22" y="36"/>
                      <a:pt x="22" y="33"/>
                    </a:cubicBezTo>
                    <a:cubicBezTo>
                      <a:pt x="23" y="30"/>
                      <a:pt x="21" y="28"/>
                      <a:pt x="20" y="25"/>
                    </a:cubicBezTo>
                    <a:cubicBezTo>
                      <a:pt x="18" y="27"/>
                      <a:pt x="15" y="29"/>
                      <a:pt x="14" y="31"/>
                    </a:cubicBezTo>
                    <a:cubicBezTo>
                      <a:pt x="13" y="33"/>
                      <a:pt x="14" y="36"/>
                      <a:pt x="13" y="37"/>
                    </a:cubicBezTo>
                    <a:cubicBezTo>
                      <a:pt x="10" y="39"/>
                      <a:pt x="6" y="41"/>
                      <a:pt x="3" y="43"/>
                    </a:cubicBezTo>
                    <a:cubicBezTo>
                      <a:pt x="2" y="39"/>
                      <a:pt x="0" y="34"/>
                      <a:pt x="1" y="33"/>
                    </a:cubicBezTo>
                    <a:cubicBezTo>
                      <a:pt x="6" y="28"/>
                      <a:pt x="5" y="18"/>
                      <a:pt x="15" y="16"/>
                    </a:cubicBezTo>
                    <a:cubicBezTo>
                      <a:pt x="17" y="16"/>
                      <a:pt x="18" y="12"/>
                      <a:pt x="18" y="9"/>
                    </a:cubicBezTo>
                    <a:cubicBezTo>
                      <a:pt x="19" y="6"/>
                      <a:pt x="19" y="3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36">
                <a:extLst>
                  <a:ext uri="{FF2B5EF4-FFF2-40B4-BE49-F238E27FC236}">
                    <a16:creationId xmlns="" xmlns:a16="http://schemas.microsoft.com/office/drawing/2014/main" id="{827A54E6-9F7E-4951-9661-E8541EB40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2713"/>
                <a:ext cx="79" cy="122"/>
              </a:xfrm>
              <a:custGeom>
                <a:avLst/>
                <a:gdLst>
                  <a:gd name="T0" fmla="*/ 33 w 38"/>
                  <a:gd name="T1" fmla="*/ 0 h 59"/>
                  <a:gd name="T2" fmla="*/ 32 w 38"/>
                  <a:gd name="T3" fmla="*/ 27 h 59"/>
                  <a:gd name="T4" fmla="*/ 24 w 38"/>
                  <a:gd name="T5" fmla="*/ 43 h 59"/>
                  <a:gd name="T6" fmla="*/ 9 w 38"/>
                  <a:gd name="T7" fmla="*/ 59 h 59"/>
                  <a:gd name="T8" fmla="*/ 33 w 38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9">
                    <a:moveTo>
                      <a:pt x="33" y="0"/>
                    </a:moveTo>
                    <a:cubicBezTo>
                      <a:pt x="38" y="8"/>
                      <a:pt x="38" y="19"/>
                      <a:pt x="32" y="27"/>
                    </a:cubicBezTo>
                    <a:cubicBezTo>
                      <a:pt x="29" y="32"/>
                      <a:pt x="26" y="38"/>
                      <a:pt x="24" y="43"/>
                    </a:cubicBezTo>
                    <a:cubicBezTo>
                      <a:pt x="21" y="51"/>
                      <a:pt x="17" y="57"/>
                      <a:pt x="9" y="59"/>
                    </a:cubicBezTo>
                    <a:cubicBezTo>
                      <a:pt x="0" y="45"/>
                      <a:pt x="12" y="16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37">
                <a:extLst>
                  <a:ext uri="{FF2B5EF4-FFF2-40B4-BE49-F238E27FC236}">
                    <a16:creationId xmlns="" xmlns:a16="http://schemas.microsoft.com/office/drawing/2014/main" id="{1CAC12C8-DFB5-4141-A621-0F2635027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8" y="1688"/>
                <a:ext cx="88" cy="38"/>
              </a:xfrm>
              <a:custGeom>
                <a:avLst/>
                <a:gdLst>
                  <a:gd name="T0" fmla="*/ 0 w 42"/>
                  <a:gd name="T1" fmla="*/ 2 h 18"/>
                  <a:gd name="T2" fmla="*/ 35 w 42"/>
                  <a:gd name="T3" fmla="*/ 0 h 18"/>
                  <a:gd name="T4" fmla="*/ 42 w 42"/>
                  <a:gd name="T5" fmla="*/ 4 h 18"/>
                  <a:gd name="T6" fmla="*/ 34 w 42"/>
                  <a:gd name="T7" fmla="*/ 13 h 18"/>
                  <a:gd name="T8" fmla="*/ 17 w 42"/>
                  <a:gd name="T9" fmla="*/ 16 h 18"/>
                  <a:gd name="T10" fmla="*/ 0 w 42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2"/>
                    </a:moveTo>
                    <a:cubicBezTo>
                      <a:pt x="11" y="1"/>
                      <a:pt x="23" y="0"/>
                      <a:pt x="35" y="0"/>
                    </a:cubicBezTo>
                    <a:cubicBezTo>
                      <a:pt x="37" y="0"/>
                      <a:pt x="39" y="3"/>
                      <a:pt x="42" y="4"/>
                    </a:cubicBezTo>
                    <a:cubicBezTo>
                      <a:pt x="39" y="7"/>
                      <a:pt x="37" y="12"/>
                      <a:pt x="34" y="13"/>
                    </a:cubicBezTo>
                    <a:cubicBezTo>
                      <a:pt x="29" y="15"/>
                      <a:pt x="23" y="15"/>
                      <a:pt x="17" y="16"/>
                    </a:cubicBezTo>
                    <a:cubicBezTo>
                      <a:pt x="10" y="18"/>
                      <a:pt x="2" y="1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38">
                <a:extLst>
                  <a:ext uri="{FF2B5EF4-FFF2-40B4-BE49-F238E27FC236}">
                    <a16:creationId xmlns="" xmlns:a16="http://schemas.microsoft.com/office/drawing/2014/main" id="{7A856BC8-37A2-4C7A-916E-95D9D3A18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1" y="1447"/>
                <a:ext cx="65" cy="58"/>
              </a:xfrm>
              <a:custGeom>
                <a:avLst/>
                <a:gdLst>
                  <a:gd name="T0" fmla="*/ 24 w 31"/>
                  <a:gd name="T1" fmla="*/ 28 h 28"/>
                  <a:gd name="T2" fmla="*/ 0 w 31"/>
                  <a:gd name="T3" fmla="*/ 7 h 28"/>
                  <a:gd name="T4" fmla="*/ 28 w 31"/>
                  <a:gd name="T5" fmla="*/ 4 h 28"/>
                  <a:gd name="T6" fmla="*/ 31 w 31"/>
                  <a:gd name="T7" fmla="*/ 15 h 28"/>
                  <a:gd name="T8" fmla="*/ 24 w 3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8">
                    <a:moveTo>
                      <a:pt x="24" y="28"/>
                    </a:moveTo>
                    <a:cubicBezTo>
                      <a:pt x="15" y="20"/>
                      <a:pt x="8" y="14"/>
                      <a:pt x="0" y="7"/>
                    </a:cubicBezTo>
                    <a:cubicBezTo>
                      <a:pt x="5" y="3"/>
                      <a:pt x="23" y="0"/>
                      <a:pt x="28" y="4"/>
                    </a:cubicBezTo>
                    <a:cubicBezTo>
                      <a:pt x="30" y="6"/>
                      <a:pt x="31" y="11"/>
                      <a:pt x="31" y="15"/>
                    </a:cubicBezTo>
                    <a:cubicBezTo>
                      <a:pt x="30" y="19"/>
                      <a:pt x="27" y="24"/>
                      <a:pt x="2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39">
                <a:extLst>
                  <a:ext uri="{FF2B5EF4-FFF2-40B4-BE49-F238E27FC236}">
                    <a16:creationId xmlns="" xmlns:a16="http://schemas.microsoft.com/office/drawing/2014/main" id="{866659C4-546A-47B9-8357-EBD1512C65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401"/>
                <a:ext cx="89" cy="63"/>
              </a:xfrm>
              <a:custGeom>
                <a:avLst/>
                <a:gdLst>
                  <a:gd name="T0" fmla="*/ 42 w 43"/>
                  <a:gd name="T1" fmla="*/ 11 h 30"/>
                  <a:gd name="T2" fmla="*/ 2 w 43"/>
                  <a:gd name="T3" fmla="*/ 30 h 30"/>
                  <a:gd name="T4" fmla="*/ 0 w 43"/>
                  <a:gd name="T5" fmla="*/ 28 h 30"/>
                  <a:gd name="T6" fmla="*/ 33 w 43"/>
                  <a:gd name="T7" fmla="*/ 1 h 30"/>
                  <a:gd name="T8" fmla="*/ 43 w 43"/>
                  <a:gd name="T9" fmla="*/ 6 h 30"/>
                  <a:gd name="T10" fmla="*/ 42 w 43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0">
                    <a:moveTo>
                      <a:pt x="42" y="11"/>
                    </a:moveTo>
                    <a:cubicBezTo>
                      <a:pt x="28" y="17"/>
                      <a:pt x="15" y="24"/>
                      <a:pt x="2" y="30"/>
                    </a:cubicBezTo>
                    <a:cubicBezTo>
                      <a:pt x="1" y="29"/>
                      <a:pt x="1" y="28"/>
                      <a:pt x="0" y="28"/>
                    </a:cubicBezTo>
                    <a:cubicBezTo>
                      <a:pt x="11" y="19"/>
                      <a:pt x="22" y="9"/>
                      <a:pt x="33" y="1"/>
                    </a:cubicBezTo>
                    <a:cubicBezTo>
                      <a:pt x="35" y="0"/>
                      <a:pt x="40" y="5"/>
                      <a:pt x="43" y="6"/>
                    </a:cubicBezTo>
                    <a:cubicBezTo>
                      <a:pt x="43" y="8"/>
                      <a:pt x="42" y="9"/>
                      <a:pt x="4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40">
                <a:extLst>
                  <a:ext uri="{FF2B5EF4-FFF2-40B4-BE49-F238E27FC236}">
                    <a16:creationId xmlns="" xmlns:a16="http://schemas.microsoft.com/office/drawing/2014/main" id="{8941C438-E01B-4CEE-8C4C-493D49FE9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2" y="1528"/>
                <a:ext cx="69" cy="85"/>
              </a:xfrm>
              <a:custGeom>
                <a:avLst/>
                <a:gdLst>
                  <a:gd name="T0" fmla="*/ 0 w 33"/>
                  <a:gd name="T1" fmla="*/ 34 h 41"/>
                  <a:gd name="T2" fmla="*/ 16 w 33"/>
                  <a:gd name="T3" fmla="*/ 9 h 41"/>
                  <a:gd name="T4" fmla="*/ 28 w 33"/>
                  <a:gd name="T5" fmla="*/ 0 h 41"/>
                  <a:gd name="T6" fmla="*/ 32 w 33"/>
                  <a:gd name="T7" fmla="*/ 5 h 41"/>
                  <a:gd name="T8" fmla="*/ 23 w 33"/>
                  <a:gd name="T9" fmla="*/ 16 h 41"/>
                  <a:gd name="T10" fmla="*/ 10 w 33"/>
                  <a:gd name="T11" fmla="*/ 33 h 41"/>
                  <a:gd name="T12" fmla="*/ 0 w 33"/>
                  <a:gd name="T1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0" y="34"/>
                    </a:moveTo>
                    <a:cubicBezTo>
                      <a:pt x="6" y="25"/>
                      <a:pt x="10" y="17"/>
                      <a:pt x="16" y="9"/>
                    </a:cubicBezTo>
                    <a:cubicBezTo>
                      <a:pt x="19" y="5"/>
                      <a:pt x="24" y="3"/>
                      <a:pt x="28" y="0"/>
                    </a:cubicBezTo>
                    <a:cubicBezTo>
                      <a:pt x="28" y="0"/>
                      <a:pt x="33" y="4"/>
                      <a:pt x="32" y="5"/>
                    </a:cubicBezTo>
                    <a:cubicBezTo>
                      <a:pt x="30" y="9"/>
                      <a:pt x="27" y="14"/>
                      <a:pt x="23" y="16"/>
                    </a:cubicBezTo>
                    <a:cubicBezTo>
                      <a:pt x="16" y="20"/>
                      <a:pt x="10" y="24"/>
                      <a:pt x="10" y="33"/>
                    </a:cubicBezTo>
                    <a:cubicBezTo>
                      <a:pt x="9" y="41"/>
                      <a:pt x="4" y="38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41">
                <a:extLst>
                  <a:ext uri="{FF2B5EF4-FFF2-40B4-BE49-F238E27FC236}">
                    <a16:creationId xmlns="" xmlns:a16="http://schemas.microsoft.com/office/drawing/2014/main" id="{90438792-C350-4B73-99F2-33ABB4C5E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4" y="2299"/>
                <a:ext cx="44" cy="36"/>
              </a:xfrm>
              <a:custGeom>
                <a:avLst/>
                <a:gdLst>
                  <a:gd name="T0" fmla="*/ 21 w 21"/>
                  <a:gd name="T1" fmla="*/ 16 h 17"/>
                  <a:gd name="T2" fmla="*/ 0 w 21"/>
                  <a:gd name="T3" fmla="*/ 1 h 17"/>
                  <a:gd name="T4" fmla="*/ 21 w 21"/>
                  <a:gd name="T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7">
                    <a:moveTo>
                      <a:pt x="21" y="16"/>
                    </a:moveTo>
                    <a:cubicBezTo>
                      <a:pt x="9" y="17"/>
                      <a:pt x="6" y="7"/>
                      <a:pt x="0" y="1"/>
                    </a:cubicBezTo>
                    <a:cubicBezTo>
                      <a:pt x="11" y="0"/>
                      <a:pt x="12" y="13"/>
                      <a:pt x="21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42">
                <a:extLst>
                  <a:ext uri="{FF2B5EF4-FFF2-40B4-BE49-F238E27FC236}">
                    <a16:creationId xmlns="" xmlns:a16="http://schemas.microsoft.com/office/drawing/2014/main" id="{372C9E6A-A2EC-47C7-81CC-52C21561C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7" y="2349"/>
                <a:ext cx="29" cy="17"/>
              </a:xfrm>
              <a:custGeom>
                <a:avLst/>
                <a:gdLst>
                  <a:gd name="T0" fmla="*/ 0 w 14"/>
                  <a:gd name="T1" fmla="*/ 2 h 8"/>
                  <a:gd name="T2" fmla="*/ 12 w 14"/>
                  <a:gd name="T3" fmla="*/ 0 h 8"/>
                  <a:gd name="T4" fmla="*/ 14 w 14"/>
                  <a:gd name="T5" fmla="*/ 5 h 8"/>
                  <a:gd name="T6" fmla="*/ 2 w 14"/>
                  <a:gd name="T7" fmla="*/ 8 h 8"/>
                  <a:gd name="T8" fmla="*/ 0 w 1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0" y="2"/>
                    </a:moveTo>
                    <a:cubicBezTo>
                      <a:pt x="4" y="1"/>
                      <a:pt x="8" y="0"/>
                      <a:pt x="12" y="0"/>
                    </a:cubicBezTo>
                    <a:cubicBezTo>
                      <a:pt x="13" y="0"/>
                      <a:pt x="13" y="3"/>
                      <a:pt x="14" y="5"/>
                    </a:cubicBezTo>
                    <a:cubicBezTo>
                      <a:pt x="10" y="6"/>
                      <a:pt x="6" y="7"/>
                      <a:pt x="2" y="8"/>
                    </a:cubicBezTo>
                    <a:cubicBezTo>
                      <a:pt x="1" y="6"/>
                      <a:pt x="1" y="4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78" name="Freeform: Shape 16">
            <a:extLst>
              <a:ext uri="{FF2B5EF4-FFF2-40B4-BE49-F238E27FC236}">
                <a16:creationId xmlns="" xmlns:a16="http://schemas.microsoft.com/office/drawing/2014/main" id="{54C741DC-C1D6-4AB2-8864-DD02555C2855}"/>
              </a:ext>
            </a:extLst>
          </p:cNvPr>
          <p:cNvSpPr/>
          <p:nvPr/>
        </p:nvSpPr>
        <p:spPr>
          <a:xfrm>
            <a:off x="3660818" y="1648462"/>
            <a:ext cx="92185" cy="92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85888D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17">
            <a:extLst>
              <a:ext uri="{FF2B5EF4-FFF2-40B4-BE49-F238E27FC236}">
                <a16:creationId xmlns="" xmlns:a16="http://schemas.microsoft.com/office/drawing/2014/main" id="{B32259D0-6A18-475D-B832-63C66BD66924}"/>
              </a:ext>
            </a:extLst>
          </p:cNvPr>
          <p:cNvSpPr/>
          <p:nvPr/>
        </p:nvSpPr>
        <p:spPr>
          <a:xfrm>
            <a:off x="3750318" y="1504657"/>
            <a:ext cx="671109" cy="181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931" y="21600"/>
                </a:lnTo>
                <a:lnTo>
                  <a:pt x="21600" y="0"/>
                </a:lnTo>
              </a:path>
            </a:pathLst>
          </a:custGeom>
          <a:ln>
            <a:solidFill>
              <a:srgbClr val="85888D"/>
            </a:solidFill>
            <a:miter lim="400000"/>
            <a:tailEnd type="oval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18">
            <a:extLst>
              <a:ext uri="{FF2B5EF4-FFF2-40B4-BE49-F238E27FC236}">
                <a16:creationId xmlns="" xmlns:a16="http://schemas.microsoft.com/office/drawing/2014/main" id="{3A3716F9-A964-4608-B5F5-2E7022CE43FD}"/>
              </a:ext>
            </a:extLst>
          </p:cNvPr>
          <p:cNvSpPr/>
          <p:nvPr/>
        </p:nvSpPr>
        <p:spPr>
          <a:xfrm>
            <a:off x="4239983" y="2033703"/>
            <a:ext cx="783690" cy="154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4617" y="21600"/>
                </a:lnTo>
                <a:lnTo>
                  <a:pt x="21600" y="0"/>
                </a:lnTo>
              </a:path>
            </a:pathLst>
          </a:custGeom>
          <a:ln>
            <a:solidFill>
              <a:srgbClr val="85888D"/>
            </a:solidFill>
            <a:miter lim="400000"/>
            <a:tailEnd type="oval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Freeform: Shape 19">
            <a:extLst>
              <a:ext uri="{FF2B5EF4-FFF2-40B4-BE49-F238E27FC236}">
                <a16:creationId xmlns="" xmlns:a16="http://schemas.microsoft.com/office/drawing/2014/main" id="{5CEDB0F6-10AB-40AA-8BA2-B0E73CF6D919}"/>
              </a:ext>
            </a:extLst>
          </p:cNvPr>
          <p:cNvSpPr/>
          <p:nvPr/>
        </p:nvSpPr>
        <p:spPr>
          <a:xfrm>
            <a:off x="4584113" y="1146035"/>
            <a:ext cx="476239" cy="476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chemeClr val="accent1"/>
            </a:solidFill>
            <a:miter lim="400000"/>
          </a:ln>
        </p:spPr>
        <p:txBody>
          <a:bodyPr wrap="none" lIns="0" tIns="0" rIns="0" bIns="0" anchor="ctr">
            <a:normAutofit lnSpcReduction="10000"/>
          </a:bodyPr>
          <a:lstStyle/>
          <a:p>
            <a:pPr lvl="0" algn="ctr">
              <a:defRPr sz="3200"/>
            </a:pPr>
            <a:r>
              <a:rPr lang="en-US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2" name="Freeform: Shape 20">
            <a:extLst>
              <a:ext uri="{FF2B5EF4-FFF2-40B4-BE49-F238E27FC236}">
                <a16:creationId xmlns="" xmlns:a16="http://schemas.microsoft.com/office/drawing/2014/main" id="{F4508930-2784-4D2B-B149-698491963C79}"/>
              </a:ext>
            </a:extLst>
          </p:cNvPr>
          <p:cNvSpPr/>
          <p:nvPr/>
        </p:nvSpPr>
        <p:spPr>
          <a:xfrm>
            <a:off x="5060283" y="1709288"/>
            <a:ext cx="476239" cy="476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wrap="none" lIns="0" tIns="0" rIns="0" bIns="0" anchor="ctr">
            <a:normAutofit lnSpcReduction="10000"/>
          </a:bodyPr>
          <a:lstStyle/>
          <a:p>
            <a:pPr lvl="0" algn="ctr">
              <a:defRPr sz="3200"/>
            </a:pPr>
            <a:r>
              <a:rPr lang="en-US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83" name="Freeform: Shape 21">
            <a:extLst>
              <a:ext uri="{FF2B5EF4-FFF2-40B4-BE49-F238E27FC236}">
                <a16:creationId xmlns="" xmlns:a16="http://schemas.microsoft.com/office/drawing/2014/main" id="{F3D715A2-8B67-43AE-9B0D-511DF9241231}"/>
              </a:ext>
            </a:extLst>
          </p:cNvPr>
          <p:cNvSpPr/>
          <p:nvPr/>
        </p:nvSpPr>
        <p:spPr>
          <a:xfrm>
            <a:off x="5416775" y="2493089"/>
            <a:ext cx="476239" cy="476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chemeClr val="accent3"/>
            </a:solidFill>
            <a:miter lim="400000"/>
          </a:ln>
        </p:spPr>
        <p:txBody>
          <a:bodyPr wrap="none" lIns="0" tIns="0" rIns="0" bIns="0" anchor="ctr">
            <a:normAutofit lnSpcReduction="10000"/>
          </a:bodyPr>
          <a:lstStyle/>
          <a:p>
            <a:pPr lvl="0" algn="ctr">
              <a:defRPr sz="3200"/>
            </a:pPr>
            <a:r>
              <a:rPr lang="en-US">
                <a:solidFill>
                  <a:schemeClr val="accent3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84" name="Freeform: Shape 22">
            <a:extLst>
              <a:ext uri="{FF2B5EF4-FFF2-40B4-BE49-F238E27FC236}">
                <a16:creationId xmlns="" xmlns:a16="http://schemas.microsoft.com/office/drawing/2014/main" id="{5D9CA9AF-3BC1-4E2B-8DCA-29822A4082F9}"/>
              </a:ext>
            </a:extLst>
          </p:cNvPr>
          <p:cNvSpPr/>
          <p:nvPr/>
        </p:nvSpPr>
        <p:spPr>
          <a:xfrm>
            <a:off x="5060283" y="3276890"/>
            <a:ext cx="476239" cy="476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chemeClr val="accent4"/>
            </a:solidFill>
            <a:miter lim="400000"/>
          </a:ln>
        </p:spPr>
        <p:txBody>
          <a:bodyPr wrap="none" lIns="0" tIns="0" rIns="0" bIns="0" anchor="ctr">
            <a:normAutofit lnSpcReduction="10000"/>
          </a:bodyPr>
          <a:lstStyle/>
          <a:p>
            <a:pPr lvl="0" algn="ctr">
              <a:defRPr sz="3200"/>
            </a:pPr>
            <a:r>
              <a:rPr lang="en-US">
                <a:solidFill>
                  <a:schemeClr val="accent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85" name="Freeform: Shape 23">
            <a:extLst>
              <a:ext uri="{FF2B5EF4-FFF2-40B4-BE49-F238E27FC236}">
                <a16:creationId xmlns="" xmlns:a16="http://schemas.microsoft.com/office/drawing/2014/main" id="{99CC22E0-062E-4138-B392-CED82E53F0F2}"/>
              </a:ext>
            </a:extLst>
          </p:cNvPr>
          <p:cNvSpPr/>
          <p:nvPr/>
        </p:nvSpPr>
        <p:spPr>
          <a:xfrm>
            <a:off x="4584113" y="3823602"/>
            <a:ext cx="476239" cy="476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chemeClr val="accent5"/>
            </a:solidFill>
            <a:miter lim="400000"/>
          </a:ln>
        </p:spPr>
        <p:txBody>
          <a:bodyPr wrap="none" lIns="0" tIns="0" rIns="0" bIns="0" anchor="ctr">
            <a:normAutofit lnSpcReduction="10000"/>
          </a:bodyPr>
          <a:lstStyle/>
          <a:p>
            <a:pPr lvl="0" algn="ctr">
              <a:defRPr sz="3200"/>
            </a:pPr>
            <a:r>
              <a:rPr lang="en-US">
                <a:solidFill>
                  <a:schemeClr val="accent5"/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86" name="Straight Connector 24">
            <a:extLst>
              <a:ext uri="{FF2B5EF4-FFF2-40B4-BE49-F238E27FC236}">
                <a16:creationId xmlns="" xmlns:a16="http://schemas.microsoft.com/office/drawing/2014/main" id="{8966CFC2-D983-4AB1-8B53-616D8BB21778}"/>
              </a:ext>
            </a:extLst>
          </p:cNvPr>
          <p:cNvSpPr/>
          <p:nvPr/>
        </p:nvSpPr>
        <p:spPr>
          <a:xfrm>
            <a:off x="4379673" y="2731220"/>
            <a:ext cx="804362" cy="1"/>
          </a:xfrm>
          <a:prstGeom prst="line">
            <a:avLst/>
          </a:prstGeom>
          <a:ln>
            <a:solidFill>
              <a:srgbClr val="A09FA1"/>
            </a:solidFill>
            <a:miter lim="400000"/>
            <a:tailEnd type="oval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7" name="Freeform: Shape 25">
            <a:extLst>
              <a:ext uri="{FF2B5EF4-FFF2-40B4-BE49-F238E27FC236}">
                <a16:creationId xmlns="" xmlns:a16="http://schemas.microsoft.com/office/drawing/2014/main" id="{33DC42B7-4F20-470E-97B3-057E7E8FA899}"/>
              </a:ext>
            </a:extLst>
          </p:cNvPr>
          <p:cNvSpPr/>
          <p:nvPr/>
        </p:nvSpPr>
        <p:spPr>
          <a:xfrm>
            <a:off x="4239983" y="3271538"/>
            <a:ext cx="782325" cy="171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988" y="0"/>
                </a:lnTo>
                <a:lnTo>
                  <a:pt x="21600" y="21600"/>
                </a:lnTo>
              </a:path>
            </a:pathLst>
          </a:custGeom>
          <a:ln>
            <a:solidFill>
              <a:srgbClr val="A09FA1"/>
            </a:solidFill>
            <a:miter lim="400000"/>
            <a:tailEnd type="oval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8" name="Freeform: Shape 26">
            <a:extLst>
              <a:ext uri="{FF2B5EF4-FFF2-40B4-BE49-F238E27FC236}">
                <a16:creationId xmlns="" xmlns:a16="http://schemas.microsoft.com/office/drawing/2014/main" id="{4C486D43-EE51-4C57-98D2-1062EBA5A226}"/>
              </a:ext>
            </a:extLst>
          </p:cNvPr>
          <p:cNvSpPr/>
          <p:nvPr/>
        </p:nvSpPr>
        <p:spPr>
          <a:xfrm>
            <a:off x="3771342" y="3730455"/>
            <a:ext cx="781505" cy="134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8633" y="0"/>
                </a:lnTo>
                <a:lnTo>
                  <a:pt x="21600" y="21600"/>
                </a:lnTo>
              </a:path>
            </a:pathLst>
          </a:custGeom>
          <a:ln>
            <a:solidFill>
              <a:srgbClr val="85888D"/>
            </a:solidFill>
            <a:miter lim="400000"/>
            <a:tailEnd type="oval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9" name="Freeform: Shape 27">
            <a:extLst>
              <a:ext uri="{FF2B5EF4-FFF2-40B4-BE49-F238E27FC236}">
                <a16:creationId xmlns="" xmlns:a16="http://schemas.microsoft.com/office/drawing/2014/main" id="{6CBA84C0-9581-472B-9A26-0D9F89EB0FE0}"/>
              </a:ext>
            </a:extLst>
          </p:cNvPr>
          <p:cNvSpPr/>
          <p:nvPr/>
        </p:nvSpPr>
        <p:spPr>
          <a:xfrm>
            <a:off x="4119031" y="2133055"/>
            <a:ext cx="92186" cy="92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85888D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0" name="Freeform: Shape 28">
            <a:extLst>
              <a:ext uri="{FF2B5EF4-FFF2-40B4-BE49-F238E27FC236}">
                <a16:creationId xmlns="" xmlns:a16="http://schemas.microsoft.com/office/drawing/2014/main" id="{8DDAB3B8-9417-4E9C-89D4-47063CE961F7}"/>
              </a:ext>
            </a:extLst>
          </p:cNvPr>
          <p:cNvSpPr/>
          <p:nvPr/>
        </p:nvSpPr>
        <p:spPr>
          <a:xfrm>
            <a:off x="4249650" y="2685125"/>
            <a:ext cx="92186" cy="92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85888D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1" name="Freeform: Shape 29">
            <a:extLst>
              <a:ext uri="{FF2B5EF4-FFF2-40B4-BE49-F238E27FC236}">
                <a16:creationId xmlns="" xmlns:a16="http://schemas.microsoft.com/office/drawing/2014/main" id="{FCF73D19-321E-442E-97DB-3900574A7607}"/>
              </a:ext>
            </a:extLst>
          </p:cNvPr>
          <p:cNvSpPr/>
          <p:nvPr/>
        </p:nvSpPr>
        <p:spPr>
          <a:xfrm>
            <a:off x="4119031" y="3222643"/>
            <a:ext cx="92186" cy="92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85888D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2" name="Freeform: Shape 30">
            <a:extLst>
              <a:ext uri="{FF2B5EF4-FFF2-40B4-BE49-F238E27FC236}">
                <a16:creationId xmlns="" xmlns:a16="http://schemas.microsoft.com/office/drawing/2014/main" id="{E600E3E5-76E9-4D3C-8561-9B0D07C58F84}"/>
              </a:ext>
            </a:extLst>
          </p:cNvPr>
          <p:cNvSpPr/>
          <p:nvPr/>
        </p:nvSpPr>
        <p:spPr>
          <a:xfrm>
            <a:off x="3660818" y="3693663"/>
            <a:ext cx="92185" cy="92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85888D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93" name="Group 46">
            <a:extLst>
              <a:ext uri="{FF2B5EF4-FFF2-40B4-BE49-F238E27FC236}">
                <a16:creationId xmlns="" xmlns:a16="http://schemas.microsoft.com/office/drawing/2014/main" id="{B359AEB0-1362-4DD5-84FA-3CA69DD02355}"/>
              </a:ext>
            </a:extLst>
          </p:cNvPr>
          <p:cNvGrpSpPr/>
          <p:nvPr/>
        </p:nvGrpSpPr>
        <p:grpSpPr>
          <a:xfrm>
            <a:off x="5536522" y="3303797"/>
            <a:ext cx="2971931" cy="422424"/>
            <a:chOff x="6444107" y="1469392"/>
            <a:chExt cx="4232109" cy="563232"/>
          </a:xfrm>
        </p:grpSpPr>
        <p:sp>
          <p:nvSpPr>
            <p:cNvPr id="106" name="TextBox 47">
              <a:extLst>
                <a:ext uri="{FF2B5EF4-FFF2-40B4-BE49-F238E27FC236}">
                  <a16:creationId xmlns="" xmlns:a16="http://schemas.microsoft.com/office/drawing/2014/main" id="{DC870B5D-6888-4E7C-BF72-E426BD725E41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7" name="TextBox 48">
              <a:extLst>
                <a:ext uri="{FF2B5EF4-FFF2-40B4-BE49-F238E27FC236}">
                  <a16:creationId xmlns="" xmlns:a16="http://schemas.microsoft.com/office/drawing/2014/main" id="{3B89ED0D-3391-4E9F-A642-9BED9A732A33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4" name="Group 49">
            <a:extLst>
              <a:ext uri="{FF2B5EF4-FFF2-40B4-BE49-F238E27FC236}">
                <a16:creationId xmlns="" xmlns:a16="http://schemas.microsoft.com/office/drawing/2014/main" id="{5710912C-EBC9-4FAD-BCAF-69BADA978CC4}"/>
              </a:ext>
            </a:extLst>
          </p:cNvPr>
          <p:cNvGrpSpPr/>
          <p:nvPr/>
        </p:nvGrpSpPr>
        <p:grpSpPr>
          <a:xfrm>
            <a:off x="5893014" y="2519996"/>
            <a:ext cx="2971931" cy="422424"/>
            <a:chOff x="6444107" y="1469392"/>
            <a:chExt cx="4232109" cy="563232"/>
          </a:xfrm>
        </p:grpSpPr>
        <p:sp>
          <p:nvSpPr>
            <p:cNvPr id="104" name="TextBox 50">
              <a:extLst>
                <a:ext uri="{FF2B5EF4-FFF2-40B4-BE49-F238E27FC236}">
                  <a16:creationId xmlns="" xmlns:a16="http://schemas.microsoft.com/office/drawing/2014/main" id="{65BAF136-FE2B-4360-A471-98265E22FD6F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5" name="TextBox 51">
              <a:extLst>
                <a:ext uri="{FF2B5EF4-FFF2-40B4-BE49-F238E27FC236}">
                  <a16:creationId xmlns="" xmlns:a16="http://schemas.microsoft.com/office/drawing/2014/main" id="{F25C69E3-5395-4525-B4DB-9E413CC00A8F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5" name="Group 52">
            <a:extLst>
              <a:ext uri="{FF2B5EF4-FFF2-40B4-BE49-F238E27FC236}">
                <a16:creationId xmlns="" xmlns:a16="http://schemas.microsoft.com/office/drawing/2014/main" id="{5CB122B0-E808-4D38-823E-D2BB0F3D9BED}"/>
              </a:ext>
            </a:extLst>
          </p:cNvPr>
          <p:cNvGrpSpPr/>
          <p:nvPr/>
        </p:nvGrpSpPr>
        <p:grpSpPr>
          <a:xfrm>
            <a:off x="5536522" y="1736195"/>
            <a:ext cx="2971931" cy="422424"/>
            <a:chOff x="6444107" y="1469392"/>
            <a:chExt cx="4232109" cy="563232"/>
          </a:xfrm>
        </p:grpSpPr>
        <p:sp>
          <p:nvSpPr>
            <p:cNvPr id="102" name="TextBox 53">
              <a:extLst>
                <a:ext uri="{FF2B5EF4-FFF2-40B4-BE49-F238E27FC236}">
                  <a16:creationId xmlns="" xmlns:a16="http://schemas.microsoft.com/office/drawing/2014/main" id="{1AAC7A63-9451-4732-BE7C-0A45B7CE6B23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3" name="TextBox 54">
              <a:extLst>
                <a:ext uri="{FF2B5EF4-FFF2-40B4-BE49-F238E27FC236}">
                  <a16:creationId xmlns="" xmlns:a16="http://schemas.microsoft.com/office/drawing/2014/main" id="{A2E6E0B7-AC6E-48C1-A069-0B74781A2C37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6" name="Group 55">
            <a:extLst>
              <a:ext uri="{FF2B5EF4-FFF2-40B4-BE49-F238E27FC236}">
                <a16:creationId xmlns="" xmlns:a16="http://schemas.microsoft.com/office/drawing/2014/main" id="{DD36C197-937B-4DCA-8091-3321D09B9C70}"/>
              </a:ext>
            </a:extLst>
          </p:cNvPr>
          <p:cNvGrpSpPr/>
          <p:nvPr/>
        </p:nvGrpSpPr>
        <p:grpSpPr>
          <a:xfrm>
            <a:off x="5060352" y="1172942"/>
            <a:ext cx="2971931" cy="422424"/>
            <a:chOff x="6444107" y="1469392"/>
            <a:chExt cx="4232109" cy="563232"/>
          </a:xfrm>
        </p:grpSpPr>
        <p:sp>
          <p:nvSpPr>
            <p:cNvPr id="100" name="TextBox 56">
              <a:extLst>
                <a:ext uri="{FF2B5EF4-FFF2-40B4-BE49-F238E27FC236}">
                  <a16:creationId xmlns="" xmlns:a16="http://schemas.microsoft.com/office/drawing/2014/main" id="{AC70002E-F883-47FD-A330-F2D5158B22FF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1" name="TextBox 57">
              <a:extLst>
                <a:ext uri="{FF2B5EF4-FFF2-40B4-BE49-F238E27FC236}">
                  <a16:creationId xmlns="" xmlns:a16="http://schemas.microsoft.com/office/drawing/2014/main" id="{AB7034B0-C7F8-440E-B994-9AD499A19BA8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7" name="Group 58">
            <a:extLst>
              <a:ext uri="{FF2B5EF4-FFF2-40B4-BE49-F238E27FC236}">
                <a16:creationId xmlns="" xmlns:a16="http://schemas.microsoft.com/office/drawing/2014/main" id="{7DDFD6DB-8367-4CCF-BB94-3B2722A00B75}"/>
              </a:ext>
            </a:extLst>
          </p:cNvPr>
          <p:cNvGrpSpPr/>
          <p:nvPr/>
        </p:nvGrpSpPr>
        <p:grpSpPr>
          <a:xfrm>
            <a:off x="5060352" y="3850509"/>
            <a:ext cx="2971931" cy="422424"/>
            <a:chOff x="6444107" y="1469392"/>
            <a:chExt cx="4232109" cy="563232"/>
          </a:xfrm>
        </p:grpSpPr>
        <p:sp>
          <p:nvSpPr>
            <p:cNvPr id="98" name="TextBox 59">
              <a:extLst>
                <a:ext uri="{FF2B5EF4-FFF2-40B4-BE49-F238E27FC236}">
                  <a16:creationId xmlns="" xmlns:a16="http://schemas.microsoft.com/office/drawing/2014/main" id="{CD9A62C4-8AEE-45B7-BD29-F8EC07311B06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9" name="TextBox 60">
              <a:extLst>
                <a:ext uri="{FF2B5EF4-FFF2-40B4-BE49-F238E27FC236}">
                  <a16:creationId xmlns="" xmlns:a16="http://schemas.microsoft.com/office/drawing/2014/main" id="{DA9CB384-51E3-43CC-81CB-79FA4EEE70B4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108" name="Title 1">
            <a:extLst>
              <a:ext uri="{FF2B5EF4-FFF2-40B4-BE49-F238E27FC236}">
                <a16:creationId xmlns="" xmlns:a16="http://schemas.microsoft.com/office/drawing/2014/main" id="{E2A2F6FA-59C7-4FF4-AFA4-5404BD3F6B51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12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32"/>
          <p:cNvSpPr txBox="1"/>
          <p:nvPr/>
        </p:nvSpPr>
        <p:spPr>
          <a:xfrm>
            <a:off x="5514811" y="1181838"/>
            <a:ext cx="609782" cy="83099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440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50" name="Group 33"/>
          <p:cNvGrpSpPr/>
          <p:nvPr/>
        </p:nvGrpSpPr>
        <p:grpSpPr>
          <a:xfrm>
            <a:off x="6212657" y="1174216"/>
            <a:ext cx="2388323" cy="616987"/>
            <a:chOff x="8025610" y="3900747"/>
            <a:chExt cx="3552101" cy="917631"/>
          </a:xfrm>
        </p:grpSpPr>
        <p:sp>
          <p:nvSpPr>
            <p:cNvPr id="51" name="TextBox 34"/>
            <p:cNvSpPr txBox="1"/>
            <p:nvPr/>
          </p:nvSpPr>
          <p:spPr>
            <a:xfrm>
              <a:off x="8025610" y="3900747"/>
              <a:ext cx="1235924" cy="4119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2" name="Rectangle 35"/>
            <p:cNvSpPr/>
            <p:nvPr/>
          </p:nvSpPr>
          <p:spPr>
            <a:xfrm>
              <a:off x="8025610" y="4200416"/>
              <a:ext cx="3552101" cy="617962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45" name="TextBox 28"/>
          <p:cNvSpPr txBox="1"/>
          <p:nvPr/>
        </p:nvSpPr>
        <p:spPr>
          <a:xfrm>
            <a:off x="5514811" y="1923678"/>
            <a:ext cx="609782" cy="83099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4400">
                <a:solidFill>
                  <a:schemeClr val="accent2"/>
                </a:solidFill>
              </a:rPr>
              <a:t>02</a:t>
            </a:r>
          </a:p>
        </p:txBody>
      </p:sp>
      <p:grpSp>
        <p:nvGrpSpPr>
          <p:cNvPr id="46" name="Group 29"/>
          <p:cNvGrpSpPr/>
          <p:nvPr/>
        </p:nvGrpSpPr>
        <p:grpSpPr>
          <a:xfrm>
            <a:off x="6212657" y="2094741"/>
            <a:ext cx="2388323" cy="616987"/>
            <a:chOff x="8025610" y="3900747"/>
            <a:chExt cx="3552101" cy="917631"/>
          </a:xfrm>
        </p:grpSpPr>
        <p:sp>
          <p:nvSpPr>
            <p:cNvPr id="47" name="TextBox 30"/>
            <p:cNvSpPr txBox="1"/>
            <p:nvPr/>
          </p:nvSpPr>
          <p:spPr>
            <a:xfrm>
              <a:off x="8025610" y="3900747"/>
              <a:ext cx="1235924" cy="4119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8" name="Rectangle 31"/>
            <p:cNvSpPr/>
            <p:nvPr/>
          </p:nvSpPr>
          <p:spPr>
            <a:xfrm>
              <a:off x="8025610" y="4200416"/>
              <a:ext cx="3552101" cy="617962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41" name="TextBox 24"/>
          <p:cNvSpPr txBox="1"/>
          <p:nvPr/>
        </p:nvSpPr>
        <p:spPr>
          <a:xfrm>
            <a:off x="5514811" y="2741805"/>
            <a:ext cx="609782" cy="83099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4400">
                <a:solidFill>
                  <a:schemeClr val="accent4"/>
                </a:solidFill>
              </a:rPr>
              <a:t>03</a:t>
            </a:r>
          </a:p>
        </p:txBody>
      </p:sp>
      <p:grpSp>
        <p:nvGrpSpPr>
          <p:cNvPr id="42" name="Group 25"/>
          <p:cNvGrpSpPr/>
          <p:nvPr/>
        </p:nvGrpSpPr>
        <p:grpSpPr>
          <a:xfrm>
            <a:off x="6212657" y="2886829"/>
            <a:ext cx="2388323" cy="616987"/>
            <a:chOff x="8025610" y="3900747"/>
            <a:chExt cx="3552101" cy="917631"/>
          </a:xfrm>
        </p:grpSpPr>
        <p:sp>
          <p:nvSpPr>
            <p:cNvPr id="43" name="TextBox 26"/>
            <p:cNvSpPr txBox="1"/>
            <p:nvPr/>
          </p:nvSpPr>
          <p:spPr>
            <a:xfrm>
              <a:off x="8025610" y="3900747"/>
              <a:ext cx="1235924" cy="4119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4" name="Rectangle 27"/>
            <p:cNvSpPr/>
            <p:nvPr/>
          </p:nvSpPr>
          <p:spPr>
            <a:xfrm>
              <a:off x="8025610" y="4200416"/>
              <a:ext cx="3552101" cy="617962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37" name="TextBox 20"/>
          <p:cNvSpPr txBox="1"/>
          <p:nvPr/>
        </p:nvSpPr>
        <p:spPr>
          <a:xfrm>
            <a:off x="5518479" y="3567554"/>
            <a:ext cx="609782" cy="83099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4400">
                <a:solidFill>
                  <a:schemeClr val="accent5"/>
                </a:solidFill>
              </a:rPr>
              <a:t>04</a:t>
            </a:r>
          </a:p>
        </p:txBody>
      </p:sp>
      <p:grpSp>
        <p:nvGrpSpPr>
          <p:cNvPr id="38" name="Group 21"/>
          <p:cNvGrpSpPr/>
          <p:nvPr/>
        </p:nvGrpSpPr>
        <p:grpSpPr>
          <a:xfrm>
            <a:off x="6216325" y="3678917"/>
            <a:ext cx="2388323" cy="616987"/>
            <a:chOff x="8025610" y="3900747"/>
            <a:chExt cx="3552101" cy="917631"/>
          </a:xfrm>
        </p:grpSpPr>
        <p:sp>
          <p:nvSpPr>
            <p:cNvPr id="39" name="TextBox 22"/>
            <p:cNvSpPr txBox="1"/>
            <p:nvPr/>
          </p:nvSpPr>
          <p:spPr>
            <a:xfrm>
              <a:off x="8025610" y="3900747"/>
              <a:ext cx="1235924" cy="4119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0" name="Rectangle 23"/>
            <p:cNvSpPr/>
            <p:nvPr/>
          </p:nvSpPr>
          <p:spPr>
            <a:xfrm>
              <a:off x="8025610" y="4200416"/>
              <a:ext cx="3552101" cy="617962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32" name="Rectangle 46"/>
          <p:cNvSpPr/>
          <p:nvPr/>
        </p:nvSpPr>
        <p:spPr>
          <a:xfrm>
            <a:off x="539751" y="1489114"/>
            <a:ext cx="2988945" cy="662108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Oval 48"/>
          <p:cNvSpPr/>
          <p:nvPr/>
        </p:nvSpPr>
        <p:spPr>
          <a:xfrm>
            <a:off x="3255182" y="1325085"/>
            <a:ext cx="990165" cy="99016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Oval 49"/>
          <p:cNvSpPr/>
          <p:nvPr/>
        </p:nvSpPr>
        <p:spPr>
          <a:xfrm>
            <a:off x="3341105" y="1411008"/>
            <a:ext cx="818318" cy="8183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Freeform: Shape 7"/>
          <p:cNvSpPr>
            <a:spLocks/>
          </p:cNvSpPr>
          <p:nvPr/>
        </p:nvSpPr>
        <p:spPr bwMode="auto">
          <a:xfrm>
            <a:off x="3594080" y="1663795"/>
            <a:ext cx="312211" cy="31274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Rectangle 16"/>
          <p:cNvSpPr/>
          <p:nvPr/>
        </p:nvSpPr>
        <p:spPr>
          <a:xfrm>
            <a:off x="676128" y="1623575"/>
            <a:ext cx="2411845" cy="3231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7" name="Rectangle 36"/>
          <p:cNvSpPr/>
          <p:nvPr/>
        </p:nvSpPr>
        <p:spPr>
          <a:xfrm>
            <a:off x="539750" y="2812746"/>
            <a:ext cx="2988945" cy="662108"/>
          </a:xfrm>
          <a:prstGeom prst="rect">
            <a:avLst/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Oval 38"/>
          <p:cNvSpPr/>
          <p:nvPr/>
        </p:nvSpPr>
        <p:spPr>
          <a:xfrm>
            <a:off x="3253174" y="2648134"/>
            <a:ext cx="990165" cy="9901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Oval 39"/>
          <p:cNvSpPr/>
          <p:nvPr/>
        </p:nvSpPr>
        <p:spPr>
          <a:xfrm>
            <a:off x="3339097" y="2734057"/>
            <a:ext cx="818318" cy="8183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0" name="Freeform: Shape 11"/>
          <p:cNvSpPr>
            <a:spLocks/>
          </p:cNvSpPr>
          <p:nvPr/>
        </p:nvSpPr>
        <p:spPr bwMode="auto">
          <a:xfrm>
            <a:off x="3592151" y="3029068"/>
            <a:ext cx="312211" cy="234291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1" name="Rectangle 17"/>
          <p:cNvSpPr/>
          <p:nvPr/>
        </p:nvSpPr>
        <p:spPr>
          <a:xfrm>
            <a:off x="676128" y="2948202"/>
            <a:ext cx="2411845" cy="3231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42"/>
          <p:cNvSpPr/>
          <p:nvPr/>
        </p:nvSpPr>
        <p:spPr>
          <a:xfrm>
            <a:off x="539752" y="3474270"/>
            <a:ext cx="4098762" cy="662108"/>
          </a:xfrm>
          <a:prstGeom prst="rect">
            <a:avLst/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44"/>
          <p:cNvSpPr/>
          <p:nvPr/>
        </p:nvSpPr>
        <p:spPr>
          <a:xfrm>
            <a:off x="4143432" y="3308410"/>
            <a:ext cx="990165" cy="9901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Oval 45"/>
          <p:cNvSpPr/>
          <p:nvPr/>
        </p:nvSpPr>
        <p:spPr>
          <a:xfrm>
            <a:off x="4229356" y="3394333"/>
            <a:ext cx="818318" cy="8183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3" name="Group 9"/>
          <p:cNvGrpSpPr/>
          <p:nvPr/>
        </p:nvGrpSpPr>
        <p:grpSpPr>
          <a:xfrm>
            <a:off x="4531243" y="3647121"/>
            <a:ext cx="214545" cy="312745"/>
            <a:chOff x="3582988" y="3510757"/>
            <a:chExt cx="319088" cy="465138"/>
          </a:xfrm>
          <a:solidFill>
            <a:schemeClr val="accent5"/>
          </a:solidFill>
        </p:grpSpPr>
        <p:sp>
          <p:nvSpPr>
            <p:cNvPr id="25" name="Freeform: Shape 40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1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Rectangle 18"/>
          <p:cNvSpPr/>
          <p:nvPr/>
        </p:nvSpPr>
        <p:spPr>
          <a:xfrm>
            <a:off x="676128" y="3609023"/>
            <a:ext cx="2411845" cy="3231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2" name="Rectangle 53"/>
          <p:cNvSpPr/>
          <p:nvPr/>
        </p:nvSpPr>
        <p:spPr>
          <a:xfrm>
            <a:off x="539752" y="2151220"/>
            <a:ext cx="4098762" cy="662108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Oval 55"/>
          <p:cNvSpPr/>
          <p:nvPr/>
        </p:nvSpPr>
        <p:spPr>
          <a:xfrm>
            <a:off x="4143432" y="1987191"/>
            <a:ext cx="990165" cy="9901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56"/>
          <p:cNvSpPr/>
          <p:nvPr/>
        </p:nvSpPr>
        <p:spPr>
          <a:xfrm>
            <a:off x="4229356" y="2073114"/>
            <a:ext cx="818318" cy="8183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5" name="Group 5"/>
          <p:cNvGrpSpPr/>
          <p:nvPr/>
        </p:nvGrpSpPr>
        <p:grpSpPr>
          <a:xfrm>
            <a:off x="4531243" y="2325902"/>
            <a:ext cx="214545" cy="312745"/>
            <a:chOff x="5441157" y="4440238"/>
            <a:chExt cx="319088" cy="465138"/>
          </a:xfrm>
          <a:solidFill>
            <a:schemeClr val="accent2"/>
          </a:solidFill>
        </p:grpSpPr>
        <p:sp>
          <p:nvSpPr>
            <p:cNvPr id="17" name="Freeform: Shape 50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51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52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Rectangle 19"/>
          <p:cNvSpPr/>
          <p:nvPr/>
        </p:nvSpPr>
        <p:spPr>
          <a:xfrm>
            <a:off x="676128" y="2284516"/>
            <a:ext cx="2411845" cy="3231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53" name="Title 1">
            <a:extLst>
              <a:ext uri="{FF2B5EF4-FFF2-40B4-BE49-F238E27FC236}">
                <a16:creationId xmlns="" xmlns:a16="http://schemas.microsoft.com/office/drawing/2014/main" id="{B10C54B4-0D8A-4F73-A507-2DF633B2FCA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926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9790c64-9983-43f6-a83d-911277842dbb"/>
          <p:cNvGrpSpPr>
            <a:grpSpLocks noChangeAspect="1"/>
          </p:cNvGrpSpPr>
          <p:nvPr/>
        </p:nvGrpSpPr>
        <p:grpSpPr>
          <a:xfrm>
            <a:off x="1770701" y="666177"/>
            <a:ext cx="5602599" cy="3903797"/>
            <a:chOff x="2360935" y="888236"/>
            <a:chExt cx="7470132" cy="5205063"/>
          </a:xfrm>
        </p:grpSpPr>
        <p:sp>
          <p:nvSpPr>
            <p:cNvPr id="4" name="Rectangle: Top Corners Snipped 1"/>
            <p:cNvSpPr/>
            <p:nvPr/>
          </p:nvSpPr>
          <p:spPr>
            <a:xfrm rot="10800000">
              <a:off x="3354098" y="888236"/>
              <a:ext cx="5483819" cy="4119196"/>
            </a:xfrm>
            <a:prstGeom prst="snip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7"/>
            <p:cNvGrpSpPr/>
            <p:nvPr/>
          </p:nvGrpSpPr>
          <p:grpSpPr>
            <a:xfrm>
              <a:off x="5478193" y="3342445"/>
              <a:ext cx="936299" cy="936299"/>
              <a:chOff x="11609634" y="1356959"/>
              <a:chExt cx="287091" cy="287091"/>
            </a:xfrm>
            <a:solidFill>
              <a:schemeClr val="bg1"/>
            </a:solidFill>
          </p:grpSpPr>
          <p:sp>
            <p:nvSpPr>
              <p:cNvPr id="16" name="Freeform: Shape 8"/>
              <p:cNvSpPr>
                <a:spLocks/>
              </p:cNvSpPr>
              <p:nvPr/>
            </p:nvSpPr>
            <p:spPr bwMode="auto">
              <a:xfrm>
                <a:off x="11609634" y="1356959"/>
                <a:ext cx="287091" cy="287091"/>
              </a:xfrm>
              <a:custGeom>
                <a:avLst/>
                <a:gdLst>
                  <a:gd name="T0" fmla="*/ 652 w 932"/>
                  <a:gd name="T1" fmla="*/ 901 h 932"/>
                  <a:gd name="T2" fmla="*/ 901 w 932"/>
                  <a:gd name="T3" fmla="*/ 808 h 932"/>
                  <a:gd name="T4" fmla="*/ 31 w 932"/>
                  <a:gd name="T5" fmla="*/ 808 h 932"/>
                  <a:gd name="T6" fmla="*/ 279 w 932"/>
                  <a:gd name="T7" fmla="*/ 901 h 932"/>
                  <a:gd name="T8" fmla="*/ 31 w 932"/>
                  <a:gd name="T9" fmla="*/ 808 h 932"/>
                  <a:gd name="T10" fmla="*/ 279 w 932"/>
                  <a:gd name="T11" fmla="*/ 31 h 932"/>
                  <a:gd name="T12" fmla="*/ 31 w 932"/>
                  <a:gd name="T13" fmla="*/ 124 h 932"/>
                  <a:gd name="T14" fmla="*/ 901 w 932"/>
                  <a:gd name="T15" fmla="*/ 124 h 932"/>
                  <a:gd name="T16" fmla="*/ 652 w 932"/>
                  <a:gd name="T17" fmla="*/ 31 h 932"/>
                  <a:gd name="T18" fmla="*/ 901 w 932"/>
                  <a:gd name="T19" fmla="*/ 124 h 932"/>
                  <a:gd name="T20" fmla="*/ 310 w 932"/>
                  <a:gd name="T21" fmla="*/ 31 h 932"/>
                  <a:gd name="T22" fmla="*/ 621 w 932"/>
                  <a:gd name="T23" fmla="*/ 124 h 932"/>
                  <a:gd name="T24" fmla="*/ 31 w 932"/>
                  <a:gd name="T25" fmla="*/ 777 h 932"/>
                  <a:gd name="T26" fmla="*/ 901 w 932"/>
                  <a:gd name="T27" fmla="*/ 155 h 932"/>
                  <a:gd name="T28" fmla="*/ 31 w 932"/>
                  <a:gd name="T29" fmla="*/ 777 h 932"/>
                  <a:gd name="T30" fmla="*/ 621 w 932"/>
                  <a:gd name="T31" fmla="*/ 901 h 932"/>
                  <a:gd name="T32" fmla="*/ 310 w 932"/>
                  <a:gd name="T33" fmla="*/ 808 h 932"/>
                  <a:gd name="T34" fmla="*/ 916 w 932"/>
                  <a:gd name="T35" fmla="*/ 0 h 932"/>
                  <a:gd name="T36" fmla="*/ 12 w 932"/>
                  <a:gd name="T37" fmla="*/ 0 h 932"/>
                  <a:gd name="T38" fmla="*/ 7 w 932"/>
                  <a:gd name="T39" fmla="*/ 2 h 932"/>
                  <a:gd name="T40" fmla="*/ 2 w 932"/>
                  <a:gd name="T41" fmla="*/ 7 h 932"/>
                  <a:gd name="T42" fmla="*/ 0 w 932"/>
                  <a:gd name="T43" fmla="*/ 12 h 932"/>
                  <a:gd name="T44" fmla="*/ 0 w 932"/>
                  <a:gd name="T45" fmla="*/ 139 h 932"/>
                  <a:gd name="T46" fmla="*/ 0 w 932"/>
                  <a:gd name="T47" fmla="*/ 917 h 932"/>
                  <a:gd name="T48" fmla="*/ 1 w 932"/>
                  <a:gd name="T49" fmla="*/ 922 h 932"/>
                  <a:gd name="T50" fmla="*/ 4 w 932"/>
                  <a:gd name="T51" fmla="*/ 928 h 932"/>
                  <a:gd name="T52" fmla="*/ 9 w 932"/>
                  <a:gd name="T53" fmla="*/ 931 h 932"/>
                  <a:gd name="T54" fmla="*/ 15 w 932"/>
                  <a:gd name="T55" fmla="*/ 932 h 932"/>
                  <a:gd name="T56" fmla="*/ 920 w 932"/>
                  <a:gd name="T57" fmla="*/ 932 h 932"/>
                  <a:gd name="T58" fmla="*/ 925 w 932"/>
                  <a:gd name="T59" fmla="*/ 929 h 932"/>
                  <a:gd name="T60" fmla="*/ 930 w 932"/>
                  <a:gd name="T61" fmla="*/ 926 h 932"/>
                  <a:gd name="T62" fmla="*/ 932 w 932"/>
                  <a:gd name="T63" fmla="*/ 920 h 932"/>
                  <a:gd name="T64" fmla="*/ 932 w 932"/>
                  <a:gd name="T65" fmla="*/ 792 h 932"/>
                  <a:gd name="T66" fmla="*/ 932 w 932"/>
                  <a:gd name="T67" fmla="*/ 16 h 932"/>
                  <a:gd name="T68" fmla="*/ 931 w 932"/>
                  <a:gd name="T69" fmla="*/ 9 h 932"/>
                  <a:gd name="T70" fmla="*/ 928 w 932"/>
                  <a:gd name="T71" fmla="*/ 5 h 932"/>
                  <a:gd name="T72" fmla="*/ 922 w 932"/>
                  <a:gd name="T73" fmla="*/ 1 h 932"/>
                  <a:gd name="T74" fmla="*/ 916 w 932"/>
                  <a:gd name="T75" fmla="*/ 0 h 9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2" h="932">
                    <a:moveTo>
                      <a:pt x="901" y="901"/>
                    </a:moveTo>
                    <a:lnTo>
                      <a:pt x="652" y="901"/>
                    </a:lnTo>
                    <a:lnTo>
                      <a:pt x="652" y="808"/>
                    </a:lnTo>
                    <a:lnTo>
                      <a:pt x="901" y="808"/>
                    </a:lnTo>
                    <a:lnTo>
                      <a:pt x="901" y="901"/>
                    </a:lnTo>
                    <a:close/>
                    <a:moveTo>
                      <a:pt x="31" y="808"/>
                    </a:moveTo>
                    <a:lnTo>
                      <a:pt x="279" y="808"/>
                    </a:lnTo>
                    <a:lnTo>
                      <a:pt x="279" y="901"/>
                    </a:lnTo>
                    <a:lnTo>
                      <a:pt x="31" y="901"/>
                    </a:lnTo>
                    <a:lnTo>
                      <a:pt x="31" y="808"/>
                    </a:lnTo>
                    <a:close/>
                    <a:moveTo>
                      <a:pt x="31" y="31"/>
                    </a:moveTo>
                    <a:lnTo>
                      <a:pt x="279" y="31"/>
                    </a:lnTo>
                    <a:lnTo>
                      <a:pt x="279" y="124"/>
                    </a:lnTo>
                    <a:lnTo>
                      <a:pt x="31" y="124"/>
                    </a:lnTo>
                    <a:lnTo>
                      <a:pt x="31" y="31"/>
                    </a:lnTo>
                    <a:close/>
                    <a:moveTo>
                      <a:pt x="901" y="124"/>
                    </a:moveTo>
                    <a:lnTo>
                      <a:pt x="652" y="124"/>
                    </a:lnTo>
                    <a:lnTo>
                      <a:pt x="652" y="31"/>
                    </a:lnTo>
                    <a:lnTo>
                      <a:pt x="901" y="31"/>
                    </a:lnTo>
                    <a:lnTo>
                      <a:pt x="901" y="124"/>
                    </a:lnTo>
                    <a:close/>
                    <a:moveTo>
                      <a:pt x="310" y="124"/>
                    </a:moveTo>
                    <a:lnTo>
                      <a:pt x="310" y="31"/>
                    </a:lnTo>
                    <a:lnTo>
                      <a:pt x="621" y="31"/>
                    </a:lnTo>
                    <a:lnTo>
                      <a:pt x="621" y="124"/>
                    </a:lnTo>
                    <a:lnTo>
                      <a:pt x="310" y="124"/>
                    </a:lnTo>
                    <a:close/>
                    <a:moveTo>
                      <a:pt x="31" y="777"/>
                    </a:moveTo>
                    <a:lnTo>
                      <a:pt x="31" y="155"/>
                    </a:lnTo>
                    <a:lnTo>
                      <a:pt x="901" y="155"/>
                    </a:lnTo>
                    <a:lnTo>
                      <a:pt x="901" y="777"/>
                    </a:lnTo>
                    <a:lnTo>
                      <a:pt x="31" y="777"/>
                    </a:lnTo>
                    <a:close/>
                    <a:moveTo>
                      <a:pt x="621" y="808"/>
                    </a:moveTo>
                    <a:lnTo>
                      <a:pt x="621" y="901"/>
                    </a:lnTo>
                    <a:lnTo>
                      <a:pt x="310" y="901"/>
                    </a:lnTo>
                    <a:lnTo>
                      <a:pt x="310" y="808"/>
                    </a:lnTo>
                    <a:lnTo>
                      <a:pt x="621" y="808"/>
                    </a:lnTo>
                    <a:close/>
                    <a:moveTo>
                      <a:pt x="916" y="0"/>
                    </a:moveTo>
                    <a:lnTo>
                      <a:pt x="15" y="0"/>
                    </a:lnTo>
                    <a:lnTo>
                      <a:pt x="12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0" y="139"/>
                    </a:lnTo>
                    <a:lnTo>
                      <a:pt x="0" y="792"/>
                    </a:lnTo>
                    <a:lnTo>
                      <a:pt x="0" y="917"/>
                    </a:lnTo>
                    <a:lnTo>
                      <a:pt x="0" y="920"/>
                    </a:lnTo>
                    <a:lnTo>
                      <a:pt x="1" y="922"/>
                    </a:lnTo>
                    <a:lnTo>
                      <a:pt x="2" y="926"/>
                    </a:lnTo>
                    <a:lnTo>
                      <a:pt x="4" y="928"/>
                    </a:lnTo>
                    <a:lnTo>
                      <a:pt x="7" y="929"/>
                    </a:lnTo>
                    <a:lnTo>
                      <a:pt x="9" y="931"/>
                    </a:lnTo>
                    <a:lnTo>
                      <a:pt x="12" y="932"/>
                    </a:lnTo>
                    <a:lnTo>
                      <a:pt x="15" y="932"/>
                    </a:lnTo>
                    <a:lnTo>
                      <a:pt x="916" y="932"/>
                    </a:lnTo>
                    <a:lnTo>
                      <a:pt x="920" y="932"/>
                    </a:lnTo>
                    <a:lnTo>
                      <a:pt x="922" y="931"/>
                    </a:lnTo>
                    <a:lnTo>
                      <a:pt x="925" y="929"/>
                    </a:lnTo>
                    <a:lnTo>
                      <a:pt x="928" y="928"/>
                    </a:lnTo>
                    <a:lnTo>
                      <a:pt x="930" y="926"/>
                    </a:lnTo>
                    <a:lnTo>
                      <a:pt x="931" y="922"/>
                    </a:lnTo>
                    <a:lnTo>
                      <a:pt x="932" y="920"/>
                    </a:lnTo>
                    <a:lnTo>
                      <a:pt x="932" y="917"/>
                    </a:lnTo>
                    <a:lnTo>
                      <a:pt x="932" y="792"/>
                    </a:lnTo>
                    <a:lnTo>
                      <a:pt x="932" y="139"/>
                    </a:lnTo>
                    <a:lnTo>
                      <a:pt x="932" y="16"/>
                    </a:lnTo>
                    <a:lnTo>
                      <a:pt x="932" y="12"/>
                    </a:lnTo>
                    <a:lnTo>
                      <a:pt x="931" y="9"/>
                    </a:lnTo>
                    <a:lnTo>
                      <a:pt x="930" y="7"/>
                    </a:lnTo>
                    <a:lnTo>
                      <a:pt x="928" y="5"/>
                    </a:lnTo>
                    <a:lnTo>
                      <a:pt x="925" y="2"/>
                    </a:lnTo>
                    <a:lnTo>
                      <a:pt x="922" y="1"/>
                    </a:lnTo>
                    <a:lnTo>
                      <a:pt x="920" y="0"/>
                    </a:lnTo>
                    <a:lnTo>
                      <a:pt x="9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9"/>
              <p:cNvSpPr>
                <a:spLocks/>
              </p:cNvSpPr>
              <p:nvPr/>
            </p:nvSpPr>
            <p:spPr bwMode="auto">
              <a:xfrm>
                <a:off x="11681099" y="1428424"/>
                <a:ext cx="144162" cy="144162"/>
              </a:xfrm>
              <a:custGeom>
                <a:avLst/>
                <a:gdLst>
                  <a:gd name="T0" fmla="*/ 192 w 466"/>
                  <a:gd name="T1" fmla="*/ 432 h 467"/>
                  <a:gd name="T2" fmla="*/ 137 w 466"/>
                  <a:gd name="T3" fmla="*/ 412 h 467"/>
                  <a:gd name="T4" fmla="*/ 90 w 466"/>
                  <a:gd name="T5" fmla="*/ 377 h 467"/>
                  <a:gd name="T6" fmla="*/ 55 w 466"/>
                  <a:gd name="T7" fmla="*/ 330 h 467"/>
                  <a:gd name="T8" fmla="*/ 35 w 466"/>
                  <a:gd name="T9" fmla="*/ 275 h 467"/>
                  <a:gd name="T10" fmla="*/ 31 w 466"/>
                  <a:gd name="T11" fmla="*/ 214 h 467"/>
                  <a:gd name="T12" fmla="*/ 47 w 466"/>
                  <a:gd name="T13" fmla="*/ 155 h 467"/>
                  <a:gd name="T14" fmla="*/ 77 w 466"/>
                  <a:gd name="T15" fmla="*/ 106 h 467"/>
                  <a:gd name="T16" fmla="*/ 120 w 466"/>
                  <a:gd name="T17" fmla="*/ 66 h 467"/>
                  <a:gd name="T18" fmla="*/ 172 w 466"/>
                  <a:gd name="T19" fmla="*/ 42 h 467"/>
                  <a:gd name="T20" fmla="*/ 232 w 466"/>
                  <a:gd name="T21" fmla="*/ 32 h 467"/>
                  <a:gd name="T22" fmla="*/ 292 w 466"/>
                  <a:gd name="T23" fmla="*/ 42 h 467"/>
                  <a:gd name="T24" fmla="*/ 346 w 466"/>
                  <a:gd name="T25" fmla="*/ 66 h 467"/>
                  <a:gd name="T26" fmla="*/ 389 w 466"/>
                  <a:gd name="T27" fmla="*/ 106 h 467"/>
                  <a:gd name="T28" fmla="*/ 419 w 466"/>
                  <a:gd name="T29" fmla="*/ 156 h 467"/>
                  <a:gd name="T30" fmla="*/ 433 w 466"/>
                  <a:gd name="T31" fmla="*/ 214 h 467"/>
                  <a:gd name="T32" fmla="*/ 430 w 466"/>
                  <a:gd name="T33" fmla="*/ 275 h 467"/>
                  <a:gd name="T34" fmla="*/ 410 w 466"/>
                  <a:gd name="T35" fmla="*/ 330 h 467"/>
                  <a:gd name="T36" fmla="*/ 376 w 466"/>
                  <a:gd name="T37" fmla="*/ 377 h 467"/>
                  <a:gd name="T38" fmla="*/ 329 w 466"/>
                  <a:gd name="T39" fmla="*/ 412 h 467"/>
                  <a:gd name="T40" fmla="*/ 273 w 466"/>
                  <a:gd name="T41" fmla="*/ 432 h 467"/>
                  <a:gd name="T42" fmla="*/ 232 w 466"/>
                  <a:gd name="T43" fmla="*/ 0 h 467"/>
                  <a:gd name="T44" fmla="*/ 197 w 466"/>
                  <a:gd name="T45" fmla="*/ 4 h 467"/>
                  <a:gd name="T46" fmla="*/ 163 w 466"/>
                  <a:gd name="T47" fmla="*/ 12 h 467"/>
                  <a:gd name="T48" fmla="*/ 121 w 466"/>
                  <a:gd name="T49" fmla="*/ 29 h 467"/>
                  <a:gd name="T50" fmla="*/ 68 w 466"/>
                  <a:gd name="T51" fmla="*/ 69 h 467"/>
                  <a:gd name="T52" fmla="*/ 28 w 466"/>
                  <a:gd name="T53" fmla="*/ 123 h 467"/>
                  <a:gd name="T54" fmla="*/ 10 w 466"/>
                  <a:gd name="T55" fmla="*/ 165 h 467"/>
                  <a:gd name="T56" fmla="*/ 2 w 466"/>
                  <a:gd name="T57" fmla="*/ 198 h 467"/>
                  <a:gd name="T58" fmla="*/ 0 w 466"/>
                  <a:gd name="T59" fmla="*/ 234 h 467"/>
                  <a:gd name="T60" fmla="*/ 2 w 466"/>
                  <a:gd name="T61" fmla="*/ 269 h 467"/>
                  <a:gd name="T62" fmla="*/ 10 w 466"/>
                  <a:gd name="T63" fmla="*/ 304 h 467"/>
                  <a:gd name="T64" fmla="*/ 28 w 466"/>
                  <a:gd name="T65" fmla="*/ 345 h 467"/>
                  <a:gd name="T66" fmla="*/ 68 w 466"/>
                  <a:gd name="T67" fmla="*/ 398 h 467"/>
                  <a:gd name="T68" fmla="*/ 121 w 466"/>
                  <a:gd name="T69" fmla="*/ 439 h 467"/>
                  <a:gd name="T70" fmla="*/ 163 w 466"/>
                  <a:gd name="T71" fmla="*/ 457 h 467"/>
                  <a:gd name="T72" fmla="*/ 197 w 466"/>
                  <a:gd name="T73" fmla="*/ 465 h 467"/>
                  <a:gd name="T74" fmla="*/ 232 w 466"/>
                  <a:gd name="T75" fmla="*/ 467 h 467"/>
                  <a:gd name="T76" fmla="*/ 268 w 466"/>
                  <a:gd name="T77" fmla="*/ 465 h 467"/>
                  <a:gd name="T78" fmla="*/ 302 w 466"/>
                  <a:gd name="T79" fmla="*/ 457 h 467"/>
                  <a:gd name="T80" fmla="*/ 343 w 466"/>
                  <a:gd name="T81" fmla="*/ 439 h 467"/>
                  <a:gd name="T82" fmla="*/ 398 w 466"/>
                  <a:gd name="T83" fmla="*/ 399 h 467"/>
                  <a:gd name="T84" fmla="*/ 438 w 466"/>
                  <a:gd name="T85" fmla="*/ 345 h 467"/>
                  <a:gd name="T86" fmla="*/ 456 w 466"/>
                  <a:gd name="T87" fmla="*/ 304 h 467"/>
                  <a:gd name="T88" fmla="*/ 463 w 466"/>
                  <a:gd name="T89" fmla="*/ 269 h 467"/>
                  <a:gd name="T90" fmla="*/ 466 w 466"/>
                  <a:gd name="T91" fmla="*/ 234 h 467"/>
                  <a:gd name="T92" fmla="*/ 463 w 466"/>
                  <a:gd name="T93" fmla="*/ 198 h 467"/>
                  <a:gd name="T94" fmla="*/ 456 w 466"/>
                  <a:gd name="T95" fmla="*/ 165 h 467"/>
                  <a:gd name="T96" fmla="*/ 438 w 466"/>
                  <a:gd name="T97" fmla="*/ 123 h 467"/>
                  <a:gd name="T98" fmla="*/ 398 w 466"/>
                  <a:gd name="T99" fmla="*/ 69 h 467"/>
                  <a:gd name="T100" fmla="*/ 343 w 466"/>
                  <a:gd name="T101" fmla="*/ 29 h 467"/>
                  <a:gd name="T102" fmla="*/ 302 w 466"/>
                  <a:gd name="T103" fmla="*/ 12 h 467"/>
                  <a:gd name="T104" fmla="*/ 268 w 466"/>
                  <a:gd name="T105" fmla="*/ 4 h 467"/>
                  <a:gd name="T106" fmla="*/ 232 w 466"/>
                  <a:gd name="T107" fmla="*/ 0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6" h="467">
                    <a:moveTo>
                      <a:pt x="232" y="436"/>
                    </a:moveTo>
                    <a:lnTo>
                      <a:pt x="212" y="435"/>
                    </a:lnTo>
                    <a:lnTo>
                      <a:pt x="192" y="432"/>
                    </a:lnTo>
                    <a:lnTo>
                      <a:pt x="172" y="427"/>
                    </a:lnTo>
                    <a:lnTo>
                      <a:pt x="155" y="420"/>
                    </a:lnTo>
                    <a:lnTo>
                      <a:pt x="137" y="412"/>
                    </a:lnTo>
                    <a:lnTo>
                      <a:pt x="120" y="402"/>
                    </a:lnTo>
                    <a:lnTo>
                      <a:pt x="105" y="390"/>
                    </a:lnTo>
                    <a:lnTo>
                      <a:pt x="90" y="377"/>
                    </a:lnTo>
                    <a:lnTo>
                      <a:pt x="77" y="363"/>
                    </a:lnTo>
                    <a:lnTo>
                      <a:pt x="66" y="347"/>
                    </a:lnTo>
                    <a:lnTo>
                      <a:pt x="55" y="330"/>
                    </a:lnTo>
                    <a:lnTo>
                      <a:pt x="47" y="313"/>
                    </a:lnTo>
                    <a:lnTo>
                      <a:pt x="40" y="294"/>
                    </a:lnTo>
                    <a:lnTo>
                      <a:pt x="35" y="275"/>
                    </a:lnTo>
                    <a:lnTo>
                      <a:pt x="31" y="255"/>
                    </a:lnTo>
                    <a:lnTo>
                      <a:pt x="30" y="234"/>
                    </a:lnTo>
                    <a:lnTo>
                      <a:pt x="31" y="214"/>
                    </a:lnTo>
                    <a:lnTo>
                      <a:pt x="35" y="194"/>
                    </a:lnTo>
                    <a:lnTo>
                      <a:pt x="40" y="174"/>
                    </a:lnTo>
                    <a:lnTo>
                      <a:pt x="47" y="155"/>
                    </a:lnTo>
                    <a:lnTo>
                      <a:pt x="55" y="138"/>
                    </a:lnTo>
                    <a:lnTo>
                      <a:pt x="66" y="122"/>
                    </a:lnTo>
                    <a:lnTo>
                      <a:pt x="77" y="106"/>
                    </a:lnTo>
                    <a:lnTo>
                      <a:pt x="90" y="92"/>
                    </a:lnTo>
                    <a:lnTo>
                      <a:pt x="105" y="78"/>
                    </a:lnTo>
                    <a:lnTo>
                      <a:pt x="120" y="66"/>
                    </a:lnTo>
                    <a:lnTo>
                      <a:pt x="137" y="56"/>
                    </a:lnTo>
                    <a:lnTo>
                      <a:pt x="155" y="48"/>
                    </a:lnTo>
                    <a:lnTo>
                      <a:pt x="172" y="42"/>
                    </a:lnTo>
                    <a:lnTo>
                      <a:pt x="192" y="36"/>
                    </a:lnTo>
                    <a:lnTo>
                      <a:pt x="212" y="33"/>
                    </a:lnTo>
                    <a:lnTo>
                      <a:pt x="232" y="32"/>
                    </a:lnTo>
                    <a:lnTo>
                      <a:pt x="253" y="33"/>
                    </a:lnTo>
                    <a:lnTo>
                      <a:pt x="273" y="36"/>
                    </a:lnTo>
                    <a:lnTo>
                      <a:pt x="292" y="42"/>
                    </a:lnTo>
                    <a:lnTo>
                      <a:pt x="311" y="48"/>
                    </a:lnTo>
                    <a:lnTo>
                      <a:pt x="329" y="56"/>
                    </a:lnTo>
                    <a:lnTo>
                      <a:pt x="346" y="66"/>
                    </a:lnTo>
                    <a:lnTo>
                      <a:pt x="361" y="78"/>
                    </a:lnTo>
                    <a:lnTo>
                      <a:pt x="376" y="92"/>
                    </a:lnTo>
                    <a:lnTo>
                      <a:pt x="389" y="106"/>
                    </a:lnTo>
                    <a:lnTo>
                      <a:pt x="400" y="122"/>
                    </a:lnTo>
                    <a:lnTo>
                      <a:pt x="410" y="138"/>
                    </a:lnTo>
                    <a:lnTo>
                      <a:pt x="419" y="156"/>
                    </a:lnTo>
                    <a:lnTo>
                      <a:pt x="426" y="174"/>
                    </a:lnTo>
                    <a:lnTo>
                      <a:pt x="430" y="194"/>
                    </a:lnTo>
                    <a:lnTo>
                      <a:pt x="433" y="214"/>
                    </a:lnTo>
                    <a:lnTo>
                      <a:pt x="435" y="234"/>
                    </a:lnTo>
                    <a:lnTo>
                      <a:pt x="433" y="255"/>
                    </a:lnTo>
                    <a:lnTo>
                      <a:pt x="430" y="275"/>
                    </a:lnTo>
                    <a:lnTo>
                      <a:pt x="426" y="294"/>
                    </a:lnTo>
                    <a:lnTo>
                      <a:pt x="419" y="313"/>
                    </a:lnTo>
                    <a:lnTo>
                      <a:pt x="410" y="330"/>
                    </a:lnTo>
                    <a:lnTo>
                      <a:pt x="400" y="347"/>
                    </a:lnTo>
                    <a:lnTo>
                      <a:pt x="389" y="363"/>
                    </a:lnTo>
                    <a:lnTo>
                      <a:pt x="376" y="377"/>
                    </a:lnTo>
                    <a:lnTo>
                      <a:pt x="361" y="389"/>
                    </a:lnTo>
                    <a:lnTo>
                      <a:pt x="346" y="402"/>
                    </a:lnTo>
                    <a:lnTo>
                      <a:pt x="329" y="412"/>
                    </a:lnTo>
                    <a:lnTo>
                      <a:pt x="311" y="420"/>
                    </a:lnTo>
                    <a:lnTo>
                      <a:pt x="292" y="427"/>
                    </a:lnTo>
                    <a:lnTo>
                      <a:pt x="273" y="432"/>
                    </a:lnTo>
                    <a:lnTo>
                      <a:pt x="253" y="435"/>
                    </a:lnTo>
                    <a:lnTo>
                      <a:pt x="232" y="436"/>
                    </a:lnTo>
                    <a:close/>
                    <a:moveTo>
                      <a:pt x="232" y="0"/>
                    </a:moveTo>
                    <a:lnTo>
                      <a:pt x="221" y="2"/>
                    </a:lnTo>
                    <a:lnTo>
                      <a:pt x="209" y="2"/>
                    </a:lnTo>
                    <a:lnTo>
                      <a:pt x="197" y="4"/>
                    </a:lnTo>
                    <a:lnTo>
                      <a:pt x="186" y="6"/>
                    </a:lnTo>
                    <a:lnTo>
                      <a:pt x="175" y="8"/>
                    </a:lnTo>
                    <a:lnTo>
                      <a:pt x="163" y="12"/>
                    </a:lnTo>
                    <a:lnTo>
                      <a:pt x="152" y="15"/>
                    </a:lnTo>
                    <a:lnTo>
                      <a:pt x="142" y="19"/>
                    </a:lnTo>
                    <a:lnTo>
                      <a:pt x="121" y="29"/>
                    </a:lnTo>
                    <a:lnTo>
                      <a:pt x="102" y="40"/>
                    </a:lnTo>
                    <a:lnTo>
                      <a:pt x="85" y="54"/>
                    </a:lnTo>
                    <a:lnTo>
                      <a:pt x="68" y="69"/>
                    </a:lnTo>
                    <a:lnTo>
                      <a:pt x="52" y="86"/>
                    </a:lnTo>
                    <a:lnTo>
                      <a:pt x="39" y="104"/>
                    </a:lnTo>
                    <a:lnTo>
                      <a:pt x="28" y="123"/>
                    </a:lnTo>
                    <a:lnTo>
                      <a:pt x="18" y="144"/>
                    </a:lnTo>
                    <a:lnTo>
                      <a:pt x="14" y="154"/>
                    </a:lnTo>
                    <a:lnTo>
                      <a:pt x="10" y="165"/>
                    </a:lnTo>
                    <a:lnTo>
                      <a:pt x="7" y="176"/>
                    </a:lnTo>
                    <a:lnTo>
                      <a:pt x="5" y="187"/>
                    </a:lnTo>
                    <a:lnTo>
                      <a:pt x="2" y="198"/>
                    </a:lnTo>
                    <a:lnTo>
                      <a:pt x="1" y="210"/>
                    </a:lnTo>
                    <a:lnTo>
                      <a:pt x="0" y="222"/>
                    </a:lnTo>
                    <a:lnTo>
                      <a:pt x="0" y="234"/>
                    </a:lnTo>
                    <a:lnTo>
                      <a:pt x="0" y="246"/>
                    </a:lnTo>
                    <a:lnTo>
                      <a:pt x="1" y="258"/>
                    </a:lnTo>
                    <a:lnTo>
                      <a:pt x="2" y="269"/>
                    </a:lnTo>
                    <a:lnTo>
                      <a:pt x="5" y="280"/>
                    </a:lnTo>
                    <a:lnTo>
                      <a:pt x="7" y="293"/>
                    </a:lnTo>
                    <a:lnTo>
                      <a:pt x="10" y="304"/>
                    </a:lnTo>
                    <a:lnTo>
                      <a:pt x="14" y="314"/>
                    </a:lnTo>
                    <a:lnTo>
                      <a:pt x="18" y="325"/>
                    </a:lnTo>
                    <a:lnTo>
                      <a:pt x="28" y="345"/>
                    </a:lnTo>
                    <a:lnTo>
                      <a:pt x="39" y="364"/>
                    </a:lnTo>
                    <a:lnTo>
                      <a:pt x="52" y="383"/>
                    </a:lnTo>
                    <a:lnTo>
                      <a:pt x="68" y="398"/>
                    </a:lnTo>
                    <a:lnTo>
                      <a:pt x="85" y="414"/>
                    </a:lnTo>
                    <a:lnTo>
                      <a:pt x="102" y="427"/>
                    </a:lnTo>
                    <a:lnTo>
                      <a:pt x="121" y="439"/>
                    </a:lnTo>
                    <a:lnTo>
                      <a:pt x="142" y="449"/>
                    </a:lnTo>
                    <a:lnTo>
                      <a:pt x="152" y="453"/>
                    </a:lnTo>
                    <a:lnTo>
                      <a:pt x="163" y="457"/>
                    </a:lnTo>
                    <a:lnTo>
                      <a:pt x="175" y="459"/>
                    </a:lnTo>
                    <a:lnTo>
                      <a:pt x="186" y="463"/>
                    </a:lnTo>
                    <a:lnTo>
                      <a:pt x="197" y="465"/>
                    </a:lnTo>
                    <a:lnTo>
                      <a:pt x="209" y="466"/>
                    </a:lnTo>
                    <a:lnTo>
                      <a:pt x="221" y="467"/>
                    </a:lnTo>
                    <a:lnTo>
                      <a:pt x="232" y="467"/>
                    </a:lnTo>
                    <a:lnTo>
                      <a:pt x="245" y="467"/>
                    </a:lnTo>
                    <a:lnTo>
                      <a:pt x="257" y="466"/>
                    </a:lnTo>
                    <a:lnTo>
                      <a:pt x="268" y="465"/>
                    </a:lnTo>
                    <a:lnTo>
                      <a:pt x="280" y="463"/>
                    </a:lnTo>
                    <a:lnTo>
                      <a:pt x="291" y="459"/>
                    </a:lnTo>
                    <a:lnTo>
                      <a:pt x="302" y="457"/>
                    </a:lnTo>
                    <a:lnTo>
                      <a:pt x="312" y="453"/>
                    </a:lnTo>
                    <a:lnTo>
                      <a:pt x="323" y="449"/>
                    </a:lnTo>
                    <a:lnTo>
                      <a:pt x="343" y="439"/>
                    </a:lnTo>
                    <a:lnTo>
                      <a:pt x="363" y="427"/>
                    </a:lnTo>
                    <a:lnTo>
                      <a:pt x="381" y="414"/>
                    </a:lnTo>
                    <a:lnTo>
                      <a:pt x="398" y="399"/>
                    </a:lnTo>
                    <a:lnTo>
                      <a:pt x="412" y="383"/>
                    </a:lnTo>
                    <a:lnTo>
                      <a:pt x="426" y="364"/>
                    </a:lnTo>
                    <a:lnTo>
                      <a:pt x="438" y="345"/>
                    </a:lnTo>
                    <a:lnTo>
                      <a:pt x="448" y="325"/>
                    </a:lnTo>
                    <a:lnTo>
                      <a:pt x="451" y="314"/>
                    </a:lnTo>
                    <a:lnTo>
                      <a:pt x="456" y="304"/>
                    </a:lnTo>
                    <a:lnTo>
                      <a:pt x="459" y="293"/>
                    </a:lnTo>
                    <a:lnTo>
                      <a:pt x="461" y="280"/>
                    </a:lnTo>
                    <a:lnTo>
                      <a:pt x="463" y="269"/>
                    </a:lnTo>
                    <a:lnTo>
                      <a:pt x="465" y="258"/>
                    </a:lnTo>
                    <a:lnTo>
                      <a:pt x="466" y="246"/>
                    </a:lnTo>
                    <a:lnTo>
                      <a:pt x="466" y="234"/>
                    </a:lnTo>
                    <a:lnTo>
                      <a:pt x="466" y="222"/>
                    </a:lnTo>
                    <a:lnTo>
                      <a:pt x="465" y="210"/>
                    </a:lnTo>
                    <a:lnTo>
                      <a:pt x="463" y="198"/>
                    </a:lnTo>
                    <a:lnTo>
                      <a:pt x="461" y="187"/>
                    </a:lnTo>
                    <a:lnTo>
                      <a:pt x="459" y="176"/>
                    </a:lnTo>
                    <a:lnTo>
                      <a:pt x="456" y="165"/>
                    </a:lnTo>
                    <a:lnTo>
                      <a:pt x="451" y="154"/>
                    </a:lnTo>
                    <a:lnTo>
                      <a:pt x="448" y="144"/>
                    </a:lnTo>
                    <a:lnTo>
                      <a:pt x="438" y="123"/>
                    </a:lnTo>
                    <a:lnTo>
                      <a:pt x="426" y="104"/>
                    </a:lnTo>
                    <a:lnTo>
                      <a:pt x="412" y="86"/>
                    </a:lnTo>
                    <a:lnTo>
                      <a:pt x="398" y="69"/>
                    </a:lnTo>
                    <a:lnTo>
                      <a:pt x="381" y="54"/>
                    </a:lnTo>
                    <a:lnTo>
                      <a:pt x="363" y="40"/>
                    </a:lnTo>
                    <a:lnTo>
                      <a:pt x="343" y="29"/>
                    </a:lnTo>
                    <a:lnTo>
                      <a:pt x="323" y="19"/>
                    </a:lnTo>
                    <a:lnTo>
                      <a:pt x="312" y="15"/>
                    </a:lnTo>
                    <a:lnTo>
                      <a:pt x="302" y="12"/>
                    </a:lnTo>
                    <a:lnTo>
                      <a:pt x="291" y="8"/>
                    </a:lnTo>
                    <a:lnTo>
                      <a:pt x="280" y="6"/>
                    </a:lnTo>
                    <a:lnTo>
                      <a:pt x="268" y="4"/>
                    </a:lnTo>
                    <a:lnTo>
                      <a:pt x="257" y="2"/>
                    </a:lnTo>
                    <a:lnTo>
                      <a:pt x="245" y="2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10"/>
              <p:cNvSpPr>
                <a:spLocks/>
              </p:cNvSpPr>
              <p:nvPr/>
            </p:nvSpPr>
            <p:spPr bwMode="auto">
              <a:xfrm>
                <a:off x="11734081" y="1471549"/>
                <a:ext cx="54215" cy="57911"/>
              </a:xfrm>
              <a:custGeom>
                <a:avLst/>
                <a:gdLst>
                  <a:gd name="T0" fmla="*/ 31 w 176"/>
                  <a:gd name="T1" fmla="*/ 146 h 188"/>
                  <a:gd name="T2" fmla="*/ 31 w 176"/>
                  <a:gd name="T3" fmla="*/ 42 h 188"/>
                  <a:gd name="T4" fmla="*/ 128 w 176"/>
                  <a:gd name="T5" fmla="*/ 94 h 188"/>
                  <a:gd name="T6" fmla="*/ 31 w 176"/>
                  <a:gd name="T7" fmla="*/ 146 h 188"/>
                  <a:gd name="T8" fmla="*/ 168 w 176"/>
                  <a:gd name="T9" fmla="*/ 80 h 188"/>
                  <a:gd name="T10" fmla="*/ 23 w 176"/>
                  <a:gd name="T11" fmla="*/ 2 h 188"/>
                  <a:gd name="T12" fmla="*/ 20 w 176"/>
                  <a:gd name="T13" fmla="*/ 0 h 188"/>
                  <a:gd name="T14" fmla="*/ 16 w 176"/>
                  <a:gd name="T15" fmla="*/ 0 h 188"/>
                  <a:gd name="T16" fmla="*/ 12 w 176"/>
                  <a:gd name="T17" fmla="*/ 0 h 188"/>
                  <a:gd name="T18" fmla="*/ 8 w 176"/>
                  <a:gd name="T19" fmla="*/ 3 h 188"/>
                  <a:gd name="T20" fmla="*/ 5 w 176"/>
                  <a:gd name="T21" fmla="*/ 5 h 188"/>
                  <a:gd name="T22" fmla="*/ 2 w 176"/>
                  <a:gd name="T23" fmla="*/ 8 h 188"/>
                  <a:gd name="T24" fmla="*/ 1 w 176"/>
                  <a:gd name="T25" fmla="*/ 12 h 188"/>
                  <a:gd name="T26" fmla="*/ 0 w 176"/>
                  <a:gd name="T27" fmla="*/ 16 h 188"/>
                  <a:gd name="T28" fmla="*/ 0 w 176"/>
                  <a:gd name="T29" fmla="*/ 173 h 188"/>
                  <a:gd name="T30" fmla="*/ 1 w 176"/>
                  <a:gd name="T31" fmla="*/ 176 h 188"/>
                  <a:gd name="T32" fmla="*/ 2 w 176"/>
                  <a:gd name="T33" fmla="*/ 180 h 188"/>
                  <a:gd name="T34" fmla="*/ 5 w 176"/>
                  <a:gd name="T35" fmla="*/ 183 h 188"/>
                  <a:gd name="T36" fmla="*/ 8 w 176"/>
                  <a:gd name="T37" fmla="*/ 186 h 188"/>
                  <a:gd name="T38" fmla="*/ 12 w 176"/>
                  <a:gd name="T39" fmla="*/ 187 h 188"/>
                  <a:gd name="T40" fmla="*/ 16 w 176"/>
                  <a:gd name="T41" fmla="*/ 188 h 188"/>
                  <a:gd name="T42" fmla="*/ 20 w 176"/>
                  <a:gd name="T43" fmla="*/ 187 h 188"/>
                  <a:gd name="T44" fmla="*/ 23 w 176"/>
                  <a:gd name="T45" fmla="*/ 186 h 188"/>
                  <a:gd name="T46" fmla="*/ 168 w 176"/>
                  <a:gd name="T47" fmla="*/ 107 h 188"/>
                  <a:gd name="T48" fmla="*/ 171 w 176"/>
                  <a:gd name="T49" fmla="*/ 105 h 188"/>
                  <a:gd name="T50" fmla="*/ 173 w 176"/>
                  <a:gd name="T51" fmla="*/ 102 h 188"/>
                  <a:gd name="T52" fmla="*/ 176 w 176"/>
                  <a:gd name="T53" fmla="*/ 98 h 188"/>
                  <a:gd name="T54" fmla="*/ 176 w 176"/>
                  <a:gd name="T55" fmla="*/ 94 h 188"/>
                  <a:gd name="T56" fmla="*/ 176 w 176"/>
                  <a:gd name="T57" fmla="*/ 89 h 188"/>
                  <a:gd name="T58" fmla="*/ 173 w 176"/>
                  <a:gd name="T59" fmla="*/ 86 h 188"/>
                  <a:gd name="T60" fmla="*/ 171 w 176"/>
                  <a:gd name="T61" fmla="*/ 83 h 188"/>
                  <a:gd name="T62" fmla="*/ 168 w 176"/>
                  <a:gd name="T63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6" h="188">
                    <a:moveTo>
                      <a:pt x="31" y="146"/>
                    </a:moveTo>
                    <a:lnTo>
                      <a:pt x="31" y="42"/>
                    </a:lnTo>
                    <a:lnTo>
                      <a:pt x="128" y="94"/>
                    </a:lnTo>
                    <a:lnTo>
                      <a:pt x="31" y="146"/>
                    </a:lnTo>
                    <a:close/>
                    <a:moveTo>
                      <a:pt x="168" y="80"/>
                    </a:moveTo>
                    <a:lnTo>
                      <a:pt x="23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3"/>
                    </a:lnTo>
                    <a:lnTo>
                      <a:pt x="1" y="176"/>
                    </a:lnTo>
                    <a:lnTo>
                      <a:pt x="2" y="180"/>
                    </a:lnTo>
                    <a:lnTo>
                      <a:pt x="5" y="183"/>
                    </a:lnTo>
                    <a:lnTo>
                      <a:pt x="8" y="186"/>
                    </a:lnTo>
                    <a:lnTo>
                      <a:pt x="12" y="187"/>
                    </a:lnTo>
                    <a:lnTo>
                      <a:pt x="16" y="188"/>
                    </a:lnTo>
                    <a:lnTo>
                      <a:pt x="20" y="187"/>
                    </a:lnTo>
                    <a:lnTo>
                      <a:pt x="23" y="186"/>
                    </a:lnTo>
                    <a:lnTo>
                      <a:pt x="168" y="107"/>
                    </a:lnTo>
                    <a:lnTo>
                      <a:pt x="171" y="105"/>
                    </a:lnTo>
                    <a:lnTo>
                      <a:pt x="173" y="102"/>
                    </a:lnTo>
                    <a:lnTo>
                      <a:pt x="176" y="98"/>
                    </a:lnTo>
                    <a:lnTo>
                      <a:pt x="176" y="94"/>
                    </a:lnTo>
                    <a:lnTo>
                      <a:pt x="176" y="89"/>
                    </a:lnTo>
                    <a:lnTo>
                      <a:pt x="173" y="86"/>
                    </a:lnTo>
                    <a:lnTo>
                      <a:pt x="171" y="83"/>
                    </a:lnTo>
                    <a:lnTo>
                      <a:pt x="168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Freeform: Shape 12"/>
            <p:cNvSpPr>
              <a:spLocks/>
            </p:cNvSpPr>
            <p:nvPr/>
          </p:nvSpPr>
          <p:spPr bwMode="auto">
            <a:xfrm>
              <a:off x="3348848" y="2159319"/>
              <a:ext cx="5527456" cy="3721809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13"/>
            <p:cNvSpPr>
              <a:spLocks/>
            </p:cNvSpPr>
            <p:nvPr/>
          </p:nvSpPr>
          <p:spPr bwMode="auto">
            <a:xfrm>
              <a:off x="3569858" y="2360439"/>
              <a:ext cx="5103117" cy="3149394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4"/>
            <p:cNvSpPr>
              <a:spLocks/>
            </p:cNvSpPr>
            <p:nvPr/>
          </p:nvSpPr>
          <p:spPr bwMode="auto">
            <a:xfrm>
              <a:off x="2360935" y="5909860"/>
              <a:ext cx="7456871" cy="183439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5"/>
            <p:cNvSpPr>
              <a:spLocks/>
            </p:cNvSpPr>
            <p:nvPr/>
          </p:nvSpPr>
          <p:spPr bwMode="auto">
            <a:xfrm>
              <a:off x="2402926" y="5761783"/>
              <a:ext cx="7428141" cy="229850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6"/>
            <p:cNvSpPr>
              <a:spLocks/>
            </p:cNvSpPr>
            <p:nvPr/>
          </p:nvSpPr>
          <p:spPr bwMode="auto">
            <a:xfrm>
              <a:off x="9201190" y="5859027"/>
              <a:ext cx="276262" cy="26521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: Rounded Corners 17"/>
            <p:cNvSpPr/>
            <p:nvPr/>
          </p:nvSpPr>
          <p:spPr>
            <a:xfrm>
              <a:off x="5686200" y="5708698"/>
              <a:ext cx="806340" cy="15032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3"/>
            <p:cNvSpPr/>
            <p:nvPr/>
          </p:nvSpPr>
          <p:spPr>
            <a:xfrm>
              <a:off x="3569858" y="2360439"/>
              <a:ext cx="5103117" cy="314939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"/>
            <p:cNvGrpSpPr/>
            <p:nvPr/>
          </p:nvGrpSpPr>
          <p:grpSpPr>
            <a:xfrm>
              <a:off x="4249844" y="1113559"/>
              <a:ext cx="3692325" cy="925447"/>
              <a:chOff x="4214700" y="933711"/>
              <a:chExt cx="3692325" cy="925447"/>
            </a:xfrm>
          </p:grpSpPr>
          <p:sp>
            <p:nvSpPr>
              <p:cNvPr id="14" name="TextBox 20"/>
              <p:cNvSpPr txBox="1"/>
              <p:nvPr/>
            </p:nvSpPr>
            <p:spPr>
              <a:xfrm>
                <a:off x="4214700" y="933711"/>
                <a:ext cx="3692325" cy="453183"/>
              </a:xfrm>
              <a:prstGeom prst="rect">
                <a:avLst/>
              </a:prstGeom>
              <a:noFill/>
            </p:spPr>
            <p:txBody>
              <a:bodyPr wrap="none" tIns="72000" bIns="72000">
                <a:normAutofit fontScale="77500" lnSpcReduction="20000"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5" name="TextBox 21"/>
              <p:cNvSpPr txBox="1"/>
              <p:nvPr/>
            </p:nvSpPr>
            <p:spPr>
              <a:xfrm>
                <a:off x="4214700" y="1329718"/>
                <a:ext cx="3692325" cy="529440"/>
              </a:xfrm>
              <a:prstGeom prst="rect">
                <a:avLst/>
              </a:prstGeom>
              <a:noFill/>
            </p:spPr>
            <p:txBody>
              <a:bodyPr wrap="square" tIns="72000" bIns="7200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br>
                  <a:rPr lang="zh-CN" altLang="en-US" sz="800">
                    <a:solidFill>
                      <a:schemeClr val="bg1"/>
                    </a:solidFill>
                  </a:rPr>
                </a:br>
                <a:r>
                  <a:rPr lang="zh-CN" altLang="en-US" sz="800">
                    <a:solidFill>
                      <a:schemeClr val="bg1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7942B134-1BE8-4EDE-9A5C-84EA23D9FE3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24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 bwMode="auto">
          <a:xfrm>
            <a:off x="1835696" y="1177398"/>
            <a:ext cx="5990809" cy="2977487"/>
            <a:chOff x="1130" y="5"/>
            <a:chExt cx="3496" cy="3200"/>
          </a:xfrm>
        </p:grpSpPr>
        <p:sp>
          <p:nvSpPr>
            <p:cNvPr id="17" name="Freeform: Shape 4"/>
            <p:cNvSpPr>
              <a:spLocks/>
            </p:cNvSpPr>
            <p:nvPr/>
          </p:nvSpPr>
          <p:spPr bwMode="auto">
            <a:xfrm>
              <a:off x="1185" y="115"/>
              <a:ext cx="3191" cy="2984"/>
            </a:xfrm>
            <a:custGeom>
              <a:avLst/>
              <a:gdLst>
                <a:gd name="T0" fmla="*/ 1023 w 1383"/>
                <a:gd name="T1" fmla="*/ 77 h 1293"/>
                <a:gd name="T2" fmla="*/ 1044 w 1383"/>
                <a:gd name="T3" fmla="*/ 129 h 1293"/>
                <a:gd name="T4" fmla="*/ 1044 w 1383"/>
                <a:gd name="T5" fmla="*/ 237 h 1293"/>
                <a:gd name="T6" fmla="*/ 1023 w 1383"/>
                <a:gd name="T7" fmla="*/ 289 h 1293"/>
                <a:gd name="T8" fmla="*/ 974 w 1383"/>
                <a:gd name="T9" fmla="*/ 310 h 1293"/>
                <a:gd name="T10" fmla="*/ 392 w 1383"/>
                <a:gd name="T11" fmla="*/ 310 h 1293"/>
                <a:gd name="T12" fmla="*/ 318 w 1383"/>
                <a:gd name="T13" fmla="*/ 343 h 1293"/>
                <a:gd name="T14" fmla="*/ 287 w 1383"/>
                <a:gd name="T15" fmla="*/ 421 h 1293"/>
                <a:gd name="T16" fmla="*/ 287 w 1383"/>
                <a:gd name="T17" fmla="*/ 562 h 1293"/>
                <a:gd name="T18" fmla="*/ 318 w 1383"/>
                <a:gd name="T19" fmla="*/ 640 h 1293"/>
                <a:gd name="T20" fmla="*/ 392 w 1383"/>
                <a:gd name="T21" fmla="*/ 673 h 1293"/>
                <a:gd name="T22" fmla="*/ 699 w 1383"/>
                <a:gd name="T23" fmla="*/ 673 h 1293"/>
                <a:gd name="T24" fmla="*/ 748 w 1383"/>
                <a:gd name="T25" fmla="*/ 694 h 1293"/>
                <a:gd name="T26" fmla="*/ 769 w 1383"/>
                <a:gd name="T27" fmla="*/ 747 h 1293"/>
                <a:gd name="T28" fmla="*/ 769 w 1383"/>
                <a:gd name="T29" fmla="*/ 857 h 1293"/>
                <a:gd name="T30" fmla="*/ 748 w 1383"/>
                <a:gd name="T31" fmla="*/ 909 h 1293"/>
                <a:gd name="T32" fmla="*/ 699 w 1383"/>
                <a:gd name="T33" fmla="*/ 931 h 1293"/>
                <a:gd name="T34" fmla="*/ 255 w 1383"/>
                <a:gd name="T35" fmla="*/ 931 h 1293"/>
                <a:gd name="T36" fmla="*/ 180 w 1383"/>
                <a:gd name="T37" fmla="*/ 963 h 1293"/>
                <a:gd name="T38" fmla="*/ 149 w 1383"/>
                <a:gd name="T39" fmla="*/ 1041 h 1293"/>
                <a:gd name="T40" fmla="*/ 149 w 1383"/>
                <a:gd name="T41" fmla="*/ 1183 h 1293"/>
                <a:gd name="T42" fmla="*/ 180 w 1383"/>
                <a:gd name="T43" fmla="*/ 1261 h 1293"/>
                <a:gd name="T44" fmla="*/ 255 w 1383"/>
                <a:gd name="T45" fmla="*/ 1293 h 1293"/>
                <a:gd name="T46" fmla="*/ 1383 w 1383"/>
                <a:gd name="T47" fmla="*/ 1293 h 1293"/>
                <a:gd name="T48" fmla="*/ 1374 w 1383"/>
                <a:gd name="T49" fmla="*/ 1266 h 1293"/>
                <a:gd name="T50" fmla="*/ 1383 w 1383"/>
                <a:gd name="T51" fmla="*/ 1238 h 1293"/>
                <a:gd name="T52" fmla="*/ 272 w 1383"/>
                <a:gd name="T53" fmla="*/ 1238 h 1293"/>
                <a:gd name="T54" fmla="*/ 223 w 1383"/>
                <a:gd name="T55" fmla="*/ 1216 h 1293"/>
                <a:gd name="T56" fmla="*/ 202 w 1383"/>
                <a:gd name="T57" fmla="*/ 1164 h 1293"/>
                <a:gd name="T58" fmla="*/ 202 w 1383"/>
                <a:gd name="T59" fmla="*/ 1060 h 1293"/>
                <a:gd name="T60" fmla="*/ 223 w 1383"/>
                <a:gd name="T61" fmla="*/ 1008 h 1293"/>
                <a:gd name="T62" fmla="*/ 272 w 1383"/>
                <a:gd name="T63" fmla="*/ 986 h 1293"/>
                <a:gd name="T64" fmla="*/ 716 w 1383"/>
                <a:gd name="T65" fmla="*/ 986 h 1293"/>
                <a:gd name="T66" fmla="*/ 791 w 1383"/>
                <a:gd name="T67" fmla="*/ 954 h 1293"/>
                <a:gd name="T68" fmla="*/ 822 w 1383"/>
                <a:gd name="T69" fmla="*/ 876 h 1293"/>
                <a:gd name="T70" fmla="*/ 822 w 1383"/>
                <a:gd name="T71" fmla="*/ 728 h 1293"/>
                <a:gd name="T72" fmla="*/ 791 w 1383"/>
                <a:gd name="T73" fmla="*/ 650 h 1293"/>
                <a:gd name="T74" fmla="*/ 716 w 1383"/>
                <a:gd name="T75" fmla="*/ 617 h 1293"/>
                <a:gd name="T76" fmla="*/ 401 w 1383"/>
                <a:gd name="T77" fmla="*/ 617 h 1293"/>
                <a:gd name="T78" fmla="*/ 351 w 1383"/>
                <a:gd name="T79" fmla="*/ 596 h 1293"/>
                <a:gd name="T80" fmla="*/ 331 w 1383"/>
                <a:gd name="T81" fmla="*/ 544 h 1293"/>
                <a:gd name="T82" fmla="*/ 331 w 1383"/>
                <a:gd name="T83" fmla="*/ 439 h 1293"/>
                <a:gd name="T84" fmla="*/ 351 w 1383"/>
                <a:gd name="T85" fmla="*/ 387 h 1293"/>
                <a:gd name="T86" fmla="*/ 401 w 1383"/>
                <a:gd name="T87" fmla="*/ 366 h 1293"/>
                <a:gd name="T88" fmla="*/ 991 w 1383"/>
                <a:gd name="T89" fmla="*/ 366 h 1293"/>
                <a:gd name="T90" fmla="*/ 1066 w 1383"/>
                <a:gd name="T91" fmla="*/ 333 h 1293"/>
                <a:gd name="T92" fmla="*/ 1096 w 1383"/>
                <a:gd name="T93" fmla="*/ 255 h 1293"/>
                <a:gd name="T94" fmla="*/ 1096 w 1383"/>
                <a:gd name="T95" fmla="*/ 111 h 1293"/>
                <a:gd name="T96" fmla="*/ 1066 w 1383"/>
                <a:gd name="T97" fmla="*/ 32 h 1293"/>
                <a:gd name="T98" fmla="*/ 991 w 1383"/>
                <a:gd name="T99" fmla="*/ 0 h 1293"/>
                <a:gd name="T100" fmla="*/ 0 w 1383"/>
                <a:gd name="T101" fmla="*/ 0 h 1293"/>
                <a:gd name="T102" fmla="*/ 0 w 1383"/>
                <a:gd name="T103" fmla="*/ 55 h 1293"/>
                <a:gd name="T104" fmla="*/ 974 w 1383"/>
                <a:gd name="T105" fmla="*/ 55 h 1293"/>
                <a:gd name="T106" fmla="*/ 1023 w 1383"/>
                <a:gd name="T107" fmla="*/ 77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3" h="1293">
                  <a:moveTo>
                    <a:pt x="1023" y="77"/>
                  </a:moveTo>
                  <a:cubicBezTo>
                    <a:pt x="1037" y="91"/>
                    <a:pt x="1044" y="110"/>
                    <a:pt x="1044" y="129"/>
                  </a:cubicBezTo>
                  <a:cubicBezTo>
                    <a:pt x="1044" y="237"/>
                    <a:pt x="1044" y="237"/>
                    <a:pt x="1044" y="237"/>
                  </a:cubicBezTo>
                  <a:cubicBezTo>
                    <a:pt x="1044" y="255"/>
                    <a:pt x="1037" y="274"/>
                    <a:pt x="1023" y="289"/>
                  </a:cubicBezTo>
                  <a:cubicBezTo>
                    <a:pt x="1010" y="303"/>
                    <a:pt x="992" y="310"/>
                    <a:pt x="974" y="310"/>
                  </a:cubicBezTo>
                  <a:cubicBezTo>
                    <a:pt x="392" y="310"/>
                    <a:pt x="392" y="310"/>
                    <a:pt x="392" y="310"/>
                  </a:cubicBezTo>
                  <a:cubicBezTo>
                    <a:pt x="365" y="310"/>
                    <a:pt x="338" y="321"/>
                    <a:pt x="318" y="343"/>
                  </a:cubicBezTo>
                  <a:cubicBezTo>
                    <a:pt x="297" y="364"/>
                    <a:pt x="287" y="393"/>
                    <a:pt x="287" y="421"/>
                  </a:cubicBezTo>
                  <a:cubicBezTo>
                    <a:pt x="287" y="562"/>
                    <a:pt x="287" y="562"/>
                    <a:pt x="287" y="562"/>
                  </a:cubicBezTo>
                  <a:cubicBezTo>
                    <a:pt x="287" y="590"/>
                    <a:pt x="297" y="619"/>
                    <a:pt x="318" y="640"/>
                  </a:cubicBezTo>
                  <a:cubicBezTo>
                    <a:pt x="338" y="662"/>
                    <a:pt x="365" y="673"/>
                    <a:pt x="392" y="673"/>
                  </a:cubicBezTo>
                  <a:cubicBezTo>
                    <a:pt x="699" y="673"/>
                    <a:pt x="699" y="673"/>
                    <a:pt x="699" y="673"/>
                  </a:cubicBezTo>
                  <a:cubicBezTo>
                    <a:pt x="717" y="673"/>
                    <a:pt x="735" y="680"/>
                    <a:pt x="748" y="694"/>
                  </a:cubicBezTo>
                  <a:cubicBezTo>
                    <a:pt x="762" y="709"/>
                    <a:pt x="769" y="728"/>
                    <a:pt x="769" y="747"/>
                  </a:cubicBezTo>
                  <a:cubicBezTo>
                    <a:pt x="769" y="857"/>
                    <a:pt x="769" y="857"/>
                    <a:pt x="769" y="857"/>
                  </a:cubicBezTo>
                  <a:cubicBezTo>
                    <a:pt x="769" y="876"/>
                    <a:pt x="762" y="895"/>
                    <a:pt x="748" y="909"/>
                  </a:cubicBezTo>
                  <a:cubicBezTo>
                    <a:pt x="735" y="924"/>
                    <a:pt x="717" y="931"/>
                    <a:pt x="699" y="931"/>
                  </a:cubicBezTo>
                  <a:cubicBezTo>
                    <a:pt x="255" y="931"/>
                    <a:pt x="255" y="931"/>
                    <a:pt x="255" y="931"/>
                  </a:cubicBezTo>
                  <a:cubicBezTo>
                    <a:pt x="228" y="931"/>
                    <a:pt x="201" y="942"/>
                    <a:pt x="180" y="963"/>
                  </a:cubicBezTo>
                  <a:cubicBezTo>
                    <a:pt x="160" y="985"/>
                    <a:pt x="149" y="1013"/>
                    <a:pt x="149" y="1041"/>
                  </a:cubicBezTo>
                  <a:cubicBezTo>
                    <a:pt x="149" y="1183"/>
                    <a:pt x="149" y="1183"/>
                    <a:pt x="149" y="1183"/>
                  </a:cubicBezTo>
                  <a:cubicBezTo>
                    <a:pt x="149" y="1211"/>
                    <a:pt x="160" y="1239"/>
                    <a:pt x="180" y="1261"/>
                  </a:cubicBezTo>
                  <a:cubicBezTo>
                    <a:pt x="201" y="1283"/>
                    <a:pt x="228" y="1293"/>
                    <a:pt x="255" y="1293"/>
                  </a:cubicBezTo>
                  <a:cubicBezTo>
                    <a:pt x="1383" y="1293"/>
                    <a:pt x="1383" y="1293"/>
                    <a:pt x="1383" y="1293"/>
                  </a:cubicBezTo>
                  <a:cubicBezTo>
                    <a:pt x="1383" y="1293"/>
                    <a:pt x="1374" y="1284"/>
                    <a:pt x="1374" y="1266"/>
                  </a:cubicBezTo>
                  <a:cubicBezTo>
                    <a:pt x="1374" y="1248"/>
                    <a:pt x="1383" y="1238"/>
                    <a:pt x="1383" y="1238"/>
                  </a:cubicBezTo>
                  <a:cubicBezTo>
                    <a:pt x="272" y="1238"/>
                    <a:pt x="272" y="1238"/>
                    <a:pt x="272" y="1238"/>
                  </a:cubicBezTo>
                  <a:cubicBezTo>
                    <a:pt x="254" y="1238"/>
                    <a:pt x="236" y="1231"/>
                    <a:pt x="223" y="1216"/>
                  </a:cubicBezTo>
                  <a:cubicBezTo>
                    <a:pt x="209" y="1202"/>
                    <a:pt x="202" y="1183"/>
                    <a:pt x="202" y="1164"/>
                  </a:cubicBezTo>
                  <a:cubicBezTo>
                    <a:pt x="202" y="1060"/>
                    <a:pt x="202" y="1060"/>
                    <a:pt x="202" y="1060"/>
                  </a:cubicBezTo>
                  <a:cubicBezTo>
                    <a:pt x="202" y="1041"/>
                    <a:pt x="209" y="1022"/>
                    <a:pt x="223" y="1008"/>
                  </a:cubicBezTo>
                  <a:cubicBezTo>
                    <a:pt x="236" y="993"/>
                    <a:pt x="254" y="986"/>
                    <a:pt x="272" y="986"/>
                  </a:cubicBezTo>
                  <a:cubicBezTo>
                    <a:pt x="716" y="986"/>
                    <a:pt x="716" y="986"/>
                    <a:pt x="716" y="986"/>
                  </a:cubicBezTo>
                  <a:cubicBezTo>
                    <a:pt x="743" y="986"/>
                    <a:pt x="770" y="975"/>
                    <a:pt x="791" y="954"/>
                  </a:cubicBezTo>
                  <a:cubicBezTo>
                    <a:pt x="811" y="932"/>
                    <a:pt x="822" y="904"/>
                    <a:pt x="822" y="876"/>
                  </a:cubicBezTo>
                  <a:cubicBezTo>
                    <a:pt x="822" y="728"/>
                    <a:pt x="822" y="728"/>
                    <a:pt x="822" y="728"/>
                  </a:cubicBezTo>
                  <a:cubicBezTo>
                    <a:pt x="822" y="700"/>
                    <a:pt x="811" y="671"/>
                    <a:pt x="791" y="650"/>
                  </a:cubicBezTo>
                  <a:cubicBezTo>
                    <a:pt x="770" y="628"/>
                    <a:pt x="743" y="617"/>
                    <a:pt x="716" y="617"/>
                  </a:cubicBezTo>
                  <a:cubicBezTo>
                    <a:pt x="401" y="617"/>
                    <a:pt x="401" y="617"/>
                    <a:pt x="401" y="617"/>
                  </a:cubicBezTo>
                  <a:cubicBezTo>
                    <a:pt x="383" y="617"/>
                    <a:pt x="365" y="610"/>
                    <a:pt x="351" y="596"/>
                  </a:cubicBezTo>
                  <a:cubicBezTo>
                    <a:pt x="337" y="581"/>
                    <a:pt x="331" y="563"/>
                    <a:pt x="331" y="544"/>
                  </a:cubicBezTo>
                  <a:cubicBezTo>
                    <a:pt x="331" y="439"/>
                    <a:pt x="331" y="439"/>
                    <a:pt x="331" y="439"/>
                  </a:cubicBezTo>
                  <a:cubicBezTo>
                    <a:pt x="331" y="420"/>
                    <a:pt x="337" y="402"/>
                    <a:pt x="351" y="387"/>
                  </a:cubicBezTo>
                  <a:cubicBezTo>
                    <a:pt x="365" y="373"/>
                    <a:pt x="383" y="366"/>
                    <a:pt x="401" y="366"/>
                  </a:cubicBezTo>
                  <a:cubicBezTo>
                    <a:pt x="991" y="366"/>
                    <a:pt x="991" y="366"/>
                    <a:pt x="991" y="366"/>
                  </a:cubicBezTo>
                  <a:cubicBezTo>
                    <a:pt x="1018" y="366"/>
                    <a:pt x="1045" y="355"/>
                    <a:pt x="1066" y="333"/>
                  </a:cubicBezTo>
                  <a:cubicBezTo>
                    <a:pt x="1086" y="312"/>
                    <a:pt x="1096" y="283"/>
                    <a:pt x="1096" y="255"/>
                  </a:cubicBezTo>
                  <a:cubicBezTo>
                    <a:pt x="1096" y="111"/>
                    <a:pt x="1096" y="111"/>
                    <a:pt x="1096" y="111"/>
                  </a:cubicBezTo>
                  <a:cubicBezTo>
                    <a:pt x="1096" y="82"/>
                    <a:pt x="1086" y="54"/>
                    <a:pt x="1066" y="32"/>
                  </a:cubicBezTo>
                  <a:cubicBezTo>
                    <a:pt x="1045" y="11"/>
                    <a:pt x="1018" y="0"/>
                    <a:pt x="9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974" y="55"/>
                    <a:pt x="974" y="55"/>
                    <a:pt x="974" y="55"/>
                  </a:cubicBezTo>
                  <a:cubicBezTo>
                    <a:pt x="992" y="55"/>
                    <a:pt x="1010" y="62"/>
                    <a:pt x="1023" y="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8" name="Freeform: Shape 5"/>
            <p:cNvSpPr>
              <a:spLocks/>
            </p:cNvSpPr>
            <p:nvPr/>
          </p:nvSpPr>
          <p:spPr bwMode="auto">
            <a:xfrm>
              <a:off x="1185" y="9"/>
              <a:ext cx="3191" cy="2963"/>
            </a:xfrm>
            <a:custGeom>
              <a:avLst/>
              <a:gdLst>
                <a:gd name="T0" fmla="*/ 1066 w 1383"/>
                <a:gd name="T1" fmla="*/ 78 h 1284"/>
                <a:gd name="T2" fmla="*/ 1096 w 1383"/>
                <a:gd name="T3" fmla="*/ 157 h 1284"/>
                <a:gd name="T4" fmla="*/ 1096 w 1383"/>
                <a:gd name="T5" fmla="*/ 301 h 1284"/>
                <a:gd name="T6" fmla="*/ 1066 w 1383"/>
                <a:gd name="T7" fmla="*/ 379 h 1284"/>
                <a:gd name="T8" fmla="*/ 991 w 1383"/>
                <a:gd name="T9" fmla="*/ 412 h 1284"/>
                <a:gd name="T10" fmla="*/ 401 w 1383"/>
                <a:gd name="T11" fmla="*/ 412 h 1284"/>
                <a:gd name="T12" fmla="*/ 351 w 1383"/>
                <a:gd name="T13" fmla="*/ 433 h 1284"/>
                <a:gd name="T14" fmla="*/ 331 w 1383"/>
                <a:gd name="T15" fmla="*/ 485 h 1284"/>
                <a:gd name="T16" fmla="*/ 331 w 1383"/>
                <a:gd name="T17" fmla="*/ 590 h 1284"/>
                <a:gd name="T18" fmla="*/ 351 w 1383"/>
                <a:gd name="T19" fmla="*/ 642 h 1284"/>
                <a:gd name="T20" fmla="*/ 401 w 1383"/>
                <a:gd name="T21" fmla="*/ 663 h 1284"/>
                <a:gd name="T22" fmla="*/ 716 w 1383"/>
                <a:gd name="T23" fmla="*/ 663 h 1284"/>
                <a:gd name="T24" fmla="*/ 791 w 1383"/>
                <a:gd name="T25" fmla="*/ 696 h 1284"/>
                <a:gd name="T26" fmla="*/ 822 w 1383"/>
                <a:gd name="T27" fmla="*/ 774 h 1284"/>
                <a:gd name="T28" fmla="*/ 822 w 1383"/>
                <a:gd name="T29" fmla="*/ 922 h 1284"/>
                <a:gd name="T30" fmla="*/ 791 w 1383"/>
                <a:gd name="T31" fmla="*/ 1000 h 1284"/>
                <a:gd name="T32" fmla="*/ 716 w 1383"/>
                <a:gd name="T33" fmla="*/ 1032 h 1284"/>
                <a:gd name="T34" fmla="*/ 272 w 1383"/>
                <a:gd name="T35" fmla="*/ 1032 h 1284"/>
                <a:gd name="T36" fmla="*/ 223 w 1383"/>
                <a:gd name="T37" fmla="*/ 1054 h 1284"/>
                <a:gd name="T38" fmla="*/ 202 w 1383"/>
                <a:gd name="T39" fmla="*/ 1106 h 1284"/>
                <a:gd name="T40" fmla="*/ 202 w 1383"/>
                <a:gd name="T41" fmla="*/ 1210 h 1284"/>
                <a:gd name="T42" fmla="*/ 223 w 1383"/>
                <a:gd name="T43" fmla="*/ 1262 h 1284"/>
                <a:gd name="T44" fmla="*/ 272 w 1383"/>
                <a:gd name="T45" fmla="*/ 1284 h 1284"/>
                <a:gd name="T46" fmla="*/ 1383 w 1383"/>
                <a:gd name="T47" fmla="*/ 1284 h 1284"/>
                <a:gd name="T48" fmla="*/ 1374 w 1383"/>
                <a:gd name="T49" fmla="*/ 1261 h 1284"/>
                <a:gd name="T50" fmla="*/ 1383 w 1383"/>
                <a:gd name="T51" fmla="*/ 1238 h 1284"/>
                <a:gd name="T52" fmla="*/ 298 w 1383"/>
                <a:gd name="T53" fmla="*/ 1238 h 1284"/>
                <a:gd name="T54" fmla="*/ 261 w 1383"/>
                <a:gd name="T55" fmla="*/ 1222 h 1284"/>
                <a:gd name="T56" fmla="*/ 246 w 1383"/>
                <a:gd name="T57" fmla="*/ 1183 h 1284"/>
                <a:gd name="T58" fmla="*/ 246 w 1383"/>
                <a:gd name="T59" fmla="*/ 1134 h 1284"/>
                <a:gd name="T60" fmla="*/ 261 w 1383"/>
                <a:gd name="T61" fmla="*/ 1094 h 1284"/>
                <a:gd name="T62" fmla="*/ 298 w 1383"/>
                <a:gd name="T63" fmla="*/ 1078 h 1284"/>
                <a:gd name="T64" fmla="*/ 725 w 1383"/>
                <a:gd name="T65" fmla="*/ 1078 h 1284"/>
                <a:gd name="T66" fmla="*/ 824 w 1383"/>
                <a:gd name="T67" fmla="*/ 1035 h 1284"/>
                <a:gd name="T68" fmla="*/ 865 w 1383"/>
                <a:gd name="T69" fmla="*/ 931 h 1284"/>
                <a:gd name="T70" fmla="*/ 865 w 1383"/>
                <a:gd name="T71" fmla="*/ 765 h 1284"/>
                <a:gd name="T72" fmla="*/ 824 w 1383"/>
                <a:gd name="T73" fmla="*/ 661 h 1284"/>
                <a:gd name="T74" fmla="*/ 725 w 1383"/>
                <a:gd name="T75" fmla="*/ 617 h 1284"/>
                <a:gd name="T76" fmla="*/ 430 w 1383"/>
                <a:gd name="T77" fmla="*/ 617 h 1284"/>
                <a:gd name="T78" fmla="*/ 393 w 1383"/>
                <a:gd name="T79" fmla="*/ 601 h 1284"/>
                <a:gd name="T80" fmla="*/ 377 w 1383"/>
                <a:gd name="T81" fmla="*/ 562 h 1284"/>
                <a:gd name="T82" fmla="*/ 377 w 1383"/>
                <a:gd name="T83" fmla="*/ 513 h 1284"/>
                <a:gd name="T84" fmla="*/ 393 w 1383"/>
                <a:gd name="T85" fmla="*/ 474 h 1284"/>
                <a:gd name="T86" fmla="*/ 430 w 1383"/>
                <a:gd name="T87" fmla="*/ 458 h 1284"/>
                <a:gd name="T88" fmla="*/ 1000 w 1383"/>
                <a:gd name="T89" fmla="*/ 458 h 1284"/>
                <a:gd name="T90" fmla="*/ 1099 w 1383"/>
                <a:gd name="T91" fmla="*/ 414 h 1284"/>
                <a:gd name="T92" fmla="*/ 1140 w 1383"/>
                <a:gd name="T93" fmla="*/ 310 h 1284"/>
                <a:gd name="T94" fmla="*/ 1140 w 1383"/>
                <a:gd name="T95" fmla="*/ 147 h 1284"/>
                <a:gd name="T96" fmla="*/ 1099 w 1383"/>
                <a:gd name="T97" fmla="*/ 43 h 1284"/>
                <a:gd name="T98" fmla="*/ 1000 w 1383"/>
                <a:gd name="T99" fmla="*/ 0 h 1284"/>
                <a:gd name="T100" fmla="*/ 0 w 1383"/>
                <a:gd name="T101" fmla="*/ 0 h 1284"/>
                <a:gd name="T102" fmla="*/ 0 w 1383"/>
                <a:gd name="T103" fmla="*/ 46 h 1284"/>
                <a:gd name="T104" fmla="*/ 991 w 1383"/>
                <a:gd name="T105" fmla="*/ 46 h 1284"/>
                <a:gd name="T106" fmla="*/ 1066 w 1383"/>
                <a:gd name="T107" fmla="*/ 78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3" h="1284">
                  <a:moveTo>
                    <a:pt x="1066" y="78"/>
                  </a:moveTo>
                  <a:cubicBezTo>
                    <a:pt x="1086" y="100"/>
                    <a:pt x="1096" y="128"/>
                    <a:pt x="1096" y="157"/>
                  </a:cubicBezTo>
                  <a:cubicBezTo>
                    <a:pt x="1096" y="301"/>
                    <a:pt x="1096" y="301"/>
                    <a:pt x="1096" y="301"/>
                  </a:cubicBezTo>
                  <a:cubicBezTo>
                    <a:pt x="1096" y="329"/>
                    <a:pt x="1086" y="358"/>
                    <a:pt x="1066" y="379"/>
                  </a:cubicBezTo>
                  <a:cubicBezTo>
                    <a:pt x="1045" y="401"/>
                    <a:pt x="1018" y="412"/>
                    <a:pt x="991" y="412"/>
                  </a:cubicBezTo>
                  <a:cubicBezTo>
                    <a:pt x="401" y="412"/>
                    <a:pt x="401" y="412"/>
                    <a:pt x="401" y="412"/>
                  </a:cubicBezTo>
                  <a:cubicBezTo>
                    <a:pt x="383" y="412"/>
                    <a:pt x="365" y="419"/>
                    <a:pt x="351" y="433"/>
                  </a:cubicBezTo>
                  <a:cubicBezTo>
                    <a:pt x="337" y="448"/>
                    <a:pt x="331" y="466"/>
                    <a:pt x="331" y="485"/>
                  </a:cubicBezTo>
                  <a:cubicBezTo>
                    <a:pt x="331" y="590"/>
                    <a:pt x="331" y="590"/>
                    <a:pt x="331" y="590"/>
                  </a:cubicBezTo>
                  <a:cubicBezTo>
                    <a:pt x="331" y="609"/>
                    <a:pt x="337" y="627"/>
                    <a:pt x="351" y="642"/>
                  </a:cubicBezTo>
                  <a:cubicBezTo>
                    <a:pt x="365" y="656"/>
                    <a:pt x="383" y="663"/>
                    <a:pt x="401" y="663"/>
                  </a:cubicBezTo>
                  <a:cubicBezTo>
                    <a:pt x="716" y="663"/>
                    <a:pt x="716" y="663"/>
                    <a:pt x="716" y="663"/>
                  </a:cubicBezTo>
                  <a:cubicBezTo>
                    <a:pt x="743" y="663"/>
                    <a:pt x="770" y="674"/>
                    <a:pt x="791" y="696"/>
                  </a:cubicBezTo>
                  <a:cubicBezTo>
                    <a:pt x="811" y="717"/>
                    <a:pt x="822" y="746"/>
                    <a:pt x="822" y="774"/>
                  </a:cubicBezTo>
                  <a:cubicBezTo>
                    <a:pt x="822" y="922"/>
                    <a:pt x="822" y="922"/>
                    <a:pt x="822" y="922"/>
                  </a:cubicBezTo>
                  <a:cubicBezTo>
                    <a:pt x="822" y="950"/>
                    <a:pt x="811" y="978"/>
                    <a:pt x="791" y="1000"/>
                  </a:cubicBezTo>
                  <a:cubicBezTo>
                    <a:pt x="770" y="1021"/>
                    <a:pt x="743" y="1032"/>
                    <a:pt x="716" y="1032"/>
                  </a:cubicBezTo>
                  <a:cubicBezTo>
                    <a:pt x="272" y="1032"/>
                    <a:pt x="272" y="1032"/>
                    <a:pt x="272" y="1032"/>
                  </a:cubicBezTo>
                  <a:cubicBezTo>
                    <a:pt x="254" y="1032"/>
                    <a:pt x="236" y="1039"/>
                    <a:pt x="223" y="1054"/>
                  </a:cubicBezTo>
                  <a:cubicBezTo>
                    <a:pt x="209" y="1068"/>
                    <a:pt x="202" y="1087"/>
                    <a:pt x="202" y="1106"/>
                  </a:cubicBezTo>
                  <a:cubicBezTo>
                    <a:pt x="202" y="1210"/>
                    <a:pt x="202" y="1210"/>
                    <a:pt x="202" y="1210"/>
                  </a:cubicBezTo>
                  <a:cubicBezTo>
                    <a:pt x="202" y="1229"/>
                    <a:pt x="209" y="1248"/>
                    <a:pt x="223" y="1262"/>
                  </a:cubicBezTo>
                  <a:cubicBezTo>
                    <a:pt x="236" y="1277"/>
                    <a:pt x="254" y="1284"/>
                    <a:pt x="272" y="1284"/>
                  </a:cubicBezTo>
                  <a:cubicBezTo>
                    <a:pt x="1383" y="1284"/>
                    <a:pt x="1383" y="1284"/>
                    <a:pt x="1383" y="1284"/>
                  </a:cubicBezTo>
                  <a:cubicBezTo>
                    <a:pt x="1383" y="1284"/>
                    <a:pt x="1374" y="1276"/>
                    <a:pt x="1374" y="1261"/>
                  </a:cubicBezTo>
                  <a:cubicBezTo>
                    <a:pt x="1374" y="1246"/>
                    <a:pt x="1383" y="1238"/>
                    <a:pt x="1383" y="1238"/>
                  </a:cubicBezTo>
                  <a:cubicBezTo>
                    <a:pt x="298" y="1238"/>
                    <a:pt x="298" y="1238"/>
                    <a:pt x="298" y="1238"/>
                  </a:cubicBezTo>
                  <a:cubicBezTo>
                    <a:pt x="285" y="1238"/>
                    <a:pt x="272" y="1233"/>
                    <a:pt x="261" y="1222"/>
                  </a:cubicBezTo>
                  <a:cubicBezTo>
                    <a:pt x="251" y="1211"/>
                    <a:pt x="246" y="1197"/>
                    <a:pt x="246" y="1183"/>
                  </a:cubicBezTo>
                  <a:cubicBezTo>
                    <a:pt x="246" y="1134"/>
                    <a:pt x="246" y="1134"/>
                    <a:pt x="246" y="1134"/>
                  </a:cubicBezTo>
                  <a:cubicBezTo>
                    <a:pt x="246" y="1119"/>
                    <a:pt x="251" y="1105"/>
                    <a:pt x="261" y="1094"/>
                  </a:cubicBezTo>
                  <a:cubicBezTo>
                    <a:pt x="272" y="1084"/>
                    <a:pt x="285" y="1078"/>
                    <a:pt x="298" y="1078"/>
                  </a:cubicBezTo>
                  <a:cubicBezTo>
                    <a:pt x="725" y="1078"/>
                    <a:pt x="725" y="1078"/>
                    <a:pt x="725" y="1078"/>
                  </a:cubicBezTo>
                  <a:cubicBezTo>
                    <a:pt x="761" y="1078"/>
                    <a:pt x="797" y="1064"/>
                    <a:pt x="824" y="1035"/>
                  </a:cubicBezTo>
                  <a:cubicBezTo>
                    <a:pt x="852" y="1006"/>
                    <a:pt x="865" y="968"/>
                    <a:pt x="865" y="931"/>
                  </a:cubicBezTo>
                  <a:cubicBezTo>
                    <a:pt x="865" y="765"/>
                    <a:pt x="865" y="765"/>
                    <a:pt x="865" y="765"/>
                  </a:cubicBezTo>
                  <a:cubicBezTo>
                    <a:pt x="865" y="727"/>
                    <a:pt x="852" y="689"/>
                    <a:pt x="824" y="661"/>
                  </a:cubicBezTo>
                  <a:cubicBezTo>
                    <a:pt x="797" y="632"/>
                    <a:pt x="761" y="617"/>
                    <a:pt x="725" y="617"/>
                  </a:cubicBezTo>
                  <a:cubicBezTo>
                    <a:pt x="430" y="617"/>
                    <a:pt x="430" y="617"/>
                    <a:pt x="430" y="617"/>
                  </a:cubicBezTo>
                  <a:cubicBezTo>
                    <a:pt x="417" y="617"/>
                    <a:pt x="403" y="612"/>
                    <a:pt x="393" y="601"/>
                  </a:cubicBezTo>
                  <a:cubicBezTo>
                    <a:pt x="382" y="590"/>
                    <a:pt x="377" y="576"/>
                    <a:pt x="377" y="562"/>
                  </a:cubicBezTo>
                  <a:cubicBezTo>
                    <a:pt x="377" y="513"/>
                    <a:pt x="377" y="513"/>
                    <a:pt x="377" y="513"/>
                  </a:cubicBezTo>
                  <a:cubicBezTo>
                    <a:pt x="377" y="499"/>
                    <a:pt x="382" y="485"/>
                    <a:pt x="393" y="474"/>
                  </a:cubicBezTo>
                  <a:cubicBezTo>
                    <a:pt x="403" y="463"/>
                    <a:pt x="417" y="458"/>
                    <a:pt x="430" y="458"/>
                  </a:cubicBezTo>
                  <a:cubicBezTo>
                    <a:pt x="1000" y="458"/>
                    <a:pt x="1000" y="458"/>
                    <a:pt x="1000" y="458"/>
                  </a:cubicBezTo>
                  <a:cubicBezTo>
                    <a:pt x="1036" y="458"/>
                    <a:pt x="1072" y="443"/>
                    <a:pt x="1099" y="414"/>
                  </a:cubicBezTo>
                  <a:cubicBezTo>
                    <a:pt x="1127" y="386"/>
                    <a:pt x="1140" y="348"/>
                    <a:pt x="1140" y="310"/>
                  </a:cubicBezTo>
                  <a:cubicBezTo>
                    <a:pt x="1140" y="147"/>
                    <a:pt x="1140" y="147"/>
                    <a:pt x="1140" y="147"/>
                  </a:cubicBezTo>
                  <a:cubicBezTo>
                    <a:pt x="1140" y="110"/>
                    <a:pt x="1127" y="72"/>
                    <a:pt x="1099" y="43"/>
                  </a:cubicBezTo>
                  <a:cubicBezTo>
                    <a:pt x="1072" y="14"/>
                    <a:pt x="1036" y="0"/>
                    <a:pt x="10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91" y="46"/>
                    <a:pt x="991" y="46"/>
                    <a:pt x="991" y="46"/>
                  </a:cubicBezTo>
                  <a:cubicBezTo>
                    <a:pt x="1018" y="46"/>
                    <a:pt x="1045" y="57"/>
                    <a:pt x="1066" y="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6"/>
            <p:cNvSpPr>
              <a:spLocks/>
            </p:cNvSpPr>
            <p:nvPr/>
          </p:nvSpPr>
          <p:spPr bwMode="auto">
            <a:xfrm>
              <a:off x="1191" y="242"/>
              <a:ext cx="3191" cy="2963"/>
            </a:xfrm>
            <a:custGeom>
              <a:avLst/>
              <a:gdLst>
                <a:gd name="T0" fmla="*/ 255 w 1383"/>
                <a:gd name="T1" fmla="*/ 1238 h 1284"/>
                <a:gd name="T2" fmla="*/ 180 w 1383"/>
                <a:gd name="T3" fmla="*/ 1206 h 1284"/>
                <a:gd name="T4" fmla="*/ 149 w 1383"/>
                <a:gd name="T5" fmla="*/ 1128 h 1284"/>
                <a:gd name="T6" fmla="*/ 149 w 1383"/>
                <a:gd name="T7" fmla="*/ 986 h 1284"/>
                <a:gd name="T8" fmla="*/ 180 w 1383"/>
                <a:gd name="T9" fmla="*/ 908 h 1284"/>
                <a:gd name="T10" fmla="*/ 255 w 1383"/>
                <a:gd name="T11" fmla="*/ 876 h 1284"/>
                <a:gd name="T12" fmla="*/ 699 w 1383"/>
                <a:gd name="T13" fmla="*/ 876 h 1284"/>
                <a:gd name="T14" fmla="*/ 748 w 1383"/>
                <a:gd name="T15" fmla="*/ 854 h 1284"/>
                <a:gd name="T16" fmla="*/ 769 w 1383"/>
                <a:gd name="T17" fmla="*/ 802 h 1284"/>
                <a:gd name="T18" fmla="*/ 769 w 1383"/>
                <a:gd name="T19" fmla="*/ 692 h 1284"/>
                <a:gd name="T20" fmla="*/ 748 w 1383"/>
                <a:gd name="T21" fmla="*/ 639 h 1284"/>
                <a:gd name="T22" fmla="*/ 699 w 1383"/>
                <a:gd name="T23" fmla="*/ 618 h 1284"/>
                <a:gd name="T24" fmla="*/ 392 w 1383"/>
                <a:gd name="T25" fmla="*/ 618 h 1284"/>
                <a:gd name="T26" fmla="*/ 318 w 1383"/>
                <a:gd name="T27" fmla="*/ 585 h 1284"/>
                <a:gd name="T28" fmla="*/ 287 w 1383"/>
                <a:gd name="T29" fmla="*/ 507 h 1284"/>
                <a:gd name="T30" fmla="*/ 287 w 1383"/>
                <a:gd name="T31" fmla="*/ 366 h 1284"/>
                <a:gd name="T32" fmla="*/ 318 w 1383"/>
                <a:gd name="T33" fmla="*/ 288 h 1284"/>
                <a:gd name="T34" fmla="*/ 392 w 1383"/>
                <a:gd name="T35" fmla="*/ 255 h 1284"/>
                <a:gd name="T36" fmla="*/ 974 w 1383"/>
                <a:gd name="T37" fmla="*/ 255 h 1284"/>
                <a:gd name="T38" fmla="*/ 1023 w 1383"/>
                <a:gd name="T39" fmla="*/ 234 h 1284"/>
                <a:gd name="T40" fmla="*/ 1044 w 1383"/>
                <a:gd name="T41" fmla="*/ 182 h 1284"/>
                <a:gd name="T42" fmla="*/ 1044 w 1383"/>
                <a:gd name="T43" fmla="*/ 74 h 1284"/>
                <a:gd name="T44" fmla="*/ 1023 w 1383"/>
                <a:gd name="T45" fmla="*/ 22 h 1284"/>
                <a:gd name="T46" fmla="*/ 974 w 1383"/>
                <a:gd name="T47" fmla="*/ 0 h 1284"/>
                <a:gd name="T48" fmla="*/ 0 w 1383"/>
                <a:gd name="T49" fmla="*/ 0 h 1284"/>
                <a:gd name="T50" fmla="*/ 0 w 1383"/>
                <a:gd name="T51" fmla="*/ 46 h 1284"/>
                <a:gd name="T52" fmla="*/ 947 w 1383"/>
                <a:gd name="T53" fmla="*/ 46 h 1284"/>
                <a:gd name="T54" fmla="*/ 985 w 1383"/>
                <a:gd name="T55" fmla="*/ 63 h 1284"/>
                <a:gd name="T56" fmla="*/ 1000 w 1383"/>
                <a:gd name="T57" fmla="*/ 102 h 1284"/>
                <a:gd name="T58" fmla="*/ 1000 w 1383"/>
                <a:gd name="T59" fmla="*/ 154 h 1284"/>
                <a:gd name="T60" fmla="*/ 985 w 1383"/>
                <a:gd name="T61" fmla="*/ 193 h 1284"/>
                <a:gd name="T62" fmla="*/ 947 w 1383"/>
                <a:gd name="T63" fmla="*/ 209 h 1284"/>
                <a:gd name="T64" fmla="*/ 377 w 1383"/>
                <a:gd name="T65" fmla="*/ 209 h 1284"/>
                <a:gd name="T66" fmla="*/ 278 w 1383"/>
                <a:gd name="T67" fmla="*/ 252 h 1284"/>
                <a:gd name="T68" fmla="*/ 237 w 1383"/>
                <a:gd name="T69" fmla="*/ 357 h 1284"/>
                <a:gd name="T70" fmla="*/ 237 w 1383"/>
                <a:gd name="T71" fmla="*/ 516 h 1284"/>
                <a:gd name="T72" fmla="*/ 278 w 1383"/>
                <a:gd name="T73" fmla="*/ 621 h 1284"/>
                <a:gd name="T74" fmla="*/ 377 w 1383"/>
                <a:gd name="T75" fmla="*/ 664 h 1284"/>
                <a:gd name="T76" fmla="*/ 673 w 1383"/>
                <a:gd name="T77" fmla="*/ 664 h 1284"/>
                <a:gd name="T78" fmla="*/ 710 w 1383"/>
                <a:gd name="T79" fmla="*/ 680 h 1284"/>
                <a:gd name="T80" fmla="*/ 725 w 1383"/>
                <a:gd name="T81" fmla="*/ 719 h 1284"/>
                <a:gd name="T82" fmla="*/ 725 w 1383"/>
                <a:gd name="T83" fmla="*/ 774 h 1284"/>
                <a:gd name="T84" fmla="*/ 710 w 1383"/>
                <a:gd name="T85" fmla="*/ 814 h 1284"/>
                <a:gd name="T86" fmla="*/ 673 w 1383"/>
                <a:gd name="T87" fmla="*/ 830 h 1284"/>
                <a:gd name="T88" fmla="*/ 246 w 1383"/>
                <a:gd name="T89" fmla="*/ 830 h 1284"/>
                <a:gd name="T90" fmla="*/ 147 w 1383"/>
                <a:gd name="T91" fmla="*/ 873 h 1284"/>
                <a:gd name="T92" fmla="*/ 106 w 1383"/>
                <a:gd name="T93" fmla="*/ 977 h 1284"/>
                <a:gd name="T94" fmla="*/ 106 w 1383"/>
                <a:gd name="T95" fmla="*/ 1137 h 1284"/>
                <a:gd name="T96" fmla="*/ 147 w 1383"/>
                <a:gd name="T97" fmla="*/ 1241 h 1284"/>
                <a:gd name="T98" fmla="*/ 246 w 1383"/>
                <a:gd name="T99" fmla="*/ 1284 h 1284"/>
                <a:gd name="T100" fmla="*/ 1383 w 1383"/>
                <a:gd name="T101" fmla="*/ 1284 h 1284"/>
                <a:gd name="T102" fmla="*/ 1374 w 1383"/>
                <a:gd name="T103" fmla="*/ 1260 h 1284"/>
                <a:gd name="T104" fmla="*/ 1383 w 1383"/>
                <a:gd name="T105" fmla="*/ 1238 h 1284"/>
                <a:gd name="T106" fmla="*/ 255 w 1383"/>
                <a:gd name="T107" fmla="*/ 1238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3" h="1284">
                  <a:moveTo>
                    <a:pt x="255" y="1238"/>
                  </a:moveTo>
                  <a:cubicBezTo>
                    <a:pt x="228" y="1238"/>
                    <a:pt x="201" y="1228"/>
                    <a:pt x="180" y="1206"/>
                  </a:cubicBezTo>
                  <a:cubicBezTo>
                    <a:pt x="160" y="1184"/>
                    <a:pt x="149" y="1156"/>
                    <a:pt x="149" y="1128"/>
                  </a:cubicBezTo>
                  <a:cubicBezTo>
                    <a:pt x="149" y="986"/>
                    <a:pt x="149" y="986"/>
                    <a:pt x="149" y="986"/>
                  </a:cubicBezTo>
                  <a:cubicBezTo>
                    <a:pt x="149" y="958"/>
                    <a:pt x="160" y="930"/>
                    <a:pt x="180" y="908"/>
                  </a:cubicBezTo>
                  <a:cubicBezTo>
                    <a:pt x="201" y="887"/>
                    <a:pt x="228" y="876"/>
                    <a:pt x="255" y="876"/>
                  </a:cubicBezTo>
                  <a:cubicBezTo>
                    <a:pt x="699" y="876"/>
                    <a:pt x="699" y="876"/>
                    <a:pt x="699" y="876"/>
                  </a:cubicBezTo>
                  <a:cubicBezTo>
                    <a:pt x="717" y="876"/>
                    <a:pt x="735" y="869"/>
                    <a:pt x="748" y="854"/>
                  </a:cubicBezTo>
                  <a:cubicBezTo>
                    <a:pt x="762" y="840"/>
                    <a:pt x="769" y="821"/>
                    <a:pt x="769" y="802"/>
                  </a:cubicBezTo>
                  <a:cubicBezTo>
                    <a:pt x="769" y="692"/>
                    <a:pt x="769" y="692"/>
                    <a:pt x="769" y="692"/>
                  </a:cubicBezTo>
                  <a:cubicBezTo>
                    <a:pt x="769" y="673"/>
                    <a:pt x="762" y="654"/>
                    <a:pt x="748" y="639"/>
                  </a:cubicBezTo>
                  <a:cubicBezTo>
                    <a:pt x="735" y="625"/>
                    <a:pt x="717" y="618"/>
                    <a:pt x="699" y="618"/>
                  </a:cubicBezTo>
                  <a:cubicBezTo>
                    <a:pt x="392" y="618"/>
                    <a:pt x="392" y="618"/>
                    <a:pt x="392" y="618"/>
                  </a:cubicBezTo>
                  <a:cubicBezTo>
                    <a:pt x="365" y="618"/>
                    <a:pt x="338" y="607"/>
                    <a:pt x="318" y="585"/>
                  </a:cubicBezTo>
                  <a:cubicBezTo>
                    <a:pt x="297" y="564"/>
                    <a:pt x="287" y="535"/>
                    <a:pt x="287" y="507"/>
                  </a:cubicBezTo>
                  <a:cubicBezTo>
                    <a:pt x="287" y="366"/>
                    <a:pt x="287" y="366"/>
                    <a:pt x="287" y="366"/>
                  </a:cubicBezTo>
                  <a:cubicBezTo>
                    <a:pt x="287" y="338"/>
                    <a:pt x="297" y="309"/>
                    <a:pt x="318" y="288"/>
                  </a:cubicBezTo>
                  <a:cubicBezTo>
                    <a:pt x="338" y="266"/>
                    <a:pt x="365" y="255"/>
                    <a:pt x="392" y="255"/>
                  </a:cubicBezTo>
                  <a:cubicBezTo>
                    <a:pt x="974" y="255"/>
                    <a:pt x="974" y="255"/>
                    <a:pt x="974" y="255"/>
                  </a:cubicBezTo>
                  <a:cubicBezTo>
                    <a:pt x="992" y="255"/>
                    <a:pt x="1010" y="248"/>
                    <a:pt x="1023" y="234"/>
                  </a:cubicBezTo>
                  <a:cubicBezTo>
                    <a:pt x="1037" y="219"/>
                    <a:pt x="1044" y="200"/>
                    <a:pt x="1044" y="182"/>
                  </a:cubicBezTo>
                  <a:cubicBezTo>
                    <a:pt x="1044" y="74"/>
                    <a:pt x="1044" y="74"/>
                    <a:pt x="1044" y="74"/>
                  </a:cubicBezTo>
                  <a:cubicBezTo>
                    <a:pt x="1044" y="55"/>
                    <a:pt x="1037" y="36"/>
                    <a:pt x="1023" y="22"/>
                  </a:cubicBezTo>
                  <a:cubicBezTo>
                    <a:pt x="1010" y="7"/>
                    <a:pt x="992" y="0"/>
                    <a:pt x="9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47" y="46"/>
                    <a:pt x="947" y="46"/>
                    <a:pt x="947" y="46"/>
                  </a:cubicBezTo>
                  <a:cubicBezTo>
                    <a:pt x="961" y="46"/>
                    <a:pt x="974" y="52"/>
                    <a:pt x="985" y="63"/>
                  </a:cubicBezTo>
                  <a:cubicBezTo>
                    <a:pt x="995" y="73"/>
                    <a:pt x="1000" y="87"/>
                    <a:pt x="1000" y="102"/>
                  </a:cubicBezTo>
                  <a:cubicBezTo>
                    <a:pt x="1000" y="154"/>
                    <a:pt x="1000" y="154"/>
                    <a:pt x="1000" y="154"/>
                  </a:cubicBezTo>
                  <a:cubicBezTo>
                    <a:pt x="1000" y="168"/>
                    <a:pt x="995" y="182"/>
                    <a:pt x="985" y="193"/>
                  </a:cubicBezTo>
                  <a:cubicBezTo>
                    <a:pt x="974" y="204"/>
                    <a:pt x="961" y="209"/>
                    <a:pt x="947" y="209"/>
                  </a:cubicBezTo>
                  <a:cubicBezTo>
                    <a:pt x="377" y="209"/>
                    <a:pt x="377" y="209"/>
                    <a:pt x="377" y="209"/>
                  </a:cubicBezTo>
                  <a:cubicBezTo>
                    <a:pt x="341" y="209"/>
                    <a:pt x="306" y="224"/>
                    <a:pt x="278" y="252"/>
                  </a:cubicBezTo>
                  <a:cubicBezTo>
                    <a:pt x="251" y="281"/>
                    <a:pt x="237" y="319"/>
                    <a:pt x="237" y="357"/>
                  </a:cubicBezTo>
                  <a:cubicBezTo>
                    <a:pt x="237" y="516"/>
                    <a:pt x="237" y="516"/>
                    <a:pt x="237" y="516"/>
                  </a:cubicBezTo>
                  <a:cubicBezTo>
                    <a:pt x="237" y="554"/>
                    <a:pt x="251" y="592"/>
                    <a:pt x="278" y="621"/>
                  </a:cubicBezTo>
                  <a:cubicBezTo>
                    <a:pt x="306" y="649"/>
                    <a:pt x="341" y="664"/>
                    <a:pt x="377" y="664"/>
                  </a:cubicBezTo>
                  <a:cubicBezTo>
                    <a:pt x="673" y="664"/>
                    <a:pt x="673" y="664"/>
                    <a:pt x="673" y="664"/>
                  </a:cubicBezTo>
                  <a:cubicBezTo>
                    <a:pt x="686" y="664"/>
                    <a:pt x="700" y="669"/>
                    <a:pt x="710" y="680"/>
                  </a:cubicBezTo>
                  <a:cubicBezTo>
                    <a:pt x="720" y="691"/>
                    <a:pt x="725" y="705"/>
                    <a:pt x="725" y="719"/>
                  </a:cubicBezTo>
                  <a:cubicBezTo>
                    <a:pt x="725" y="774"/>
                    <a:pt x="725" y="774"/>
                    <a:pt x="725" y="774"/>
                  </a:cubicBezTo>
                  <a:cubicBezTo>
                    <a:pt x="725" y="789"/>
                    <a:pt x="720" y="803"/>
                    <a:pt x="710" y="814"/>
                  </a:cubicBezTo>
                  <a:cubicBezTo>
                    <a:pt x="700" y="824"/>
                    <a:pt x="686" y="830"/>
                    <a:pt x="673" y="830"/>
                  </a:cubicBezTo>
                  <a:cubicBezTo>
                    <a:pt x="246" y="830"/>
                    <a:pt x="246" y="830"/>
                    <a:pt x="246" y="830"/>
                  </a:cubicBezTo>
                  <a:cubicBezTo>
                    <a:pt x="210" y="830"/>
                    <a:pt x="174" y="844"/>
                    <a:pt x="147" y="873"/>
                  </a:cubicBezTo>
                  <a:cubicBezTo>
                    <a:pt x="119" y="902"/>
                    <a:pt x="106" y="939"/>
                    <a:pt x="106" y="977"/>
                  </a:cubicBezTo>
                  <a:cubicBezTo>
                    <a:pt x="106" y="1137"/>
                    <a:pt x="106" y="1137"/>
                    <a:pt x="106" y="1137"/>
                  </a:cubicBezTo>
                  <a:cubicBezTo>
                    <a:pt x="106" y="1175"/>
                    <a:pt x="119" y="1212"/>
                    <a:pt x="147" y="1241"/>
                  </a:cubicBezTo>
                  <a:cubicBezTo>
                    <a:pt x="174" y="1270"/>
                    <a:pt x="210" y="1284"/>
                    <a:pt x="246" y="1284"/>
                  </a:cubicBezTo>
                  <a:cubicBezTo>
                    <a:pt x="1383" y="1284"/>
                    <a:pt x="1383" y="1284"/>
                    <a:pt x="1383" y="1284"/>
                  </a:cubicBezTo>
                  <a:cubicBezTo>
                    <a:pt x="1383" y="1284"/>
                    <a:pt x="1374" y="1275"/>
                    <a:pt x="1374" y="1260"/>
                  </a:cubicBezTo>
                  <a:cubicBezTo>
                    <a:pt x="1374" y="1246"/>
                    <a:pt x="1383" y="1238"/>
                    <a:pt x="1383" y="1238"/>
                  </a:cubicBezTo>
                  <a:lnTo>
                    <a:pt x="255" y="12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"/>
            <p:cNvSpPr>
              <a:spLocks/>
            </p:cNvSpPr>
            <p:nvPr/>
          </p:nvSpPr>
          <p:spPr bwMode="auto">
            <a:xfrm>
              <a:off x="1130" y="5"/>
              <a:ext cx="203" cy="350"/>
            </a:xfrm>
            <a:custGeom>
              <a:avLst/>
              <a:gdLst>
                <a:gd name="T0" fmla="*/ 12 w 88"/>
                <a:gd name="T1" fmla="*/ 2 h 152"/>
                <a:gd name="T2" fmla="*/ 0 w 88"/>
                <a:gd name="T3" fmla="*/ 77 h 152"/>
                <a:gd name="T4" fmla="*/ 12 w 88"/>
                <a:gd name="T5" fmla="*/ 150 h 152"/>
                <a:gd name="T6" fmla="*/ 87 w 88"/>
                <a:gd name="T7" fmla="*/ 152 h 152"/>
                <a:gd name="T8" fmla="*/ 88 w 88"/>
                <a:gd name="T9" fmla="*/ 77 h 152"/>
                <a:gd name="T10" fmla="*/ 87 w 88"/>
                <a:gd name="T11" fmla="*/ 0 h 152"/>
                <a:gd name="T12" fmla="*/ 12 w 88"/>
                <a:gd name="T13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52">
                  <a:moveTo>
                    <a:pt x="12" y="2"/>
                  </a:moveTo>
                  <a:cubicBezTo>
                    <a:pt x="1" y="3"/>
                    <a:pt x="0" y="40"/>
                    <a:pt x="0" y="77"/>
                  </a:cubicBezTo>
                  <a:cubicBezTo>
                    <a:pt x="0" y="114"/>
                    <a:pt x="2" y="149"/>
                    <a:pt x="12" y="150"/>
                  </a:cubicBezTo>
                  <a:cubicBezTo>
                    <a:pt x="20" y="151"/>
                    <a:pt x="87" y="152"/>
                    <a:pt x="87" y="152"/>
                  </a:cubicBezTo>
                  <a:cubicBezTo>
                    <a:pt x="87" y="152"/>
                    <a:pt x="88" y="131"/>
                    <a:pt x="88" y="77"/>
                  </a:cubicBezTo>
                  <a:cubicBezTo>
                    <a:pt x="88" y="23"/>
                    <a:pt x="87" y="0"/>
                    <a:pt x="87" y="0"/>
                  </a:cubicBezTo>
                  <a:cubicBezTo>
                    <a:pt x="87" y="0"/>
                    <a:pt x="21" y="1"/>
                    <a:pt x="12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3"/>
            <p:cNvSpPr>
              <a:spLocks/>
            </p:cNvSpPr>
            <p:nvPr/>
          </p:nvSpPr>
          <p:spPr bwMode="auto">
            <a:xfrm>
              <a:off x="4356" y="2866"/>
              <a:ext cx="164" cy="146"/>
            </a:xfrm>
            <a:custGeom>
              <a:avLst/>
              <a:gdLst>
                <a:gd name="T0" fmla="*/ 9 w 71"/>
                <a:gd name="T1" fmla="*/ 0 h 63"/>
                <a:gd name="T2" fmla="*/ 0 w 71"/>
                <a:gd name="T3" fmla="*/ 23 h 63"/>
                <a:gd name="T4" fmla="*/ 9 w 71"/>
                <a:gd name="T5" fmla="*/ 46 h 63"/>
                <a:gd name="T6" fmla="*/ 9 w 71"/>
                <a:gd name="T7" fmla="*/ 46 h 63"/>
                <a:gd name="T8" fmla="*/ 70 w 71"/>
                <a:gd name="T9" fmla="*/ 63 h 63"/>
                <a:gd name="T10" fmla="*/ 71 w 71"/>
                <a:gd name="T11" fmla="*/ 45 h 63"/>
                <a:gd name="T12" fmla="*/ 9 w 71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3">
                  <a:moveTo>
                    <a:pt x="9" y="0"/>
                  </a:moveTo>
                  <a:cubicBezTo>
                    <a:pt x="8" y="1"/>
                    <a:pt x="0" y="9"/>
                    <a:pt x="0" y="23"/>
                  </a:cubicBezTo>
                  <a:cubicBezTo>
                    <a:pt x="0" y="38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54"/>
                    <a:pt x="71" y="47"/>
                    <a:pt x="71" y="45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4"/>
            <p:cNvSpPr>
              <a:spLocks/>
            </p:cNvSpPr>
            <p:nvPr/>
          </p:nvSpPr>
          <p:spPr bwMode="auto">
            <a:xfrm>
              <a:off x="4356" y="2972"/>
              <a:ext cx="164" cy="127"/>
            </a:xfrm>
            <a:custGeom>
              <a:avLst/>
              <a:gdLst>
                <a:gd name="T0" fmla="*/ 70 w 71"/>
                <a:gd name="T1" fmla="*/ 17 h 55"/>
                <a:gd name="T2" fmla="*/ 9 w 71"/>
                <a:gd name="T3" fmla="*/ 0 h 55"/>
                <a:gd name="T4" fmla="*/ 0 w 71"/>
                <a:gd name="T5" fmla="*/ 28 h 55"/>
                <a:gd name="T6" fmla="*/ 9 w 71"/>
                <a:gd name="T7" fmla="*/ 55 h 55"/>
                <a:gd name="T8" fmla="*/ 71 w 71"/>
                <a:gd name="T9" fmla="*/ 37 h 55"/>
                <a:gd name="T10" fmla="*/ 70 w 71"/>
                <a:gd name="T11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5">
                  <a:moveTo>
                    <a:pt x="70" y="17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0" y="11"/>
                    <a:pt x="0" y="28"/>
                  </a:cubicBezTo>
                  <a:cubicBezTo>
                    <a:pt x="0" y="46"/>
                    <a:pt x="9" y="55"/>
                    <a:pt x="9" y="55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1" y="31"/>
                    <a:pt x="71" y="23"/>
                    <a:pt x="70" y="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5"/>
            <p:cNvSpPr>
              <a:spLocks/>
            </p:cNvSpPr>
            <p:nvPr/>
          </p:nvSpPr>
          <p:spPr bwMode="auto">
            <a:xfrm>
              <a:off x="4356" y="3058"/>
              <a:ext cx="166" cy="147"/>
            </a:xfrm>
            <a:custGeom>
              <a:avLst/>
              <a:gdLst>
                <a:gd name="T0" fmla="*/ 0 w 72"/>
                <a:gd name="T1" fmla="*/ 40 h 64"/>
                <a:gd name="T2" fmla="*/ 9 w 72"/>
                <a:gd name="T3" fmla="*/ 64 h 64"/>
                <a:gd name="T4" fmla="*/ 72 w 72"/>
                <a:gd name="T5" fmla="*/ 19 h 64"/>
                <a:gd name="T6" fmla="*/ 71 w 72"/>
                <a:gd name="T7" fmla="*/ 0 h 64"/>
                <a:gd name="T8" fmla="*/ 8 w 72"/>
                <a:gd name="T9" fmla="*/ 19 h 64"/>
                <a:gd name="T10" fmla="*/ 0 w 72"/>
                <a:gd name="T1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4">
                  <a:moveTo>
                    <a:pt x="0" y="40"/>
                  </a:moveTo>
                  <a:cubicBezTo>
                    <a:pt x="0" y="55"/>
                    <a:pt x="9" y="64"/>
                    <a:pt x="9" y="64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7"/>
                    <a:pt x="71" y="9"/>
                    <a:pt x="71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0" y="28"/>
                    <a:pt x="0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6"/>
            <p:cNvSpPr>
              <a:spLocks/>
            </p:cNvSpPr>
            <p:nvPr/>
          </p:nvSpPr>
          <p:spPr bwMode="auto">
            <a:xfrm>
              <a:off x="4503" y="2970"/>
              <a:ext cx="123" cy="132"/>
            </a:xfrm>
            <a:custGeom>
              <a:avLst/>
              <a:gdLst>
                <a:gd name="T0" fmla="*/ 7 w 53"/>
                <a:gd name="T1" fmla="*/ 0 h 57"/>
                <a:gd name="T2" fmla="*/ 52 w 53"/>
                <a:gd name="T3" fmla="*/ 25 h 57"/>
                <a:gd name="T4" fmla="*/ 53 w 53"/>
                <a:gd name="T5" fmla="*/ 29 h 57"/>
                <a:gd name="T6" fmla="*/ 52 w 53"/>
                <a:gd name="T7" fmla="*/ 33 h 57"/>
                <a:gd name="T8" fmla="*/ 8 w 53"/>
                <a:gd name="T9" fmla="*/ 57 h 57"/>
                <a:gd name="T10" fmla="*/ 1 w 53"/>
                <a:gd name="T11" fmla="*/ 45 h 57"/>
                <a:gd name="T12" fmla="*/ 3 w 53"/>
                <a:gd name="T13" fmla="*/ 29 h 57"/>
                <a:gd name="T14" fmla="*/ 1 w 53"/>
                <a:gd name="T15" fmla="*/ 13 h 57"/>
                <a:gd name="T16" fmla="*/ 7 w 5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7">
                  <a:moveTo>
                    <a:pt x="7" y="0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3" y="26"/>
                    <a:pt x="53" y="27"/>
                    <a:pt x="53" y="29"/>
                  </a:cubicBezTo>
                  <a:cubicBezTo>
                    <a:pt x="53" y="31"/>
                    <a:pt x="53" y="32"/>
                    <a:pt x="52" y="33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2"/>
                    <a:pt x="2" y="49"/>
                    <a:pt x="1" y="45"/>
                  </a:cubicBezTo>
                  <a:cubicBezTo>
                    <a:pt x="0" y="40"/>
                    <a:pt x="3" y="34"/>
                    <a:pt x="3" y="29"/>
                  </a:cubicBezTo>
                  <a:cubicBezTo>
                    <a:pt x="3" y="23"/>
                    <a:pt x="0" y="17"/>
                    <a:pt x="1" y="13"/>
                  </a:cubicBezTo>
                  <a:cubicBezTo>
                    <a:pt x="1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6489163" y="1251301"/>
            <a:ext cx="2006370" cy="807391"/>
            <a:chOff x="719668" y="1675964"/>
            <a:chExt cx="2501622" cy="1076522"/>
          </a:xfrm>
        </p:grpSpPr>
        <p:sp>
          <p:nvSpPr>
            <p:cNvPr id="15" name="TextBox 24"/>
            <p:cNvSpPr txBox="1">
              <a:spLocks/>
            </p:cNvSpPr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0" tIns="0" rIns="0" bIns="0" anchor="ctr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25"/>
            <p:cNvSpPr txBox="1">
              <a:spLocks/>
            </p:cNvSpPr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26"/>
          <p:cNvGrpSpPr/>
          <p:nvPr/>
        </p:nvGrpSpPr>
        <p:grpSpPr>
          <a:xfrm>
            <a:off x="5391729" y="2529994"/>
            <a:ext cx="2006370" cy="807391"/>
            <a:chOff x="719668" y="1675964"/>
            <a:chExt cx="2501622" cy="1076522"/>
          </a:xfrm>
        </p:grpSpPr>
        <p:sp>
          <p:nvSpPr>
            <p:cNvPr id="13" name="TextBox 27"/>
            <p:cNvSpPr txBox="1">
              <a:spLocks/>
            </p:cNvSpPr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0" tIns="0" rIns="0" bIns="0" anchor="ctr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200" b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28"/>
            <p:cNvSpPr txBox="1">
              <a:spLocks/>
            </p:cNvSpPr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defTabSz="914377">
                <a:lnSpc>
                  <a:spcPct val="120000"/>
                </a:lnSpc>
                <a:buNone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29"/>
          <p:cNvGrpSpPr/>
          <p:nvPr/>
        </p:nvGrpSpPr>
        <p:grpSpPr>
          <a:xfrm>
            <a:off x="769984" y="1876870"/>
            <a:ext cx="2006370" cy="807391"/>
            <a:chOff x="719668" y="1675964"/>
            <a:chExt cx="2501622" cy="1076522"/>
          </a:xfrm>
        </p:grpSpPr>
        <p:sp>
          <p:nvSpPr>
            <p:cNvPr id="11" name="TextBox 30"/>
            <p:cNvSpPr txBox="1">
              <a:spLocks/>
            </p:cNvSpPr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0" tIns="0" rIns="0" bIns="0" anchor="ctr" anchorCtr="0">
              <a:normAutofit/>
            </a:bodyPr>
            <a:lstStyle/>
            <a:p>
              <a:pPr marL="0" indent="0" algn="r">
                <a:spcBef>
                  <a:spcPct val="0"/>
                </a:spcBef>
                <a:buNone/>
              </a:pPr>
              <a:r>
                <a:rPr lang="zh-CN" altLang="en-US" sz="1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31"/>
            <p:cNvSpPr txBox="1">
              <a:spLocks/>
            </p:cNvSpPr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algn="r" defTabSz="914377">
                <a:lnSpc>
                  <a:spcPct val="120000"/>
                </a:lnSpc>
                <a:buNone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8" name="Group 32"/>
          <p:cNvGrpSpPr/>
          <p:nvPr/>
        </p:nvGrpSpPr>
        <p:grpSpPr>
          <a:xfrm>
            <a:off x="303998" y="3255290"/>
            <a:ext cx="2006370" cy="807391"/>
            <a:chOff x="719668" y="1675964"/>
            <a:chExt cx="2501622" cy="1076522"/>
          </a:xfrm>
        </p:grpSpPr>
        <p:sp>
          <p:nvSpPr>
            <p:cNvPr id="9" name="TextBox 33"/>
            <p:cNvSpPr txBox="1">
              <a:spLocks/>
            </p:cNvSpPr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0" tIns="0" rIns="0" bIns="0" anchor="ctr" anchorCtr="0">
              <a:normAutofit/>
            </a:bodyPr>
            <a:lstStyle/>
            <a:p>
              <a:pPr marL="0" indent="0" algn="r">
                <a:spcBef>
                  <a:spcPct val="0"/>
                </a:spcBef>
                <a:buNone/>
              </a:pPr>
              <a:r>
                <a:rPr lang="zh-CN" altLang="en-US" sz="12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34"/>
            <p:cNvSpPr txBox="1">
              <a:spLocks/>
            </p:cNvSpPr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lvl="0" indent="0" algn="r" defTabSz="914377">
                <a:lnSpc>
                  <a:spcPct val="120000"/>
                </a:lnSpc>
                <a:buNone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C0D06909-12DC-4D03-A355-01BB0C5BFBF5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079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34"/>
          <p:cNvGrpSpPr/>
          <p:nvPr/>
        </p:nvGrpSpPr>
        <p:grpSpPr>
          <a:xfrm>
            <a:off x="3076093" y="1240080"/>
            <a:ext cx="3002037" cy="2956609"/>
            <a:chOff x="8809631" y="1360739"/>
            <a:chExt cx="4002716" cy="3942145"/>
          </a:xfrm>
        </p:grpSpPr>
        <p:sp>
          <p:nvSpPr>
            <p:cNvPr id="100" name="Freeform: Shape 98"/>
            <p:cNvSpPr>
              <a:spLocks/>
            </p:cNvSpPr>
            <p:nvPr/>
          </p:nvSpPr>
          <p:spPr bwMode="auto">
            <a:xfrm>
              <a:off x="11732169" y="2341648"/>
              <a:ext cx="482883" cy="1179447"/>
            </a:xfrm>
            <a:custGeom>
              <a:avLst/>
              <a:gdLst>
                <a:gd name="T0" fmla="*/ 7 w 287"/>
                <a:gd name="T1" fmla="*/ 417 h 701"/>
                <a:gd name="T2" fmla="*/ 230 w 287"/>
                <a:gd name="T3" fmla="*/ 701 h 701"/>
                <a:gd name="T4" fmla="*/ 287 w 287"/>
                <a:gd name="T5" fmla="*/ 310 h 701"/>
                <a:gd name="T6" fmla="*/ 0 w 287"/>
                <a:gd name="T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701">
                  <a:moveTo>
                    <a:pt x="7" y="417"/>
                  </a:moveTo>
                  <a:lnTo>
                    <a:pt x="230" y="701"/>
                  </a:lnTo>
                  <a:lnTo>
                    <a:pt x="287" y="31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95"/>
            <p:cNvSpPr>
              <a:spLocks/>
            </p:cNvSpPr>
            <p:nvPr/>
          </p:nvSpPr>
          <p:spPr bwMode="auto">
            <a:xfrm>
              <a:off x="10424851" y="1360739"/>
              <a:ext cx="1467158" cy="3428976"/>
            </a:xfrm>
            <a:custGeom>
              <a:avLst/>
              <a:gdLst>
                <a:gd name="T0" fmla="*/ 853 w 872"/>
                <a:gd name="T1" fmla="*/ 2038 h 2038"/>
                <a:gd name="T2" fmla="*/ 500 w 872"/>
                <a:gd name="T3" fmla="*/ 1597 h 2038"/>
                <a:gd name="T4" fmla="*/ 265 w 872"/>
                <a:gd name="T5" fmla="*/ 1723 h 2038"/>
                <a:gd name="T6" fmla="*/ 225 w 872"/>
                <a:gd name="T7" fmla="*/ 1758 h 2038"/>
                <a:gd name="T8" fmla="*/ 242 w 872"/>
                <a:gd name="T9" fmla="*/ 2023 h 2038"/>
                <a:gd name="T10" fmla="*/ 872 w 872"/>
                <a:gd name="T11" fmla="*/ 2023 h 2038"/>
                <a:gd name="T12" fmla="*/ 493 w 872"/>
                <a:gd name="T13" fmla="*/ 1173 h 2038"/>
                <a:gd name="T14" fmla="*/ 749 w 872"/>
                <a:gd name="T15" fmla="*/ 533 h 2038"/>
                <a:gd name="T16" fmla="*/ 772 w 872"/>
                <a:gd name="T17" fmla="*/ 986 h 2038"/>
                <a:gd name="T18" fmla="*/ 498 w 872"/>
                <a:gd name="T19" fmla="*/ 1133 h 2038"/>
                <a:gd name="T20" fmla="*/ 443 w 872"/>
                <a:gd name="T21" fmla="*/ 796 h 2038"/>
                <a:gd name="T22" fmla="*/ 725 w 872"/>
                <a:gd name="T23" fmla="*/ 536 h 2038"/>
                <a:gd name="T24" fmla="*/ 0 w 872"/>
                <a:gd name="T25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2038">
                  <a:moveTo>
                    <a:pt x="853" y="2038"/>
                  </a:moveTo>
                  <a:lnTo>
                    <a:pt x="500" y="1597"/>
                  </a:lnTo>
                  <a:lnTo>
                    <a:pt x="265" y="1723"/>
                  </a:lnTo>
                  <a:lnTo>
                    <a:pt x="225" y="1758"/>
                  </a:lnTo>
                  <a:lnTo>
                    <a:pt x="242" y="2023"/>
                  </a:lnTo>
                  <a:lnTo>
                    <a:pt x="872" y="2023"/>
                  </a:lnTo>
                  <a:lnTo>
                    <a:pt x="493" y="1173"/>
                  </a:lnTo>
                  <a:lnTo>
                    <a:pt x="749" y="533"/>
                  </a:lnTo>
                  <a:lnTo>
                    <a:pt x="772" y="986"/>
                  </a:lnTo>
                  <a:lnTo>
                    <a:pt x="498" y="1133"/>
                  </a:lnTo>
                  <a:lnTo>
                    <a:pt x="443" y="796"/>
                  </a:lnTo>
                  <a:lnTo>
                    <a:pt x="725" y="536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Straight Connector 93"/>
            <p:cNvSpPr>
              <a:spLocks/>
            </p:cNvSpPr>
            <p:nvPr/>
          </p:nvSpPr>
          <p:spPr bwMode="auto">
            <a:xfrm flipH="1">
              <a:off x="9798953" y="2074128"/>
              <a:ext cx="1033068" cy="71338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86"/>
            <p:cNvSpPr>
              <a:spLocks/>
            </p:cNvSpPr>
            <p:nvPr/>
          </p:nvSpPr>
          <p:spPr bwMode="auto">
            <a:xfrm>
              <a:off x="8809631" y="1392707"/>
              <a:ext cx="3923638" cy="3834464"/>
            </a:xfrm>
            <a:custGeom>
              <a:avLst/>
              <a:gdLst>
                <a:gd name="T0" fmla="*/ 974 w 2332"/>
                <a:gd name="T1" fmla="*/ 0 h 2279"/>
                <a:gd name="T2" fmla="*/ 1581 w 2332"/>
                <a:gd name="T3" fmla="*/ 81 h 2279"/>
                <a:gd name="T4" fmla="*/ 2059 w 2332"/>
                <a:gd name="T5" fmla="*/ 360 h 2279"/>
                <a:gd name="T6" fmla="*/ 2332 w 2332"/>
                <a:gd name="T7" fmla="*/ 820 h 2279"/>
                <a:gd name="T8" fmla="*/ 2249 w 2332"/>
                <a:gd name="T9" fmla="*/ 1718 h 2279"/>
                <a:gd name="T10" fmla="*/ 1652 w 2332"/>
                <a:gd name="T11" fmla="*/ 2279 h 2279"/>
                <a:gd name="T12" fmla="*/ 714 w 2332"/>
                <a:gd name="T13" fmla="*/ 2279 h 2279"/>
                <a:gd name="T14" fmla="*/ 57 w 2332"/>
                <a:gd name="T15" fmla="*/ 1649 h 2279"/>
                <a:gd name="T16" fmla="*/ 0 w 2332"/>
                <a:gd name="T17" fmla="*/ 967 h 2279"/>
                <a:gd name="T18" fmla="*/ 221 w 2332"/>
                <a:gd name="T19" fmla="*/ 448 h 2279"/>
                <a:gd name="T20" fmla="*/ 974 w 2332"/>
                <a:gd name="T21" fmla="*/ 0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2" h="2279">
                  <a:moveTo>
                    <a:pt x="974" y="0"/>
                  </a:moveTo>
                  <a:lnTo>
                    <a:pt x="1581" y="81"/>
                  </a:lnTo>
                  <a:lnTo>
                    <a:pt x="2059" y="360"/>
                  </a:lnTo>
                  <a:lnTo>
                    <a:pt x="2332" y="820"/>
                  </a:lnTo>
                  <a:lnTo>
                    <a:pt x="2249" y="1718"/>
                  </a:lnTo>
                  <a:lnTo>
                    <a:pt x="1652" y="2279"/>
                  </a:lnTo>
                  <a:lnTo>
                    <a:pt x="714" y="2279"/>
                  </a:lnTo>
                  <a:lnTo>
                    <a:pt x="57" y="1649"/>
                  </a:lnTo>
                  <a:lnTo>
                    <a:pt x="0" y="967"/>
                  </a:lnTo>
                  <a:lnTo>
                    <a:pt x="221" y="448"/>
                  </a:lnTo>
                  <a:lnTo>
                    <a:pt x="97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Freeform: Shape 87"/>
            <p:cNvSpPr>
              <a:spLocks/>
            </p:cNvSpPr>
            <p:nvPr/>
          </p:nvSpPr>
          <p:spPr bwMode="auto">
            <a:xfrm>
              <a:off x="9181468" y="1820067"/>
              <a:ext cx="3630879" cy="3407104"/>
            </a:xfrm>
            <a:custGeom>
              <a:avLst/>
              <a:gdLst>
                <a:gd name="T0" fmla="*/ 0 w 2158"/>
                <a:gd name="T1" fmla="*/ 194 h 2025"/>
                <a:gd name="T2" fmla="*/ 651 w 2158"/>
                <a:gd name="T3" fmla="*/ 0 h 2025"/>
                <a:gd name="T4" fmla="*/ 981 w 2158"/>
                <a:gd name="T5" fmla="*/ 151 h 2025"/>
                <a:gd name="T6" fmla="*/ 1452 w 2158"/>
                <a:gd name="T7" fmla="*/ 284 h 2025"/>
                <a:gd name="T8" fmla="*/ 2158 w 2158"/>
                <a:gd name="T9" fmla="*/ 578 h 2025"/>
                <a:gd name="T10" fmla="*/ 1746 w 2158"/>
                <a:gd name="T11" fmla="*/ 966 h 2025"/>
                <a:gd name="T12" fmla="*/ 2059 w 2158"/>
                <a:gd name="T13" fmla="*/ 1464 h 2025"/>
                <a:gd name="T14" fmla="*/ 1618 w 2158"/>
                <a:gd name="T15" fmla="*/ 1724 h 2025"/>
                <a:gd name="T16" fmla="*/ 528 w 2158"/>
                <a:gd name="T17" fmla="*/ 2025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8" h="2025">
                  <a:moveTo>
                    <a:pt x="0" y="194"/>
                  </a:moveTo>
                  <a:lnTo>
                    <a:pt x="651" y="0"/>
                  </a:lnTo>
                  <a:lnTo>
                    <a:pt x="981" y="151"/>
                  </a:lnTo>
                  <a:lnTo>
                    <a:pt x="1452" y="284"/>
                  </a:lnTo>
                  <a:lnTo>
                    <a:pt x="2158" y="578"/>
                  </a:lnTo>
                  <a:lnTo>
                    <a:pt x="1746" y="966"/>
                  </a:lnTo>
                  <a:lnTo>
                    <a:pt x="2059" y="1464"/>
                  </a:lnTo>
                  <a:lnTo>
                    <a:pt x="1618" y="1724"/>
                  </a:lnTo>
                  <a:lnTo>
                    <a:pt x="528" y="202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88"/>
            <p:cNvSpPr>
              <a:spLocks/>
            </p:cNvSpPr>
            <p:nvPr/>
          </p:nvSpPr>
          <p:spPr bwMode="auto">
            <a:xfrm>
              <a:off x="9181468" y="1397754"/>
              <a:ext cx="2937681" cy="3873162"/>
            </a:xfrm>
            <a:custGeom>
              <a:avLst/>
              <a:gdLst>
                <a:gd name="T0" fmla="*/ 0 w 1746"/>
                <a:gd name="T1" fmla="*/ 469 h 2302"/>
                <a:gd name="T2" fmla="*/ 192 w 1746"/>
                <a:gd name="T3" fmla="*/ 739 h 2302"/>
                <a:gd name="T4" fmla="*/ 945 w 1746"/>
                <a:gd name="T5" fmla="*/ 417 h 2302"/>
                <a:gd name="T6" fmla="*/ 888 w 1746"/>
                <a:gd name="T7" fmla="*/ 739 h 2302"/>
                <a:gd name="T8" fmla="*/ 981 w 1746"/>
                <a:gd name="T9" fmla="*/ 1729 h 2302"/>
                <a:gd name="T10" fmla="*/ 1618 w 1746"/>
                <a:gd name="T11" fmla="*/ 1975 h 2302"/>
                <a:gd name="T12" fmla="*/ 1746 w 1746"/>
                <a:gd name="T13" fmla="*/ 1236 h 2302"/>
                <a:gd name="T14" fmla="*/ 1452 w 1746"/>
                <a:gd name="T15" fmla="*/ 535 h 2302"/>
                <a:gd name="T16" fmla="*/ 898 w 1746"/>
                <a:gd name="T17" fmla="*/ 753 h 2302"/>
                <a:gd name="T18" fmla="*/ 1220 w 1746"/>
                <a:gd name="T19" fmla="*/ 1137 h 2302"/>
                <a:gd name="T20" fmla="*/ 950 w 1746"/>
                <a:gd name="T21" fmla="*/ 1717 h 2302"/>
                <a:gd name="T22" fmla="*/ 945 w 1746"/>
                <a:gd name="T23" fmla="*/ 1729 h 2302"/>
                <a:gd name="T24" fmla="*/ 481 w 1746"/>
                <a:gd name="T25" fmla="*/ 2302 h 2302"/>
                <a:gd name="T26" fmla="*/ 239 w 1746"/>
                <a:gd name="T27" fmla="*/ 1137 h 2302"/>
                <a:gd name="T28" fmla="*/ 945 w 1746"/>
                <a:gd name="T29" fmla="*/ 398 h 2302"/>
                <a:gd name="T30" fmla="*/ 774 w 1746"/>
                <a:gd name="T31" fmla="*/ 0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6" h="2302">
                  <a:moveTo>
                    <a:pt x="0" y="469"/>
                  </a:moveTo>
                  <a:lnTo>
                    <a:pt x="192" y="739"/>
                  </a:lnTo>
                  <a:lnTo>
                    <a:pt x="945" y="417"/>
                  </a:lnTo>
                  <a:lnTo>
                    <a:pt x="888" y="739"/>
                  </a:lnTo>
                  <a:lnTo>
                    <a:pt x="981" y="1729"/>
                  </a:lnTo>
                  <a:lnTo>
                    <a:pt x="1618" y="1975"/>
                  </a:lnTo>
                  <a:lnTo>
                    <a:pt x="1746" y="1236"/>
                  </a:lnTo>
                  <a:lnTo>
                    <a:pt x="1452" y="535"/>
                  </a:lnTo>
                  <a:lnTo>
                    <a:pt x="898" y="753"/>
                  </a:lnTo>
                  <a:lnTo>
                    <a:pt x="1220" y="1137"/>
                  </a:lnTo>
                  <a:lnTo>
                    <a:pt x="950" y="1717"/>
                  </a:lnTo>
                  <a:lnTo>
                    <a:pt x="945" y="1729"/>
                  </a:lnTo>
                  <a:lnTo>
                    <a:pt x="481" y="2302"/>
                  </a:lnTo>
                  <a:lnTo>
                    <a:pt x="239" y="1137"/>
                  </a:lnTo>
                  <a:lnTo>
                    <a:pt x="945" y="398"/>
                  </a:lnTo>
                  <a:lnTo>
                    <a:pt x="774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89"/>
            <p:cNvSpPr>
              <a:spLocks/>
            </p:cNvSpPr>
            <p:nvPr/>
          </p:nvSpPr>
          <p:spPr bwMode="auto">
            <a:xfrm>
              <a:off x="8809631" y="2664692"/>
              <a:ext cx="1918073" cy="1845725"/>
            </a:xfrm>
            <a:custGeom>
              <a:avLst/>
              <a:gdLst>
                <a:gd name="T0" fmla="*/ 469 w 1140"/>
                <a:gd name="T1" fmla="*/ 327 h 1097"/>
                <a:gd name="T2" fmla="*/ 588 w 1140"/>
                <a:gd name="T3" fmla="*/ 52 h 1097"/>
                <a:gd name="T4" fmla="*/ 389 w 1140"/>
                <a:gd name="T5" fmla="*/ 0 h 1097"/>
                <a:gd name="T6" fmla="*/ 0 w 1140"/>
                <a:gd name="T7" fmla="*/ 211 h 1097"/>
                <a:gd name="T8" fmla="*/ 263 w 1140"/>
                <a:gd name="T9" fmla="*/ 453 h 1097"/>
                <a:gd name="T10" fmla="*/ 71 w 1140"/>
                <a:gd name="T11" fmla="*/ 905 h 1097"/>
                <a:gd name="T12" fmla="*/ 541 w 1140"/>
                <a:gd name="T13" fmla="*/ 948 h 1097"/>
                <a:gd name="T14" fmla="*/ 770 w 1140"/>
                <a:gd name="T15" fmla="*/ 1097 h 1097"/>
                <a:gd name="T16" fmla="*/ 1140 w 1140"/>
                <a:gd name="T17" fmla="*/ 983 h 1097"/>
                <a:gd name="T18" fmla="*/ 541 w 1140"/>
                <a:gd name="T19" fmla="*/ 91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0" h="1097">
                  <a:moveTo>
                    <a:pt x="469" y="327"/>
                  </a:moveTo>
                  <a:lnTo>
                    <a:pt x="588" y="52"/>
                  </a:lnTo>
                  <a:lnTo>
                    <a:pt x="389" y="0"/>
                  </a:lnTo>
                  <a:lnTo>
                    <a:pt x="0" y="211"/>
                  </a:lnTo>
                  <a:lnTo>
                    <a:pt x="263" y="453"/>
                  </a:lnTo>
                  <a:lnTo>
                    <a:pt x="71" y="905"/>
                  </a:lnTo>
                  <a:lnTo>
                    <a:pt x="541" y="948"/>
                  </a:lnTo>
                  <a:lnTo>
                    <a:pt x="770" y="1097"/>
                  </a:lnTo>
                  <a:lnTo>
                    <a:pt x="1140" y="983"/>
                  </a:lnTo>
                  <a:lnTo>
                    <a:pt x="541" y="917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90"/>
            <p:cNvSpPr>
              <a:spLocks/>
            </p:cNvSpPr>
            <p:nvPr/>
          </p:nvSpPr>
          <p:spPr bwMode="auto">
            <a:xfrm>
              <a:off x="8841599" y="2592344"/>
              <a:ext cx="686468" cy="718436"/>
            </a:xfrm>
            <a:custGeom>
              <a:avLst/>
              <a:gdLst>
                <a:gd name="T0" fmla="*/ 375 w 408"/>
                <a:gd name="T1" fmla="*/ 0 h 427"/>
                <a:gd name="T2" fmla="*/ 408 w 408"/>
                <a:gd name="T3" fmla="*/ 427 h 427"/>
                <a:gd name="T4" fmla="*/ 0 w 408"/>
                <a:gd name="T5" fmla="*/ 27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427">
                  <a:moveTo>
                    <a:pt x="375" y="0"/>
                  </a:moveTo>
                  <a:lnTo>
                    <a:pt x="408" y="427"/>
                  </a:lnTo>
                  <a:lnTo>
                    <a:pt x="0" y="27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Freeform: Shape 91"/>
            <p:cNvSpPr>
              <a:spLocks/>
            </p:cNvSpPr>
            <p:nvPr/>
          </p:nvSpPr>
          <p:spPr bwMode="auto">
            <a:xfrm>
              <a:off x="9528067" y="1392707"/>
              <a:ext cx="2686985" cy="1199637"/>
            </a:xfrm>
            <a:custGeom>
              <a:avLst/>
              <a:gdLst>
                <a:gd name="T0" fmla="*/ 0 w 1597"/>
                <a:gd name="T1" fmla="*/ 713 h 713"/>
                <a:gd name="T2" fmla="*/ 424 w 1597"/>
                <a:gd name="T3" fmla="*/ 261 h 713"/>
                <a:gd name="T4" fmla="*/ 547 w 1597"/>
                <a:gd name="T5" fmla="*/ 0 h 713"/>
                <a:gd name="T6" fmla="*/ 566 w 1597"/>
                <a:gd name="T7" fmla="*/ 10 h 713"/>
                <a:gd name="T8" fmla="*/ 1057 w 1597"/>
                <a:gd name="T9" fmla="*/ 254 h 713"/>
                <a:gd name="T10" fmla="*/ 1154 w 1597"/>
                <a:gd name="T11" fmla="*/ 81 h 713"/>
                <a:gd name="T12" fmla="*/ 1265 w 1597"/>
                <a:gd name="T13" fmla="*/ 500 h 713"/>
                <a:gd name="T14" fmla="*/ 1597 w 1597"/>
                <a:gd name="T15" fmla="*/ 358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7" h="713">
                  <a:moveTo>
                    <a:pt x="0" y="713"/>
                  </a:moveTo>
                  <a:lnTo>
                    <a:pt x="424" y="261"/>
                  </a:lnTo>
                  <a:lnTo>
                    <a:pt x="547" y="0"/>
                  </a:lnTo>
                  <a:lnTo>
                    <a:pt x="566" y="10"/>
                  </a:lnTo>
                  <a:lnTo>
                    <a:pt x="1057" y="254"/>
                  </a:lnTo>
                  <a:lnTo>
                    <a:pt x="1154" y="81"/>
                  </a:lnTo>
                  <a:lnTo>
                    <a:pt x="1265" y="500"/>
                  </a:lnTo>
                  <a:lnTo>
                    <a:pt x="1597" y="358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Freeform: Shape 92"/>
            <p:cNvSpPr>
              <a:spLocks/>
            </p:cNvSpPr>
            <p:nvPr/>
          </p:nvSpPr>
          <p:spPr bwMode="auto">
            <a:xfrm>
              <a:off x="9554988" y="2664692"/>
              <a:ext cx="1277033" cy="1653917"/>
            </a:xfrm>
            <a:custGeom>
              <a:avLst/>
              <a:gdLst>
                <a:gd name="T0" fmla="*/ 0 w 759"/>
                <a:gd name="T1" fmla="*/ 398 h 983"/>
                <a:gd name="T2" fmla="*/ 759 w 759"/>
                <a:gd name="T3" fmla="*/ 983 h 983"/>
                <a:gd name="T4" fmla="*/ 552 w 759"/>
                <a:gd name="T5" fmla="*/ 512 h 983"/>
                <a:gd name="T6" fmla="*/ 759 w 759"/>
                <a:gd name="T7" fmla="*/ 448 h 983"/>
                <a:gd name="T8" fmla="*/ 652 w 759"/>
                <a:gd name="T9" fmla="*/ 0 h 983"/>
                <a:gd name="T10" fmla="*/ 34 w 759"/>
                <a:gd name="T11" fmla="*/ 384 h 983"/>
                <a:gd name="T12" fmla="*/ 541 w 759"/>
                <a:gd name="T13" fmla="*/ 512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983">
                  <a:moveTo>
                    <a:pt x="0" y="398"/>
                  </a:moveTo>
                  <a:lnTo>
                    <a:pt x="759" y="983"/>
                  </a:lnTo>
                  <a:lnTo>
                    <a:pt x="552" y="512"/>
                  </a:lnTo>
                  <a:lnTo>
                    <a:pt x="759" y="448"/>
                  </a:lnTo>
                  <a:lnTo>
                    <a:pt x="652" y="0"/>
                  </a:lnTo>
                  <a:lnTo>
                    <a:pt x="34" y="384"/>
                  </a:lnTo>
                  <a:lnTo>
                    <a:pt x="541" y="512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Freeform: Shape 94"/>
            <p:cNvSpPr>
              <a:spLocks/>
            </p:cNvSpPr>
            <p:nvPr/>
          </p:nvSpPr>
          <p:spPr bwMode="auto">
            <a:xfrm>
              <a:off x="11309856" y="3334335"/>
              <a:ext cx="780689" cy="489613"/>
            </a:xfrm>
            <a:custGeom>
              <a:avLst/>
              <a:gdLst>
                <a:gd name="T0" fmla="*/ 0 w 464"/>
                <a:gd name="T1" fmla="*/ 0 h 291"/>
                <a:gd name="T2" fmla="*/ 296 w 464"/>
                <a:gd name="T3" fmla="*/ 291 h 291"/>
                <a:gd name="T4" fmla="*/ 464 w 464"/>
                <a:gd name="T5" fmla="*/ 95 h 291"/>
                <a:gd name="T6" fmla="*/ 0 w 464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291">
                  <a:moveTo>
                    <a:pt x="0" y="0"/>
                  </a:moveTo>
                  <a:lnTo>
                    <a:pt x="296" y="291"/>
                  </a:lnTo>
                  <a:lnTo>
                    <a:pt x="464" y="9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Freeform: Shape 96"/>
            <p:cNvSpPr>
              <a:spLocks/>
            </p:cNvSpPr>
            <p:nvPr/>
          </p:nvSpPr>
          <p:spPr bwMode="auto">
            <a:xfrm>
              <a:off x="8949280" y="3374716"/>
              <a:ext cx="1196272" cy="1928168"/>
            </a:xfrm>
            <a:custGeom>
              <a:avLst/>
              <a:gdLst>
                <a:gd name="T0" fmla="*/ 711 w 711"/>
                <a:gd name="T1" fmla="*/ 689 h 1146"/>
                <a:gd name="T2" fmla="*/ 628 w 711"/>
                <a:gd name="T3" fmla="*/ 1146 h 1146"/>
                <a:gd name="T4" fmla="*/ 469 w 711"/>
                <a:gd name="T5" fmla="*/ 533 h 1146"/>
                <a:gd name="T6" fmla="*/ 280 w 711"/>
                <a:gd name="T7" fmla="*/ 303 h 1146"/>
                <a:gd name="T8" fmla="*/ 0 w 711"/>
                <a:gd name="T9" fmla="*/ 452 h 1146"/>
                <a:gd name="T10" fmla="*/ 344 w 711"/>
                <a:gd name="T11" fmla="*/ 0 h 1146"/>
                <a:gd name="T12" fmla="*/ 299 w 711"/>
                <a:gd name="T13" fmla="*/ 2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" h="1146">
                  <a:moveTo>
                    <a:pt x="711" y="689"/>
                  </a:moveTo>
                  <a:lnTo>
                    <a:pt x="628" y="1146"/>
                  </a:lnTo>
                  <a:lnTo>
                    <a:pt x="469" y="533"/>
                  </a:lnTo>
                  <a:lnTo>
                    <a:pt x="280" y="303"/>
                  </a:lnTo>
                  <a:lnTo>
                    <a:pt x="0" y="452"/>
                  </a:lnTo>
                  <a:lnTo>
                    <a:pt x="344" y="0"/>
                  </a:lnTo>
                  <a:lnTo>
                    <a:pt x="299" y="291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Straight Connector 97"/>
            <p:cNvSpPr>
              <a:spLocks/>
            </p:cNvSpPr>
            <p:nvPr/>
          </p:nvSpPr>
          <p:spPr bwMode="auto">
            <a:xfrm flipH="1" flipV="1">
              <a:off x="9607146" y="3374716"/>
              <a:ext cx="1224875" cy="75713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Straight Connector 99"/>
            <p:cNvSpPr>
              <a:spLocks/>
            </p:cNvSpPr>
            <p:nvPr/>
          </p:nvSpPr>
          <p:spPr bwMode="auto">
            <a:xfrm flipH="1">
              <a:off x="12171307" y="2787516"/>
              <a:ext cx="498026" cy="80761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Freeform: Shape 100"/>
            <p:cNvSpPr>
              <a:spLocks/>
            </p:cNvSpPr>
            <p:nvPr/>
          </p:nvSpPr>
          <p:spPr bwMode="auto">
            <a:xfrm>
              <a:off x="11923976" y="3521095"/>
              <a:ext cx="291076" cy="1268620"/>
            </a:xfrm>
            <a:custGeom>
              <a:avLst/>
              <a:gdLst>
                <a:gd name="T0" fmla="*/ 0 w 173"/>
                <a:gd name="T1" fmla="*/ 754 h 754"/>
                <a:gd name="T2" fmla="*/ 173 w 173"/>
                <a:gd name="T3" fmla="*/ 308 h 754"/>
                <a:gd name="T4" fmla="*/ 116 w 173"/>
                <a:gd name="T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754">
                  <a:moveTo>
                    <a:pt x="0" y="754"/>
                  </a:moveTo>
                  <a:lnTo>
                    <a:pt x="173" y="308"/>
                  </a:lnTo>
                  <a:lnTo>
                    <a:pt x="116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Straight Connector 101"/>
            <p:cNvSpPr>
              <a:spLocks/>
            </p:cNvSpPr>
            <p:nvPr/>
          </p:nvSpPr>
          <p:spPr bwMode="auto">
            <a:xfrm flipH="1" flipV="1">
              <a:off x="12215052" y="4039311"/>
              <a:ext cx="454281" cy="279298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Straight Connector 102"/>
            <p:cNvSpPr>
              <a:spLocks/>
            </p:cNvSpPr>
            <p:nvPr/>
          </p:nvSpPr>
          <p:spPr bwMode="auto">
            <a:xfrm>
              <a:off x="11819660" y="3852552"/>
              <a:ext cx="72348" cy="937164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Straight Connector 103"/>
            <p:cNvSpPr>
              <a:spLocks/>
            </p:cNvSpPr>
            <p:nvPr/>
          </p:nvSpPr>
          <p:spPr bwMode="auto">
            <a:xfrm flipH="1">
              <a:off x="9962157" y="4789715"/>
              <a:ext cx="844625" cy="5131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Straight Connector 104"/>
            <p:cNvSpPr>
              <a:spLocks/>
            </p:cNvSpPr>
            <p:nvPr/>
          </p:nvSpPr>
          <p:spPr bwMode="auto">
            <a:xfrm flipH="1">
              <a:off x="10727704" y="2684882"/>
              <a:ext cx="457646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Straight Connector 105"/>
            <p:cNvSpPr>
              <a:spLocks/>
            </p:cNvSpPr>
            <p:nvPr/>
          </p:nvSpPr>
          <p:spPr bwMode="auto">
            <a:xfrm flipH="1">
              <a:off x="10870718" y="3310780"/>
              <a:ext cx="314631" cy="992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9" name="Oval 106"/>
          <p:cNvSpPr>
            <a:spLocks/>
          </p:cNvSpPr>
          <p:nvPr/>
        </p:nvSpPr>
        <p:spPr bwMode="auto">
          <a:xfrm>
            <a:off x="4899883" y="1568846"/>
            <a:ext cx="102213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Oval 107"/>
          <p:cNvSpPr>
            <a:spLocks/>
          </p:cNvSpPr>
          <p:nvPr/>
        </p:nvSpPr>
        <p:spPr bwMode="auto">
          <a:xfrm>
            <a:off x="5582565" y="2313361"/>
            <a:ext cx="100951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Oval 108"/>
          <p:cNvSpPr>
            <a:spLocks/>
          </p:cNvSpPr>
          <p:nvPr/>
        </p:nvSpPr>
        <p:spPr bwMode="auto">
          <a:xfrm>
            <a:off x="5220403" y="2448383"/>
            <a:ext cx="100951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Oval 109"/>
          <p:cNvSpPr>
            <a:spLocks/>
          </p:cNvSpPr>
          <p:nvPr/>
        </p:nvSpPr>
        <p:spPr bwMode="auto">
          <a:xfrm>
            <a:off x="4810289" y="2197267"/>
            <a:ext cx="102213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Oval 110"/>
          <p:cNvSpPr>
            <a:spLocks/>
          </p:cNvSpPr>
          <p:nvPr/>
        </p:nvSpPr>
        <p:spPr bwMode="auto">
          <a:xfrm>
            <a:off x="4272723" y="2824427"/>
            <a:ext cx="100951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Oval 111"/>
          <p:cNvSpPr>
            <a:spLocks/>
          </p:cNvSpPr>
          <p:nvPr/>
        </p:nvSpPr>
        <p:spPr bwMode="auto">
          <a:xfrm>
            <a:off x="3770491" y="2256576"/>
            <a:ext cx="100951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Oval 112"/>
          <p:cNvSpPr>
            <a:spLocks/>
          </p:cNvSpPr>
          <p:nvPr/>
        </p:nvSpPr>
        <p:spPr bwMode="auto">
          <a:xfrm>
            <a:off x="3330092" y="2752499"/>
            <a:ext cx="102213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Oval 113"/>
          <p:cNvSpPr>
            <a:spLocks/>
          </p:cNvSpPr>
          <p:nvPr/>
        </p:nvSpPr>
        <p:spPr bwMode="auto">
          <a:xfrm>
            <a:off x="3504232" y="3084376"/>
            <a:ext cx="100951" cy="102213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Oval 114"/>
          <p:cNvSpPr>
            <a:spLocks/>
          </p:cNvSpPr>
          <p:nvPr/>
        </p:nvSpPr>
        <p:spPr bwMode="auto">
          <a:xfrm>
            <a:off x="4017822" y="3548752"/>
            <a:ext cx="102213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8" name="Oval 116"/>
          <p:cNvSpPr>
            <a:spLocks/>
          </p:cNvSpPr>
          <p:nvPr/>
        </p:nvSpPr>
        <p:spPr bwMode="auto">
          <a:xfrm>
            <a:off x="4860765" y="3201732"/>
            <a:ext cx="102213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9" name="Oval 117"/>
          <p:cNvSpPr>
            <a:spLocks/>
          </p:cNvSpPr>
          <p:nvPr/>
        </p:nvSpPr>
        <p:spPr bwMode="auto">
          <a:xfrm>
            <a:off x="5270879" y="3055353"/>
            <a:ext cx="102213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Oval 118"/>
          <p:cNvSpPr>
            <a:spLocks/>
          </p:cNvSpPr>
          <p:nvPr/>
        </p:nvSpPr>
        <p:spPr bwMode="auto">
          <a:xfrm>
            <a:off x="5582565" y="3201732"/>
            <a:ext cx="100951" cy="10095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1" name="Group 135"/>
          <p:cNvGrpSpPr/>
          <p:nvPr/>
        </p:nvGrpSpPr>
        <p:grpSpPr>
          <a:xfrm>
            <a:off x="3530364" y="1686017"/>
            <a:ext cx="1810517" cy="2176270"/>
            <a:chOff x="4707152" y="2248023"/>
            <a:chExt cx="2414023" cy="2901694"/>
          </a:xfrm>
        </p:grpSpPr>
        <p:sp>
          <p:nvSpPr>
            <p:cNvPr id="83" name="Oval 115"/>
            <p:cNvSpPr>
              <a:spLocks/>
            </p:cNvSpPr>
            <p:nvPr/>
          </p:nvSpPr>
          <p:spPr bwMode="auto">
            <a:xfrm>
              <a:off x="6054864" y="5013433"/>
              <a:ext cx="136284" cy="13628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solidFill>
                <a:schemeClr val="bg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4" name="Group 119"/>
            <p:cNvGrpSpPr/>
            <p:nvPr/>
          </p:nvGrpSpPr>
          <p:grpSpPr>
            <a:xfrm>
              <a:off x="4707152" y="2248023"/>
              <a:ext cx="2414023" cy="2522443"/>
              <a:chOff x="4707152" y="2248023"/>
              <a:chExt cx="2414023" cy="2522443"/>
            </a:xfrm>
          </p:grpSpPr>
          <p:grpSp>
            <p:nvGrpSpPr>
              <p:cNvPr id="85" name="Group 21"/>
              <p:cNvGrpSpPr/>
              <p:nvPr/>
            </p:nvGrpSpPr>
            <p:grpSpPr>
              <a:xfrm>
                <a:off x="6792726" y="2408141"/>
                <a:ext cx="328449" cy="330554"/>
                <a:chOff x="4149281" y="1887719"/>
                <a:chExt cx="224837" cy="226650"/>
              </a:xfrm>
            </p:grpSpPr>
            <p:sp>
              <p:nvSpPr>
                <p:cNvPr id="98" name="Oval 8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Oval 8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6" name="Group 22"/>
              <p:cNvGrpSpPr/>
              <p:nvPr/>
            </p:nvGrpSpPr>
            <p:grpSpPr>
              <a:xfrm>
                <a:off x="5832354" y="2796766"/>
                <a:ext cx="328449" cy="330554"/>
                <a:chOff x="4149281" y="1887719"/>
                <a:chExt cx="224837" cy="226650"/>
              </a:xfrm>
            </p:grpSpPr>
            <p:sp>
              <p:nvSpPr>
                <p:cNvPr id="96" name="Oval 8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Oval 8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7" name="Group 23"/>
              <p:cNvGrpSpPr/>
              <p:nvPr/>
            </p:nvGrpSpPr>
            <p:grpSpPr>
              <a:xfrm>
                <a:off x="4707152" y="3462362"/>
                <a:ext cx="328449" cy="330554"/>
                <a:chOff x="4149281" y="1887719"/>
                <a:chExt cx="224837" cy="226650"/>
              </a:xfrm>
            </p:grpSpPr>
            <p:sp>
              <p:nvSpPr>
                <p:cNvPr id="94" name="Oval 7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Oval 7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8" name="Group 36"/>
              <p:cNvGrpSpPr/>
              <p:nvPr/>
            </p:nvGrpSpPr>
            <p:grpSpPr>
              <a:xfrm>
                <a:off x="5940643" y="4439912"/>
                <a:ext cx="328449" cy="330554"/>
                <a:chOff x="4149281" y="1887719"/>
                <a:chExt cx="224837" cy="226650"/>
              </a:xfrm>
            </p:grpSpPr>
            <p:sp>
              <p:nvSpPr>
                <p:cNvPr id="92" name="Oval 5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Oval 5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9" name="Group 37"/>
              <p:cNvGrpSpPr/>
              <p:nvPr/>
            </p:nvGrpSpPr>
            <p:grpSpPr>
              <a:xfrm>
                <a:off x="5995533" y="2248023"/>
                <a:ext cx="206943" cy="208270"/>
                <a:chOff x="4149281" y="1887719"/>
                <a:chExt cx="224837" cy="226650"/>
              </a:xfrm>
            </p:grpSpPr>
            <p:sp>
              <p:nvSpPr>
                <p:cNvPr id="90" name="Oval 5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Oval 5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32" name="Group 131"/>
          <p:cNvGrpSpPr/>
          <p:nvPr/>
        </p:nvGrpSpPr>
        <p:grpSpPr>
          <a:xfrm>
            <a:off x="4487877" y="2557330"/>
            <a:ext cx="1160770" cy="352069"/>
            <a:chOff x="5983836" y="3409773"/>
            <a:chExt cx="1547693" cy="469425"/>
          </a:xfrm>
        </p:grpSpPr>
        <p:grpSp>
          <p:nvGrpSpPr>
            <p:cNvPr id="74" name="Group 20"/>
            <p:cNvGrpSpPr/>
            <p:nvPr/>
          </p:nvGrpSpPr>
          <p:grpSpPr>
            <a:xfrm>
              <a:off x="6383629" y="3409773"/>
              <a:ext cx="328449" cy="330554"/>
              <a:chOff x="4149281" y="1887719"/>
              <a:chExt cx="224837" cy="226650"/>
            </a:xfrm>
          </p:grpSpPr>
          <p:sp>
            <p:nvSpPr>
              <p:cNvPr id="81" name="Oval 8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Oval 8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5" name="Group 39"/>
            <p:cNvGrpSpPr/>
            <p:nvPr/>
          </p:nvGrpSpPr>
          <p:grpSpPr>
            <a:xfrm>
              <a:off x="5983836" y="3624513"/>
              <a:ext cx="206943" cy="208270"/>
              <a:chOff x="4149281" y="1887719"/>
              <a:chExt cx="224837" cy="226650"/>
            </a:xfrm>
          </p:grpSpPr>
          <p:sp>
            <p:nvSpPr>
              <p:cNvPr id="79" name="Oval 4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Oval 4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6" name="Group 40"/>
            <p:cNvGrpSpPr/>
            <p:nvPr/>
          </p:nvGrpSpPr>
          <p:grpSpPr>
            <a:xfrm>
              <a:off x="7303891" y="3650101"/>
              <a:ext cx="227638" cy="229097"/>
              <a:chOff x="4149281" y="1887719"/>
              <a:chExt cx="224837" cy="226650"/>
            </a:xfrm>
          </p:grpSpPr>
          <p:sp>
            <p:nvSpPr>
              <p:cNvPr id="77" name="Oval 4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Oval 4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3" name="Group 130"/>
          <p:cNvGrpSpPr/>
          <p:nvPr/>
        </p:nvGrpSpPr>
        <p:grpSpPr>
          <a:xfrm>
            <a:off x="2993237" y="1172544"/>
            <a:ext cx="3139085" cy="3081350"/>
            <a:chOff x="3990983" y="1563392"/>
            <a:chExt cx="4185447" cy="4108467"/>
          </a:xfrm>
        </p:grpSpPr>
        <p:grpSp>
          <p:nvGrpSpPr>
            <p:cNvPr id="34" name="Group 24"/>
            <p:cNvGrpSpPr/>
            <p:nvPr/>
          </p:nvGrpSpPr>
          <p:grpSpPr>
            <a:xfrm>
              <a:off x="4085983" y="4338917"/>
              <a:ext cx="250401" cy="252007"/>
              <a:chOff x="4149281" y="1887719"/>
              <a:chExt cx="224837" cy="226650"/>
            </a:xfrm>
          </p:grpSpPr>
          <p:sp>
            <p:nvSpPr>
              <p:cNvPr id="72" name="Oval 7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Oval 7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25"/>
            <p:cNvGrpSpPr/>
            <p:nvPr/>
          </p:nvGrpSpPr>
          <p:grpSpPr>
            <a:xfrm>
              <a:off x="5165128" y="5419852"/>
              <a:ext cx="250401" cy="252007"/>
              <a:chOff x="4149281" y="1887719"/>
              <a:chExt cx="224837" cy="226650"/>
            </a:xfrm>
          </p:grpSpPr>
          <p:sp>
            <p:nvSpPr>
              <p:cNvPr id="70" name="Oval 7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Oval 7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26"/>
            <p:cNvGrpSpPr/>
            <p:nvPr/>
          </p:nvGrpSpPr>
          <p:grpSpPr>
            <a:xfrm>
              <a:off x="6786047" y="5374409"/>
              <a:ext cx="250401" cy="252007"/>
              <a:chOff x="4149281" y="1887719"/>
              <a:chExt cx="224837" cy="226650"/>
            </a:xfrm>
          </p:grpSpPr>
          <p:sp>
            <p:nvSpPr>
              <p:cNvPr id="68" name="Oval 7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Oval 7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27"/>
            <p:cNvGrpSpPr/>
            <p:nvPr/>
          </p:nvGrpSpPr>
          <p:grpSpPr>
            <a:xfrm>
              <a:off x="7853773" y="4463088"/>
              <a:ext cx="250401" cy="252007"/>
              <a:chOff x="4149281" y="1887719"/>
              <a:chExt cx="224837" cy="226650"/>
            </a:xfrm>
          </p:grpSpPr>
          <p:sp>
            <p:nvSpPr>
              <p:cNvPr id="66" name="Oval 7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Oval 7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Oval 68"/>
            <p:cNvSpPr/>
            <p:nvPr/>
          </p:nvSpPr>
          <p:spPr>
            <a:xfrm>
              <a:off x="7900989" y="2960836"/>
              <a:ext cx="275441" cy="27720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9" name="Group 29"/>
            <p:cNvGrpSpPr/>
            <p:nvPr/>
          </p:nvGrpSpPr>
          <p:grpSpPr>
            <a:xfrm>
              <a:off x="7460264" y="2178046"/>
              <a:ext cx="206943" cy="208270"/>
              <a:chOff x="4149281" y="1887719"/>
              <a:chExt cx="224837" cy="226650"/>
            </a:xfrm>
          </p:grpSpPr>
          <p:sp>
            <p:nvSpPr>
              <p:cNvPr id="64" name="Oval 6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Oval 6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30"/>
            <p:cNvGrpSpPr/>
            <p:nvPr/>
          </p:nvGrpSpPr>
          <p:grpSpPr>
            <a:xfrm>
              <a:off x="6673055" y="1696133"/>
              <a:ext cx="206943" cy="208270"/>
              <a:chOff x="4149281" y="1887719"/>
              <a:chExt cx="224837" cy="226650"/>
            </a:xfrm>
          </p:grpSpPr>
          <p:sp>
            <p:nvSpPr>
              <p:cNvPr id="62" name="Oval 6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Oval 6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31"/>
            <p:cNvGrpSpPr/>
            <p:nvPr/>
          </p:nvGrpSpPr>
          <p:grpSpPr>
            <a:xfrm>
              <a:off x="5636903" y="1563392"/>
              <a:ext cx="206943" cy="208270"/>
              <a:chOff x="4149281" y="1887719"/>
              <a:chExt cx="224837" cy="226650"/>
            </a:xfrm>
          </p:grpSpPr>
          <p:sp>
            <p:nvSpPr>
              <p:cNvPr id="60" name="Oval 6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Oval 6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32"/>
            <p:cNvGrpSpPr/>
            <p:nvPr/>
          </p:nvGrpSpPr>
          <p:grpSpPr>
            <a:xfrm>
              <a:off x="4353051" y="2331478"/>
              <a:ext cx="219675" cy="221084"/>
              <a:chOff x="4149281" y="1887719"/>
              <a:chExt cx="224837" cy="226650"/>
            </a:xfrm>
          </p:grpSpPr>
          <p:sp>
            <p:nvSpPr>
              <p:cNvPr id="58" name="Oval 6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Oval 6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33"/>
            <p:cNvGrpSpPr/>
            <p:nvPr/>
          </p:nvGrpSpPr>
          <p:grpSpPr>
            <a:xfrm>
              <a:off x="3990983" y="3187984"/>
              <a:ext cx="219675" cy="221084"/>
              <a:chOff x="4149281" y="1887719"/>
              <a:chExt cx="224837" cy="226650"/>
            </a:xfrm>
          </p:grpSpPr>
          <p:sp>
            <p:nvSpPr>
              <p:cNvPr id="56" name="Oval 5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Oval 5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34"/>
            <p:cNvGrpSpPr/>
            <p:nvPr/>
          </p:nvGrpSpPr>
          <p:grpSpPr>
            <a:xfrm>
              <a:off x="4705258" y="2828806"/>
              <a:ext cx="199705" cy="200984"/>
              <a:chOff x="4149281" y="1887719"/>
              <a:chExt cx="224837" cy="226650"/>
            </a:xfrm>
          </p:grpSpPr>
          <p:sp>
            <p:nvSpPr>
              <p:cNvPr id="54" name="Oval 5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Oval 5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35"/>
            <p:cNvGrpSpPr/>
            <p:nvPr/>
          </p:nvGrpSpPr>
          <p:grpSpPr>
            <a:xfrm>
              <a:off x="4867553" y="4396697"/>
              <a:ext cx="328449" cy="330554"/>
              <a:chOff x="4149281" y="1887719"/>
              <a:chExt cx="224837" cy="226650"/>
            </a:xfrm>
          </p:grpSpPr>
          <p:sp>
            <p:nvSpPr>
              <p:cNvPr id="52" name="Oval 5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Oval 5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38"/>
            <p:cNvGrpSpPr/>
            <p:nvPr/>
          </p:nvGrpSpPr>
          <p:grpSpPr>
            <a:xfrm>
              <a:off x="5480832" y="1998704"/>
              <a:ext cx="206943" cy="208270"/>
              <a:chOff x="4149281" y="1887719"/>
              <a:chExt cx="224837" cy="226650"/>
            </a:xfrm>
          </p:grpSpPr>
          <p:sp>
            <p:nvSpPr>
              <p:cNvPr id="50" name="Oval 4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Oval 4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41"/>
            <p:cNvGrpSpPr/>
            <p:nvPr/>
          </p:nvGrpSpPr>
          <p:grpSpPr>
            <a:xfrm>
              <a:off x="7068613" y="4908628"/>
              <a:ext cx="250402" cy="252007"/>
              <a:chOff x="4149281" y="1887719"/>
              <a:chExt cx="224837" cy="226650"/>
            </a:xfrm>
          </p:grpSpPr>
          <p:sp>
            <p:nvSpPr>
              <p:cNvPr id="48" name="Oval 4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4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136"/>
          <p:cNvGrpSpPr/>
          <p:nvPr/>
        </p:nvGrpSpPr>
        <p:grpSpPr>
          <a:xfrm>
            <a:off x="874445" y="1584322"/>
            <a:ext cx="1897772" cy="755243"/>
            <a:chOff x="8328246" y="2276873"/>
            <a:chExt cx="2198694" cy="1006991"/>
          </a:xfrm>
        </p:grpSpPr>
        <p:sp>
          <p:nvSpPr>
            <p:cNvPr id="15" name="TextBox 137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138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6330524" y="1584322"/>
            <a:ext cx="1911886" cy="755243"/>
            <a:chOff x="1197898" y="2503545"/>
            <a:chExt cx="2198693" cy="1006991"/>
          </a:xfrm>
        </p:grpSpPr>
        <p:sp>
          <p:nvSpPr>
            <p:cNvPr id="13" name="TextBox 140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141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142"/>
          <p:cNvGrpSpPr/>
          <p:nvPr/>
        </p:nvGrpSpPr>
        <p:grpSpPr>
          <a:xfrm>
            <a:off x="874445" y="2912821"/>
            <a:ext cx="1897772" cy="755243"/>
            <a:chOff x="8328246" y="2276873"/>
            <a:chExt cx="2198694" cy="1006991"/>
          </a:xfrm>
        </p:grpSpPr>
        <p:sp>
          <p:nvSpPr>
            <p:cNvPr id="11" name="TextBox 143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144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8" name="Group 145"/>
          <p:cNvGrpSpPr/>
          <p:nvPr/>
        </p:nvGrpSpPr>
        <p:grpSpPr>
          <a:xfrm>
            <a:off x="6330525" y="2912820"/>
            <a:ext cx="1911886" cy="755243"/>
            <a:chOff x="1197898" y="2503545"/>
            <a:chExt cx="2198693" cy="1006991"/>
          </a:xfrm>
        </p:grpSpPr>
        <p:sp>
          <p:nvSpPr>
            <p:cNvPr id="9" name="TextBox 1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147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120" name="Title 1">
            <a:extLst>
              <a:ext uri="{FF2B5EF4-FFF2-40B4-BE49-F238E27FC236}">
                <a16:creationId xmlns="" xmlns:a16="http://schemas.microsoft.com/office/drawing/2014/main" id="{CCF2910F-BCA1-45EA-9FFF-040BD59E6D4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02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602067" y="2205791"/>
            <a:ext cx="1453742" cy="1832740"/>
            <a:chOff x="1602067" y="2205791"/>
            <a:chExt cx="1453742" cy="1832740"/>
          </a:xfrm>
        </p:grpSpPr>
        <p:grpSp>
          <p:nvGrpSpPr>
            <p:cNvPr id="4" name="Group 3"/>
            <p:cNvGrpSpPr/>
            <p:nvPr/>
          </p:nvGrpSpPr>
          <p:grpSpPr>
            <a:xfrm>
              <a:off x="1602067" y="2587520"/>
              <a:ext cx="1453742" cy="1451011"/>
              <a:chOff x="1677988" y="2082800"/>
              <a:chExt cx="1690688" cy="1687512"/>
            </a:xfrm>
          </p:grpSpPr>
          <p:sp>
            <p:nvSpPr>
              <p:cNvPr id="43" name="Freeform: Shape 4"/>
              <p:cNvSpPr>
                <a:spLocks/>
              </p:cNvSpPr>
              <p:nvPr/>
            </p:nvSpPr>
            <p:spPr bwMode="auto">
              <a:xfrm>
                <a:off x="1677988" y="2082800"/>
                <a:ext cx="1690688" cy="396875"/>
              </a:xfrm>
              <a:custGeom>
                <a:avLst/>
                <a:gdLst/>
                <a:ahLst/>
                <a:cxnLst>
                  <a:cxn ang="0">
                    <a:pos x="871" y="250"/>
                  </a:cxn>
                  <a:cxn ang="0">
                    <a:pos x="0" y="250"/>
                  </a:cxn>
                  <a:cxn ang="0">
                    <a:pos x="0" y="250"/>
                  </a:cxn>
                  <a:cxn ang="0">
                    <a:pos x="362" y="0"/>
                  </a:cxn>
                  <a:cxn ang="0">
                    <a:pos x="1065" y="2"/>
                  </a:cxn>
                  <a:cxn ang="0">
                    <a:pos x="871" y="250"/>
                  </a:cxn>
                </a:cxnLst>
                <a:rect l="0" t="0" r="r" b="b"/>
                <a:pathLst>
                  <a:path w="1065" h="250">
                    <a:moveTo>
                      <a:pt x="871" y="250"/>
                    </a:moveTo>
                    <a:lnTo>
                      <a:pt x="0" y="250"/>
                    </a:lnTo>
                    <a:lnTo>
                      <a:pt x="0" y="250"/>
                    </a:lnTo>
                    <a:lnTo>
                      <a:pt x="362" y="0"/>
                    </a:lnTo>
                    <a:lnTo>
                      <a:pt x="1065" y="2"/>
                    </a:lnTo>
                    <a:lnTo>
                      <a:pt x="871" y="25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"/>
              <p:cNvSpPr>
                <a:spLocks/>
              </p:cNvSpPr>
              <p:nvPr/>
            </p:nvSpPr>
            <p:spPr bwMode="auto">
              <a:xfrm>
                <a:off x="1677988" y="2479675"/>
                <a:ext cx="1382713" cy="12906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71" y="0"/>
                  </a:cxn>
                  <a:cxn ang="0">
                    <a:pos x="596" y="813"/>
                  </a:cxn>
                  <a:cxn ang="0">
                    <a:pos x="0" y="0"/>
                  </a:cxn>
                </a:cxnLst>
                <a:rect l="0" t="0" r="r" b="b"/>
                <a:pathLst>
                  <a:path w="871" h="813">
                    <a:moveTo>
                      <a:pt x="0" y="0"/>
                    </a:moveTo>
                    <a:lnTo>
                      <a:pt x="871" y="0"/>
                    </a:lnTo>
                    <a:lnTo>
                      <a:pt x="596" y="8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6"/>
              <p:cNvSpPr>
                <a:spLocks/>
              </p:cNvSpPr>
              <p:nvPr/>
            </p:nvSpPr>
            <p:spPr bwMode="auto">
              <a:xfrm>
                <a:off x="2624138" y="2085975"/>
                <a:ext cx="744538" cy="1684337"/>
              </a:xfrm>
              <a:custGeom>
                <a:avLst/>
                <a:gdLst/>
                <a:ahLst/>
                <a:cxnLst>
                  <a:cxn ang="0">
                    <a:pos x="0" y="1061"/>
                  </a:cxn>
                  <a:cxn ang="0">
                    <a:pos x="275" y="248"/>
                  </a:cxn>
                  <a:cxn ang="0">
                    <a:pos x="469" y="0"/>
                  </a:cxn>
                  <a:cxn ang="0">
                    <a:pos x="0" y="1061"/>
                  </a:cxn>
                </a:cxnLst>
                <a:rect l="0" t="0" r="r" b="b"/>
                <a:pathLst>
                  <a:path w="469" h="1061">
                    <a:moveTo>
                      <a:pt x="0" y="1061"/>
                    </a:moveTo>
                    <a:lnTo>
                      <a:pt x="275" y="248"/>
                    </a:lnTo>
                    <a:lnTo>
                      <a:pt x="469" y="0"/>
                    </a:lnTo>
                    <a:lnTo>
                      <a:pt x="0" y="106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17"/>
            <p:cNvGrpSpPr/>
            <p:nvPr/>
          </p:nvGrpSpPr>
          <p:grpSpPr>
            <a:xfrm>
              <a:off x="2137480" y="2205791"/>
              <a:ext cx="477890" cy="477888"/>
              <a:chOff x="846989" y="1401020"/>
              <a:chExt cx="877416" cy="877416"/>
            </a:xfrm>
            <a:effectLst/>
          </p:grpSpPr>
          <p:sp>
            <p:nvSpPr>
              <p:cNvPr id="34" name="Teardrop 18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Oval 19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1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90%</a:t>
                </a:r>
              </a:p>
            </p:txBody>
          </p:sp>
        </p:grpSp>
        <p:sp>
          <p:nvSpPr>
            <p:cNvPr id="9" name="Freeform: Shape 21"/>
            <p:cNvSpPr>
              <a:spLocks/>
            </p:cNvSpPr>
            <p:nvPr/>
          </p:nvSpPr>
          <p:spPr bwMode="auto">
            <a:xfrm>
              <a:off x="2138922" y="3141187"/>
              <a:ext cx="329999" cy="31634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050617" y="1702050"/>
            <a:ext cx="1243529" cy="1890679"/>
            <a:chOff x="3050617" y="1702050"/>
            <a:chExt cx="1243529" cy="1890679"/>
          </a:xfrm>
        </p:grpSpPr>
        <p:grpSp>
          <p:nvGrpSpPr>
            <p:cNvPr id="5" name="Group 7"/>
            <p:cNvGrpSpPr/>
            <p:nvPr/>
          </p:nvGrpSpPr>
          <p:grpSpPr>
            <a:xfrm>
              <a:off x="3050617" y="2179938"/>
              <a:ext cx="1243529" cy="1412791"/>
              <a:chOff x="3800476" y="2066925"/>
              <a:chExt cx="1446213" cy="1755775"/>
            </a:xfrm>
          </p:grpSpPr>
          <p:sp>
            <p:nvSpPr>
              <p:cNvPr id="41" name="Freeform: Shape 8"/>
              <p:cNvSpPr>
                <a:spLocks/>
              </p:cNvSpPr>
              <p:nvPr/>
            </p:nvSpPr>
            <p:spPr bwMode="auto">
              <a:xfrm>
                <a:off x="3800476" y="2414588"/>
                <a:ext cx="1446213" cy="1408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11" y="0"/>
                  </a:cxn>
                  <a:cxn ang="0">
                    <a:pos x="487" y="887"/>
                  </a:cxn>
                  <a:cxn ang="0">
                    <a:pos x="0" y="0"/>
                  </a:cxn>
                </a:cxnLst>
                <a:rect l="0" t="0" r="r" b="b"/>
                <a:pathLst>
                  <a:path w="911" h="887">
                    <a:moveTo>
                      <a:pt x="0" y="0"/>
                    </a:moveTo>
                    <a:lnTo>
                      <a:pt x="911" y="0"/>
                    </a:lnTo>
                    <a:lnTo>
                      <a:pt x="487" y="8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9"/>
              <p:cNvSpPr>
                <a:spLocks/>
              </p:cNvSpPr>
              <p:nvPr/>
            </p:nvSpPr>
            <p:spPr bwMode="auto">
              <a:xfrm>
                <a:off x="3800476" y="2066925"/>
                <a:ext cx="1446213" cy="347662"/>
              </a:xfrm>
              <a:custGeom>
                <a:avLst/>
                <a:gdLst/>
                <a:ahLst/>
                <a:cxnLst>
                  <a:cxn ang="0">
                    <a:pos x="911" y="219"/>
                  </a:cxn>
                  <a:cxn ang="0">
                    <a:pos x="0" y="219"/>
                  </a:cxn>
                  <a:cxn ang="0">
                    <a:pos x="156" y="0"/>
                  </a:cxn>
                  <a:cxn ang="0">
                    <a:pos x="894" y="0"/>
                  </a:cxn>
                  <a:cxn ang="0">
                    <a:pos x="911" y="219"/>
                  </a:cxn>
                </a:cxnLst>
                <a:rect l="0" t="0" r="r" b="b"/>
                <a:pathLst>
                  <a:path w="911" h="219">
                    <a:moveTo>
                      <a:pt x="911" y="219"/>
                    </a:moveTo>
                    <a:lnTo>
                      <a:pt x="0" y="219"/>
                    </a:lnTo>
                    <a:lnTo>
                      <a:pt x="156" y="0"/>
                    </a:lnTo>
                    <a:lnTo>
                      <a:pt x="894" y="0"/>
                    </a:lnTo>
                    <a:lnTo>
                      <a:pt x="911" y="219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22"/>
            <p:cNvGrpSpPr/>
            <p:nvPr/>
          </p:nvGrpSpPr>
          <p:grpSpPr>
            <a:xfrm>
              <a:off x="3443019" y="1702050"/>
              <a:ext cx="477890" cy="477888"/>
              <a:chOff x="846989" y="1401020"/>
              <a:chExt cx="877416" cy="877416"/>
            </a:xfrm>
            <a:effectLst/>
          </p:grpSpPr>
          <p:sp>
            <p:nvSpPr>
              <p:cNvPr id="32" name="Teardrop 23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24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1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80%</a:t>
                </a:r>
              </a:p>
            </p:txBody>
          </p:sp>
        </p:grpSp>
        <p:sp>
          <p:nvSpPr>
            <p:cNvPr id="11" name="Freeform: Shape 25"/>
            <p:cNvSpPr>
              <a:spLocks/>
            </p:cNvSpPr>
            <p:nvPr/>
          </p:nvSpPr>
          <p:spPr bwMode="auto">
            <a:xfrm>
              <a:off x="3498591" y="2759494"/>
              <a:ext cx="374241" cy="24185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94146" y="1288764"/>
            <a:ext cx="1243529" cy="1842522"/>
            <a:chOff x="4294146" y="1288764"/>
            <a:chExt cx="1243529" cy="1842522"/>
          </a:xfrm>
        </p:grpSpPr>
        <p:grpSp>
          <p:nvGrpSpPr>
            <p:cNvPr id="6" name="Group 10"/>
            <p:cNvGrpSpPr/>
            <p:nvPr/>
          </p:nvGrpSpPr>
          <p:grpSpPr>
            <a:xfrm flipH="1">
              <a:off x="4294146" y="1718495"/>
              <a:ext cx="1243529" cy="1412791"/>
              <a:chOff x="3800476" y="2066925"/>
              <a:chExt cx="1446213" cy="1755775"/>
            </a:xfrm>
          </p:grpSpPr>
          <p:sp>
            <p:nvSpPr>
              <p:cNvPr id="39" name="Freeform: Shape 11"/>
              <p:cNvSpPr>
                <a:spLocks/>
              </p:cNvSpPr>
              <p:nvPr/>
            </p:nvSpPr>
            <p:spPr bwMode="auto">
              <a:xfrm>
                <a:off x="3800476" y="2414588"/>
                <a:ext cx="1446213" cy="1408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11" y="0"/>
                  </a:cxn>
                  <a:cxn ang="0">
                    <a:pos x="487" y="887"/>
                  </a:cxn>
                  <a:cxn ang="0">
                    <a:pos x="0" y="0"/>
                  </a:cxn>
                </a:cxnLst>
                <a:rect l="0" t="0" r="r" b="b"/>
                <a:pathLst>
                  <a:path w="911" h="887">
                    <a:moveTo>
                      <a:pt x="0" y="0"/>
                    </a:moveTo>
                    <a:lnTo>
                      <a:pt x="911" y="0"/>
                    </a:lnTo>
                    <a:lnTo>
                      <a:pt x="487" y="8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2"/>
              <p:cNvSpPr>
                <a:spLocks/>
              </p:cNvSpPr>
              <p:nvPr/>
            </p:nvSpPr>
            <p:spPr bwMode="auto">
              <a:xfrm>
                <a:off x="3800476" y="2066925"/>
                <a:ext cx="1446213" cy="347662"/>
              </a:xfrm>
              <a:custGeom>
                <a:avLst/>
                <a:gdLst/>
                <a:ahLst/>
                <a:cxnLst>
                  <a:cxn ang="0">
                    <a:pos x="911" y="219"/>
                  </a:cxn>
                  <a:cxn ang="0">
                    <a:pos x="0" y="219"/>
                  </a:cxn>
                  <a:cxn ang="0">
                    <a:pos x="156" y="0"/>
                  </a:cxn>
                  <a:cxn ang="0">
                    <a:pos x="894" y="0"/>
                  </a:cxn>
                  <a:cxn ang="0">
                    <a:pos x="911" y="219"/>
                  </a:cxn>
                </a:cxnLst>
                <a:rect l="0" t="0" r="r" b="b"/>
                <a:pathLst>
                  <a:path w="911" h="219">
                    <a:moveTo>
                      <a:pt x="911" y="219"/>
                    </a:moveTo>
                    <a:lnTo>
                      <a:pt x="0" y="219"/>
                    </a:lnTo>
                    <a:lnTo>
                      <a:pt x="156" y="0"/>
                    </a:lnTo>
                    <a:lnTo>
                      <a:pt x="894" y="0"/>
                    </a:lnTo>
                    <a:lnTo>
                      <a:pt x="911" y="219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6"/>
            <p:cNvGrpSpPr/>
            <p:nvPr/>
          </p:nvGrpSpPr>
          <p:grpSpPr>
            <a:xfrm>
              <a:off x="4638325" y="1288764"/>
              <a:ext cx="477890" cy="477888"/>
              <a:chOff x="846989" y="1401020"/>
              <a:chExt cx="877416" cy="877416"/>
            </a:xfrm>
            <a:effectLst/>
          </p:grpSpPr>
          <p:sp>
            <p:nvSpPr>
              <p:cNvPr id="30" name="Teardrop 27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Oval 28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1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70%</a:t>
                </a:r>
              </a:p>
            </p:txBody>
          </p:sp>
        </p:grpSp>
        <p:sp>
          <p:nvSpPr>
            <p:cNvPr id="13" name="Freeform: Shape 29"/>
            <p:cNvSpPr>
              <a:spLocks/>
            </p:cNvSpPr>
            <p:nvPr/>
          </p:nvSpPr>
          <p:spPr bwMode="auto">
            <a:xfrm>
              <a:off x="4707199" y="2194920"/>
              <a:ext cx="360137" cy="360137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29364" y="842962"/>
            <a:ext cx="1441456" cy="1806459"/>
            <a:chOff x="5329364" y="842962"/>
            <a:chExt cx="1441456" cy="1806459"/>
          </a:xfrm>
        </p:grpSpPr>
        <p:grpSp>
          <p:nvGrpSpPr>
            <p:cNvPr id="7" name="Group 13"/>
            <p:cNvGrpSpPr/>
            <p:nvPr/>
          </p:nvGrpSpPr>
          <p:grpSpPr>
            <a:xfrm>
              <a:off x="5329364" y="1363722"/>
              <a:ext cx="1441456" cy="1285699"/>
              <a:chOff x="5783263" y="2055813"/>
              <a:chExt cx="1676400" cy="1654175"/>
            </a:xfrm>
          </p:grpSpPr>
          <p:sp>
            <p:nvSpPr>
              <p:cNvPr id="36" name="Freeform: Shape 14"/>
              <p:cNvSpPr>
                <a:spLocks/>
              </p:cNvSpPr>
              <p:nvPr/>
            </p:nvSpPr>
            <p:spPr bwMode="auto">
              <a:xfrm>
                <a:off x="6030913" y="2274888"/>
                <a:ext cx="1406525" cy="1435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6" y="0"/>
                  </a:cxn>
                  <a:cxn ang="0">
                    <a:pos x="306" y="904"/>
                  </a:cxn>
                  <a:cxn ang="0">
                    <a:pos x="0" y="0"/>
                  </a:cxn>
                </a:cxnLst>
                <a:rect l="0" t="0" r="r" b="b"/>
                <a:pathLst>
                  <a:path w="886" h="904">
                    <a:moveTo>
                      <a:pt x="0" y="0"/>
                    </a:moveTo>
                    <a:lnTo>
                      <a:pt x="886" y="0"/>
                    </a:lnTo>
                    <a:lnTo>
                      <a:pt x="306" y="9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5"/>
              <p:cNvSpPr>
                <a:spLocks/>
              </p:cNvSpPr>
              <p:nvPr/>
            </p:nvSpPr>
            <p:spPr bwMode="auto">
              <a:xfrm>
                <a:off x="5783263" y="2055813"/>
                <a:ext cx="1676400" cy="219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2" y="0"/>
                  </a:cxn>
                  <a:cxn ang="0">
                    <a:pos x="1056" y="138"/>
                  </a:cxn>
                  <a:cxn ang="0">
                    <a:pos x="1042" y="138"/>
                  </a:cxn>
                  <a:cxn ang="0">
                    <a:pos x="156" y="138"/>
                  </a:cxn>
                  <a:cxn ang="0">
                    <a:pos x="0" y="0"/>
                  </a:cxn>
                </a:cxnLst>
                <a:rect l="0" t="0" r="r" b="b"/>
                <a:pathLst>
                  <a:path w="1056" h="138">
                    <a:moveTo>
                      <a:pt x="0" y="0"/>
                    </a:moveTo>
                    <a:lnTo>
                      <a:pt x="682" y="0"/>
                    </a:lnTo>
                    <a:lnTo>
                      <a:pt x="1056" y="138"/>
                    </a:lnTo>
                    <a:lnTo>
                      <a:pt x="1042" y="138"/>
                    </a:lnTo>
                    <a:lnTo>
                      <a:pt x="156" y="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6"/>
              <p:cNvSpPr>
                <a:spLocks/>
              </p:cNvSpPr>
              <p:nvPr/>
            </p:nvSpPr>
            <p:spPr bwMode="auto">
              <a:xfrm>
                <a:off x="5783263" y="2055813"/>
                <a:ext cx="733425" cy="1654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6" y="138"/>
                  </a:cxn>
                  <a:cxn ang="0">
                    <a:pos x="462" y="1042"/>
                  </a:cxn>
                  <a:cxn ang="0">
                    <a:pos x="0" y="0"/>
                  </a:cxn>
                </a:cxnLst>
                <a:rect l="0" t="0" r="r" b="b"/>
                <a:pathLst>
                  <a:path w="462" h="1042">
                    <a:moveTo>
                      <a:pt x="0" y="0"/>
                    </a:moveTo>
                    <a:lnTo>
                      <a:pt x="156" y="138"/>
                    </a:lnTo>
                    <a:lnTo>
                      <a:pt x="462" y="1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0"/>
            <p:cNvGrpSpPr/>
            <p:nvPr/>
          </p:nvGrpSpPr>
          <p:grpSpPr>
            <a:xfrm>
              <a:off x="5738725" y="842962"/>
              <a:ext cx="477890" cy="477888"/>
              <a:chOff x="846989" y="1401020"/>
              <a:chExt cx="877416" cy="877416"/>
            </a:xfrm>
            <a:effectLst/>
          </p:grpSpPr>
          <p:sp>
            <p:nvSpPr>
              <p:cNvPr id="28" name="Teardrop 31"/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32"/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1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95%</a:t>
                </a:r>
              </a:p>
            </p:txBody>
          </p:sp>
        </p:grpSp>
        <p:sp>
          <p:nvSpPr>
            <p:cNvPr id="15" name="Freeform: Shape 33"/>
            <p:cNvSpPr>
              <a:spLocks/>
            </p:cNvSpPr>
            <p:nvPr/>
          </p:nvSpPr>
          <p:spPr bwMode="auto">
            <a:xfrm>
              <a:off x="5889329" y="1685419"/>
              <a:ext cx="310528" cy="439623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30" y="54"/>
                </a:cxn>
                <a:cxn ang="0">
                  <a:pos x="26" y="58"/>
                </a:cxn>
                <a:cxn ang="0">
                  <a:pos x="22" y="54"/>
                </a:cxn>
                <a:cxn ang="0">
                  <a:pos x="22" y="40"/>
                </a:cxn>
                <a:cxn ang="0">
                  <a:pos x="19" y="40"/>
                </a:cxn>
                <a:cxn ang="0">
                  <a:pos x="19" y="54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24"/>
                </a:cxn>
                <a:cxn ang="0">
                  <a:pos x="1" y="14"/>
                </a:cxn>
                <a:cxn ang="0">
                  <a:pos x="1" y="9"/>
                </a:cxn>
                <a:cxn ang="0">
                  <a:pos x="6" y="9"/>
                </a:cxn>
                <a:cxn ang="0">
                  <a:pos x="14" y="17"/>
                </a:cxn>
                <a:cxn ang="0">
                  <a:pos x="27" y="17"/>
                </a:cxn>
                <a:cxn ang="0">
                  <a:pos x="35" y="9"/>
                </a:cxn>
                <a:cxn ang="0">
                  <a:pos x="40" y="9"/>
                </a:cxn>
                <a:cxn ang="0">
                  <a:pos x="40" y="14"/>
                </a:cxn>
                <a:cxn ang="0">
                  <a:pos x="30" y="24"/>
                </a:cxn>
                <a:cxn ang="0">
                  <a:pos x="21" y="16"/>
                </a:cxn>
                <a:cxn ang="0">
                  <a:pos x="13" y="8"/>
                </a:cxn>
                <a:cxn ang="0">
                  <a:pos x="21" y="0"/>
                </a:cxn>
                <a:cxn ang="0">
                  <a:pos x="29" y="8"/>
                </a:cxn>
                <a:cxn ang="0">
                  <a:pos x="21" y="16"/>
                </a:cxn>
              </a:cxnLst>
              <a:rect l="0" t="0" r="r" b="b"/>
              <a:pathLst>
                <a:path w="41" h="58">
                  <a:moveTo>
                    <a:pt x="30" y="2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56"/>
                    <a:pt x="28" y="58"/>
                    <a:pt x="26" y="58"/>
                  </a:cubicBezTo>
                  <a:cubicBezTo>
                    <a:pt x="24" y="58"/>
                    <a:pt x="22" y="56"/>
                    <a:pt x="22" y="5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6"/>
                    <a:pt x="18" y="58"/>
                    <a:pt x="15" y="58"/>
                  </a:cubicBezTo>
                  <a:cubicBezTo>
                    <a:pt x="13" y="58"/>
                    <a:pt x="11" y="56"/>
                    <a:pt x="11" y="5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0"/>
                    <a:pt x="1" y="9"/>
                  </a:cubicBezTo>
                  <a:cubicBezTo>
                    <a:pt x="2" y="8"/>
                    <a:pt x="5" y="8"/>
                    <a:pt x="6" y="9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7" y="8"/>
                    <a:pt x="39" y="8"/>
                    <a:pt x="40" y="9"/>
                  </a:cubicBezTo>
                  <a:cubicBezTo>
                    <a:pt x="41" y="10"/>
                    <a:pt x="41" y="13"/>
                    <a:pt x="40" y="14"/>
                  </a:cubicBezTo>
                  <a:lnTo>
                    <a:pt x="30" y="24"/>
                  </a:lnTo>
                  <a:close/>
                  <a:moveTo>
                    <a:pt x="21" y="16"/>
                  </a:moveTo>
                  <a:cubicBezTo>
                    <a:pt x="16" y="16"/>
                    <a:pt x="13" y="12"/>
                    <a:pt x="13" y="8"/>
                  </a:cubicBezTo>
                  <a:cubicBezTo>
                    <a:pt x="13" y="4"/>
                    <a:pt x="16" y="0"/>
                    <a:pt x="21" y="0"/>
                  </a:cubicBezTo>
                  <a:cubicBezTo>
                    <a:pt x="25" y="0"/>
                    <a:pt x="29" y="4"/>
                    <a:pt x="29" y="8"/>
                  </a:cubicBezTo>
                  <a:cubicBezTo>
                    <a:pt x="29" y="12"/>
                    <a:pt x="25" y="16"/>
                    <a:pt x="21" y="1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1543913" y="4095968"/>
            <a:ext cx="1733379" cy="473392"/>
            <a:chOff x="2058551" y="5461291"/>
            <a:chExt cx="2311172" cy="631189"/>
          </a:xfrm>
        </p:grpSpPr>
        <p:sp>
          <p:nvSpPr>
            <p:cNvPr id="26" name="TextBox 20"/>
            <p:cNvSpPr txBox="1">
              <a:spLocks/>
            </p:cNvSpPr>
            <p:nvPr/>
          </p:nvSpPr>
          <p:spPr>
            <a:xfrm>
              <a:off x="2752472" y="546129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7" name="Rectangle 37"/>
            <p:cNvSpPr/>
            <p:nvPr/>
          </p:nvSpPr>
          <p:spPr>
            <a:xfrm>
              <a:off x="2058551" y="5645957"/>
              <a:ext cx="2311172" cy="44652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7" name="Group 39"/>
          <p:cNvGrpSpPr/>
          <p:nvPr/>
        </p:nvGrpSpPr>
        <p:grpSpPr>
          <a:xfrm>
            <a:off x="2815274" y="3620660"/>
            <a:ext cx="1733379" cy="473392"/>
            <a:chOff x="2058551" y="5461291"/>
            <a:chExt cx="2311172" cy="631189"/>
          </a:xfrm>
        </p:grpSpPr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2752472" y="546129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Rectangle 41"/>
            <p:cNvSpPr/>
            <p:nvPr/>
          </p:nvSpPr>
          <p:spPr>
            <a:xfrm>
              <a:off x="2058551" y="5645957"/>
              <a:ext cx="2311172" cy="44652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8" name="Group 42"/>
          <p:cNvGrpSpPr/>
          <p:nvPr/>
        </p:nvGrpSpPr>
        <p:grpSpPr>
          <a:xfrm>
            <a:off x="4049221" y="3145353"/>
            <a:ext cx="1733379" cy="473392"/>
            <a:chOff x="2058551" y="5461291"/>
            <a:chExt cx="2311172" cy="631189"/>
          </a:xfrm>
        </p:grpSpPr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2752472" y="546129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Rectangle 44"/>
            <p:cNvSpPr/>
            <p:nvPr/>
          </p:nvSpPr>
          <p:spPr>
            <a:xfrm>
              <a:off x="2058551" y="5645957"/>
              <a:ext cx="2311172" cy="44652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9" name="Group 45"/>
          <p:cNvGrpSpPr/>
          <p:nvPr/>
        </p:nvGrpSpPr>
        <p:grpSpPr>
          <a:xfrm>
            <a:off x="5177903" y="2670045"/>
            <a:ext cx="1733379" cy="473392"/>
            <a:chOff x="2058551" y="5461291"/>
            <a:chExt cx="2311172" cy="631189"/>
          </a:xfrm>
        </p:grpSpPr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2752472" y="546129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Rectangle 47"/>
            <p:cNvSpPr/>
            <p:nvPr/>
          </p:nvSpPr>
          <p:spPr>
            <a:xfrm>
              <a:off x="2058551" y="5645957"/>
              <a:ext cx="2311172" cy="44652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50" name="Title 1">
            <a:extLst>
              <a:ext uri="{FF2B5EF4-FFF2-40B4-BE49-F238E27FC236}">
                <a16:creationId xmlns="" xmlns:a16="http://schemas.microsoft.com/office/drawing/2014/main" id="{773BE155-240F-4FBC-98B3-39CF64AA13CD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3794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Chevron 2"/>
          <p:cNvSpPr/>
          <p:nvPr/>
        </p:nvSpPr>
        <p:spPr>
          <a:xfrm rot="5400000" flipH="1">
            <a:off x="6297813" y="1418283"/>
            <a:ext cx="1617565" cy="1510057"/>
          </a:xfrm>
          <a:prstGeom prst="chevron">
            <a:avLst>
              <a:gd name="adj" fmla="val 29178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Parallelogram 3"/>
          <p:cNvSpPr/>
          <p:nvPr/>
        </p:nvSpPr>
        <p:spPr>
          <a:xfrm rot="16200000" flipV="1">
            <a:off x="5883053" y="2271134"/>
            <a:ext cx="2447086" cy="1510057"/>
          </a:xfrm>
          <a:prstGeom prst="parallelogram">
            <a:avLst>
              <a:gd name="adj" fmla="val 518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Arrow: Chevron 5"/>
          <p:cNvSpPr/>
          <p:nvPr/>
        </p:nvSpPr>
        <p:spPr>
          <a:xfrm rot="5400000" flipV="1">
            <a:off x="1228621" y="1426060"/>
            <a:ext cx="1617565" cy="1510057"/>
          </a:xfrm>
          <a:prstGeom prst="chevron">
            <a:avLst>
              <a:gd name="adj" fmla="val 3277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Parallelogram 6"/>
          <p:cNvSpPr/>
          <p:nvPr/>
        </p:nvSpPr>
        <p:spPr>
          <a:xfrm rot="5400000" flipH="1" flipV="1">
            <a:off x="813861" y="2271134"/>
            <a:ext cx="2447086" cy="1510057"/>
          </a:xfrm>
          <a:prstGeom prst="parallelogram">
            <a:avLst>
              <a:gd name="adj" fmla="val 5185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flipV="1">
            <a:off x="2792432" y="3326863"/>
            <a:ext cx="181207" cy="92284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Parallelogram 8"/>
          <p:cNvSpPr/>
          <p:nvPr/>
        </p:nvSpPr>
        <p:spPr>
          <a:xfrm rot="5400000" flipH="1" flipV="1">
            <a:off x="3933097" y="2006724"/>
            <a:ext cx="2975905" cy="1510057"/>
          </a:xfrm>
          <a:prstGeom prst="parallelogram">
            <a:avLst>
              <a:gd name="adj" fmla="val 518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 flipV="1">
            <a:off x="6176077" y="3326863"/>
            <a:ext cx="181207" cy="9228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Parallelogram 10"/>
          <p:cNvSpPr/>
          <p:nvPr/>
        </p:nvSpPr>
        <p:spPr>
          <a:xfrm rot="16200000" flipV="1">
            <a:off x="2242664" y="2006724"/>
            <a:ext cx="2975905" cy="1510057"/>
          </a:xfrm>
          <a:prstGeom prst="parallelogram">
            <a:avLst>
              <a:gd name="adj" fmla="val 518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 flipV="1">
            <a:off x="4484255" y="1271726"/>
            <a:ext cx="181207" cy="9228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" name="Group 12"/>
          <p:cNvGrpSpPr/>
          <p:nvPr/>
        </p:nvGrpSpPr>
        <p:grpSpPr>
          <a:xfrm flipV="1">
            <a:off x="1731382" y="1961478"/>
            <a:ext cx="612043" cy="600861"/>
            <a:chOff x="1885300" y="3375790"/>
            <a:chExt cx="762000" cy="762000"/>
          </a:xfrm>
        </p:grpSpPr>
        <p:sp>
          <p:nvSpPr>
            <p:cNvPr id="35" name="Oval 13"/>
            <p:cNvSpPr/>
            <p:nvPr/>
          </p:nvSpPr>
          <p:spPr>
            <a:xfrm>
              <a:off x="18853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4"/>
            <p:cNvSpPr>
              <a:spLocks noChangeAspect="1"/>
            </p:cNvSpPr>
            <p:nvPr/>
          </p:nvSpPr>
          <p:spPr bwMode="auto">
            <a:xfrm>
              <a:off x="2103232" y="3516668"/>
              <a:ext cx="326136" cy="48024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Group 15"/>
          <p:cNvGrpSpPr/>
          <p:nvPr/>
        </p:nvGrpSpPr>
        <p:grpSpPr>
          <a:xfrm flipV="1">
            <a:off x="3424596" y="3013565"/>
            <a:ext cx="612043" cy="600861"/>
            <a:chOff x="3423263" y="1809750"/>
            <a:chExt cx="762000" cy="762000"/>
          </a:xfrm>
        </p:grpSpPr>
        <p:sp>
          <p:nvSpPr>
            <p:cNvPr id="33" name="Oval 16"/>
            <p:cNvSpPr/>
            <p:nvPr/>
          </p:nvSpPr>
          <p:spPr>
            <a:xfrm>
              <a:off x="3423263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7"/>
            <p:cNvSpPr>
              <a:spLocks noChangeAspect="1"/>
            </p:cNvSpPr>
            <p:nvPr/>
          </p:nvSpPr>
          <p:spPr bwMode="auto">
            <a:xfrm flipV="1">
              <a:off x="3613763" y="1985798"/>
              <a:ext cx="381000" cy="40990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" name="Group 18"/>
          <p:cNvGrpSpPr/>
          <p:nvPr/>
        </p:nvGrpSpPr>
        <p:grpSpPr>
          <a:xfrm flipV="1">
            <a:off x="6806851" y="1961478"/>
            <a:ext cx="612043" cy="600861"/>
            <a:chOff x="6495400" y="3375790"/>
            <a:chExt cx="762000" cy="762000"/>
          </a:xfrm>
        </p:grpSpPr>
        <p:sp>
          <p:nvSpPr>
            <p:cNvPr id="31" name="Oval 19"/>
            <p:cNvSpPr/>
            <p:nvPr/>
          </p:nvSpPr>
          <p:spPr>
            <a:xfrm>
              <a:off x="64954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20"/>
            <p:cNvSpPr>
              <a:spLocks noChangeAspect="1"/>
            </p:cNvSpPr>
            <p:nvPr/>
          </p:nvSpPr>
          <p:spPr bwMode="auto">
            <a:xfrm flipV="1">
              <a:off x="6645523" y="3543430"/>
              <a:ext cx="461754" cy="42672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Group 21"/>
          <p:cNvGrpSpPr/>
          <p:nvPr/>
        </p:nvGrpSpPr>
        <p:grpSpPr>
          <a:xfrm flipV="1">
            <a:off x="5115028" y="3013565"/>
            <a:ext cx="612043" cy="600861"/>
            <a:chOff x="4958700" y="1809750"/>
            <a:chExt cx="762000" cy="762000"/>
          </a:xfrm>
        </p:grpSpPr>
        <p:sp>
          <p:nvSpPr>
            <p:cNvPr id="29" name="Oval 22"/>
            <p:cNvSpPr/>
            <p:nvPr/>
          </p:nvSpPr>
          <p:spPr>
            <a:xfrm>
              <a:off x="4958700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3"/>
            <p:cNvSpPr>
              <a:spLocks/>
            </p:cNvSpPr>
            <p:nvPr/>
          </p:nvSpPr>
          <p:spPr bwMode="auto">
            <a:xfrm flipV="1">
              <a:off x="5119359" y="1984288"/>
              <a:ext cx="440682" cy="412924"/>
            </a:xfrm>
            <a:custGeom>
              <a:avLst/>
              <a:gdLst/>
              <a:ahLst/>
              <a:cxnLst>
                <a:cxn ang="0">
                  <a:pos x="59" y="51"/>
                </a:cxn>
                <a:cxn ang="0">
                  <a:pos x="56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7"/>
                </a:cxn>
                <a:cxn ang="0">
                  <a:pos x="20" y="37"/>
                </a:cxn>
                <a:cxn ang="0">
                  <a:pos x="25" y="41"/>
                </a:cxn>
                <a:cxn ang="0">
                  <a:pos x="29" y="43"/>
                </a:cxn>
                <a:cxn ang="0">
                  <a:pos x="34" y="41"/>
                </a:cxn>
                <a:cxn ang="0">
                  <a:pos x="39" y="37"/>
                </a:cxn>
                <a:cxn ang="0">
                  <a:pos x="56" y="37"/>
                </a:cxn>
                <a:cxn ang="0">
                  <a:pos x="59" y="40"/>
                </a:cxn>
                <a:cxn ang="0">
                  <a:pos x="59" y="51"/>
                </a:cxn>
                <a:cxn ang="0">
                  <a:pos x="47" y="22"/>
                </a:cxn>
                <a:cxn ang="0">
                  <a:pos x="31" y="38"/>
                </a:cxn>
                <a:cxn ang="0">
                  <a:pos x="29" y="39"/>
                </a:cxn>
                <a:cxn ang="0">
                  <a:pos x="28" y="38"/>
                </a:cxn>
                <a:cxn ang="0">
                  <a:pos x="12" y="22"/>
                </a:cxn>
                <a:cxn ang="0">
                  <a:pos x="11" y="20"/>
                </a:cxn>
                <a:cxn ang="0">
                  <a:pos x="13" y="18"/>
                </a:cxn>
                <a:cxn ang="0">
                  <a:pos x="23" y="18"/>
                </a:cxn>
                <a:cxn ang="0">
                  <a:pos x="23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36" y="18"/>
                </a:cxn>
                <a:cxn ang="0">
                  <a:pos x="45" y="18"/>
                </a:cxn>
                <a:cxn ang="0">
                  <a:pos x="48" y="20"/>
                </a:cxn>
                <a:cxn ang="0">
                  <a:pos x="47" y="22"/>
                </a:cxn>
                <a:cxn ang="0">
                  <a:pos x="43" y="46"/>
                </a:cxn>
                <a:cxn ang="0">
                  <a:pos x="41" y="48"/>
                </a:cxn>
                <a:cxn ang="0">
                  <a:pos x="43" y="50"/>
                </a:cxn>
                <a:cxn ang="0">
                  <a:pos x="45" y="48"/>
                </a:cxn>
                <a:cxn ang="0">
                  <a:pos x="43" y="46"/>
                </a:cxn>
                <a:cxn ang="0">
                  <a:pos x="52" y="46"/>
                </a:cxn>
                <a:cxn ang="0">
                  <a:pos x="50" y="48"/>
                </a:cxn>
                <a:cxn ang="0">
                  <a:pos x="52" y="50"/>
                </a:cxn>
                <a:cxn ang="0">
                  <a:pos x="55" y="48"/>
                </a:cxn>
                <a:cxn ang="0">
                  <a:pos x="52" y="46"/>
                </a:cxn>
              </a:cxnLst>
              <a:rect l="0" t="0" r="r" b="b"/>
              <a:pathLst>
                <a:path w="59" h="55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Group 1"/>
          <p:cNvGrpSpPr/>
          <p:nvPr/>
        </p:nvGrpSpPr>
        <p:grpSpPr>
          <a:xfrm>
            <a:off x="1282377" y="2739747"/>
            <a:ext cx="1510056" cy="683013"/>
            <a:chOff x="719141" y="3646711"/>
            <a:chExt cx="2466030" cy="1115410"/>
          </a:xfrm>
        </p:grpSpPr>
        <p:sp>
          <p:nvSpPr>
            <p:cNvPr id="27" name="TextBox 25"/>
            <p:cNvSpPr txBox="1"/>
            <p:nvPr/>
          </p:nvSpPr>
          <p:spPr>
            <a:xfrm>
              <a:off x="719141" y="3892932"/>
              <a:ext cx="2466030" cy="86918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814617" y="3646711"/>
              <a:ext cx="2275077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Group 27"/>
          <p:cNvGrpSpPr/>
          <p:nvPr/>
        </p:nvGrpSpPr>
        <p:grpSpPr>
          <a:xfrm>
            <a:off x="6351569" y="2739746"/>
            <a:ext cx="1510056" cy="683013"/>
            <a:chOff x="8997499" y="3646710"/>
            <a:chExt cx="2466030" cy="1115410"/>
          </a:xfrm>
        </p:grpSpPr>
        <p:sp>
          <p:nvSpPr>
            <p:cNvPr id="25" name="TextBox 28"/>
            <p:cNvSpPr txBox="1"/>
            <p:nvPr/>
          </p:nvSpPr>
          <p:spPr>
            <a:xfrm>
              <a:off x="8997499" y="3892931"/>
              <a:ext cx="2466030" cy="86918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9092975" y="3646710"/>
              <a:ext cx="2275077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Group 24"/>
          <p:cNvGrpSpPr/>
          <p:nvPr/>
        </p:nvGrpSpPr>
        <p:grpSpPr>
          <a:xfrm>
            <a:off x="4666022" y="2089724"/>
            <a:ext cx="1510056" cy="683013"/>
            <a:chOff x="6244878" y="2585177"/>
            <a:chExt cx="2466030" cy="1115410"/>
          </a:xfrm>
        </p:grpSpPr>
        <p:sp>
          <p:nvSpPr>
            <p:cNvPr id="23" name="TextBox 31"/>
            <p:cNvSpPr txBox="1"/>
            <p:nvPr/>
          </p:nvSpPr>
          <p:spPr>
            <a:xfrm>
              <a:off x="6244878" y="2831398"/>
              <a:ext cx="2466030" cy="86918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4" name="TextBox 32"/>
            <p:cNvSpPr txBox="1"/>
            <p:nvPr/>
          </p:nvSpPr>
          <p:spPr>
            <a:xfrm>
              <a:off x="6340354" y="2585177"/>
              <a:ext cx="2275077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Group 4"/>
          <p:cNvGrpSpPr/>
          <p:nvPr/>
        </p:nvGrpSpPr>
        <p:grpSpPr>
          <a:xfrm>
            <a:off x="2975590" y="2089724"/>
            <a:ext cx="1510056" cy="683013"/>
            <a:chOff x="3484280" y="2585177"/>
            <a:chExt cx="2466030" cy="1115410"/>
          </a:xfrm>
        </p:grpSpPr>
        <p:sp>
          <p:nvSpPr>
            <p:cNvPr id="21" name="TextBox 34"/>
            <p:cNvSpPr txBox="1"/>
            <p:nvPr/>
          </p:nvSpPr>
          <p:spPr>
            <a:xfrm>
              <a:off x="3484280" y="2831398"/>
              <a:ext cx="2466030" cy="86918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TextBox 35"/>
            <p:cNvSpPr txBox="1"/>
            <p:nvPr/>
          </p:nvSpPr>
          <p:spPr>
            <a:xfrm>
              <a:off x="3579756" y="2585177"/>
              <a:ext cx="2275077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37" name="Title 1">
            <a:extLst>
              <a:ext uri="{FF2B5EF4-FFF2-40B4-BE49-F238E27FC236}">
                <a16:creationId xmlns="" xmlns:a16="http://schemas.microsoft.com/office/drawing/2014/main" id="{CEFE23AC-1849-49DC-9DCC-759C73B47D7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255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45526" y="862781"/>
            <a:ext cx="5297284" cy="4280720"/>
          </a:xfrm>
          <a:prstGeom prst="rect">
            <a:avLst/>
          </a:prstGeom>
          <a:solidFill>
            <a:srgbClr val="2C3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/>
          <p:cNvSpPr/>
          <p:nvPr/>
        </p:nvSpPr>
        <p:spPr>
          <a:xfrm>
            <a:off x="4044623" y="2841362"/>
            <a:ext cx="1003826" cy="277065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10000"/>
          </a:bodyPr>
          <a:lstStyle/>
          <a:p>
            <a:pPr>
              <a:buSzPct val="25000"/>
            </a:pPr>
            <a:r>
              <a:rPr lang="zh-CN" altLang="en-US" sz="14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6" name="矩形 5"/>
          <p:cNvSpPr/>
          <p:nvPr/>
        </p:nvSpPr>
        <p:spPr>
          <a:xfrm>
            <a:off x="4044623" y="3685789"/>
            <a:ext cx="1003826" cy="277065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10000"/>
          </a:bodyPr>
          <a:lstStyle/>
          <a:p>
            <a:pPr>
              <a:buSzPct val="25000"/>
            </a:pPr>
            <a:r>
              <a:rPr lang="zh-CN" altLang="en-US" sz="14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7" name="矩形 6"/>
          <p:cNvSpPr/>
          <p:nvPr/>
        </p:nvSpPr>
        <p:spPr>
          <a:xfrm>
            <a:off x="4044623" y="2022077"/>
            <a:ext cx="1003826" cy="277065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10000"/>
          </a:bodyPr>
          <a:lstStyle/>
          <a:p>
            <a:pPr>
              <a:buSzPct val="25000"/>
            </a:pPr>
            <a:r>
              <a:rPr lang="zh-CN" altLang="en-US" sz="14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8" name="椭圆 7"/>
          <p:cNvSpPr/>
          <p:nvPr/>
        </p:nvSpPr>
        <p:spPr>
          <a:xfrm>
            <a:off x="3682969" y="2022077"/>
            <a:ext cx="311327" cy="311326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椭圆 8"/>
          <p:cNvSpPr/>
          <p:nvPr/>
        </p:nvSpPr>
        <p:spPr>
          <a:xfrm>
            <a:off x="3682969" y="3655480"/>
            <a:ext cx="311327" cy="311326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椭圆 9"/>
          <p:cNvSpPr/>
          <p:nvPr/>
        </p:nvSpPr>
        <p:spPr>
          <a:xfrm>
            <a:off x="3682969" y="2827837"/>
            <a:ext cx="311327" cy="311326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任意多边形: 形状 10"/>
          <p:cNvSpPr/>
          <p:nvPr/>
        </p:nvSpPr>
        <p:spPr>
          <a:xfrm>
            <a:off x="3773888" y="2116287"/>
            <a:ext cx="129489" cy="12290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63664"/>
                </a:moveTo>
                <a:lnTo>
                  <a:pt x="119800" y="63664"/>
                </a:lnTo>
                <a:cubicBezTo>
                  <a:pt x="119800" y="66596"/>
                  <a:pt x="118405" y="69528"/>
                  <a:pt x="114219" y="69528"/>
                </a:cubicBezTo>
                <a:cubicBezTo>
                  <a:pt x="112823" y="69528"/>
                  <a:pt x="111428" y="68062"/>
                  <a:pt x="111428" y="68062"/>
                </a:cubicBezTo>
                <a:lnTo>
                  <a:pt x="111428" y="68062"/>
                </a:lnTo>
                <a:cubicBezTo>
                  <a:pt x="60598" y="14869"/>
                  <a:pt x="60598" y="14869"/>
                  <a:pt x="60598" y="14869"/>
                </a:cubicBezTo>
                <a:lnTo>
                  <a:pt x="60598" y="14869"/>
                </a:lnTo>
                <a:lnTo>
                  <a:pt x="60598" y="14869"/>
                </a:lnTo>
                <a:lnTo>
                  <a:pt x="60598" y="14869"/>
                </a:lnTo>
                <a:cubicBezTo>
                  <a:pt x="9966" y="68062"/>
                  <a:pt x="9966" y="68062"/>
                  <a:pt x="9966" y="68062"/>
                </a:cubicBezTo>
                <a:lnTo>
                  <a:pt x="9966" y="68062"/>
                </a:lnTo>
                <a:cubicBezTo>
                  <a:pt x="8571" y="68062"/>
                  <a:pt x="7176" y="69528"/>
                  <a:pt x="5780" y="69528"/>
                </a:cubicBezTo>
                <a:cubicBezTo>
                  <a:pt x="2990" y="69528"/>
                  <a:pt x="0" y="66596"/>
                  <a:pt x="0" y="63664"/>
                </a:cubicBezTo>
                <a:cubicBezTo>
                  <a:pt x="0" y="62198"/>
                  <a:pt x="0" y="60523"/>
                  <a:pt x="1395" y="59057"/>
                </a:cubicBezTo>
                <a:cubicBezTo>
                  <a:pt x="56411" y="1465"/>
                  <a:pt x="56411" y="1465"/>
                  <a:pt x="56411" y="1465"/>
                </a:cubicBezTo>
                <a:cubicBezTo>
                  <a:pt x="57807" y="0"/>
                  <a:pt x="59202" y="0"/>
                  <a:pt x="60598" y="0"/>
                </a:cubicBez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cubicBezTo>
                  <a:pt x="61993" y="0"/>
                  <a:pt x="63388" y="1465"/>
                  <a:pt x="64784" y="1465"/>
                </a:cubicBezTo>
                <a:lnTo>
                  <a:pt x="64784" y="1465"/>
                </a:lnTo>
                <a:cubicBezTo>
                  <a:pt x="85913" y="25130"/>
                  <a:pt x="85913" y="25130"/>
                  <a:pt x="85913" y="25130"/>
                </a:cubicBezTo>
                <a:cubicBezTo>
                  <a:pt x="85913" y="19267"/>
                  <a:pt x="85913" y="19267"/>
                  <a:pt x="85913" y="19267"/>
                </a:cubicBezTo>
                <a:cubicBezTo>
                  <a:pt x="85913" y="16335"/>
                  <a:pt x="88903" y="13193"/>
                  <a:pt x="91694" y="13193"/>
                </a:cubicBezTo>
                <a:cubicBezTo>
                  <a:pt x="95880" y="13193"/>
                  <a:pt x="97275" y="16335"/>
                  <a:pt x="97275" y="19267"/>
                </a:cubicBezTo>
                <a:cubicBezTo>
                  <a:pt x="97275" y="36858"/>
                  <a:pt x="97275" y="36858"/>
                  <a:pt x="97275" y="36858"/>
                </a:cubicBezTo>
                <a:cubicBezTo>
                  <a:pt x="118405" y="59057"/>
                  <a:pt x="118405" y="59057"/>
                  <a:pt x="118405" y="59057"/>
                </a:cubicBezTo>
                <a:lnTo>
                  <a:pt x="118405" y="59057"/>
                </a:lnTo>
                <a:cubicBezTo>
                  <a:pt x="119800" y="60523"/>
                  <a:pt x="119800" y="62198"/>
                  <a:pt x="119800" y="63664"/>
                </a:cubicBezTo>
                <a:close/>
                <a:moveTo>
                  <a:pt x="108438" y="72460"/>
                </a:moveTo>
                <a:lnTo>
                  <a:pt x="108438" y="72460"/>
                </a:lnTo>
                <a:cubicBezTo>
                  <a:pt x="108438" y="90261"/>
                  <a:pt x="108438" y="90261"/>
                  <a:pt x="108438" y="90261"/>
                </a:cubicBezTo>
                <a:cubicBezTo>
                  <a:pt x="108438" y="99057"/>
                  <a:pt x="108438" y="99057"/>
                  <a:pt x="108438" y="99057"/>
                </a:cubicBezTo>
                <a:cubicBezTo>
                  <a:pt x="108438" y="113926"/>
                  <a:pt x="108438" y="113926"/>
                  <a:pt x="108438" y="113926"/>
                </a:cubicBezTo>
                <a:cubicBezTo>
                  <a:pt x="108438" y="118324"/>
                  <a:pt x="107043" y="119790"/>
                  <a:pt x="102857" y="119790"/>
                </a:cubicBezTo>
                <a:cubicBezTo>
                  <a:pt x="91694" y="119790"/>
                  <a:pt x="91694" y="119790"/>
                  <a:pt x="91694" y="119790"/>
                </a:cubicBezTo>
                <a:cubicBezTo>
                  <a:pt x="91694" y="72460"/>
                  <a:pt x="91694" y="72460"/>
                  <a:pt x="91694" y="72460"/>
                </a:cubicBezTo>
                <a:cubicBezTo>
                  <a:pt x="69169" y="72460"/>
                  <a:pt x="69169" y="72460"/>
                  <a:pt x="69169" y="72460"/>
                </a:cubicBezTo>
                <a:cubicBezTo>
                  <a:pt x="69169" y="119790"/>
                  <a:pt x="69169" y="119790"/>
                  <a:pt x="69169" y="119790"/>
                </a:cubicBezTo>
                <a:cubicBezTo>
                  <a:pt x="16943" y="119790"/>
                  <a:pt x="16943" y="119790"/>
                  <a:pt x="16943" y="119790"/>
                </a:cubicBezTo>
                <a:cubicBezTo>
                  <a:pt x="14152" y="119790"/>
                  <a:pt x="11362" y="118324"/>
                  <a:pt x="11362" y="113926"/>
                </a:cubicBezTo>
                <a:cubicBezTo>
                  <a:pt x="11362" y="99057"/>
                  <a:pt x="11362" y="99057"/>
                  <a:pt x="11362" y="99057"/>
                </a:cubicBezTo>
                <a:cubicBezTo>
                  <a:pt x="11362" y="90261"/>
                  <a:pt x="11362" y="90261"/>
                  <a:pt x="11362" y="90261"/>
                </a:cubicBezTo>
                <a:cubicBezTo>
                  <a:pt x="11362" y="72460"/>
                  <a:pt x="11362" y="72460"/>
                  <a:pt x="11362" y="72460"/>
                </a:cubicBezTo>
                <a:cubicBezTo>
                  <a:pt x="60598" y="22198"/>
                  <a:pt x="60598" y="22198"/>
                  <a:pt x="60598" y="22198"/>
                </a:cubicBezTo>
                <a:lnTo>
                  <a:pt x="108438" y="72460"/>
                </a:lnTo>
                <a:close/>
                <a:moveTo>
                  <a:pt x="50830" y="72460"/>
                </a:moveTo>
                <a:lnTo>
                  <a:pt x="50830" y="72460"/>
                </a:lnTo>
                <a:cubicBezTo>
                  <a:pt x="28305" y="72460"/>
                  <a:pt x="28305" y="72460"/>
                  <a:pt x="28305" y="72460"/>
                </a:cubicBezTo>
                <a:cubicBezTo>
                  <a:pt x="28305" y="96125"/>
                  <a:pt x="28305" y="96125"/>
                  <a:pt x="28305" y="96125"/>
                </a:cubicBezTo>
                <a:cubicBezTo>
                  <a:pt x="50830" y="96125"/>
                  <a:pt x="50830" y="96125"/>
                  <a:pt x="50830" y="96125"/>
                </a:cubicBezTo>
                <a:lnTo>
                  <a:pt x="50830" y="72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任意多边形: 形状 11"/>
          <p:cNvSpPr/>
          <p:nvPr/>
        </p:nvSpPr>
        <p:spPr>
          <a:xfrm>
            <a:off x="3773888" y="2926775"/>
            <a:ext cx="129489" cy="11345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/>
          <p:nvPr/>
        </p:nvSpPr>
        <p:spPr>
          <a:xfrm>
            <a:off x="3786174" y="3746855"/>
            <a:ext cx="104915" cy="1285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4" name="组合 13"/>
          <p:cNvGrpSpPr/>
          <p:nvPr/>
        </p:nvGrpSpPr>
        <p:grpSpPr>
          <a:xfrm>
            <a:off x="1064724" y="1821340"/>
            <a:ext cx="2503833" cy="2493485"/>
            <a:chOff x="7564329" y="2056669"/>
            <a:chExt cx="9220200" cy="9182100"/>
          </a:xfrm>
        </p:grpSpPr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7564329" y="5615844"/>
              <a:ext cx="4219575" cy="5189538"/>
            </a:xfrm>
            <a:custGeom>
              <a:avLst/>
              <a:gdLst>
                <a:gd name="T0" fmla="*/ 18265 w 21600"/>
                <a:gd name="T1" fmla="*/ 18368 h 21600"/>
                <a:gd name="T2" fmla="*/ 18308 w 21600"/>
                <a:gd name="T3" fmla="*/ 18328 h 21600"/>
                <a:gd name="T4" fmla="*/ 18268 w 21600"/>
                <a:gd name="T5" fmla="*/ 18286 h 21600"/>
                <a:gd name="T6" fmla="*/ 18351 w 21600"/>
                <a:gd name="T7" fmla="*/ 18288 h 21600"/>
                <a:gd name="T8" fmla="*/ 21600 w 21600"/>
                <a:gd name="T9" fmla="*/ 15231 h 21600"/>
                <a:gd name="T10" fmla="*/ 10136 w 21600"/>
                <a:gd name="T11" fmla="*/ 4303 h 21600"/>
                <a:gd name="T12" fmla="*/ 10136 w 21600"/>
                <a:gd name="T13" fmla="*/ 4281 h 21600"/>
                <a:gd name="T14" fmla="*/ 12613 w 21600"/>
                <a:gd name="T15" fmla="*/ 4273 h 21600"/>
                <a:gd name="T16" fmla="*/ 10240 w 21600"/>
                <a:gd name="T17" fmla="*/ 2683 h 21600"/>
                <a:gd name="T18" fmla="*/ 6337 w 21600"/>
                <a:gd name="T19" fmla="*/ 68 h 21600"/>
                <a:gd name="T20" fmla="*/ 6336 w 21600"/>
                <a:gd name="T21" fmla="*/ 0 h 21600"/>
                <a:gd name="T22" fmla="*/ 6287 w 21600"/>
                <a:gd name="T23" fmla="*/ 34 h 21600"/>
                <a:gd name="T24" fmla="*/ 6236 w 21600"/>
                <a:gd name="T25" fmla="*/ 0 h 21600"/>
                <a:gd name="T26" fmla="*/ 6236 w 21600"/>
                <a:gd name="T27" fmla="*/ 68 h 21600"/>
                <a:gd name="T28" fmla="*/ 2404 w 21600"/>
                <a:gd name="T29" fmla="*/ 2676 h 21600"/>
                <a:gd name="T30" fmla="*/ 0 w 21600"/>
                <a:gd name="T31" fmla="*/ 4312 h 21600"/>
                <a:gd name="T32" fmla="*/ 2367 w 21600"/>
                <a:gd name="T33" fmla="*/ 4305 h 21600"/>
                <a:gd name="T34" fmla="*/ 2367 w 21600"/>
                <a:gd name="T35" fmla="*/ 4327 h 21600"/>
                <a:gd name="T36" fmla="*/ 21506 w 21600"/>
                <a:gd name="T37" fmla="*/ 21600 h 21600"/>
                <a:gd name="T38" fmla="*/ 18349 w 21600"/>
                <a:gd name="T39" fmla="*/ 18369 h 21600"/>
                <a:gd name="T40" fmla="*/ 18265 w 21600"/>
                <a:gd name="T41" fmla="*/ 18368 h 21600"/>
                <a:gd name="T42" fmla="*/ 18265 w 21600"/>
                <a:gd name="T43" fmla="*/ 1836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00" h="21600">
                  <a:moveTo>
                    <a:pt x="18265" y="18368"/>
                  </a:moveTo>
                  <a:lnTo>
                    <a:pt x="18308" y="18328"/>
                  </a:lnTo>
                  <a:lnTo>
                    <a:pt x="18268" y="18286"/>
                  </a:lnTo>
                  <a:lnTo>
                    <a:pt x="18351" y="18288"/>
                  </a:lnTo>
                  <a:lnTo>
                    <a:pt x="21600" y="15231"/>
                  </a:lnTo>
                  <a:cubicBezTo>
                    <a:pt x="15122" y="14380"/>
                    <a:pt x="10162" y="9820"/>
                    <a:pt x="10136" y="4303"/>
                  </a:cubicBezTo>
                  <a:cubicBezTo>
                    <a:pt x="10136" y="4296"/>
                    <a:pt x="10136" y="4288"/>
                    <a:pt x="10136" y="4281"/>
                  </a:cubicBezTo>
                  <a:lnTo>
                    <a:pt x="12613" y="4273"/>
                  </a:lnTo>
                  <a:lnTo>
                    <a:pt x="10240" y="2683"/>
                  </a:lnTo>
                  <a:lnTo>
                    <a:pt x="6337" y="68"/>
                  </a:lnTo>
                  <a:lnTo>
                    <a:pt x="6336" y="0"/>
                  </a:lnTo>
                  <a:lnTo>
                    <a:pt x="6287" y="34"/>
                  </a:lnTo>
                  <a:lnTo>
                    <a:pt x="6236" y="0"/>
                  </a:lnTo>
                  <a:lnTo>
                    <a:pt x="6236" y="68"/>
                  </a:lnTo>
                  <a:lnTo>
                    <a:pt x="2404" y="2676"/>
                  </a:lnTo>
                  <a:lnTo>
                    <a:pt x="0" y="4312"/>
                  </a:lnTo>
                  <a:lnTo>
                    <a:pt x="2367" y="4305"/>
                  </a:lnTo>
                  <a:cubicBezTo>
                    <a:pt x="2367" y="4312"/>
                    <a:pt x="2367" y="4320"/>
                    <a:pt x="2367" y="4327"/>
                  </a:cubicBezTo>
                  <a:cubicBezTo>
                    <a:pt x="2409" y="13307"/>
                    <a:pt x="10783" y="20674"/>
                    <a:pt x="21506" y="21600"/>
                  </a:cubicBezTo>
                  <a:lnTo>
                    <a:pt x="18349" y="18369"/>
                  </a:lnTo>
                  <a:cubicBezTo>
                    <a:pt x="18349" y="18369"/>
                    <a:pt x="18265" y="18368"/>
                    <a:pt x="18265" y="18368"/>
                  </a:cubicBezTo>
                  <a:close/>
                  <a:moveTo>
                    <a:pt x="18265" y="18368"/>
                  </a:move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2568129" y="2461482"/>
              <a:ext cx="4216400" cy="5183187"/>
            </a:xfrm>
            <a:custGeom>
              <a:avLst/>
              <a:gdLst>
                <a:gd name="T0" fmla="*/ 21600 w 21600"/>
                <a:gd name="T1" fmla="*/ 17277 h 21600"/>
                <a:gd name="T2" fmla="*/ 19231 w 21600"/>
                <a:gd name="T3" fmla="*/ 17287 h 21600"/>
                <a:gd name="T4" fmla="*/ 19231 w 21600"/>
                <a:gd name="T5" fmla="*/ 17264 h 21600"/>
                <a:gd name="T6" fmla="*/ 105 w 21600"/>
                <a:gd name="T7" fmla="*/ 0 h 21600"/>
                <a:gd name="T8" fmla="*/ 3259 w 21600"/>
                <a:gd name="T9" fmla="*/ 3237 h 21600"/>
                <a:gd name="T10" fmla="*/ 3343 w 21600"/>
                <a:gd name="T11" fmla="*/ 3238 h 21600"/>
                <a:gd name="T12" fmla="*/ 3300 w 21600"/>
                <a:gd name="T13" fmla="*/ 3279 h 21600"/>
                <a:gd name="T14" fmla="*/ 3340 w 21600"/>
                <a:gd name="T15" fmla="*/ 3320 h 21600"/>
                <a:gd name="T16" fmla="*/ 3257 w 21600"/>
                <a:gd name="T17" fmla="*/ 3319 h 21600"/>
                <a:gd name="T18" fmla="*/ 0 w 21600"/>
                <a:gd name="T19" fmla="*/ 6375 h 21600"/>
                <a:gd name="T20" fmla="*/ 11455 w 21600"/>
                <a:gd name="T21" fmla="*/ 17297 h 21600"/>
                <a:gd name="T22" fmla="*/ 11455 w 21600"/>
                <a:gd name="T23" fmla="*/ 17319 h 21600"/>
                <a:gd name="T24" fmla="*/ 8977 w 21600"/>
                <a:gd name="T25" fmla="*/ 17330 h 21600"/>
                <a:gd name="T26" fmla="*/ 11354 w 21600"/>
                <a:gd name="T27" fmla="*/ 18919 h 21600"/>
                <a:gd name="T28" fmla="*/ 15265 w 21600"/>
                <a:gd name="T29" fmla="*/ 21532 h 21600"/>
                <a:gd name="T30" fmla="*/ 15265 w 21600"/>
                <a:gd name="T31" fmla="*/ 21600 h 21600"/>
                <a:gd name="T32" fmla="*/ 15315 w 21600"/>
                <a:gd name="T33" fmla="*/ 21566 h 21600"/>
                <a:gd name="T34" fmla="*/ 15366 w 21600"/>
                <a:gd name="T35" fmla="*/ 21600 h 21600"/>
                <a:gd name="T36" fmla="*/ 15365 w 21600"/>
                <a:gd name="T37" fmla="*/ 21532 h 21600"/>
                <a:gd name="T38" fmla="*/ 19196 w 21600"/>
                <a:gd name="T39" fmla="*/ 18917 h 21600"/>
                <a:gd name="T40" fmla="*/ 21600 w 21600"/>
                <a:gd name="T41" fmla="*/ 17277 h 21600"/>
                <a:gd name="T42" fmla="*/ 21600 w 21600"/>
                <a:gd name="T43" fmla="*/ 172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00" h="21600">
                  <a:moveTo>
                    <a:pt x="21600" y="17277"/>
                  </a:moveTo>
                  <a:lnTo>
                    <a:pt x="19231" y="17287"/>
                  </a:lnTo>
                  <a:cubicBezTo>
                    <a:pt x="19231" y="17279"/>
                    <a:pt x="19231" y="17272"/>
                    <a:pt x="19231" y="17264"/>
                  </a:cubicBezTo>
                  <a:cubicBezTo>
                    <a:pt x="19174" y="8292"/>
                    <a:pt x="10811" y="937"/>
                    <a:pt x="105" y="0"/>
                  </a:cubicBezTo>
                  <a:lnTo>
                    <a:pt x="3259" y="3237"/>
                  </a:lnTo>
                  <a:lnTo>
                    <a:pt x="3343" y="3238"/>
                  </a:lnTo>
                  <a:lnTo>
                    <a:pt x="3300" y="3279"/>
                  </a:lnTo>
                  <a:lnTo>
                    <a:pt x="3340" y="3320"/>
                  </a:lnTo>
                  <a:lnTo>
                    <a:pt x="3257" y="3319"/>
                  </a:lnTo>
                  <a:lnTo>
                    <a:pt x="0" y="6375"/>
                  </a:lnTo>
                  <a:cubicBezTo>
                    <a:pt x="6468" y="7233"/>
                    <a:pt x="11421" y="11785"/>
                    <a:pt x="11455" y="17297"/>
                  </a:cubicBezTo>
                  <a:cubicBezTo>
                    <a:pt x="11455" y="17304"/>
                    <a:pt x="11455" y="17312"/>
                    <a:pt x="11455" y="17319"/>
                  </a:cubicBezTo>
                  <a:lnTo>
                    <a:pt x="8977" y="17330"/>
                  </a:lnTo>
                  <a:lnTo>
                    <a:pt x="11354" y="18919"/>
                  </a:lnTo>
                  <a:lnTo>
                    <a:pt x="15265" y="21532"/>
                  </a:lnTo>
                  <a:lnTo>
                    <a:pt x="15265" y="21600"/>
                  </a:lnTo>
                  <a:lnTo>
                    <a:pt x="15315" y="21566"/>
                  </a:lnTo>
                  <a:lnTo>
                    <a:pt x="15366" y="21600"/>
                  </a:lnTo>
                  <a:lnTo>
                    <a:pt x="15365" y="21532"/>
                  </a:lnTo>
                  <a:lnTo>
                    <a:pt x="19196" y="18917"/>
                  </a:lnTo>
                  <a:cubicBezTo>
                    <a:pt x="19196" y="18917"/>
                    <a:pt x="21600" y="17277"/>
                    <a:pt x="21600" y="17277"/>
                  </a:cubicBezTo>
                  <a:close/>
                  <a:moveTo>
                    <a:pt x="21600" y="17277"/>
                  </a:move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11044129" y="7008082"/>
              <a:ext cx="5270500" cy="4230687"/>
            </a:xfrm>
            <a:custGeom>
              <a:avLst/>
              <a:gdLst>
                <a:gd name="T0" fmla="*/ 18536 w 21600"/>
                <a:gd name="T1" fmla="*/ 3204 h 21600"/>
                <a:gd name="T2" fmla="*/ 18536 w 21600"/>
                <a:gd name="T3" fmla="*/ 3287 h 21600"/>
                <a:gd name="T4" fmla="*/ 18496 w 21600"/>
                <a:gd name="T5" fmla="*/ 3246 h 21600"/>
                <a:gd name="T6" fmla="*/ 18456 w 21600"/>
                <a:gd name="T7" fmla="*/ 3288 h 21600"/>
                <a:gd name="T8" fmla="*/ 18455 w 21600"/>
                <a:gd name="T9" fmla="*/ 3204 h 21600"/>
                <a:gd name="T10" fmla="*/ 15328 w 21600"/>
                <a:gd name="T11" fmla="*/ 2 h 21600"/>
                <a:gd name="T12" fmla="*/ 4308 w 21600"/>
                <a:gd name="T13" fmla="*/ 11482 h 21600"/>
                <a:gd name="T14" fmla="*/ 4286 w 21600"/>
                <a:gd name="T15" fmla="*/ 11481 h 21600"/>
                <a:gd name="T16" fmla="*/ 4326 w 21600"/>
                <a:gd name="T17" fmla="*/ 9009 h 21600"/>
                <a:gd name="T18" fmla="*/ 2670 w 21600"/>
                <a:gd name="T19" fmla="*/ 11398 h 21600"/>
                <a:gd name="T20" fmla="*/ 69 w 21600"/>
                <a:gd name="T21" fmla="*/ 15147 h 21600"/>
                <a:gd name="T22" fmla="*/ 2 w 21600"/>
                <a:gd name="T23" fmla="*/ 15145 h 21600"/>
                <a:gd name="T24" fmla="*/ 34 w 21600"/>
                <a:gd name="T25" fmla="*/ 15196 h 21600"/>
                <a:gd name="T26" fmla="*/ 0 w 21600"/>
                <a:gd name="T27" fmla="*/ 15246 h 21600"/>
                <a:gd name="T28" fmla="*/ 67 w 21600"/>
                <a:gd name="T29" fmla="*/ 15247 h 21600"/>
                <a:gd name="T30" fmla="*/ 2594 w 21600"/>
                <a:gd name="T31" fmla="*/ 19211 h 21600"/>
                <a:gd name="T32" fmla="*/ 4118 w 21600"/>
                <a:gd name="T33" fmla="*/ 21600 h 21600"/>
                <a:gd name="T34" fmla="*/ 4156 w 21600"/>
                <a:gd name="T35" fmla="*/ 19328 h 21600"/>
                <a:gd name="T36" fmla="*/ 4157 w 21600"/>
                <a:gd name="T37" fmla="*/ 19237 h 21600"/>
                <a:gd name="T38" fmla="*/ 4179 w 21600"/>
                <a:gd name="T39" fmla="*/ 19238 h 21600"/>
                <a:gd name="T40" fmla="*/ 4448 w 21600"/>
                <a:gd name="T41" fmla="*/ 19240 h 21600"/>
                <a:gd name="T42" fmla="*/ 21600 w 21600"/>
                <a:gd name="T43" fmla="*/ 0 h 21600"/>
                <a:gd name="T44" fmla="*/ 18536 w 21600"/>
                <a:gd name="T45" fmla="*/ 3204 h 21600"/>
                <a:gd name="T46" fmla="*/ 18536 w 21600"/>
                <a:gd name="T47" fmla="*/ 320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00" h="21600">
                  <a:moveTo>
                    <a:pt x="18536" y="3204"/>
                  </a:moveTo>
                  <a:lnTo>
                    <a:pt x="18536" y="3287"/>
                  </a:lnTo>
                  <a:lnTo>
                    <a:pt x="18496" y="3246"/>
                  </a:lnTo>
                  <a:lnTo>
                    <a:pt x="18456" y="3288"/>
                  </a:lnTo>
                  <a:lnTo>
                    <a:pt x="18455" y="3204"/>
                  </a:lnTo>
                  <a:lnTo>
                    <a:pt x="15328" y="2"/>
                  </a:lnTo>
                  <a:cubicBezTo>
                    <a:pt x="14485" y="6625"/>
                    <a:pt x="9835" y="11624"/>
                    <a:pt x="4308" y="11482"/>
                  </a:cubicBezTo>
                  <a:cubicBezTo>
                    <a:pt x="4300" y="11482"/>
                    <a:pt x="4293" y="11481"/>
                    <a:pt x="4286" y="11481"/>
                  </a:cubicBezTo>
                  <a:lnTo>
                    <a:pt x="4326" y="9009"/>
                  </a:lnTo>
                  <a:lnTo>
                    <a:pt x="2670" y="11398"/>
                  </a:lnTo>
                  <a:lnTo>
                    <a:pt x="69" y="15147"/>
                  </a:lnTo>
                  <a:lnTo>
                    <a:pt x="2" y="15145"/>
                  </a:lnTo>
                  <a:lnTo>
                    <a:pt x="34" y="15196"/>
                  </a:lnTo>
                  <a:lnTo>
                    <a:pt x="0" y="15246"/>
                  </a:lnTo>
                  <a:lnTo>
                    <a:pt x="67" y="15247"/>
                  </a:lnTo>
                  <a:lnTo>
                    <a:pt x="2594" y="19211"/>
                  </a:lnTo>
                  <a:lnTo>
                    <a:pt x="4118" y="21600"/>
                  </a:lnTo>
                  <a:lnTo>
                    <a:pt x="4156" y="19328"/>
                  </a:lnTo>
                  <a:lnTo>
                    <a:pt x="4157" y="19237"/>
                  </a:lnTo>
                  <a:cubicBezTo>
                    <a:pt x="4165" y="19237"/>
                    <a:pt x="4172" y="19238"/>
                    <a:pt x="4179" y="19238"/>
                  </a:cubicBezTo>
                  <a:cubicBezTo>
                    <a:pt x="4269" y="19240"/>
                    <a:pt x="4358" y="19240"/>
                    <a:pt x="4448" y="19240"/>
                  </a:cubicBezTo>
                  <a:cubicBezTo>
                    <a:pt x="13338" y="19299"/>
                    <a:pt x="20727" y="10885"/>
                    <a:pt x="21600" y="0"/>
                  </a:cubicBezTo>
                  <a:cubicBezTo>
                    <a:pt x="21600" y="0"/>
                    <a:pt x="18536" y="3204"/>
                    <a:pt x="18536" y="3204"/>
                  </a:cubicBezTo>
                  <a:close/>
                  <a:moveTo>
                    <a:pt x="18536" y="3204"/>
                  </a:move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8040579" y="2056669"/>
              <a:ext cx="5275263" cy="4225925"/>
            </a:xfrm>
            <a:custGeom>
              <a:avLst/>
              <a:gdLst>
                <a:gd name="T0" fmla="*/ 21600 w 21600"/>
                <a:gd name="T1" fmla="*/ 6367 h 21600"/>
                <a:gd name="T2" fmla="*/ 21533 w 21600"/>
                <a:gd name="T3" fmla="*/ 6365 h 21600"/>
                <a:gd name="T4" fmla="*/ 19012 w 21600"/>
                <a:gd name="T5" fmla="*/ 2394 h 21600"/>
                <a:gd name="T6" fmla="*/ 17492 w 21600"/>
                <a:gd name="T7" fmla="*/ 0 h 21600"/>
                <a:gd name="T8" fmla="*/ 17452 w 21600"/>
                <a:gd name="T9" fmla="*/ 2273 h 21600"/>
                <a:gd name="T10" fmla="*/ 17450 w 21600"/>
                <a:gd name="T11" fmla="*/ 2365 h 21600"/>
                <a:gd name="T12" fmla="*/ 17428 w 21600"/>
                <a:gd name="T13" fmla="*/ 2365 h 21600"/>
                <a:gd name="T14" fmla="*/ 17115 w 21600"/>
                <a:gd name="T15" fmla="*/ 2361 h 21600"/>
                <a:gd name="T16" fmla="*/ 0 w 21600"/>
                <a:gd name="T17" fmla="*/ 21592 h 21600"/>
                <a:gd name="T18" fmla="*/ 3065 w 21600"/>
                <a:gd name="T19" fmla="*/ 18389 h 21600"/>
                <a:gd name="T20" fmla="*/ 3065 w 21600"/>
                <a:gd name="T21" fmla="*/ 18306 h 21600"/>
                <a:gd name="T22" fmla="*/ 3106 w 21600"/>
                <a:gd name="T23" fmla="*/ 18348 h 21600"/>
                <a:gd name="T24" fmla="*/ 3145 w 21600"/>
                <a:gd name="T25" fmla="*/ 18306 h 21600"/>
                <a:gd name="T26" fmla="*/ 3146 w 21600"/>
                <a:gd name="T27" fmla="*/ 18389 h 21600"/>
                <a:gd name="T28" fmla="*/ 6268 w 21600"/>
                <a:gd name="T29" fmla="*/ 21600 h 21600"/>
                <a:gd name="T30" fmla="*/ 17292 w 21600"/>
                <a:gd name="T31" fmla="*/ 10128 h 21600"/>
                <a:gd name="T32" fmla="*/ 17314 w 21600"/>
                <a:gd name="T33" fmla="*/ 10128 h 21600"/>
                <a:gd name="T34" fmla="*/ 17270 w 21600"/>
                <a:gd name="T35" fmla="*/ 12602 h 21600"/>
                <a:gd name="T36" fmla="*/ 18928 w 21600"/>
                <a:gd name="T37" fmla="*/ 10215 h 21600"/>
                <a:gd name="T38" fmla="*/ 21532 w 21600"/>
                <a:gd name="T39" fmla="*/ 6465 h 21600"/>
                <a:gd name="T40" fmla="*/ 21598 w 21600"/>
                <a:gd name="T41" fmla="*/ 6467 h 21600"/>
                <a:gd name="T42" fmla="*/ 21566 w 21600"/>
                <a:gd name="T43" fmla="*/ 6416 h 21600"/>
                <a:gd name="T44" fmla="*/ 21600 w 21600"/>
                <a:gd name="T45" fmla="*/ 6367 h 21600"/>
                <a:gd name="T46" fmla="*/ 21600 w 21600"/>
                <a:gd name="T47" fmla="*/ 636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600" h="21600">
                  <a:moveTo>
                    <a:pt x="21600" y="6367"/>
                  </a:moveTo>
                  <a:lnTo>
                    <a:pt x="21533" y="6365"/>
                  </a:lnTo>
                  <a:lnTo>
                    <a:pt x="19012" y="2394"/>
                  </a:lnTo>
                  <a:lnTo>
                    <a:pt x="17492" y="0"/>
                  </a:lnTo>
                  <a:lnTo>
                    <a:pt x="17452" y="2273"/>
                  </a:lnTo>
                  <a:lnTo>
                    <a:pt x="17450" y="2365"/>
                  </a:lnTo>
                  <a:cubicBezTo>
                    <a:pt x="17443" y="2365"/>
                    <a:pt x="17436" y="2365"/>
                    <a:pt x="17428" y="2365"/>
                  </a:cubicBezTo>
                  <a:cubicBezTo>
                    <a:pt x="17323" y="2362"/>
                    <a:pt x="17219" y="2361"/>
                    <a:pt x="17115" y="2361"/>
                  </a:cubicBezTo>
                  <a:cubicBezTo>
                    <a:pt x="8252" y="2316"/>
                    <a:pt x="882" y="10716"/>
                    <a:pt x="0" y="21592"/>
                  </a:cubicBezTo>
                  <a:lnTo>
                    <a:pt x="3065" y="18389"/>
                  </a:lnTo>
                  <a:lnTo>
                    <a:pt x="3065" y="18306"/>
                  </a:lnTo>
                  <a:lnTo>
                    <a:pt x="3106" y="18348"/>
                  </a:lnTo>
                  <a:lnTo>
                    <a:pt x="3145" y="18306"/>
                  </a:lnTo>
                  <a:lnTo>
                    <a:pt x="3146" y="18389"/>
                  </a:lnTo>
                  <a:lnTo>
                    <a:pt x="6268" y="21600"/>
                  </a:lnTo>
                  <a:cubicBezTo>
                    <a:pt x="7117" y="14972"/>
                    <a:pt x="11769" y="9976"/>
                    <a:pt x="17292" y="10128"/>
                  </a:cubicBezTo>
                  <a:cubicBezTo>
                    <a:pt x="17299" y="10127"/>
                    <a:pt x="17306" y="10128"/>
                    <a:pt x="17314" y="10128"/>
                  </a:cubicBezTo>
                  <a:lnTo>
                    <a:pt x="17270" y="12602"/>
                  </a:lnTo>
                  <a:lnTo>
                    <a:pt x="18928" y="10215"/>
                  </a:lnTo>
                  <a:lnTo>
                    <a:pt x="21532" y="6465"/>
                  </a:lnTo>
                  <a:lnTo>
                    <a:pt x="21598" y="6467"/>
                  </a:lnTo>
                  <a:lnTo>
                    <a:pt x="21566" y="6416"/>
                  </a:lnTo>
                  <a:cubicBezTo>
                    <a:pt x="21566" y="6416"/>
                    <a:pt x="21600" y="6367"/>
                    <a:pt x="21600" y="6367"/>
                  </a:cubicBezTo>
                  <a:close/>
                  <a:moveTo>
                    <a:pt x="21600" y="6367"/>
                  </a:move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文本框 24"/>
          <p:cNvSpPr txBox="1">
            <a:spLocks/>
          </p:cNvSpPr>
          <p:nvPr/>
        </p:nvSpPr>
        <p:spPr>
          <a:xfrm>
            <a:off x="5030734" y="2019537"/>
            <a:ext cx="2251250" cy="399904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zh-CN" altLang="en-US" b="1">
                <a:solidFill>
                  <a:schemeClr val="bg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6" name="文本框 25"/>
          <p:cNvSpPr txBox="1">
            <a:spLocks/>
          </p:cNvSpPr>
          <p:nvPr/>
        </p:nvSpPr>
        <p:spPr>
          <a:xfrm>
            <a:off x="5003645" y="2479586"/>
            <a:ext cx="2278340" cy="69249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4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  <a:t>此部分内容作为文字排版占位显示，</a:t>
            </a:r>
            <a:b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  <a:t>建议使用主题字体，以保持全文档文本格式的统一</a:t>
            </a:r>
            <a:b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  <a:t>此部分内容作为文字排版占位显示，</a:t>
            </a:r>
            <a:b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  <a:t>建议使用主题字体，以保持全文档文本格式的统一</a:t>
            </a:r>
            <a:br>
              <a:rPr lang="zh-CN" altLang="en-US" dirty="0">
                <a:solidFill>
                  <a:schemeClr val="bg1">
                    <a:lumMod val="100000"/>
                  </a:schemeClr>
                </a:solidFill>
              </a:rPr>
            </a:br>
            <a:endParaRPr lang="zh-CN" altLang="en-US" dirty="0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3046E651-8006-49FD-BC3D-09B8068402C3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3306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47138" y="951570"/>
            <a:ext cx="1959857" cy="1964564"/>
            <a:chOff x="5883275" y="1908175"/>
            <a:chExt cx="1982788" cy="1987551"/>
          </a:xfrm>
        </p:grpSpPr>
        <p:grpSp>
          <p:nvGrpSpPr>
            <p:cNvPr id="37" name="Group 4"/>
            <p:cNvGrpSpPr/>
            <p:nvPr/>
          </p:nvGrpSpPr>
          <p:grpSpPr>
            <a:xfrm>
              <a:off x="5883275" y="1908175"/>
              <a:ext cx="1982788" cy="1987551"/>
              <a:chOff x="5883275" y="1908175"/>
              <a:chExt cx="1982788" cy="1987551"/>
            </a:xfrm>
          </p:grpSpPr>
          <p:sp>
            <p:nvSpPr>
              <p:cNvPr id="56" name="Freeform: Shape 23"/>
              <p:cNvSpPr>
                <a:spLocks/>
              </p:cNvSpPr>
              <p:nvPr/>
            </p:nvSpPr>
            <p:spPr bwMode="auto">
              <a:xfrm>
                <a:off x="6711950" y="1908175"/>
                <a:ext cx="1130300" cy="955675"/>
              </a:xfrm>
              <a:custGeom>
                <a:avLst/>
                <a:gdLst>
                  <a:gd name="T0" fmla="*/ 66 w 596"/>
                  <a:gd name="T1" fmla="*/ 420 h 504"/>
                  <a:gd name="T2" fmla="*/ 190 w 596"/>
                  <a:gd name="T3" fmla="*/ 504 h 504"/>
                  <a:gd name="T4" fmla="*/ 596 w 596"/>
                  <a:gd name="T5" fmla="*/ 428 h 504"/>
                  <a:gd name="T6" fmla="*/ 583 w 596"/>
                  <a:gd name="T7" fmla="*/ 360 h 504"/>
                  <a:gd name="T8" fmla="*/ 476 w 596"/>
                  <a:gd name="T9" fmla="*/ 358 h 504"/>
                  <a:gd name="T10" fmla="*/ 436 w 596"/>
                  <a:gd name="T11" fmla="*/ 284 h 504"/>
                  <a:gd name="T12" fmla="*/ 491 w 596"/>
                  <a:gd name="T13" fmla="*/ 192 h 504"/>
                  <a:gd name="T14" fmla="*/ 392 w 596"/>
                  <a:gd name="T15" fmla="*/ 99 h 504"/>
                  <a:gd name="T16" fmla="*/ 304 w 596"/>
                  <a:gd name="T17" fmla="*/ 160 h 504"/>
                  <a:gd name="T18" fmla="*/ 228 w 596"/>
                  <a:gd name="T19" fmla="*/ 124 h 504"/>
                  <a:gd name="T20" fmla="*/ 219 w 596"/>
                  <a:gd name="T21" fmla="*/ 17 h 504"/>
                  <a:gd name="T22" fmla="*/ 84 w 596"/>
                  <a:gd name="T23" fmla="*/ 0 h 504"/>
                  <a:gd name="T24" fmla="*/ 48 w 596"/>
                  <a:gd name="T25" fmla="*/ 101 h 504"/>
                  <a:gd name="T26" fmla="*/ 0 w 596"/>
                  <a:gd name="T27" fmla="*/ 108 h 504"/>
                  <a:gd name="T28" fmla="*/ 59 w 596"/>
                  <a:gd name="T29" fmla="*/ 422 h 504"/>
                  <a:gd name="T30" fmla="*/ 66 w 596"/>
                  <a:gd name="T31" fmla="*/ 42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96" h="504">
                    <a:moveTo>
                      <a:pt x="66" y="420"/>
                    </a:moveTo>
                    <a:cubicBezTo>
                      <a:pt x="124" y="409"/>
                      <a:pt x="179" y="447"/>
                      <a:pt x="190" y="504"/>
                    </a:cubicBezTo>
                    <a:cubicBezTo>
                      <a:pt x="596" y="428"/>
                      <a:pt x="596" y="428"/>
                      <a:pt x="596" y="428"/>
                    </a:cubicBezTo>
                    <a:cubicBezTo>
                      <a:pt x="583" y="360"/>
                      <a:pt x="583" y="360"/>
                      <a:pt x="583" y="360"/>
                    </a:cubicBezTo>
                    <a:cubicBezTo>
                      <a:pt x="476" y="358"/>
                      <a:pt x="476" y="358"/>
                      <a:pt x="476" y="358"/>
                    </a:cubicBezTo>
                    <a:cubicBezTo>
                      <a:pt x="465" y="332"/>
                      <a:pt x="452" y="307"/>
                      <a:pt x="436" y="284"/>
                    </a:cubicBezTo>
                    <a:cubicBezTo>
                      <a:pt x="491" y="192"/>
                      <a:pt x="491" y="192"/>
                      <a:pt x="491" y="192"/>
                    </a:cubicBezTo>
                    <a:cubicBezTo>
                      <a:pt x="392" y="99"/>
                      <a:pt x="392" y="99"/>
                      <a:pt x="392" y="99"/>
                    </a:cubicBezTo>
                    <a:cubicBezTo>
                      <a:pt x="304" y="160"/>
                      <a:pt x="304" y="160"/>
                      <a:pt x="304" y="160"/>
                    </a:cubicBezTo>
                    <a:cubicBezTo>
                      <a:pt x="280" y="145"/>
                      <a:pt x="255" y="133"/>
                      <a:pt x="228" y="124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32" y="102"/>
                      <a:pt x="16" y="105"/>
                      <a:pt x="0" y="108"/>
                    </a:cubicBezTo>
                    <a:cubicBezTo>
                      <a:pt x="59" y="422"/>
                      <a:pt x="59" y="422"/>
                      <a:pt x="59" y="422"/>
                    </a:cubicBezTo>
                    <a:cubicBezTo>
                      <a:pt x="61" y="421"/>
                      <a:pt x="64" y="420"/>
                      <a:pt x="66" y="4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24"/>
              <p:cNvSpPr>
                <a:spLocks/>
              </p:cNvSpPr>
              <p:nvPr/>
            </p:nvSpPr>
            <p:spPr bwMode="auto">
              <a:xfrm>
                <a:off x="6897688" y="2719388"/>
                <a:ext cx="968375" cy="1108075"/>
              </a:xfrm>
              <a:custGeom>
                <a:avLst/>
                <a:gdLst>
                  <a:gd name="T0" fmla="*/ 7 w 511"/>
                  <a:gd name="T1" fmla="*/ 200 h 584"/>
                  <a:gd name="T2" fmla="*/ 0 w 511"/>
                  <a:gd name="T3" fmla="*/ 201 h 584"/>
                  <a:gd name="T4" fmla="*/ 59 w 511"/>
                  <a:gd name="T5" fmla="*/ 515 h 584"/>
                  <a:gd name="T6" fmla="*/ 108 w 511"/>
                  <a:gd name="T7" fmla="*/ 503 h 584"/>
                  <a:gd name="T8" fmla="*/ 178 w 511"/>
                  <a:gd name="T9" fmla="*/ 584 h 584"/>
                  <a:gd name="T10" fmla="*/ 297 w 511"/>
                  <a:gd name="T11" fmla="*/ 519 h 584"/>
                  <a:gd name="T12" fmla="*/ 266 w 511"/>
                  <a:gd name="T13" fmla="*/ 416 h 584"/>
                  <a:gd name="T14" fmla="*/ 324 w 511"/>
                  <a:gd name="T15" fmla="*/ 355 h 584"/>
                  <a:gd name="T16" fmla="*/ 428 w 511"/>
                  <a:gd name="T17" fmla="*/ 379 h 584"/>
                  <a:gd name="T18" fmla="*/ 486 w 511"/>
                  <a:gd name="T19" fmla="*/ 256 h 584"/>
                  <a:gd name="T20" fmla="*/ 401 w 511"/>
                  <a:gd name="T21" fmla="*/ 191 h 584"/>
                  <a:gd name="T22" fmla="*/ 409 w 511"/>
                  <a:gd name="T23" fmla="*/ 150 h 584"/>
                  <a:gd name="T24" fmla="*/ 412 w 511"/>
                  <a:gd name="T25" fmla="*/ 107 h 584"/>
                  <a:gd name="T26" fmla="*/ 511 w 511"/>
                  <a:gd name="T27" fmla="*/ 66 h 584"/>
                  <a:gd name="T28" fmla="*/ 498 w 511"/>
                  <a:gd name="T29" fmla="*/ 0 h 584"/>
                  <a:gd name="T30" fmla="*/ 92 w 511"/>
                  <a:gd name="T31" fmla="*/ 76 h 584"/>
                  <a:gd name="T32" fmla="*/ 7 w 511"/>
                  <a:gd name="T33" fmla="*/ 20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1" h="584">
                    <a:moveTo>
                      <a:pt x="7" y="200"/>
                    </a:moveTo>
                    <a:cubicBezTo>
                      <a:pt x="5" y="201"/>
                      <a:pt x="2" y="201"/>
                      <a:pt x="0" y="201"/>
                    </a:cubicBezTo>
                    <a:cubicBezTo>
                      <a:pt x="59" y="515"/>
                      <a:pt x="59" y="515"/>
                      <a:pt x="59" y="515"/>
                    </a:cubicBezTo>
                    <a:cubicBezTo>
                      <a:pt x="75" y="512"/>
                      <a:pt x="92" y="508"/>
                      <a:pt x="108" y="503"/>
                    </a:cubicBezTo>
                    <a:cubicBezTo>
                      <a:pt x="178" y="584"/>
                      <a:pt x="178" y="584"/>
                      <a:pt x="178" y="584"/>
                    </a:cubicBezTo>
                    <a:cubicBezTo>
                      <a:pt x="297" y="519"/>
                      <a:pt x="297" y="519"/>
                      <a:pt x="297" y="519"/>
                    </a:cubicBezTo>
                    <a:cubicBezTo>
                      <a:pt x="266" y="416"/>
                      <a:pt x="266" y="416"/>
                      <a:pt x="266" y="416"/>
                    </a:cubicBezTo>
                    <a:cubicBezTo>
                      <a:pt x="288" y="398"/>
                      <a:pt x="307" y="377"/>
                      <a:pt x="324" y="355"/>
                    </a:cubicBezTo>
                    <a:cubicBezTo>
                      <a:pt x="428" y="379"/>
                      <a:pt x="428" y="379"/>
                      <a:pt x="428" y="379"/>
                    </a:cubicBezTo>
                    <a:cubicBezTo>
                      <a:pt x="486" y="256"/>
                      <a:pt x="486" y="256"/>
                      <a:pt x="486" y="256"/>
                    </a:cubicBezTo>
                    <a:cubicBezTo>
                      <a:pt x="401" y="191"/>
                      <a:pt x="401" y="191"/>
                      <a:pt x="401" y="191"/>
                    </a:cubicBezTo>
                    <a:cubicBezTo>
                      <a:pt x="405" y="178"/>
                      <a:pt x="407" y="164"/>
                      <a:pt x="409" y="150"/>
                    </a:cubicBezTo>
                    <a:cubicBezTo>
                      <a:pt x="411" y="135"/>
                      <a:pt x="412" y="121"/>
                      <a:pt x="412" y="107"/>
                    </a:cubicBezTo>
                    <a:cubicBezTo>
                      <a:pt x="511" y="66"/>
                      <a:pt x="511" y="66"/>
                      <a:pt x="511" y="66"/>
                    </a:cubicBezTo>
                    <a:cubicBezTo>
                      <a:pt x="498" y="0"/>
                      <a:pt x="498" y="0"/>
                      <a:pt x="498" y="0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3" y="134"/>
                      <a:pt x="65" y="189"/>
                      <a:pt x="7" y="2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5"/>
              <p:cNvSpPr>
                <a:spLocks/>
              </p:cNvSpPr>
              <p:nvPr/>
            </p:nvSpPr>
            <p:spPr bwMode="auto">
              <a:xfrm>
                <a:off x="5905500" y="2938463"/>
                <a:ext cx="1103312" cy="957263"/>
              </a:xfrm>
              <a:custGeom>
                <a:avLst/>
                <a:gdLst>
                  <a:gd name="T0" fmla="*/ 582 w 582"/>
                  <a:gd name="T1" fmla="*/ 400 h 505"/>
                  <a:gd name="T2" fmla="*/ 523 w 582"/>
                  <a:gd name="T3" fmla="*/ 86 h 505"/>
                  <a:gd name="T4" fmla="*/ 407 w 582"/>
                  <a:gd name="T5" fmla="*/ 0 h 505"/>
                  <a:gd name="T6" fmla="*/ 0 w 582"/>
                  <a:gd name="T7" fmla="*/ 77 h 505"/>
                  <a:gd name="T8" fmla="*/ 13 w 582"/>
                  <a:gd name="T9" fmla="*/ 145 h 505"/>
                  <a:gd name="T10" fmla="*/ 120 w 582"/>
                  <a:gd name="T11" fmla="*/ 147 h 505"/>
                  <a:gd name="T12" fmla="*/ 160 w 582"/>
                  <a:gd name="T13" fmla="*/ 221 h 505"/>
                  <a:gd name="T14" fmla="*/ 105 w 582"/>
                  <a:gd name="T15" fmla="*/ 313 h 505"/>
                  <a:gd name="T16" fmla="*/ 204 w 582"/>
                  <a:gd name="T17" fmla="*/ 406 h 505"/>
                  <a:gd name="T18" fmla="*/ 292 w 582"/>
                  <a:gd name="T19" fmla="*/ 345 h 505"/>
                  <a:gd name="T20" fmla="*/ 368 w 582"/>
                  <a:gd name="T21" fmla="*/ 381 h 505"/>
                  <a:gd name="T22" fmla="*/ 378 w 582"/>
                  <a:gd name="T23" fmla="*/ 488 h 505"/>
                  <a:gd name="T24" fmla="*/ 512 w 582"/>
                  <a:gd name="T25" fmla="*/ 505 h 505"/>
                  <a:gd name="T26" fmla="*/ 548 w 582"/>
                  <a:gd name="T27" fmla="*/ 404 h 505"/>
                  <a:gd name="T28" fmla="*/ 582 w 582"/>
                  <a:gd name="T29" fmla="*/ 40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2" h="505">
                    <a:moveTo>
                      <a:pt x="582" y="400"/>
                    </a:moveTo>
                    <a:cubicBezTo>
                      <a:pt x="523" y="86"/>
                      <a:pt x="523" y="86"/>
                      <a:pt x="523" y="86"/>
                    </a:cubicBezTo>
                    <a:cubicBezTo>
                      <a:pt x="468" y="93"/>
                      <a:pt x="417" y="56"/>
                      <a:pt x="407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20" y="147"/>
                      <a:pt x="120" y="147"/>
                      <a:pt x="120" y="147"/>
                    </a:cubicBezTo>
                    <a:cubicBezTo>
                      <a:pt x="131" y="173"/>
                      <a:pt x="145" y="198"/>
                      <a:pt x="160" y="221"/>
                    </a:cubicBezTo>
                    <a:cubicBezTo>
                      <a:pt x="105" y="313"/>
                      <a:pt x="105" y="313"/>
                      <a:pt x="105" y="313"/>
                    </a:cubicBezTo>
                    <a:cubicBezTo>
                      <a:pt x="204" y="406"/>
                      <a:pt x="204" y="406"/>
                      <a:pt x="204" y="406"/>
                    </a:cubicBezTo>
                    <a:cubicBezTo>
                      <a:pt x="292" y="345"/>
                      <a:pt x="292" y="345"/>
                      <a:pt x="292" y="345"/>
                    </a:cubicBezTo>
                    <a:cubicBezTo>
                      <a:pt x="316" y="359"/>
                      <a:pt x="342" y="372"/>
                      <a:pt x="368" y="381"/>
                    </a:cubicBezTo>
                    <a:cubicBezTo>
                      <a:pt x="378" y="488"/>
                      <a:pt x="378" y="488"/>
                      <a:pt x="378" y="488"/>
                    </a:cubicBezTo>
                    <a:cubicBezTo>
                      <a:pt x="512" y="505"/>
                      <a:pt x="512" y="505"/>
                      <a:pt x="512" y="505"/>
                    </a:cubicBezTo>
                    <a:cubicBezTo>
                      <a:pt x="548" y="404"/>
                      <a:pt x="548" y="404"/>
                      <a:pt x="548" y="404"/>
                    </a:cubicBezTo>
                    <a:cubicBezTo>
                      <a:pt x="559" y="403"/>
                      <a:pt x="570" y="401"/>
                      <a:pt x="582" y="40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26"/>
              <p:cNvSpPr>
                <a:spLocks/>
              </p:cNvSpPr>
              <p:nvPr/>
            </p:nvSpPr>
            <p:spPr bwMode="auto">
              <a:xfrm>
                <a:off x="5883275" y="1976438"/>
                <a:ext cx="939800" cy="1108075"/>
              </a:xfrm>
              <a:custGeom>
                <a:avLst/>
                <a:gdLst>
                  <a:gd name="T0" fmla="*/ 496 w 496"/>
                  <a:gd name="T1" fmla="*/ 386 h 584"/>
                  <a:gd name="T2" fmla="*/ 437 w 496"/>
                  <a:gd name="T3" fmla="*/ 72 h 584"/>
                  <a:gd name="T4" fmla="*/ 402 w 496"/>
                  <a:gd name="T5" fmla="*/ 81 h 584"/>
                  <a:gd name="T6" fmla="*/ 333 w 496"/>
                  <a:gd name="T7" fmla="*/ 0 h 584"/>
                  <a:gd name="T8" fmla="*/ 213 w 496"/>
                  <a:gd name="T9" fmla="*/ 65 h 584"/>
                  <a:gd name="T10" fmla="*/ 244 w 496"/>
                  <a:gd name="T11" fmla="*/ 168 h 584"/>
                  <a:gd name="T12" fmla="*/ 186 w 496"/>
                  <a:gd name="T13" fmla="*/ 229 h 584"/>
                  <a:gd name="T14" fmla="*/ 82 w 496"/>
                  <a:gd name="T15" fmla="*/ 205 h 584"/>
                  <a:gd name="T16" fmla="*/ 24 w 496"/>
                  <a:gd name="T17" fmla="*/ 328 h 584"/>
                  <a:gd name="T18" fmla="*/ 109 w 496"/>
                  <a:gd name="T19" fmla="*/ 393 h 584"/>
                  <a:gd name="T20" fmla="*/ 101 w 496"/>
                  <a:gd name="T21" fmla="*/ 434 h 584"/>
                  <a:gd name="T22" fmla="*/ 98 w 496"/>
                  <a:gd name="T23" fmla="*/ 476 h 584"/>
                  <a:gd name="T24" fmla="*/ 0 w 496"/>
                  <a:gd name="T25" fmla="*/ 518 h 584"/>
                  <a:gd name="T26" fmla="*/ 12 w 496"/>
                  <a:gd name="T27" fmla="*/ 584 h 584"/>
                  <a:gd name="T28" fmla="*/ 419 w 496"/>
                  <a:gd name="T29" fmla="*/ 507 h 584"/>
                  <a:gd name="T30" fmla="*/ 496 w 496"/>
                  <a:gd name="T31" fmla="*/ 386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6" h="584">
                    <a:moveTo>
                      <a:pt x="496" y="386"/>
                    </a:moveTo>
                    <a:cubicBezTo>
                      <a:pt x="437" y="72"/>
                      <a:pt x="437" y="72"/>
                      <a:pt x="437" y="72"/>
                    </a:cubicBezTo>
                    <a:cubicBezTo>
                      <a:pt x="425" y="74"/>
                      <a:pt x="414" y="77"/>
                      <a:pt x="402" y="81"/>
                    </a:cubicBezTo>
                    <a:cubicBezTo>
                      <a:pt x="333" y="0"/>
                      <a:pt x="333" y="0"/>
                      <a:pt x="333" y="0"/>
                    </a:cubicBezTo>
                    <a:cubicBezTo>
                      <a:pt x="213" y="65"/>
                      <a:pt x="213" y="65"/>
                      <a:pt x="213" y="65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23" y="186"/>
                      <a:pt x="203" y="207"/>
                      <a:pt x="186" y="229"/>
                    </a:cubicBezTo>
                    <a:cubicBezTo>
                      <a:pt x="82" y="205"/>
                      <a:pt x="82" y="205"/>
                      <a:pt x="82" y="205"/>
                    </a:cubicBezTo>
                    <a:cubicBezTo>
                      <a:pt x="24" y="328"/>
                      <a:pt x="24" y="328"/>
                      <a:pt x="24" y="328"/>
                    </a:cubicBezTo>
                    <a:cubicBezTo>
                      <a:pt x="109" y="393"/>
                      <a:pt x="109" y="393"/>
                      <a:pt x="109" y="393"/>
                    </a:cubicBezTo>
                    <a:cubicBezTo>
                      <a:pt x="106" y="406"/>
                      <a:pt x="103" y="420"/>
                      <a:pt x="101" y="434"/>
                    </a:cubicBezTo>
                    <a:cubicBezTo>
                      <a:pt x="100" y="448"/>
                      <a:pt x="99" y="462"/>
                      <a:pt x="98" y="476"/>
                    </a:cubicBezTo>
                    <a:cubicBezTo>
                      <a:pt x="0" y="518"/>
                      <a:pt x="0" y="518"/>
                      <a:pt x="0" y="518"/>
                    </a:cubicBezTo>
                    <a:cubicBezTo>
                      <a:pt x="12" y="584"/>
                      <a:pt x="12" y="584"/>
                      <a:pt x="12" y="584"/>
                    </a:cubicBezTo>
                    <a:cubicBezTo>
                      <a:pt x="419" y="507"/>
                      <a:pt x="419" y="507"/>
                      <a:pt x="419" y="507"/>
                    </a:cubicBezTo>
                    <a:cubicBezTo>
                      <a:pt x="408" y="452"/>
                      <a:pt x="442" y="399"/>
                      <a:pt x="496" y="3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Group 5"/>
            <p:cNvGrpSpPr/>
            <p:nvPr/>
          </p:nvGrpSpPr>
          <p:grpSpPr>
            <a:xfrm rot="20768491">
              <a:off x="7109364" y="3043603"/>
              <a:ext cx="359673" cy="360288"/>
              <a:chOff x="7275629" y="3973834"/>
              <a:chExt cx="464344" cy="465138"/>
            </a:xfrm>
            <a:solidFill>
              <a:schemeClr val="bg1"/>
            </a:solidFill>
          </p:grpSpPr>
          <p:sp>
            <p:nvSpPr>
              <p:cNvPr id="50" name="Freeform: Shape 17"/>
              <p:cNvSpPr>
                <a:spLocks/>
              </p:cNvSpPr>
              <p:nvPr/>
            </p:nvSpPr>
            <p:spPr bwMode="auto">
              <a:xfrm>
                <a:off x="7275629" y="401749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8"/>
              <p:cNvSpPr>
                <a:spLocks/>
              </p:cNvSpPr>
              <p:nvPr/>
            </p:nvSpPr>
            <p:spPr bwMode="auto">
              <a:xfrm>
                <a:off x="7478829" y="420640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19"/>
              <p:cNvSpPr>
                <a:spLocks/>
              </p:cNvSpPr>
              <p:nvPr/>
            </p:nvSpPr>
            <p:spPr bwMode="auto">
              <a:xfrm>
                <a:off x="7667742" y="397383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20"/>
              <p:cNvSpPr>
                <a:spLocks/>
              </p:cNvSpPr>
              <p:nvPr/>
            </p:nvSpPr>
            <p:spPr bwMode="auto">
              <a:xfrm>
                <a:off x="7391517" y="419211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21"/>
              <p:cNvSpPr>
                <a:spLocks/>
              </p:cNvSpPr>
              <p:nvPr/>
            </p:nvSpPr>
            <p:spPr bwMode="auto">
              <a:xfrm>
                <a:off x="7449460" y="429371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22"/>
              <p:cNvSpPr>
                <a:spLocks/>
              </p:cNvSpPr>
              <p:nvPr/>
            </p:nvSpPr>
            <p:spPr bwMode="auto">
              <a:xfrm>
                <a:off x="7682029" y="407543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Group 6"/>
            <p:cNvGrpSpPr/>
            <p:nvPr/>
          </p:nvGrpSpPr>
          <p:grpSpPr>
            <a:xfrm rot="21041155">
              <a:off x="6402434" y="3208595"/>
              <a:ext cx="360288" cy="314790"/>
              <a:chOff x="6357938" y="3535363"/>
              <a:chExt cx="465138" cy="406400"/>
            </a:xfrm>
            <a:solidFill>
              <a:schemeClr val="bg1"/>
            </a:solidFill>
          </p:grpSpPr>
          <p:sp>
            <p:nvSpPr>
              <p:cNvPr id="47" name="Freeform: Shape 14"/>
              <p:cNvSpPr>
                <a:spLocks/>
              </p:cNvSpPr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5"/>
              <p:cNvSpPr>
                <a:spLocks/>
              </p:cNvSpPr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6"/>
              <p:cNvSpPr>
                <a:spLocks/>
              </p:cNvSpPr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7"/>
            <p:cNvGrpSpPr/>
            <p:nvPr/>
          </p:nvGrpSpPr>
          <p:grpSpPr>
            <a:xfrm rot="20932149">
              <a:off x="6964855" y="2306308"/>
              <a:ext cx="360288" cy="33753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45" name="Freeform: Shape 12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13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8"/>
            <p:cNvGrpSpPr/>
            <p:nvPr/>
          </p:nvGrpSpPr>
          <p:grpSpPr>
            <a:xfrm rot="20768491">
              <a:off x="6276284" y="2465688"/>
              <a:ext cx="360288" cy="303109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42" name="Freeform: Shape 9"/>
              <p:cNvSpPr>
                <a:spLocks/>
              </p:cNvSpPr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0"/>
              <p:cNvSpPr>
                <a:spLocks/>
              </p:cNvSpPr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1"/>
              <p:cNvSpPr>
                <a:spLocks/>
              </p:cNvSpPr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27"/>
          <p:cNvGrpSpPr/>
          <p:nvPr/>
        </p:nvGrpSpPr>
        <p:grpSpPr>
          <a:xfrm>
            <a:off x="2645765" y="2068798"/>
            <a:ext cx="2400785" cy="2419613"/>
            <a:chOff x="4060825" y="3038475"/>
            <a:chExt cx="2428875" cy="2447925"/>
          </a:xfrm>
        </p:grpSpPr>
        <p:grpSp>
          <p:nvGrpSpPr>
            <p:cNvPr id="22" name="Group 28"/>
            <p:cNvGrpSpPr/>
            <p:nvPr/>
          </p:nvGrpSpPr>
          <p:grpSpPr>
            <a:xfrm>
              <a:off x="4060825" y="3038475"/>
              <a:ext cx="2428875" cy="2447925"/>
              <a:chOff x="4060825" y="3038475"/>
              <a:chExt cx="2428875" cy="2447925"/>
            </a:xfrm>
          </p:grpSpPr>
          <p:sp>
            <p:nvSpPr>
              <p:cNvPr id="33" name="Freeform: Shape 39"/>
              <p:cNvSpPr>
                <a:spLocks/>
              </p:cNvSpPr>
              <p:nvPr/>
            </p:nvSpPr>
            <p:spPr bwMode="auto">
              <a:xfrm>
                <a:off x="4060825" y="3038475"/>
                <a:ext cx="1214437" cy="1241425"/>
              </a:xfrm>
              <a:custGeom>
                <a:avLst/>
                <a:gdLst>
                  <a:gd name="T0" fmla="*/ 509 w 640"/>
                  <a:gd name="T1" fmla="*/ 645 h 655"/>
                  <a:gd name="T2" fmla="*/ 640 w 640"/>
                  <a:gd name="T3" fmla="*/ 514 h 655"/>
                  <a:gd name="T4" fmla="*/ 640 w 640"/>
                  <a:gd name="T5" fmla="*/ 0 h 655"/>
                  <a:gd name="T6" fmla="*/ 555 w 640"/>
                  <a:gd name="T7" fmla="*/ 0 h 655"/>
                  <a:gd name="T8" fmla="*/ 527 w 640"/>
                  <a:gd name="T9" fmla="*/ 130 h 655"/>
                  <a:gd name="T10" fmla="*/ 427 w 640"/>
                  <a:gd name="T11" fmla="*/ 163 h 655"/>
                  <a:gd name="T12" fmla="*/ 328 w 640"/>
                  <a:gd name="T13" fmla="*/ 74 h 655"/>
                  <a:gd name="T14" fmla="*/ 192 w 640"/>
                  <a:gd name="T15" fmla="*/ 174 h 655"/>
                  <a:gd name="T16" fmla="*/ 246 w 640"/>
                  <a:gd name="T17" fmla="*/ 295 h 655"/>
                  <a:gd name="T18" fmla="*/ 184 w 640"/>
                  <a:gd name="T19" fmla="*/ 380 h 655"/>
                  <a:gd name="T20" fmla="*/ 52 w 640"/>
                  <a:gd name="T21" fmla="*/ 367 h 655"/>
                  <a:gd name="T22" fmla="*/ 0 w 640"/>
                  <a:gd name="T23" fmla="*/ 528 h 655"/>
                  <a:gd name="T24" fmla="*/ 115 w 640"/>
                  <a:gd name="T25" fmla="*/ 594 h 655"/>
                  <a:gd name="T26" fmla="*/ 113 w 640"/>
                  <a:gd name="T27" fmla="*/ 655 h 655"/>
                  <a:gd name="T28" fmla="*/ 509 w 640"/>
                  <a:gd name="T29" fmla="*/ 655 h 655"/>
                  <a:gd name="T30" fmla="*/ 509 w 640"/>
                  <a:gd name="T31" fmla="*/ 6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0" h="655">
                    <a:moveTo>
                      <a:pt x="509" y="645"/>
                    </a:moveTo>
                    <a:cubicBezTo>
                      <a:pt x="509" y="573"/>
                      <a:pt x="568" y="514"/>
                      <a:pt x="640" y="514"/>
                    </a:cubicBezTo>
                    <a:cubicBezTo>
                      <a:pt x="640" y="0"/>
                      <a:pt x="640" y="0"/>
                      <a:pt x="640" y="0"/>
                    </a:cubicBezTo>
                    <a:cubicBezTo>
                      <a:pt x="555" y="0"/>
                      <a:pt x="555" y="0"/>
                      <a:pt x="555" y="0"/>
                    </a:cubicBezTo>
                    <a:cubicBezTo>
                      <a:pt x="527" y="130"/>
                      <a:pt x="527" y="130"/>
                      <a:pt x="527" y="130"/>
                    </a:cubicBezTo>
                    <a:cubicBezTo>
                      <a:pt x="493" y="138"/>
                      <a:pt x="459" y="149"/>
                      <a:pt x="427" y="163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192" y="174"/>
                      <a:pt x="192" y="174"/>
                      <a:pt x="192" y="174"/>
                    </a:cubicBezTo>
                    <a:cubicBezTo>
                      <a:pt x="246" y="295"/>
                      <a:pt x="246" y="295"/>
                      <a:pt x="246" y="295"/>
                    </a:cubicBezTo>
                    <a:cubicBezTo>
                      <a:pt x="223" y="321"/>
                      <a:pt x="202" y="349"/>
                      <a:pt x="184" y="380"/>
                    </a:cubicBezTo>
                    <a:cubicBezTo>
                      <a:pt x="52" y="367"/>
                      <a:pt x="52" y="367"/>
                      <a:pt x="52" y="367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115" y="594"/>
                      <a:pt x="115" y="594"/>
                      <a:pt x="115" y="594"/>
                    </a:cubicBezTo>
                    <a:cubicBezTo>
                      <a:pt x="113" y="614"/>
                      <a:pt x="112" y="635"/>
                      <a:pt x="113" y="655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2"/>
                      <a:pt x="509" y="649"/>
                      <a:pt x="509" y="6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0"/>
              <p:cNvSpPr>
                <a:spLocks/>
              </p:cNvSpPr>
              <p:nvPr/>
            </p:nvSpPr>
            <p:spPr bwMode="auto">
              <a:xfrm>
                <a:off x="5275263" y="3038475"/>
                <a:ext cx="1212850" cy="1241425"/>
              </a:xfrm>
              <a:custGeom>
                <a:avLst/>
                <a:gdLst>
                  <a:gd name="T0" fmla="*/ 132 w 640"/>
                  <a:gd name="T1" fmla="*/ 645 h 655"/>
                  <a:gd name="T2" fmla="*/ 132 w 640"/>
                  <a:gd name="T3" fmla="*/ 655 h 655"/>
                  <a:gd name="T4" fmla="*/ 528 w 640"/>
                  <a:gd name="T5" fmla="*/ 655 h 655"/>
                  <a:gd name="T6" fmla="*/ 525 w 640"/>
                  <a:gd name="T7" fmla="*/ 592 h 655"/>
                  <a:gd name="T8" fmla="*/ 640 w 640"/>
                  <a:gd name="T9" fmla="*/ 525 h 655"/>
                  <a:gd name="T10" fmla="*/ 588 w 640"/>
                  <a:gd name="T11" fmla="*/ 364 h 655"/>
                  <a:gd name="T12" fmla="*/ 455 w 640"/>
                  <a:gd name="T13" fmla="*/ 378 h 655"/>
                  <a:gd name="T14" fmla="*/ 394 w 640"/>
                  <a:gd name="T15" fmla="*/ 294 h 655"/>
                  <a:gd name="T16" fmla="*/ 447 w 640"/>
                  <a:gd name="T17" fmla="*/ 172 h 655"/>
                  <a:gd name="T18" fmla="*/ 310 w 640"/>
                  <a:gd name="T19" fmla="*/ 73 h 655"/>
                  <a:gd name="T20" fmla="*/ 212 w 640"/>
                  <a:gd name="T21" fmla="*/ 162 h 655"/>
                  <a:gd name="T22" fmla="*/ 162 w 640"/>
                  <a:gd name="T23" fmla="*/ 143 h 655"/>
                  <a:gd name="T24" fmla="*/ 112 w 640"/>
                  <a:gd name="T25" fmla="*/ 130 h 655"/>
                  <a:gd name="T26" fmla="*/ 84 w 640"/>
                  <a:gd name="T27" fmla="*/ 0 h 655"/>
                  <a:gd name="T28" fmla="*/ 0 w 640"/>
                  <a:gd name="T29" fmla="*/ 0 h 655"/>
                  <a:gd name="T30" fmla="*/ 0 w 640"/>
                  <a:gd name="T31" fmla="*/ 514 h 655"/>
                  <a:gd name="T32" fmla="*/ 132 w 640"/>
                  <a:gd name="T33" fmla="*/ 6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0" h="655">
                    <a:moveTo>
                      <a:pt x="132" y="645"/>
                    </a:moveTo>
                    <a:cubicBezTo>
                      <a:pt x="132" y="649"/>
                      <a:pt x="132" y="652"/>
                      <a:pt x="132" y="655"/>
                    </a:cubicBezTo>
                    <a:cubicBezTo>
                      <a:pt x="528" y="655"/>
                      <a:pt x="528" y="655"/>
                      <a:pt x="528" y="655"/>
                    </a:cubicBezTo>
                    <a:cubicBezTo>
                      <a:pt x="528" y="634"/>
                      <a:pt x="528" y="613"/>
                      <a:pt x="525" y="592"/>
                    </a:cubicBezTo>
                    <a:cubicBezTo>
                      <a:pt x="640" y="525"/>
                      <a:pt x="640" y="525"/>
                      <a:pt x="640" y="525"/>
                    </a:cubicBezTo>
                    <a:cubicBezTo>
                      <a:pt x="588" y="364"/>
                      <a:pt x="588" y="364"/>
                      <a:pt x="588" y="364"/>
                    </a:cubicBezTo>
                    <a:cubicBezTo>
                      <a:pt x="455" y="378"/>
                      <a:pt x="455" y="378"/>
                      <a:pt x="455" y="378"/>
                    </a:cubicBezTo>
                    <a:cubicBezTo>
                      <a:pt x="438" y="348"/>
                      <a:pt x="417" y="320"/>
                      <a:pt x="394" y="294"/>
                    </a:cubicBezTo>
                    <a:cubicBezTo>
                      <a:pt x="447" y="172"/>
                      <a:pt x="447" y="172"/>
                      <a:pt x="447" y="172"/>
                    </a:cubicBezTo>
                    <a:cubicBezTo>
                      <a:pt x="310" y="73"/>
                      <a:pt x="310" y="73"/>
                      <a:pt x="310" y="73"/>
                    </a:cubicBezTo>
                    <a:cubicBezTo>
                      <a:pt x="212" y="162"/>
                      <a:pt x="212" y="162"/>
                      <a:pt x="212" y="162"/>
                    </a:cubicBezTo>
                    <a:cubicBezTo>
                      <a:pt x="196" y="155"/>
                      <a:pt x="179" y="149"/>
                      <a:pt x="162" y="143"/>
                    </a:cubicBezTo>
                    <a:cubicBezTo>
                      <a:pt x="146" y="138"/>
                      <a:pt x="129" y="133"/>
                      <a:pt x="112" y="13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14"/>
                      <a:pt x="0" y="514"/>
                      <a:pt x="0" y="514"/>
                    </a:cubicBezTo>
                    <a:cubicBezTo>
                      <a:pt x="73" y="514"/>
                      <a:pt x="132" y="573"/>
                      <a:pt x="132" y="64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/>
              <p:cNvSpPr>
                <a:spLocks/>
              </p:cNvSpPr>
              <p:nvPr/>
            </p:nvSpPr>
            <p:spPr bwMode="auto">
              <a:xfrm>
                <a:off x="5275263" y="4279900"/>
                <a:ext cx="1214437" cy="1206500"/>
              </a:xfrm>
              <a:custGeom>
                <a:avLst/>
                <a:gdLst>
                  <a:gd name="T0" fmla="*/ 528 w 641"/>
                  <a:gd name="T1" fmla="*/ 0 h 636"/>
                  <a:gd name="T2" fmla="*/ 132 w 641"/>
                  <a:gd name="T3" fmla="*/ 0 h 636"/>
                  <a:gd name="T4" fmla="*/ 0 w 641"/>
                  <a:gd name="T5" fmla="*/ 122 h 636"/>
                  <a:gd name="T6" fmla="*/ 0 w 641"/>
                  <a:gd name="T7" fmla="*/ 636 h 636"/>
                  <a:gd name="T8" fmla="*/ 86 w 641"/>
                  <a:gd name="T9" fmla="*/ 636 h 636"/>
                  <a:gd name="T10" fmla="*/ 114 w 641"/>
                  <a:gd name="T11" fmla="*/ 506 h 636"/>
                  <a:gd name="T12" fmla="*/ 213 w 641"/>
                  <a:gd name="T13" fmla="*/ 473 h 636"/>
                  <a:gd name="T14" fmla="*/ 312 w 641"/>
                  <a:gd name="T15" fmla="*/ 562 h 636"/>
                  <a:gd name="T16" fmla="*/ 449 w 641"/>
                  <a:gd name="T17" fmla="*/ 462 h 636"/>
                  <a:gd name="T18" fmla="*/ 395 w 641"/>
                  <a:gd name="T19" fmla="*/ 341 h 636"/>
                  <a:gd name="T20" fmla="*/ 456 w 641"/>
                  <a:gd name="T21" fmla="*/ 256 h 636"/>
                  <a:gd name="T22" fmla="*/ 589 w 641"/>
                  <a:gd name="T23" fmla="*/ 269 h 636"/>
                  <a:gd name="T24" fmla="*/ 641 w 641"/>
                  <a:gd name="T25" fmla="*/ 108 h 636"/>
                  <a:gd name="T26" fmla="*/ 525 w 641"/>
                  <a:gd name="T27" fmla="*/ 42 h 636"/>
                  <a:gd name="T28" fmla="*/ 528 w 641"/>
                  <a:gd name="T2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1" h="636">
                    <a:moveTo>
                      <a:pt x="528" y="0"/>
                    </a:moveTo>
                    <a:cubicBezTo>
                      <a:pt x="132" y="0"/>
                      <a:pt x="132" y="0"/>
                      <a:pt x="132" y="0"/>
                    </a:cubicBezTo>
                    <a:cubicBezTo>
                      <a:pt x="127" y="68"/>
                      <a:pt x="70" y="122"/>
                      <a:pt x="0" y="122"/>
                    </a:cubicBezTo>
                    <a:cubicBezTo>
                      <a:pt x="0" y="636"/>
                      <a:pt x="0" y="636"/>
                      <a:pt x="0" y="636"/>
                    </a:cubicBezTo>
                    <a:cubicBezTo>
                      <a:pt x="86" y="636"/>
                      <a:pt x="86" y="636"/>
                      <a:pt x="86" y="636"/>
                    </a:cubicBezTo>
                    <a:cubicBezTo>
                      <a:pt x="114" y="506"/>
                      <a:pt x="114" y="506"/>
                      <a:pt x="114" y="506"/>
                    </a:cubicBezTo>
                    <a:cubicBezTo>
                      <a:pt x="148" y="498"/>
                      <a:pt x="181" y="487"/>
                      <a:pt x="213" y="473"/>
                    </a:cubicBezTo>
                    <a:cubicBezTo>
                      <a:pt x="312" y="562"/>
                      <a:pt x="312" y="562"/>
                      <a:pt x="312" y="562"/>
                    </a:cubicBezTo>
                    <a:cubicBezTo>
                      <a:pt x="449" y="462"/>
                      <a:pt x="449" y="462"/>
                      <a:pt x="449" y="462"/>
                    </a:cubicBezTo>
                    <a:cubicBezTo>
                      <a:pt x="395" y="341"/>
                      <a:pt x="395" y="341"/>
                      <a:pt x="395" y="341"/>
                    </a:cubicBezTo>
                    <a:cubicBezTo>
                      <a:pt x="418" y="315"/>
                      <a:pt x="439" y="286"/>
                      <a:pt x="456" y="256"/>
                    </a:cubicBezTo>
                    <a:cubicBezTo>
                      <a:pt x="589" y="269"/>
                      <a:pt x="589" y="269"/>
                      <a:pt x="589" y="269"/>
                    </a:cubicBezTo>
                    <a:cubicBezTo>
                      <a:pt x="641" y="108"/>
                      <a:pt x="641" y="108"/>
                      <a:pt x="641" y="108"/>
                    </a:cubicBezTo>
                    <a:cubicBezTo>
                      <a:pt x="525" y="42"/>
                      <a:pt x="525" y="42"/>
                      <a:pt x="525" y="42"/>
                    </a:cubicBezTo>
                    <a:cubicBezTo>
                      <a:pt x="527" y="28"/>
                      <a:pt x="528" y="14"/>
                      <a:pt x="5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2"/>
              <p:cNvSpPr>
                <a:spLocks/>
              </p:cNvSpPr>
              <p:nvPr/>
            </p:nvSpPr>
            <p:spPr bwMode="auto">
              <a:xfrm>
                <a:off x="4062413" y="4279900"/>
                <a:ext cx="1212850" cy="1206500"/>
              </a:xfrm>
              <a:custGeom>
                <a:avLst/>
                <a:gdLst>
                  <a:gd name="T0" fmla="*/ 508 w 639"/>
                  <a:gd name="T1" fmla="*/ 0 h 636"/>
                  <a:gd name="T2" fmla="*/ 112 w 639"/>
                  <a:gd name="T3" fmla="*/ 0 h 636"/>
                  <a:gd name="T4" fmla="*/ 114 w 639"/>
                  <a:gd name="T5" fmla="*/ 44 h 636"/>
                  <a:gd name="T6" fmla="*/ 0 w 639"/>
                  <a:gd name="T7" fmla="*/ 111 h 636"/>
                  <a:gd name="T8" fmla="*/ 52 w 639"/>
                  <a:gd name="T9" fmla="*/ 271 h 636"/>
                  <a:gd name="T10" fmla="*/ 184 w 639"/>
                  <a:gd name="T11" fmla="*/ 257 h 636"/>
                  <a:gd name="T12" fmla="*/ 246 w 639"/>
                  <a:gd name="T13" fmla="*/ 342 h 636"/>
                  <a:gd name="T14" fmla="*/ 192 w 639"/>
                  <a:gd name="T15" fmla="*/ 464 h 636"/>
                  <a:gd name="T16" fmla="*/ 329 w 639"/>
                  <a:gd name="T17" fmla="*/ 563 h 636"/>
                  <a:gd name="T18" fmla="*/ 428 w 639"/>
                  <a:gd name="T19" fmla="*/ 474 h 636"/>
                  <a:gd name="T20" fmla="*/ 477 w 639"/>
                  <a:gd name="T21" fmla="*/ 492 h 636"/>
                  <a:gd name="T22" fmla="*/ 528 w 639"/>
                  <a:gd name="T23" fmla="*/ 506 h 636"/>
                  <a:gd name="T24" fmla="*/ 556 w 639"/>
                  <a:gd name="T25" fmla="*/ 636 h 636"/>
                  <a:gd name="T26" fmla="*/ 639 w 639"/>
                  <a:gd name="T27" fmla="*/ 636 h 636"/>
                  <a:gd name="T28" fmla="*/ 639 w 639"/>
                  <a:gd name="T29" fmla="*/ 122 h 636"/>
                  <a:gd name="T30" fmla="*/ 508 w 639"/>
                  <a:gd name="T31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9" h="636">
                    <a:moveTo>
                      <a:pt x="508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14"/>
                      <a:pt x="113" y="29"/>
                      <a:pt x="114" y="4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52" y="271"/>
                      <a:pt x="52" y="271"/>
                      <a:pt x="52" y="271"/>
                    </a:cubicBezTo>
                    <a:cubicBezTo>
                      <a:pt x="184" y="257"/>
                      <a:pt x="184" y="257"/>
                      <a:pt x="184" y="257"/>
                    </a:cubicBezTo>
                    <a:cubicBezTo>
                      <a:pt x="202" y="288"/>
                      <a:pt x="223" y="316"/>
                      <a:pt x="246" y="342"/>
                    </a:cubicBezTo>
                    <a:cubicBezTo>
                      <a:pt x="192" y="464"/>
                      <a:pt x="192" y="464"/>
                      <a:pt x="192" y="464"/>
                    </a:cubicBezTo>
                    <a:cubicBezTo>
                      <a:pt x="329" y="563"/>
                      <a:pt x="329" y="563"/>
                      <a:pt x="329" y="563"/>
                    </a:cubicBezTo>
                    <a:cubicBezTo>
                      <a:pt x="428" y="474"/>
                      <a:pt x="428" y="474"/>
                      <a:pt x="428" y="474"/>
                    </a:cubicBezTo>
                    <a:cubicBezTo>
                      <a:pt x="444" y="481"/>
                      <a:pt x="460" y="487"/>
                      <a:pt x="477" y="492"/>
                    </a:cubicBezTo>
                    <a:cubicBezTo>
                      <a:pt x="494" y="498"/>
                      <a:pt x="511" y="502"/>
                      <a:pt x="528" y="506"/>
                    </a:cubicBezTo>
                    <a:cubicBezTo>
                      <a:pt x="556" y="636"/>
                      <a:pt x="556" y="636"/>
                      <a:pt x="556" y="636"/>
                    </a:cubicBezTo>
                    <a:cubicBezTo>
                      <a:pt x="639" y="636"/>
                      <a:pt x="639" y="636"/>
                      <a:pt x="639" y="636"/>
                    </a:cubicBezTo>
                    <a:cubicBezTo>
                      <a:pt x="639" y="122"/>
                      <a:pt x="639" y="122"/>
                      <a:pt x="639" y="122"/>
                    </a:cubicBezTo>
                    <a:cubicBezTo>
                      <a:pt x="570" y="122"/>
                      <a:pt x="513" y="68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29"/>
            <p:cNvGrpSpPr/>
            <p:nvPr/>
          </p:nvGrpSpPr>
          <p:grpSpPr>
            <a:xfrm>
              <a:off x="4669756" y="3473029"/>
              <a:ext cx="247160" cy="360288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31" name="Freeform: Shape 37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8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Freeform: Shape 30"/>
            <p:cNvSpPr>
              <a:spLocks/>
            </p:cNvSpPr>
            <p:nvPr/>
          </p:nvSpPr>
          <p:spPr bwMode="auto">
            <a:xfrm>
              <a:off x="5595937" y="3473336"/>
              <a:ext cx="359673" cy="359673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31"/>
            <p:cNvSpPr>
              <a:spLocks/>
            </p:cNvSpPr>
            <p:nvPr/>
          </p:nvSpPr>
          <p:spPr bwMode="auto">
            <a:xfrm>
              <a:off x="5574727" y="4388481"/>
              <a:ext cx="359673" cy="34860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32"/>
            <p:cNvSpPr>
              <a:spLocks/>
            </p:cNvSpPr>
            <p:nvPr/>
          </p:nvSpPr>
          <p:spPr bwMode="auto">
            <a:xfrm>
              <a:off x="4612430" y="4419917"/>
              <a:ext cx="359673" cy="2588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33"/>
            <p:cNvSpPr txBox="1"/>
            <p:nvPr/>
          </p:nvSpPr>
          <p:spPr>
            <a:xfrm>
              <a:off x="4391683" y="3812694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05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8" name="TextBox 34"/>
            <p:cNvSpPr txBox="1"/>
            <p:nvPr/>
          </p:nvSpPr>
          <p:spPr>
            <a:xfrm>
              <a:off x="5396815" y="3828404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05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9" name="TextBox 35"/>
            <p:cNvSpPr txBox="1"/>
            <p:nvPr/>
          </p:nvSpPr>
          <p:spPr>
            <a:xfrm>
              <a:off x="4451555" y="4705682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05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0" name="TextBox 36"/>
            <p:cNvSpPr txBox="1"/>
            <p:nvPr/>
          </p:nvSpPr>
          <p:spPr>
            <a:xfrm>
              <a:off x="5323158" y="4738901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05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3702" y="1089879"/>
            <a:ext cx="4078258" cy="2445858"/>
            <a:chOff x="653702" y="1089879"/>
            <a:chExt cx="4078258" cy="2445858"/>
          </a:xfrm>
        </p:grpSpPr>
        <p:cxnSp>
          <p:nvCxnSpPr>
            <p:cNvPr id="6" name="Straight Connector 43"/>
            <p:cNvCxnSpPr/>
            <p:nvPr/>
          </p:nvCxnSpPr>
          <p:spPr>
            <a:xfrm>
              <a:off x="1507939" y="1446201"/>
              <a:ext cx="322402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"/>
            <p:cNvGrpSpPr/>
            <p:nvPr/>
          </p:nvGrpSpPr>
          <p:grpSpPr>
            <a:xfrm>
              <a:off x="1502731" y="1089879"/>
              <a:ext cx="2313185" cy="969295"/>
              <a:chOff x="1910354" y="1453172"/>
              <a:chExt cx="3084247" cy="1292393"/>
            </a:xfrm>
          </p:grpSpPr>
          <p:sp>
            <p:nvSpPr>
              <p:cNvPr id="20" name="TextBox 44"/>
              <p:cNvSpPr txBox="1"/>
              <p:nvPr/>
            </p:nvSpPr>
            <p:spPr>
              <a:xfrm>
                <a:off x="1910354" y="1453172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Rectangle 45"/>
              <p:cNvSpPr/>
              <p:nvPr/>
            </p:nvSpPr>
            <p:spPr>
              <a:xfrm>
                <a:off x="1910354" y="2018443"/>
                <a:ext cx="3084247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</p:grpSp>
        <p:cxnSp>
          <p:nvCxnSpPr>
            <p:cNvPr id="8" name="Straight Connector 46"/>
            <p:cNvCxnSpPr/>
            <p:nvPr/>
          </p:nvCxnSpPr>
          <p:spPr>
            <a:xfrm>
              <a:off x="653702" y="2922765"/>
              <a:ext cx="2187956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58"/>
            <p:cNvGrpSpPr/>
            <p:nvPr/>
          </p:nvGrpSpPr>
          <p:grpSpPr>
            <a:xfrm>
              <a:off x="665638" y="2566442"/>
              <a:ext cx="2313185" cy="969295"/>
              <a:chOff x="747025" y="3421923"/>
              <a:chExt cx="3084247" cy="1292393"/>
            </a:xfrm>
          </p:grpSpPr>
          <p:sp>
            <p:nvSpPr>
              <p:cNvPr id="18" name="TextBox 47"/>
              <p:cNvSpPr txBox="1"/>
              <p:nvPr/>
            </p:nvSpPr>
            <p:spPr>
              <a:xfrm>
                <a:off x="747025" y="3421923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Rectangle 48"/>
              <p:cNvSpPr/>
              <p:nvPr/>
            </p:nvSpPr>
            <p:spPr>
              <a:xfrm>
                <a:off x="747026" y="3987194"/>
                <a:ext cx="2259752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cxnSp>
        <p:nvCxnSpPr>
          <p:cNvPr id="10" name="Straight Connector 49"/>
          <p:cNvCxnSpPr/>
          <p:nvPr/>
        </p:nvCxnSpPr>
        <p:spPr>
          <a:xfrm>
            <a:off x="6102998" y="2220652"/>
            <a:ext cx="236751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56"/>
          <p:cNvGrpSpPr/>
          <p:nvPr/>
        </p:nvGrpSpPr>
        <p:grpSpPr>
          <a:xfrm>
            <a:off x="6192180" y="1864330"/>
            <a:ext cx="2313185" cy="969295"/>
            <a:chOff x="8360728" y="2485773"/>
            <a:chExt cx="3084247" cy="1292393"/>
          </a:xfrm>
        </p:grpSpPr>
        <p:sp>
          <p:nvSpPr>
            <p:cNvPr id="16" name="TextBox 50"/>
            <p:cNvSpPr txBox="1"/>
            <p:nvPr/>
          </p:nvSpPr>
          <p:spPr>
            <a:xfrm>
              <a:off x="8360728" y="2485773"/>
              <a:ext cx="3084247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Rectangle 51"/>
            <p:cNvSpPr/>
            <p:nvPr/>
          </p:nvSpPr>
          <p:spPr>
            <a:xfrm>
              <a:off x="8360728" y="3051044"/>
              <a:ext cx="3084247" cy="72712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cxnSp>
        <p:nvCxnSpPr>
          <p:cNvPr id="12" name="Straight Connector 52"/>
          <p:cNvCxnSpPr/>
          <p:nvPr/>
        </p:nvCxnSpPr>
        <p:spPr>
          <a:xfrm>
            <a:off x="4963966" y="3591059"/>
            <a:ext cx="223045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57"/>
          <p:cNvGrpSpPr/>
          <p:nvPr/>
        </p:nvGrpSpPr>
        <p:grpSpPr>
          <a:xfrm>
            <a:off x="4896036" y="3234737"/>
            <a:ext cx="2313185" cy="969294"/>
            <a:chOff x="6656706" y="4312982"/>
            <a:chExt cx="3084247" cy="1292392"/>
          </a:xfrm>
        </p:grpSpPr>
        <p:sp>
          <p:nvSpPr>
            <p:cNvPr id="14" name="TextBox 53"/>
            <p:cNvSpPr txBox="1"/>
            <p:nvPr/>
          </p:nvSpPr>
          <p:spPr>
            <a:xfrm>
              <a:off x="6656706" y="4312982"/>
              <a:ext cx="3084247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Rectangle 54"/>
            <p:cNvSpPr/>
            <p:nvPr/>
          </p:nvSpPr>
          <p:spPr>
            <a:xfrm>
              <a:off x="6656706" y="4878252"/>
              <a:ext cx="3084247" cy="72712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60" name="Title 1">
            <a:extLst>
              <a:ext uri="{FF2B5EF4-FFF2-40B4-BE49-F238E27FC236}">
                <a16:creationId xmlns="" xmlns:a16="http://schemas.microsoft.com/office/drawing/2014/main" id="{D5ACA67C-7091-4E7D-88BA-4259EA7A1EB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89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6" b="30196"/>
          <a:stretch/>
        </p:blipFill>
        <p:spPr>
          <a:xfrm>
            <a:off x="-2645" y="0"/>
            <a:ext cx="9146645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9146645" cy="5143500"/>
          </a:xfrm>
          <a:prstGeom prst="rect">
            <a:avLst/>
          </a:prstGeom>
          <a:gradFill flip="none" rotWithShape="1">
            <a:gsLst>
              <a:gs pos="0">
                <a:srgbClr val="00B050">
                  <a:alpha val="51000"/>
                </a:srgbClr>
              </a:gs>
              <a:gs pos="100000">
                <a:srgbClr val="0070C0">
                  <a:alpha val="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648" y="1275606"/>
            <a:ext cx="6336704" cy="2232248"/>
          </a:xfrm>
          <a:prstGeom prst="rect">
            <a:avLst/>
          </a:prstGeom>
          <a:solidFill>
            <a:srgbClr val="00B0F0">
              <a:alpha val="6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05F509A2-8CF1-4F52-880B-7018D7468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6481" y="1697016"/>
            <a:ext cx="61483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谢谢聆听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99F171CA-8529-457E-B613-F09E111EC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671" y="2593024"/>
            <a:ext cx="453401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工作汇报</a:t>
            </a:r>
          </a:p>
        </p:txBody>
      </p:sp>
      <p:sp>
        <p:nvSpPr>
          <p:cNvPr id="25" name="矩形 24"/>
          <p:cNvSpPr/>
          <p:nvPr/>
        </p:nvSpPr>
        <p:spPr>
          <a:xfrm>
            <a:off x="1496482" y="1366159"/>
            <a:ext cx="6148390" cy="206968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22552" y="3255826"/>
            <a:ext cx="2592288" cy="3723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运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报人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：张磊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11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9712" y="1563638"/>
            <a:ext cx="2161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模板网   网友投稿作品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www.51pptmoban.com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714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7375E"/>
      </a:accent1>
      <a:accent2>
        <a:srgbClr val="FFC000"/>
      </a:accent2>
      <a:accent3>
        <a:srgbClr val="17375E"/>
      </a:accent3>
      <a:accent4>
        <a:srgbClr val="FCB806"/>
      </a:accent4>
      <a:accent5>
        <a:srgbClr val="17375E"/>
      </a:accent5>
      <a:accent6>
        <a:srgbClr val="FCB806"/>
      </a:accent6>
      <a:hlink>
        <a:srgbClr val="17375E"/>
      </a:hlink>
      <a:folHlink>
        <a:srgbClr val="FCB8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1F497D"/>
    </a:dk2>
    <a:lt2>
      <a:srgbClr val="EEECE1"/>
    </a:lt2>
    <a:accent1>
      <a:srgbClr val="17375E"/>
    </a:accent1>
    <a:accent2>
      <a:srgbClr val="FFC000"/>
    </a:accent2>
    <a:accent3>
      <a:srgbClr val="17375E"/>
    </a:accent3>
    <a:accent4>
      <a:srgbClr val="FCB806"/>
    </a:accent4>
    <a:accent5>
      <a:srgbClr val="17375E"/>
    </a:accent5>
    <a:accent6>
      <a:srgbClr val="FCB806"/>
    </a:accent6>
    <a:hlink>
      <a:srgbClr val="17375E"/>
    </a:hlink>
    <a:folHlink>
      <a:srgbClr val="FCB80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1444</Words>
  <Application>Microsoft Office PowerPoint</Application>
  <PresentationFormat>全屏显示(16:9)</PresentationFormat>
  <Paragraphs>158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Open Sans Light</vt:lpstr>
      <vt:lpstr>宋体</vt:lpstr>
      <vt:lpstr>微软雅黑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user</dc:creator>
  <cp:keywords>51PPT模板网</cp:keywords>
  <cp:lastModifiedBy>阳光 男孩</cp:lastModifiedBy>
  <cp:revision>222</cp:revision>
  <dcterms:created xsi:type="dcterms:W3CDTF">2015-12-11T17:46:17Z</dcterms:created>
  <dcterms:modified xsi:type="dcterms:W3CDTF">2019-01-02T14:08:43Z</dcterms:modified>
</cp:coreProperties>
</file>