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2" autoAdjust="0"/>
    <p:restoredTop sz="94660" autoAdjust="0"/>
  </p:normalViewPr>
  <p:slideViewPr>
    <p:cSldViewPr snapToGrid="0" showGuides="1">
      <p:cViewPr varScale="1">
        <p:scale>
          <a:sx n="92" d="100"/>
          <a:sy n="92" d="100"/>
        </p:scale>
        <p:origin x="49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38100" dir="90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DA-4110-96B7-341AE5F450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D7D31"/>
            </a:solidFill>
            <a:ln w="25366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DB5C5"/>
              </a:solidFill>
              <a:ln w="2536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DA-4110-96B7-341AE5F450FC}"/>
              </c:ext>
            </c:extLst>
          </c:dPt>
          <c:dPt>
            <c:idx val="1"/>
            <c:invertIfNegative val="0"/>
            <c:bubble3D val="0"/>
            <c:spPr>
              <a:solidFill>
                <a:srgbClr val="2082B4"/>
              </a:solidFill>
              <a:ln w="2536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FDA-4110-96B7-341AE5F450FC}"/>
              </c:ext>
            </c:extLst>
          </c:dPt>
          <c:dPt>
            <c:idx val="2"/>
            <c:invertIfNegative val="0"/>
            <c:bubble3D val="0"/>
            <c:spPr>
              <a:solidFill>
                <a:srgbClr val="305AA6"/>
              </a:solidFill>
              <a:ln w="2536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DA-4110-96B7-341AE5F450FC}"/>
              </c:ext>
            </c:extLst>
          </c:dPt>
          <c:dPt>
            <c:idx val="3"/>
            <c:invertIfNegative val="0"/>
            <c:bubble3D val="0"/>
            <c:spPr>
              <a:solidFill>
                <a:srgbClr val="403198"/>
              </a:solidFill>
              <a:ln w="2536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FDA-4110-96B7-341AE5F450FC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FDA-4110-96B7-341AE5F45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846124576"/>
        <c:axId val="846118592"/>
      </c:barChart>
      <c:catAx>
        <c:axId val="8461245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46118592"/>
        <c:crosses val="autoZero"/>
        <c:auto val="1"/>
        <c:lblAlgn val="ctr"/>
        <c:lblOffset val="100"/>
        <c:noMultiLvlLbl val="0"/>
      </c:catAx>
      <c:valAx>
        <c:axId val="846118592"/>
        <c:scaling>
          <c:orientation val="minMax"/>
        </c:scaling>
        <c:delete val="1"/>
        <c:axPos val="b"/>
        <c:numFmt formatCode="g/&quot;通&quot;&quot;用&quot;&quot;格&quot;&quot;式&quot;" sourceLinked="1"/>
        <c:majorTickMark val="out"/>
        <c:minorTickMark val="none"/>
        <c:tickLblPos val="nextTo"/>
        <c:crossAx val="846124576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3198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Noc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3.4</c:v>
                </c:pt>
                <c:pt idx="6">
                  <c:v>3.4</c:v>
                </c:pt>
                <c:pt idx="7">
                  <c:v>3.5</c:v>
                </c:pt>
                <c:pt idx="8">
                  <c:v>2.5</c:v>
                </c:pt>
                <c:pt idx="9">
                  <c:v>3</c:v>
                </c:pt>
                <c:pt idx="10">
                  <c:v>3.2</c:v>
                </c:pt>
                <c:pt idx="11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E2-407B-9380-8FDF31DD43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2082B4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Noc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3.2</c:v>
                </c:pt>
                <c:pt idx="5">
                  <c:v>2.4</c:v>
                </c:pt>
                <c:pt idx="6">
                  <c:v>2.7</c:v>
                </c:pt>
                <c:pt idx="7">
                  <c:v>2.4</c:v>
                </c:pt>
                <c:pt idx="8">
                  <c:v>2.1</c:v>
                </c:pt>
                <c:pt idx="9">
                  <c:v>2.4</c:v>
                </c:pt>
                <c:pt idx="10">
                  <c:v>3.2</c:v>
                </c:pt>
                <c:pt idx="11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E2-407B-9380-8FDF31DD43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0EB5C5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Noc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1.4</c:v>
                </c:pt>
                <c:pt idx="5">
                  <c:v>3</c:v>
                </c:pt>
                <c:pt idx="6">
                  <c:v>2.1</c:v>
                </c:pt>
                <c:pt idx="7">
                  <c:v>1.5</c:v>
                </c:pt>
                <c:pt idx="8">
                  <c:v>1.6</c:v>
                </c:pt>
                <c:pt idx="9">
                  <c:v>1.6</c:v>
                </c:pt>
                <c:pt idx="10">
                  <c:v>1.8</c:v>
                </c:pt>
                <c:pt idx="1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CE2-407B-9380-8FDF31DD4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4"/>
        <c:overlap val="100"/>
        <c:axId val="861866368"/>
        <c:axId val="861883232"/>
      </c:barChart>
      <c:catAx>
        <c:axId val="861866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12" cap="flat" cmpd="sng" algn="ctr">
            <a:solidFill>
              <a:schemeClr val="bg1">
                <a:lumMod val="65000"/>
              </a:schemeClr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61883232"/>
        <c:crosses val="autoZero"/>
        <c:auto val="1"/>
        <c:lblAlgn val="ctr"/>
        <c:lblOffset val="100"/>
        <c:noMultiLvlLbl val="0"/>
      </c:catAx>
      <c:valAx>
        <c:axId val="861883232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61866368"/>
        <c:crosses val="autoZero"/>
        <c:crossBetween val="between"/>
        <c:majorUnit val="2"/>
      </c:valAx>
      <c:spPr>
        <a:noFill/>
        <a:ln w="2536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03198"/>
              </a:solidFill>
              <a:ln w="2531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6E9-445C-9E6E-7A3DC284AE9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8921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E9-445C-9E6E-7A3DC284AE9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E9-445C-9E6E-7A3DC284A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31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082B4"/>
              </a:solidFill>
              <a:ln w="2532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127-40BB-96B4-F9035D418E1A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2532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127-40BB-96B4-F9035D418E1A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127-40BB-96B4-F9035D418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322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EB5C5"/>
              </a:solidFill>
              <a:ln w="2532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6C2-4921-AD3A-E421D2CD9CF2}"/>
              </c:ext>
            </c:extLst>
          </c:dPt>
          <c:dPt>
            <c:idx val="1"/>
            <c:bubble3D val="0"/>
            <c:spPr>
              <a:solidFill>
                <a:srgbClr val="D9D9D9"/>
              </a:solidFill>
              <a:ln w="2532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C2-4921-AD3A-E421D2CD9CF2}"/>
              </c:ext>
            </c:extLst>
          </c:dPt>
          <c:cat>
            <c:strRef>
              <c:f>(Sheet1!$A$2,Sheet1!$A$5)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(Sheet1!$B$2,Sheet1!$B$5)</c:f>
              <c:numCache>
                <c:formatCode>g/"通""用""格""式"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6C2-4921-AD3A-E421D2CD9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322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89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BBF-4B56-A354-C6721F9C14FA}"/>
              </c:ext>
            </c:extLst>
          </c:dPt>
          <c:dPt>
            <c:idx val="1"/>
            <c:bubble3D val="0"/>
            <c:spPr>
              <a:noFill/>
              <a:ln w="2533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BF-4B56-A354-C6721F9C14FA}"/>
              </c:ext>
            </c:extLst>
          </c:dPt>
          <c:cat>
            <c:strRef>
              <c:f>(Sheet1!$A$2,Sheet1!$A$4)</c:f>
              <c:strCache>
                <c:ptCount val="2"/>
                <c:pt idx="0">
                  <c:v>第一季度</c:v>
                </c:pt>
                <c:pt idx="1">
                  <c:v>第三季度</c:v>
                </c:pt>
              </c:strCache>
            </c:strRef>
          </c:cat>
          <c:val>
            <c:numRef>
              <c:f>(Sheet1!$B$2,Sheet1!$B$4)</c:f>
              <c:numCache>
                <c:formatCode>g/"通""用""格""式"</c:formatCode>
                <c:ptCount val="2"/>
                <c:pt idx="0">
                  <c:v>8.1999999999999993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BF-4B56-A354-C6721F9C1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33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8883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BA5-42FA-83F2-8C6D9EB4E519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A5-42FA-83F2-8C6D9EB4E519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BA5-42FA-83F2-8C6D9EB4E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2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25255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60-4B01-8CC0-4B2C58096C81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760-4B01-8CC0-4B2C58096C81}"/>
              </c:ext>
            </c:extLst>
          </c:dPt>
          <c:cat>
            <c:strRef>
              <c:f>Sheet1!$A$2:$A$5</c:f>
              <c:strCache>
                <c:ptCount val="2"/>
                <c:pt idx="0">
                  <c:v>第二季度</c:v>
                </c:pt>
                <c:pt idx="1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3.2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760-4B01-8CC0-4B2C58096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25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89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BBF-4B56-A354-C6721F9C14FA}"/>
              </c:ext>
            </c:extLst>
          </c:dPt>
          <c:dPt>
            <c:idx val="1"/>
            <c:bubble3D val="0"/>
            <c:spPr>
              <a:noFill/>
              <a:ln w="2533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BF-4B56-A354-C6721F9C14FA}"/>
              </c:ext>
            </c:extLst>
          </c:dPt>
          <c:cat>
            <c:strRef>
              <c:f>(Sheet1!$A$2,Sheet1!$A$4)</c:f>
              <c:strCache>
                <c:ptCount val="2"/>
                <c:pt idx="0">
                  <c:v>第一季度</c:v>
                </c:pt>
                <c:pt idx="1">
                  <c:v>第三季度</c:v>
                </c:pt>
              </c:strCache>
            </c:strRef>
          </c:cat>
          <c:val>
            <c:numRef>
              <c:f>(Sheet1!$B$2,Sheet1!$B$4)</c:f>
              <c:numCache>
                <c:formatCode>g/"通""用""格""式"</c:formatCode>
                <c:ptCount val="2"/>
                <c:pt idx="0">
                  <c:v>8.1999999999999993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BF-4B56-A354-C6721F9C1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33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3198"/>
            </a:solidFill>
            <a:ln w="25354">
              <a:noFill/>
            </a:ln>
          </c:spPr>
          <c:invertIfNegative val="0"/>
          <c:dLbls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FD-464E-B9F6-DD406E0AF9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2082B4"/>
            </a:solidFill>
            <a:ln w="25354">
              <a:noFill/>
            </a:ln>
          </c:spPr>
          <c:invertIfNegative val="0"/>
          <c:dLbls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FD-464E-B9F6-DD406E0AF9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2"/>
        <c:axId val="573927552"/>
        <c:axId val="573928096"/>
      </c:barChart>
      <c:catAx>
        <c:axId val="573927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491" cap="flat" cmpd="sng" algn="ctr">
            <a:solidFill>
              <a:schemeClr val="bg1">
                <a:lumMod val="65000"/>
              </a:schemeClr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3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3928096"/>
        <c:crosses val="autoZero"/>
        <c:auto val="1"/>
        <c:lblAlgn val="ctr"/>
        <c:lblOffset val="100"/>
        <c:noMultiLvlLbl val="0"/>
      </c:catAx>
      <c:valAx>
        <c:axId val="573928096"/>
        <c:scaling>
          <c:orientation val="minMax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3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73927552"/>
        <c:crosses val="autoZero"/>
        <c:crossBetween val="between"/>
        <c:majorUnit val="0.5"/>
      </c:valAx>
      <c:spPr>
        <a:noFill/>
        <a:ln w="2535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97" b="0" i="0" u="none" strike="noStrike" kern="1200" spc="0" baseline="0">
              <a:solidFill>
                <a:schemeClr val="bg1"/>
              </a:solidFill>
              <a:latin typeface="+mj-ea"/>
              <a:ea typeface="+mj-ea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年销售额对比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03198">
                  <a:alpha val="60000"/>
                </a:srgbClr>
              </a:solidFill>
              <a:ln w="19016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88-49DE-9976-68249DB9E0D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16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88-49DE-9976-68249DB9E0D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396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396" dirty="0"/>
                      <a:t>38</a:t>
                    </a:r>
                    <a:r>
                      <a:rPr lang="en-US" altLang="zh-CN" sz="1797" dirty="0"/>
                      <a:t>%</a:t>
                    </a:r>
                    <a:endParaRPr lang="en-US" altLang="zh-CN" sz="2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688-49DE-9976-68249DB9E0D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797" b="0" i="0" u="none" strike="noStrike" kern="1200" baseline="0">
                        <a:solidFill>
                          <a:srgbClr val="40319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396" dirty="0"/>
                      <a:t>62</a:t>
                    </a:r>
                    <a:r>
                      <a:rPr lang="en-US" altLang="zh-CN" sz="1797" dirty="0"/>
                      <a:t>%</a:t>
                    </a:r>
                    <a:endParaRPr lang="en-US" altLang="zh-CN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688-49DE-9976-68249DB9E0D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08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2015</c:v>
                </c:pt>
                <c:pt idx="1">
                  <c:v>2016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3.2</c:v>
                </c:pt>
                <c:pt idx="1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688-49DE-9976-68249DB9E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55">
          <a:noFill/>
        </a:ln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>
        <a:alpha val="50000"/>
      </a:schemeClr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EBB65-8565-424A-B5E3-4358D1E6A74A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A0EBF-6A85-4ADC-A02D-397B28B066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554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030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134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801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11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808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526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65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990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212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652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849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859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196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81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238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854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494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8046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9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92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988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439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A0EBF-6A85-4ADC-A02D-397B28B0666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550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19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5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62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66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8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8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64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4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94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76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7FB26-F2DA-46C2-9B61-A2C6ECCD0621}" type="datetimeFigureOut">
              <a:rPr lang="zh-CN" altLang="en-US" smtClean="0"/>
              <a:t>2019/1/11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4DE26-EAF8-46E1-941D-7D0A70DB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07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矩形 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0DB5C5">
                  <a:alpha val="85000"/>
                </a:srgbClr>
              </a:gs>
              <a:gs pos="50298">
                <a:srgbClr val="2082B4">
                  <a:alpha val="85000"/>
                </a:srgbClr>
              </a:gs>
              <a:gs pos="30000">
                <a:srgbClr val="305AA6">
                  <a:alpha val="85000"/>
                </a:srgbClr>
              </a:gs>
              <a:gs pos="15000">
                <a:srgbClr val="403198">
                  <a:alpha val="85000"/>
                </a:srgbClr>
              </a:gs>
              <a:gs pos="100000">
                <a:srgbClr val="03D3CF">
                  <a:alpha val="85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cxnSp>
        <p:nvCxnSpPr>
          <p:cNvPr id="108" name="直接连接符 107"/>
          <p:cNvCxnSpPr/>
          <p:nvPr/>
        </p:nvCxnSpPr>
        <p:spPr>
          <a:xfrm>
            <a:off x="236538" y="1739900"/>
            <a:ext cx="58594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236538" y="2954338"/>
            <a:ext cx="58594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本框 109"/>
          <p:cNvSpPr txBox="1"/>
          <p:nvPr/>
        </p:nvSpPr>
        <p:spPr bwMode="auto">
          <a:xfrm>
            <a:off x="104321" y="1772784"/>
            <a:ext cx="6091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面试酒店个人介绍</a:t>
            </a:r>
            <a:r>
              <a:rPr lang="en-US" altLang="zh-CN" sz="3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16" name="文本框 115"/>
          <p:cNvSpPr txBox="1"/>
          <p:nvPr/>
        </p:nvSpPr>
        <p:spPr bwMode="auto">
          <a:xfrm>
            <a:off x="334963" y="2546353"/>
            <a:ext cx="566261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指标汇报 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总结汇报 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年度总结</a:t>
            </a:r>
          </a:p>
        </p:txBody>
      </p:sp>
    </p:spTree>
    <p:extLst>
      <p:ext uri="{BB962C8B-B14F-4D97-AF65-F5344CB8AC3E}">
        <p14:creationId xmlns:p14="http://schemas.microsoft.com/office/powerpoint/2010/main" val="1335502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 42"/>
          <p:cNvSpPr/>
          <p:nvPr/>
        </p:nvSpPr>
        <p:spPr>
          <a:xfrm>
            <a:off x="250695" y="0"/>
            <a:ext cx="6337464" cy="6858000"/>
          </a:xfrm>
          <a:custGeom>
            <a:avLst/>
            <a:gdLst>
              <a:gd name="connsiteX0" fmla="*/ 317354 w 6337464"/>
              <a:gd name="connsiteY0" fmla="*/ 0 h 6858000"/>
              <a:gd name="connsiteX1" fmla="*/ 5348999 w 6337464"/>
              <a:gd name="connsiteY1" fmla="*/ 0 h 6858000"/>
              <a:gd name="connsiteX2" fmla="*/ 5579785 w 6337464"/>
              <a:gd name="connsiteY2" fmla="*/ 376764 h 6858000"/>
              <a:gd name="connsiteX3" fmla="*/ 5744848 w 6337464"/>
              <a:gd name="connsiteY3" fmla="*/ 695308 h 6858000"/>
              <a:gd name="connsiteX4" fmla="*/ 5774764 w 6337464"/>
              <a:gd name="connsiteY4" fmla="*/ 758826 h 6858000"/>
              <a:gd name="connsiteX5" fmla="*/ 5922845 w 6337464"/>
              <a:gd name="connsiteY5" fmla="*/ 1106601 h 6858000"/>
              <a:gd name="connsiteX6" fmla="*/ 5943129 w 6337464"/>
              <a:gd name="connsiteY6" fmla="*/ 1161372 h 6858000"/>
              <a:gd name="connsiteX7" fmla="*/ 6073418 w 6337464"/>
              <a:gd name="connsiteY7" fmla="*/ 1544034 h 6858000"/>
              <a:gd name="connsiteX8" fmla="*/ 6073423 w 6337464"/>
              <a:gd name="connsiteY8" fmla="*/ 1544046 h 6858000"/>
              <a:gd name="connsiteX9" fmla="*/ 6073426 w 6337464"/>
              <a:gd name="connsiteY9" fmla="*/ 1544058 h 6858000"/>
              <a:gd name="connsiteX10" fmla="*/ 6176936 w 6337464"/>
              <a:gd name="connsiteY10" fmla="*/ 1941775 h 6858000"/>
              <a:gd name="connsiteX11" fmla="*/ 6190646 w 6337464"/>
              <a:gd name="connsiteY11" fmla="*/ 2000710 h 6858000"/>
              <a:gd name="connsiteX12" fmla="*/ 6262671 w 6337464"/>
              <a:gd name="connsiteY12" fmla="*/ 2392992 h 6858000"/>
              <a:gd name="connsiteX13" fmla="*/ 6279083 w 6337464"/>
              <a:gd name="connsiteY13" fmla="*/ 2505184 h 6858000"/>
              <a:gd name="connsiteX14" fmla="*/ 6291912 w 6337464"/>
              <a:gd name="connsiteY14" fmla="*/ 2605596 h 6858000"/>
              <a:gd name="connsiteX15" fmla="*/ 6308044 w 6337464"/>
              <a:gd name="connsiteY15" fmla="*/ 2760571 h 6858000"/>
              <a:gd name="connsiteX16" fmla="*/ 6316896 w 6337464"/>
              <a:gd name="connsiteY16" fmla="*/ 2857850 h 6858000"/>
              <a:gd name="connsiteX17" fmla="*/ 6327578 w 6337464"/>
              <a:gd name="connsiteY17" fmla="*/ 3029343 h 6858000"/>
              <a:gd name="connsiteX18" fmla="*/ 6332126 w 6337464"/>
              <a:gd name="connsiteY18" fmla="*/ 3112819 h 6858000"/>
              <a:gd name="connsiteX19" fmla="*/ 6337464 w 6337464"/>
              <a:gd name="connsiteY19" fmla="*/ 3370522 h 6858000"/>
              <a:gd name="connsiteX20" fmla="*/ 6331257 w 6337464"/>
              <a:gd name="connsiteY20" fmla="*/ 3652650 h 6858000"/>
              <a:gd name="connsiteX21" fmla="*/ 6325471 w 6337464"/>
              <a:gd name="connsiteY21" fmla="*/ 3745526 h 6858000"/>
              <a:gd name="connsiteX22" fmla="*/ 6313197 w 6337464"/>
              <a:gd name="connsiteY22" fmla="*/ 3930962 h 6858000"/>
              <a:gd name="connsiteX23" fmla="*/ 6301807 w 6337464"/>
              <a:gd name="connsiteY23" fmla="*/ 4040395 h 6858000"/>
              <a:gd name="connsiteX24" fmla="*/ 6283582 w 6337464"/>
              <a:gd name="connsiteY24" fmla="*/ 4205099 h 6858000"/>
              <a:gd name="connsiteX25" fmla="*/ 6266763 w 6337464"/>
              <a:gd name="connsiteY25" fmla="*/ 4320073 h 6858000"/>
              <a:gd name="connsiteX26" fmla="*/ 6242706 w 6337464"/>
              <a:gd name="connsiteY26" fmla="*/ 4474697 h 6858000"/>
              <a:gd name="connsiteX27" fmla="*/ 6220643 w 6337464"/>
              <a:gd name="connsiteY27" fmla="*/ 4591403 h 6858000"/>
              <a:gd name="connsiteX28" fmla="*/ 6190861 w 6337464"/>
              <a:gd name="connsiteY28" fmla="*/ 4739410 h 6858000"/>
              <a:gd name="connsiteX29" fmla="*/ 6163743 w 6337464"/>
              <a:gd name="connsiteY29" fmla="*/ 4855991 h 6858000"/>
              <a:gd name="connsiteX30" fmla="*/ 6128335 w 6337464"/>
              <a:gd name="connsiteY30" fmla="*/ 4998877 h 6858000"/>
              <a:gd name="connsiteX31" fmla="*/ 6096364 w 6337464"/>
              <a:gd name="connsiteY31" fmla="*/ 5114229 h 6858000"/>
              <a:gd name="connsiteX32" fmla="*/ 6055411 w 6337464"/>
              <a:gd name="connsiteY32" fmla="*/ 5252763 h 6858000"/>
              <a:gd name="connsiteX33" fmla="*/ 6018805 w 6337464"/>
              <a:gd name="connsiteY33" fmla="*/ 5366102 h 6858000"/>
              <a:gd name="connsiteX34" fmla="*/ 5972367 w 6337464"/>
              <a:gd name="connsiteY34" fmla="*/ 5500722 h 6858000"/>
              <a:gd name="connsiteX35" fmla="*/ 5931362 w 6337464"/>
              <a:gd name="connsiteY35" fmla="*/ 5611445 h 6858000"/>
              <a:gd name="connsiteX36" fmla="*/ 5879462 w 6337464"/>
              <a:gd name="connsiteY36" fmla="*/ 5742435 h 6858000"/>
              <a:gd name="connsiteX37" fmla="*/ 5834337 w 6337464"/>
              <a:gd name="connsiteY37" fmla="*/ 5849992 h 6858000"/>
              <a:gd name="connsiteX38" fmla="*/ 5776936 w 6337464"/>
              <a:gd name="connsiteY38" fmla="*/ 5977606 h 6858000"/>
              <a:gd name="connsiteX39" fmla="*/ 5728026 w 6337464"/>
              <a:gd name="connsiteY39" fmla="*/ 6081452 h 6858000"/>
              <a:gd name="connsiteX40" fmla="*/ 5664983 w 6337464"/>
              <a:gd name="connsiteY40" fmla="*/ 6205991 h 6858000"/>
              <a:gd name="connsiteX41" fmla="*/ 5612729 w 6337464"/>
              <a:gd name="connsiteY41" fmla="*/ 6305497 h 6858000"/>
              <a:gd name="connsiteX42" fmla="*/ 5575448 w 6337464"/>
              <a:gd name="connsiteY42" fmla="*/ 6371360 h 6858000"/>
              <a:gd name="connsiteX43" fmla="*/ 5351444 w 6337464"/>
              <a:gd name="connsiteY43" fmla="*/ 6737053 h 6858000"/>
              <a:gd name="connsiteX44" fmla="*/ 5326234 w 6337464"/>
              <a:gd name="connsiteY44" fmla="*/ 6773121 h 6858000"/>
              <a:gd name="connsiteX45" fmla="*/ 5263042 w 6337464"/>
              <a:gd name="connsiteY45" fmla="*/ 6858000 h 6858000"/>
              <a:gd name="connsiteX46" fmla="*/ 0 w 6337464"/>
              <a:gd name="connsiteY46" fmla="*/ 6858000 h 6858000"/>
              <a:gd name="connsiteX47" fmla="*/ 5191 w 6337464"/>
              <a:gd name="connsiteY47" fmla="*/ 6672879 h 6858000"/>
              <a:gd name="connsiteX48" fmla="*/ 311299 w 6337464"/>
              <a:gd name="connsiteY48" fmla="*/ 1572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337464" h="6858000">
                <a:moveTo>
                  <a:pt x="317354" y="0"/>
                </a:moveTo>
                <a:lnTo>
                  <a:pt x="5348999" y="0"/>
                </a:lnTo>
                <a:lnTo>
                  <a:pt x="5579785" y="376764"/>
                </a:lnTo>
                <a:lnTo>
                  <a:pt x="5744848" y="695308"/>
                </a:lnTo>
                <a:lnTo>
                  <a:pt x="5774764" y="758826"/>
                </a:lnTo>
                <a:lnTo>
                  <a:pt x="5922845" y="1106601"/>
                </a:lnTo>
                <a:lnTo>
                  <a:pt x="5943129" y="1161372"/>
                </a:lnTo>
                <a:lnTo>
                  <a:pt x="6073418" y="1544034"/>
                </a:lnTo>
                <a:cubicBezTo>
                  <a:pt x="6073420" y="1544038"/>
                  <a:pt x="6073421" y="1544042"/>
                  <a:pt x="6073423" y="1544046"/>
                </a:cubicBezTo>
                <a:lnTo>
                  <a:pt x="6073426" y="1544058"/>
                </a:lnTo>
                <a:lnTo>
                  <a:pt x="6176936" y="1941775"/>
                </a:lnTo>
                <a:lnTo>
                  <a:pt x="6190646" y="2000710"/>
                </a:lnTo>
                <a:lnTo>
                  <a:pt x="6262671" y="2392992"/>
                </a:lnTo>
                <a:lnTo>
                  <a:pt x="6279083" y="2505184"/>
                </a:lnTo>
                <a:lnTo>
                  <a:pt x="6291912" y="2605596"/>
                </a:lnTo>
                <a:lnTo>
                  <a:pt x="6308044" y="2760571"/>
                </a:lnTo>
                <a:lnTo>
                  <a:pt x="6316896" y="2857850"/>
                </a:lnTo>
                <a:lnTo>
                  <a:pt x="6327578" y="3029343"/>
                </a:lnTo>
                <a:lnTo>
                  <a:pt x="6332126" y="3112819"/>
                </a:lnTo>
                <a:lnTo>
                  <a:pt x="6337464" y="3370522"/>
                </a:lnTo>
                <a:lnTo>
                  <a:pt x="6331257" y="3652650"/>
                </a:lnTo>
                <a:lnTo>
                  <a:pt x="6325471" y="3745526"/>
                </a:lnTo>
                <a:lnTo>
                  <a:pt x="6313197" y="3930962"/>
                </a:lnTo>
                <a:lnTo>
                  <a:pt x="6301807" y="4040395"/>
                </a:lnTo>
                <a:lnTo>
                  <a:pt x="6283582" y="4205099"/>
                </a:lnTo>
                <a:lnTo>
                  <a:pt x="6266763" y="4320073"/>
                </a:lnTo>
                <a:lnTo>
                  <a:pt x="6242706" y="4474697"/>
                </a:lnTo>
                <a:lnTo>
                  <a:pt x="6220643" y="4591403"/>
                </a:lnTo>
                <a:lnTo>
                  <a:pt x="6190861" y="4739410"/>
                </a:lnTo>
                <a:lnTo>
                  <a:pt x="6163743" y="4855991"/>
                </a:lnTo>
                <a:lnTo>
                  <a:pt x="6128335" y="4998877"/>
                </a:lnTo>
                <a:lnTo>
                  <a:pt x="6096364" y="5114229"/>
                </a:lnTo>
                <a:lnTo>
                  <a:pt x="6055411" y="5252763"/>
                </a:lnTo>
                <a:lnTo>
                  <a:pt x="6018805" y="5366102"/>
                </a:lnTo>
                <a:lnTo>
                  <a:pt x="5972367" y="5500722"/>
                </a:lnTo>
                <a:lnTo>
                  <a:pt x="5931362" y="5611445"/>
                </a:lnTo>
                <a:lnTo>
                  <a:pt x="5879462" y="5742435"/>
                </a:lnTo>
                <a:lnTo>
                  <a:pt x="5834337" y="5849992"/>
                </a:lnTo>
                <a:lnTo>
                  <a:pt x="5776936" y="5977606"/>
                </a:lnTo>
                <a:lnTo>
                  <a:pt x="5728026" y="6081452"/>
                </a:lnTo>
                <a:lnTo>
                  <a:pt x="5664983" y="6205991"/>
                </a:lnTo>
                <a:lnTo>
                  <a:pt x="5612729" y="6305497"/>
                </a:lnTo>
                <a:lnTo>
                  <a:pt x="5575448" y="6371360"/>
                </a:lnTo>
                <a:lnTo>
                  <a:pt x="5351444" y="6737053"/>
                </a:lnTo>
                <a:lnTo>
                  <a:pt x="5326234" y="6773121"/>
                </a:lnTo>
                <a:lnTo>
                  <a:pt x="5263042" y="6858000"/>
                </a:lnTo>
                <a:lnTo>
                  <a:pt x="0" y="6858000"/>
                </a:lnTo>
                <a:lnTo>
                  <a:pt x="5191" y="6672879"/>
                </a:lnTo>
                <a:cubicBezTo>
                  <a:pt x="64495" y="4802874"/>
                  <a:pt x="230238" y="2180965"/>
                  <a:pt x="311299" y="1572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403198"/>
                </a:gs>
                <a:gs pos="44000">
                  <a:srgbClr val="305AA6"/>
                </a:gs>
                <a:gs pos="78000">
                  <a:srgbClr val="2082B4"/>
                </a:gs>
                <a:gs pos="100000">
                  <a:srgbClr val="0DB5C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729122" cy="6858000"/>
          </a:xfrm>
          <a:custGeom>
            <a:avLst/>
            <a:gdLst>
              <a:gd name="connsiteX0" fmla="*/ 0 w 5729122"/>
              <a:gd name="connsiteY0" fmla="*/ 0 h 6858000"/>
              <a:gd name="connsiteX1" fmla="*/ 4709761 w 5729122"/>
              <a:gd name="connsiteY1" fmla="*/ 0 h 6858000"/>
              <a:gd name="connsiteX2" fmla="*/ 4826643 w 5729122"/>
              <a:gd name="connsiteY2" fmla="*/ 157141 h 6858000"/>
              <a:gd name="connsiteX3" fmla="*/ 5729122 w 5729122"/>
              <a:gd name="connsiteY3" fmla="*/ 3228945 h 6858000"/>
              <a:gd name="connsiteX4" fmla="*/ 4434308 w 5729122"/>
              <a:gd name="connsiteY4" fmla="*/ 6803588 h 6858000"/>
              <a:gd name="connsiteX5" fmla="*/ 4382901 w 5729122"/>
              <a:gd name="connsiteY5" fmla="*/ 6858000 h 6858000"/>
              <a:gd name="connsiteX6" fmla="*/ 0 w 57291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9122" h="6858000">
                <a:moveTo>
                  <a:pt x="0" y="0"/>
                </a:moveTo>
                <a:lnTo>
                  <a:pt x="4709761" y="0"/>
                </a:lnTo>
                <a:lnTo>
                  <a:pt x="4826643" y="157141"/>
                </a:lnTo>
                <a:cubicBezTo>
                  <a:pt x="5390441" y="991907"/>
                  <a:pt x="5729122" y="2062098"/>
                  <a:pt x="5729122" y="3228945"/>
                </a:cubicBezTo>
                <a:cubicBezTo>
                  <a:pt x="5729122" y="4645831"/>
                  <a:pt x="5229740" y="5920198"/>
                  <a:pt x="4434308" y="6803588"/>
                </a:cubicBezTo>
                <a:lnTo>
                  <a:pt x="438290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任意多边形 9"/>
          <p:cNvSpPr/>
          <p:nvPr/>
        </p:nvSpPr>
        <p:spPr>
          <a:xfrm>
            <a:off x="0" y="0"/>
            <a:ext cx="5734050" cy="6858000"/>
          </a:xfrm>
          <a:custGeom>
            <a:avLst/>
            <a:gdLst>
              <a:gd name="connsiteX0" fmla="*/ 0 w 5729122"/>
              <a:gd name="connsiteY0" fmla="*/ 0 h 6858000"/>
              <a:gd name="connsiteX1" fmla="*/ 4709761 w 5729122"/>
              <a:gd name="connsiteY1" fmla="*/ 0 h 6858000"/>
              <a:gd name="connsiteX2" fmla="*/ 4826643 w 5729122"/>
              <a:gd name="connsiteY2" fmla="*/ 157141 h 6858000"/>
              <a:gd name="connsiteX3" fmla="*/ 5040962 w 5729122"/>
              <a:gd name="connsiteY3" fmla="*/ 507347 h 6858000"/>
              <a:gd name="connsiteX4" fmla="*/ 5190880 w 5729122"/>
              <a:gd name="connsiteY4" fmla="*/ 796933 h 6858000"/>
              <a:gd name="connsiteX5" fmla="*/ 5218051 w 5729122"/>
              <a:gd name="connsiteY5" fmla="*/ 854676 h 6858000"/>
              <a:gd name="connsiteX6" fmla="*/ 5352545 w 5729122"/>
              <a:gd name="connsiteY6" fmla="*/ 1170835 h 6858000"/>
              <a:gd name="connsiteX7" fmla="*/ 5370968 w 5729122"/>
              <a:gd name="connsiteY7" fmla="*/ 1220627 h 6858000"/>
              <a:gd name="connsiteX8" fmla="*/ 5489303 w 5729122"/>
              <a:gd name="connsiteY8" fmla="*/ 1568502 h 6858000"/>
              <a:gd name="connsiteX9" fmla="*/ 5489307 w 5729122"/>
              <a:gd name="connsiteY9" fmla="*/ 1568513 h 6858000"/>
              <a:gd name="connsiteX10" fmla="*/ 5489310 w 5729122"/>
              <a:gd name="connsiteY10" fmla="*/ 1568524 h 6858000"/>
              <a:gd name="connsiteX11" fmla="*/ 5583323 w 5729122"/>
              <a:gd name="connsiteY11" fmla="*/ 1930084 h 6858000"/>
              <a:gd name="connsiteX12" fmla="*/ 5595775 w 5729122"/>
              <a:gd name="connsiteY12" fmla="*/ 1983662 h 6858000"/>
              <a:gd name="connsiteX13" fmla="*/ 5661191 w 5729122"/>
              <a:gd name="connsiteY13" fmla="*/ 2340282 h 6858000"/>
              <a:gd name="connsiteX14" fmla="*/ 5676097 w 5729122"/>
              <a:gd name="connsiteY14" fmla="*/ 2442274 h 6858000"/>
              <a:gd name="connsiteX15" fmla="*/ 5687749 w 5729122"/>
              <a:gd name="connsiteY15" fmla="*/ 2533558 h 6858000"/>
              <a:gd name="connsiteX16" fmla="*/ 5702401 w 5729122"/>
              <a:gd name="connsiteY16" fmla="*/ 2674444 h 6858000"/>
              <a:gd name="connsiteX17" fmla="*/ 5710441 w 5729122"/>
              <a:gd name="connsiteY17" fmla="*/ 2762880 h 6858000"/>
              <a:gd name="connsiteX18" fmla="*/ 5720143 w 5729122"/>
              <a:gd name="connsiteY18" fmla="*/ 2918783 h 6858000"/>
              <a:gd name="connsiteX19" fmla="*/ 5724274 w 5729122"/>
              <a:gd name="connsiteY19" fmla="*/ 2994670 h 6858000"/>
              <a:gd name="connsiteX20" fmla="*/ 5729122 w 5729122"/>
              <a:gd name="connsiteY20" fmla="*/ 3228945 h 6858000"/>
              <a:gd name="connsiteX21" fmla="*/ 5723484 w 5729122"/>
              <a:gd name="connsiteY21" fmla="*/ 3485425 h 6858000"/>
              <a:gd name="connsiteX22" fmla="*/ 5718229 w 5729122"/>
              <a:gd name="connsiteY22" fmla="*/ 3569858 h 6858000"/>
              <a:gd name="connsiteX23" fmla="*/ 5707081 w 5729122"/>
              <a:gd name="connsiteY23" fmla="*/ 3738436 h 6858000"/>
              <a:gd name="connsiteX24" fmla="*/ 5696736 w 5729122"/>
              <a:gd name="connsiteY24" fmla="*/ 3837921 h 6858000"/>
              <a:gd name="connsiteX25" fmla="*/ 5680184 w 5729122"/>
              <a:gd name="connsiteY25" fmla="*/ 3987652 h 6858000"/>
              <a:gd name="connsiteX26" fmla="*/ 5664908 w 5729122"/>
              <a:gd name="connsiteY26" fmla="*/ 4092173 h 6858000"/>
              <a:gd name="connsiteX27" fmla="*/ 5643058 w 5729122"/>
              <a:gd name="connsiteY27" fmla="*/ 4232741 h 6858000"/>
              <a:gd name="connsiteX28" fmla="*/ 5623019 w 5729122"/>
              <a:gd name="connsiteY28" fmla="*/ 4338837 h 6858000"/>
              <a:gd name="connsiteX29" fmla="*/ 5595970 w 5729122"/>
              <a:gd name="connsiteY29" fmla="*/ 4473389 h 6858000"/>
              <a:gd name="connsiteX30" fmla="*/ 5571340 w 5729122"/>
              <a:gd name="connsiteY30" fmla="*/ 4579372 h 6858000"/>
              <a:gd name="connsiteX31" fmla="*/ 5539181 w 5729122"/>
              <a:gd name="connsiteY31" fmla="*/ 4709268 h 6858000"/>
              <a:gd name="connsiteX32" fmla="*/ 5510143 w 5729122"/>
              <a:gd name="connsiteY32" fmla="*/ 4814133 h 6858000"/>
              <a:gd name="connsiteX33" fmla="*/ 5472948 w 5729122"/>
              <a:gd name="connsiteY33" fmla="*/ 4940073 h 6858000"/>
              <a:gd name="connsiteX34" fmla="*/ 5439701 w 5729122"/>
              <a:gd name="connsiteY34" fmla="*/ 5043109 h 6858000"/>
              <a:gd name="connsiteX35" fmla="*/ 5397523 w 5729122"/>
              <a:gd name="connsiteY35" fmla="*/ 5165491 h 6858000"/>
              <a:gd name="connsiteX36" fmla="*/ 5360281 w 5729122"/>
              <a:gd name="connsiteY36" fmla="*/ 5266148 h 6858000"/>
              <a:gd name="connsiteX37" fmla="*/ 5313143 w 5729122"/>
              <a:gd name="connsiteY37" fmla="*/ 5385230 h 6858000"/>
              <a:gd name="connsiteX38" fmla="*/ 5272158 w 5729122"/>
              <a:gd name="connsiteY38" fmla="*/ 5483009 h 6858000"/>
              <a:gd name="connsiteX39" fmla="*/ 5220024 w 5729122"/>
              <a:gd name="connsiteY39" fmla="*/ 5599022 h 6858000"/>
              <a:gd name="connsiteX40" fmla="*/ 5175601 w 5729122"/>
              <a:gd name="connsiteY40" fmla="*/ 5693427 h 6858000"/>
              <a:gd name="connsiteX41" fmla="*/ 5118343 w 5729122"/>
              <a:gd name="connsiteY41" fmla="*/ 5806644 h 6858000"/>
              <a:gd name="connsiteX42" fmla="*/ 5070883 w 5729122"/>
              <a:gd name="connsiteY42" fmla="*/ 5897104 h 6858000"/>
              <a:gd name="connsiteX43" fmla="*/ 5037023 w 5729122"/>
              <a:gd name="connsiteY43" fmla="*/ 5956980 h 6858000"/>
              <a:gd name="connsiteX44" fmla="*/ 4833572 w 5729122"/>
              <a:gd name="connsiteY44" fmla="*/ 6289428 h 6858000"/>
              <a:gd name="connsiteX45" fmla="*/ 4810675 w 5729122"/>
              <a:gd name="connsiteY45" fmla="*/ 6322217 h 6858000"/>
              <a:gd name="connsiteX46" fmla="*/ 4574278 w 5729122"/>
              <a:gd name="connsiteY46" fmla="*/ 6640038 h 6858000"/>
              <a:gd name="connsiteX47" fmla="*/ 4563316 w 5729122"/>
              <a:gd name="connsiteY47" fmla="*/ 6652847 h 6858000"/>
              <a:gd name="connsiteX48" fmla="*/ 4378585 w 5729122"/>
              <a:gd name="connsiteY48" fmla="*/ 6858000 h 6858000"/>
              <a:gd name="connsiteX49" fmla="*/ 0 w 5729122"/>
              <a:gd name="connsiteY4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729122" h="6858000">
                <a:moveTo>
                  <a:pt x="0" y="0"/>
                </a:moveTo>
                <a:lnTo>
                  <a:pt x="4709761" y="0"/>
                </a:lnTo>
                <a:lnTo>
                  <a:pt x="4826643" y="157141"/>
                </a:lnTo>
                <a:lnTo>
                  <a:pt x="5040962" y="507347"/>
                </a:lnTo>
                <a:lnTo>
                  <a:pt x="5190880" y="796933"/>
                </a:lnTo>
                <a:lnTo>
                  <a:pt x="5218051" y="854676"/>
                </a:lnTo>
                <a:lnTo>
                  <a:pt x="5352545" y="1170835"/>
                </a:lnTo>
                <a:lnTo>
                  <a:pt x="5370968" y="1220627"/>
                </a:lnTo>
                <a:lnTo>
                  <a:pt x="5489303" y="1568502"/>
                </a:lnTo>
                <a:lnTo>
                  <a:pt x="5489307" y="1568513"/>
                </a:lnTo>
                <a:lnTo>
                  <a:pt x="5489310" y="1568524"/>
                </a:lnTo>
                <a:lnTo>
                  <a:pt x="5583323" y="1930084"/>
                </a:lnTo>
                <a:lnTo>
                  <a:pt x="5595775" y="1983662"/>
                </a:lnTo>
                <a:lnTo>
                  <a:pt x="5661191" y="2340282"/>
                </a:lnTo>
                <a:lnTo>
                  <a:pt x="5676097" y="2442274"/>
                </a:lnTo>
                <a:lnTo>
                  <a:pt x="5687749" y="2533558"/>
                </a:lnTo>
                <a:lnTo>
                  <a:pt x="5702401" y="2674444"/>
                </a:lnTo>
                <a:lnTo>
                  <a:pt x="5710441" y="2762880"/>
                </a:lnTo>
                <a:lnTo>
                  <a:pt x="5720143" y="2918783"/>
                </a:lnTo>
                <a:lnTo>
                  <a:pt x="5724274" y="2994670"/>
                </a:lnTo>
                <a:lnTo>
                  <a:pt x="5729122" y="3228945"/>
                </a:lnTo>
                <a:lnTo>
                  <a:pt x="5723484" y="3485425"/>
                </a:lnTo>
                <a:lnTo>
                  <a:pt x="5718229" y="3569858"/>
                </a:lnTo>
                <a:lnTo>
                  <a:pt x="5707081" y="3738436"/>
                </a:lnTo>
                <a:lnTo>
                  <a:pt x="5696736" y="3837921"/>
                </a:lnTo>
                <a:lnTo>
                  <a:pt x="5680184" y="3987652"/>
                </a:lnTo>
                <a:lnTo>
                  <a:pt x="5664908" y="4092173"/>
                </a:lnTo>
                <a:lnTo>
                  <a:pt x="5643058" y="4232741"/>
                </a:lnTo>
                <a:lnTo>
                  <a:pt x="5623019" y="4338837"/>
                </a:lnTo>
                <a:lnTo>
                  <a:pt x="5595970" y="4473389"/>
                </a:lnTo>
                <a:lnTo>
                  <a:pt x="5571340" y="4579372"/>
                </a:lnTo>
                <a:lnTo>
                  <a:pt x="5539181" y="4709268"/>
                </a:lnTo>
                <a:lnTo>
                  <a:pt x="5510143" y="4814133"/>
                </a:lnTo>
                <a:lnTo>
                  <a:pt x="5472948" y="4940073"/>
                </a:lnTo>
                <a:lnTo>
                  <a:pt x="5439701" y="5043109"/>
                </a:lnTo>
                <a:lnTo>
                  <a:pt x="5397523" y="5165491"/>
                </a:lnTo>
                <a:lnTo>
                  <a:pt x="5360281" y="5266148"/>
                </a:lnTo>
                <a:lnTo>
                  <a:pt x="5313143" y="5385230"/>
                </a:lnTo>
                <a:lnTo>
                  <a:pt x="5272158" y="5483009"/>
                </a:lnTo>
                <a:lnTo>
                  <a:pt x="5220024" y="5599022"/>
                </a:lnTo>
                <a:lnTo>
                  <a:pt x="5175601" y="5693427"/>
                </a:lnTo>
                <a:lnTo>
                  <a:pt x="5118343" y="5806644"/>
                </a:lnTo>
                <a:lnTo>
                  <a:pt x="5070883" y="5897104"/>
                </a:lnTo>
                <a:lnTo>
                  <a:pt x="5037023" y="5956980"/>
                </a:lnTo>
                <a:lnTo>
                  <a:pt x="4833572" y="6289428"/>
                </a:lnTo>
                <a:lnTo>
                  <a:pt x="4810675" y="6322217"/>
                </a:lnTo>
                <a:lnTo>
                  <a:pt x="4574278" y="6640038"/>
                </a:lnTo>
                <a:lnTo>
                  <a:pt x="4563316" y="6652847"/>
                </a:lnTo>
                <a:lnTo>
                  <a:pt x="43785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1000">
                <a:srgbClr val="03D3CF">
                  <a:alpha val="85000"/>
                </a:srgbClr>
              </a:gs>
              <a:gs pos="25000">
                <a:srgbClr val="0DB5C5">
                  <a:alpha val="85000"/>
                </a:srgbClr>
              </a:gs>
              <a:gs pos="78000">
                <a:srgbClr val="305AA6">
                  <a:alpha val="85000"/>
                </a:srgbClr>
              </a:gs>
              <a:gs pos="53000">
                <a:srgbClr val="2082B4">
                  <a:alpha val="85000"/>
                </a:srgbClr>
              </a:gs>
              <a:gs pos="92000">
                <a:srgbClr val="403198">
                  <a:alpha val="8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079" name="组合 93"/>
          <p:cNvGrpSpPr>
            <a:grpSpLocks/>
          </p:cNvGrpSpPr>
          <p:nvPr/>
        </p:nvGrpSpPr>
        <p:grpSpPr bwMode="auto">
          <a:xfrm>
            <a:off x="1854200" y="2867025"/>
            <a:ext cx="2020888" cy="1123950"/>
            <a:chOff x="2243948" y="2610466"/>
            <a:chExt cx="2020530" cy="1123385"/>
          </a:xfrm>
        </p:grpSpPr>
        <p:sp>
          <p:nvSpPr>
            <p:cNvPr id="95" name="文本框 94"/>
            <p:cNvSpPr txBox="1"/>
            <p:nvPr/>
          </p:nvSpPr>
          <p:spPr>
            <a:xfrm>
              <a:off x="2507426" y="3334002"/>
              <a:ext cx="1493573" cy="3998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bg1">
                      <a:lumMod val="85000"/>
                    </a:schemeClr>
                  </a:solidFill>
                  <a:latin typeface="+mn-lt"/>
                  <a:ea typeface="+mn-ea"/>
                </a:rPr>
                <a:t>CONTENTS</a:t>
              </a:r>
              <a:endParaRPr lang="zh-CN" altLang="en-US" sz="20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2243948" y="2610466"/>
              <a:ext cx="2020530" cy="9234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5400" dirty="0">
                  <a:solidFill>
                    <a:schemeClr val="bg1"/>
                  </a:solidFill>
                  <a:latin typeface="+mj-ea"/>
                  <a:ea typeface="+mj-ea"/>
                </a:rPr>
                <a:t>目录</a:t>
              </a: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630863" y="495300"/>
            <a:ext cx="847725" cy="847725"/>
            <a:chOff x="5630863" y="495300"/>
            <a:chExt cx="847725" cy="847725"/>
          </a:xfrm>
        </p:grpSpPr>
        <p:sp>
          <p:nvSpPr>
            <p:cNvPr id="5" name="椭圆 4"/>
            <p:cNvSpPr/>
            <p:nvPr/>
          </p:nvSpPr>
          <p:spPr>
            <a:xfrm>
              <a:off x="5630863" y="495300"/>
              <a:ext cx="847725" cy="847725"/>
            </a:xfrm>
            <a:prstGeom prst="ellipse">
              <a:avLst/>
            </a:prstGeom>
            <a:solidFill>
              <a:srgbClr val="403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99" name="文本框 6"/>
            <p:cNvSpPr txBox="1">
              <a:spLocks noChangeArrowheads="1"/>
            </p:cNvSpPr>
            <p:nvPr/>
          </p:nvSpPr>
          <p:spPr bwMode="auto">
            <a:xfrm>
              <a:off x="5767388" y="534988"/>
              <a:ext cx="574675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400">
                  <a:solidFill>
                    <a:schemeClr val="bg1"/>
                  </a:solidFill>
                </a:rPr>
                <a:t>1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138863" y="2168525"/>
            <a:ext cx="847725" cy="847725"/>
            <a:chOff x="6138863" y="2168525"/>
            <a:chExt cx="847725" cy="847725"/>
          </a:xfrm>
        </p:grpSpPr>
        <p:sp>
          <p:nvSpPr>
            <p:cNvPr id="18" name="椭圆 17"/>
            <p:cNvSpPr/>
            <p:nvPr/>
          </p:nvSpPr>
          <p:spPr>
            <a:xfrm>
              <a:off x="6138863" y="2168525"/>
              <a:ext cx="847725" cy="847725"/>
            </a:xfrm>
            <a:prstGeom prst="ellipse">
              <a:avLst/>
            </a:prstGeom>
            <a:solidFill>
              <a:srgbClr val="305A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97" name="文本框 22"/>
            <p:cNvSpPr txBox="1">
              <a:spLocks noChangeArrowheads="1"/>
            </p:cNvSpPr>
            <p:nvPr/>
          </p:nvSpPr>
          <p:spPr bwMode="auto">
            <a:xfrm>
              <a:off x="6275388" y="2208213"/>
              <a:ext cx="574675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400">
                  <a:solidFill>
                    <a:schemeClr val="bg1"/>
                  </a:solidFill>
                </a:rPr>
                <a:t>2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130925" y="3841750"/>
            <a:ext cx="847725" cy="847725"/>
            <a:chOff x="6130925" y="3841750"/>
            <a:chExt cx="847725" cy="847725"/>
          </a:xfrm>
        </p:grpSpPr>
        <p:sp>
          <p:nvSpPr>
            <p:cNvPr id="19" name="椭圆 18"/>
            <p:cNvSpPr/>
            <p:nvPr/>
          </p:nvSpPr>
          <p:spPr>
            <a:xfrm>
              <a:off x="6130925" y="3841750"/>
              <a:ext cx="847725" cy="847725"/>
            </a:xfrm>
            <a:prstGeom prst="ellipse">
              <a:avLst/>
            </a:prstGeom>
            <a:solidFill>
              <a:srgbClr val="2082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95" name="文本框 23"/>
            <p:cNvSpPr txBox="1">
              <a:spLocks noChangeArrowheads="1"/>
            </p:cNvSpPr>
            <p:nvPr/>
          </p:nvSpPr>
          <p:spPr bwMode="auto">
            <a:xfrm>
              <a:off x="6267450" y="3881438"/>
              <a:ext cx="574675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400">
                  <a:solidFill>
                    <a:schemeClr val="bg1"/>
                  </a:solidFill>
                </a:rPr>
                <a:t>3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5668963" y="5514975"/>
            <a:ext cx="847725" cy="847725"/>
            <a:chOff x="5668963" y="5514975"/>
            <a:chExt cx="847725" cy="847725"/>
          </a:xfrm>
        </p:grpSpPr>
        <p:sp>
          <p:nvSpPr>
            <p:cNvPr id="20" name="椭圆 19"/>
            <p:cNvSpPr/>
            <p:nvPr/>
          </p:nvSpPr>
          <p:spPr>
            <a:xfrm>
              <a:off x="5668963" y="5514975"/>
              <a:ext cx="847725" cy="847725"/>
            </a:xfrm>
            <a:prstGeom prst="ellipse">
              <a:avLst/>
            </a:prstGeom>
            <a:solidFill>
              <a:srgbClr val="0D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93" name="文本框 24"/>
            <p:cNvSpPr txBox="1">
              <a:spLocks noChangeArrowheads="1"/>
            </p:cNvSpPr>
            <p:nvPr/>
          </p:nvSpPr>
          <p:spPr bwMode="auto">
            <a:xfrm>
              <a:off x="5786438" y="5535613"/>
              <a:ext cx="574675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400">
                  <a:solidFill>
                    <a:schemeClr val="bg1"/>
                  </a:solidFill>
                </a:rPr>
                <a:t>4</a:t>
              </a:r>
              <a:endParaRPr lang="zh-CN" altLang="en-US" sz="440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 bwMode="auto">
          <a:xfrm>
            <a:off x="6479114" y="622300"/>
            <a:ext cx="4123799" cy="46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8000">
                      <a:srgbClr val="03D3CF">
                        <a:alpha val="99000"/>
                      </a:srgbClr>
                    </a:gs>
                    <a:gs pos="31000">
                      <a:srgbClr val="0DB5C5"/>
                    </a:gs>
                    <a:gs pos="75000">
                      <a:srgbClr val="305AA6"/>
                    </a:gs>
                    <a:gs pos="53000">
                      <a:srgbClr val="2082B4"/>
                    </a:gs>
                    <a:gs pos="88000">
                      <a:srgbClr val="403198"/>
                    </a:gs>
                  </a:gsLst>
                  <a:lin ang="13500000" scaled="1"/>
                </a:gradFill>
                <a:latin typeface="+mn-lt"/>
                <a:ea typeface="+mn-ea"/>
              </a:rPr>
              <a:t>点击添加标题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470650" y="960438"/>
            <a:ext cx="41322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" name="文本框 29"/>
          <p:cNvSpPr txBox="1"/>
          <p:nvPr/>
        </p:nvSpPr>
        <p:spPr bwMode="auto">
          <a:xfrm>
            <a:off x="6987114" y="2300288"/>
            <a:ext cx="4123799" cy="46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8000">
                      <a:srgbClr val="03D3CF">
                        <a:alpha val="99000"/>
                      </a:srgbClr>
                    </a:gs>
                    <a:gs pos="31000">
                      <a:srgbClr val="0DB5C5"/>
                    </a:gs>
                    <a:gs pos="75000">
                      <a:srgbClr val="305AA6"/>
                    </a:gs>
                    <a:gs pos="53000">
                      <a:srgbClr val="2082B4"/>
                    </a:gs>
                    <a:gs pos="88000">
                      <a:srgbClr val="403198"/>
                    </a:gs>
                  </a:gsLst>
                  <a:lin ang="13500000" scaled="1"/>
                </a:gradFill>
                <a:latin typeface="+mn-lt"/>
                <a:ea typeface="+mn-ea"/>
              </a:rPr>
              <a:t>点击添加标题</a:t>
            </a: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6978650" y="2638425"/>
            <a:ext cx="41322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6987114" y="3978275"/>
            <a:ext cx="4123799" cy="46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8000">
                      <a:srgbClr val="03D3CF">
                        <a:alpha val="99000"/>
                      </a:srgbClr>
                    </a:gs>
                    <a:gs pos="31000">
                      <a:srgbClr val="0DB5C5"/>
                    </a:gs>
                    <a:gs pos="75000">
                      <a:srgbClr val="305AA6"/>
                    </a:gs>
                    <a:gs pos="53000">
                      <a:srgbClr val="2082B4"/>
                    </a:gs>
                    <a:gs pos="88000">
                      <a:srgbClr val="403198"/>
                    </a:gs>
                  </a:gsLst>
                  <a:lin ang="13500000" scaled="1"/>
                </a:gradFill>
                <a:latin typeface="+mn-lt"/>
                <a:ea typeface="+mn-ea"/>
              </a:rPr>
              <a:t>点击添加标题</a:t>
            </a: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6978650" y="4316413"/>
            <a:ext cx="41322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 bwMode="auto">
          <a:xfrm>
            <a:off x="6493402" y="5656263"/>
            <a:ext cx="4123798" cy="46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8000">
                      <a:srgbClr val="03D3CF">
                        <a:alpha val="99000"/>
                      </a:srgbClr>
                    </a:gs>
                    <a:gs pos="31000">
                      <a:srgbClr val="0DB5C5"/>
                    </a:gs>
                    <a:gs pos="75000">
                      <a:srgbClr val="305AA6"/>
                    </a:gs>
                    <a:gs pos="53000">
                      <a:srgbClr val="2082B4"/>
                    </a:gs>
                    <a:gs pos="88000">
                      <a:srgbClr val="403198"/>
                    </a:gs>
                  </a:gsLst>
                  <a:lin ang="13500000" scaled="1"/>
                </a:gradFill>
                <a:latin typeface="+mn-lt"/>
                <a:ea typeface="+mn-ea"/>
              </a:rPr>
              <a:t>点击添加标题</a:t>
            </a:r>
          </a:p>
        </p:txBody>
      </p:sp>
      <p:sp>
        <p:nvSpPr>
          <p:cNvPr id="37" name="文本框 36"/>
          <p:cNvSpPr txBox="1"/>
          <p:nvPr/>
        </p:nvSpPr>
        <p:spPr bwMode="auto">
          <a:xfrm>
            <a:off x="6484938" y="5994400"/>
            <a:ext cx="4132262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139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1" grpId="0"/>
      <p:bldP spid="34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5565775" y="2060575"/>
            <a:ext cx="1055688" cy="105568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99" name="文本框 13"/>
          <p:cNvSpPr txBox="1">
            <a:spLocks noChangeArrowheads="1"/>
          </p:cNvSpPr>
          <p:nvPr/>
        </p:nvSpPr>
        <p:spPr bwMode="auto">
          <a:xfrm>
            <a:off x="5715000" y="2233613"/>
            <a:ext cx="757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bg1"/>
                </a:solidFill>
              </a:rPr>
              <a:t>1</a:t>
            </a:r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44988" y="3249613"/>
            <a:ext cx="349567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11663" y="3624263"/>
            <a:ext cx="33623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256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5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12226926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矩形 62"/>
          <p:cNvSpPr/>
          <p:nvPr/>
        </p:nvSpPr>
        <p:spPr>
          <a:xfrm>
            <a:off x="-17463" y="0"/>
            <a:ext cx="12226926" cy="4487863"/>
          </a:xfrm>
          <a:prstGeom prst="rect">
            <a:avLst/>
          </a:prstGeom>
          <a:gradFill>
            <a:gsLst>
              <a:gs pos="0">
                <a:srgbClr val="403198">
                  <a:alpha val="85000"/>
                </a:srgbClr>
              </a:gs>
              <a:gs pos="98693">
                <a:srgbClr val="0DB5C5">
                  <a:alpha val="85000"/>
                </a:srgbClr>
              </a:gs>
              <a:gs pos="65359">
                <a:srgbClr val="2082B4">
                  <a:alpha val="85000"/>
                </a:srgbClr>
              </a:gs>
              <a:gs pos="30000">
                <a:srgbClr val="305AA6">
                  <a:alpha val="8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124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199" y="806610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2" name="文本框 4"/>
            <p:cNvSpPr txBox="1">
              <a:spLocks noChangeArrowheads="1"/>
            </p:cNvSpPr>
            <p:nvPr/>
          </p:nvSpPr>
          <p:spPr bwMode="auto">
            <a:xfrm>
              <a:off x="255886" y="484319"/>
              <a:ext cx="24524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</a:rPr>
                <a:t>Add your text here please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6" name="椭圆 5"/>
          <p:cNvSpPr/>
          <p:nvPr/>
        </p:nvSpPr>
        <p:spPr bwMode="auto">
          <a:xfrm>
            <a:off x="587375" y="3500438"/>
            <a:ext cx="1976438" cy="1976437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51" name="文本框 6"/>
          <p:cNvSpPr txBox="1">
            <a:spLocks noChangeArrowheads="1"/>
          </p:cNvSpPr>
          <p:nvPr/>
        </p:nvSpPr>
        <p:spPr bwMode="auto">
          <a:xfrm>
            <a:off x="663575" y="4287838"/>
            <a:ext cx="1824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</a:rPr>
              <a:t>Key words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3589338" y="3890963"/>
            <a:ext cx="1089025" cy="1089025"/>
          </a:xfrm>
          <a:prstGeom prst="ellipse">
            <a:avLst/>
          </a:prstGeom>
          <a:solidFill>
            <a:srgbClr val="305AA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31" name="Freeform 120"/>
          <p:cNvSpPr>
            <a:spLocks noEditPoints="1"/>
          </p:cNvSpPr>
          <p:nvPr/>
        </p:nvSpPr>
        <p:spPr bwMode="auto">
          <a:xfrm>
            <a:off x="3929063" y="4259263"/>
            <a:ext cx="407987" cy="458787"/>
          </a:xfrm>
          <a:custGeom>
            <a:avLst/>
            <a:gdLst>
              <a:gd name="T0" fmla="*/ 2147483646 w 1810"/>
              <a:gd name="T1" fmla="*/ 0 h 2048"/>
              <a:gd name="T2" fmla="*/ 2147483646 w 1810"/>
              <a:gd name="T3" fmla="*/ 2147483646 h 2048"/>
              <a:gd name="T4" fmla="*/ 2147483646 w 1810"/>
              <a:gd name="T5" fmla="*/ 0 h 2048"/>
              <a:gd name="T6" fmla="*/ 2147483646 w 1810"/>
              <a:gd name="T7" fmla="*/ 2147483646 h 2048"/>
              <a:gd name="T8" fmla="*/ 2147483646 w 1810"/>
              <a:gd name="T9" fmla="*/ 2147483646 h 2048"/>
              <a:gd name="T10" fmla="*/ 2147483646 w 1810"/>
              <a:gd name="T11" fmla="*/ 2147483646 h 2048"/>
              <a:gd name="T12" fmla="*/ 2147483646 w 1810"/>
              <a:gd name="T13" fmla="*/ 0 h 2048"/>
              <a:gd name="T14" fmla="*/ 2147483646 w 1810"/>
              <a:gd name="T15" fmla="*/ 2147483646 h 2048"/>
              <a:gd name="T16" fmla="*/ 2147483646 w 1810"/>
              <a:gd name="T17" fmla="*/ 2147483646 h 2048"/>
              <a:gd name="T18" fmla="*/ 2147483646 w 1810"/>
              <a:gd name="T19" fmla="*/ 2147483646 h 2048"/>
              <a:gd name="T20" fmla="*/ 2147483646 w 1810"/>
              <a:gd name="T21" fmla="*/ 2147483646 h 2048"/>
              <a:gd name="T22" fmla="*/ 2147483646 w 1810"/>
              <a:gd name="T23" fmla="*/ 2147483646 h 20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10" h="2048">
                <a:moveTo>
                  <a:pt x="1801" y="0"/>
                </a:moveTo>
                <a:cubicBezTo>
                  <a:pt x="905" y="256"/>
                  <a:pt x="905" y="256"/>
                  <a:pt x="905" y="256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0" y="103"/>
                  <a:pt x="9" y="256"/>
                </a:cubicBezTo>
                <a:cubicBezTo>
                  <a:pt x="905" y="536"/>
                  <a:pt x="905" y="536"/>
                  <a:pt x="905" y="536"/>
                </a:cubicBezTo>
                <a:cubicBezTo>
                  <a:pt x="1801" y="256"/>
                  <a:pt x="1801" y="256"/>
                  <a:pt x="1801" y="256"/>
                </a:cubicBezTo>
                <a:cubicBezTo>
                  <a:pt x="1810" y="103"/>
                  <a:pt x="1801" y="0"/>
                  <a:pt x="1801" y="0"/>
                </a:cubicBezTo>
                <a:close/>
                <a:moveTo>
                  <a:pt x="25" y="390"/>
                </a:moveTo>
                <a:cubicBezTo>
                  <a:pt x="73" y="892"/>
                  <a:pt x="252" y="1735"/>
                  <a:pt x="905" y="2048"/>
                </a:cubicBezTo>
                <a:cubicBezTo>
                  <a:pt x="1558" y="1735"/>
                  <a:pt x="1737" y="892"/>
                  <a:pt x="1785" y="390"/>
                </a:cubicBezTo>
                <a:cubicBezTo>
                  <a:pt x="905" y="721"/>
                  <a:pt x="905" y="721"/>
                  <a:pt x="905" y="721"/>
                </a:cubicBezTo>
                <a:lnTo>
                  <a:pt x="25" y="3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椭圆 10"/>
          <p:cNvSpPr/>
          <p:nvPr/>
        </p:nvSpPr>
        <p:spPr bwMode="auto">
          <a:xfrm>
            <a:off x="5929313" y="3890963"/>
            <a:ext cx="1089025" cy="1089025"/>
          </a:xfrm>
          <a:prstGeom prst="ellipse">
            <a:avLst/>
          </a:prstGeom>
          <a:solidFill>
            <a:srgbClr val="21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33" name="Freeform 124"/>
          <p:cNvSpPr>
            <a:spLocks/>
          </p:cNvSpPr>
          <p:nvPr/>
        </p:nvSpPr>
        <p:spPr bwMode="auto">
          <a:xfrm>
            <a:off x="6275388" y="4259263"/>
            <a:ext cx="396875" cy="395287"/>
          </a:xfrm>
          <a:custGeom>
            <a:avLst/>
            <a:gdLst>
              <a:gd name="T0" fmla="*/ 2147483646 w 2048"/>
              <a:gd name="T1" fmla="*/ 2147483646 h 2048"/>
              <a:gd name="T2" fmla="*/ 2147483646 w 2048"/>
              <a:gd name="T3" fmla="*/ 2147483646 h 2048"/>
              <a:gd name="T4" fmla="*/ 2147483646 w 2048"/>
              <a:gd name="T5" fmla="*/ 2147483646 h 2048"/>
              <a:gd name="T6" fmla="*/ 2147483646 w 2048"/>
              <a:gd name="T7" fmla="*/ 2147483646 h 2048"/>
              <a:gd name="T8" fmla="*/ 2147483646 w 2048"/>
              <a:gd name="T9" fmla="*/ 2147483646 h 2048"/>
              <a:gd name="T10" fmla="*/ 2147483646 w 2048"/>
              <a:gd name="T11" fmla="*/ 2147483646 h 2048"/>
              <a:gd name="T12" fmla="*/ 2147483646 w 2048"/>
              <a:gd name="T13" fmla="*/ 2147483646 h 2048"/>
              <a:gd name="T14" fmla="*/ 2147483646 w 2048"/>
              <a:gd name="T15" fmla="*/ 2147483646 h 2048"/>
              <a:gd name="T16" fmla="*/ 2147483646 w 2048"/>
              <a:gd name="T17" fmla="*/ 0 h 2048"/>
              <a:gd name="T18" fmla="*/ 2147483646 w 2048"/>
              <a:gd name="T19" fmla="*/ 2147483646 h 2048"/>
              <a:gd name="T20" fmla="*/ 2147483646 w 2048"/>
              <a:gd name="T21" fmla="*/ 2147483646 h 2048"/>
              <a:gd name="T22" fmla="*/ 2147483646 w 2048"/>
              <a:gd name="T23" fmla="*/ 2147483646 h 2048"/>
              <a:gd name="T24" fmla="*/ 2147483646 w 2048"/>
              <a:gd name="T25" fmla="*/ 2147483646 h 2048"/>
              <a:gd name="T26" fmla="*/ 0 w 2048"/>
              <a:gd name="T27" fmla="*/ 2147483646 h 2048"/>
              <a:gd name="T28" fmla="*/ 2147483646 w 2048"/>
              <a:gd name="T29" fmla="*/ 2147483646 h 2048"/>
              <a:gd name="T30" fmla="*/ 2147483646 w 2048"/>
              <a:gd name="T31" fmla="*/ 2147483646 h 2048"/>
              <a:gd name="T32" fmla="*/ 2147483646 w 2048"/>
              <a:gd name="T33" fmla="*/ 2147483646 h 2048"/>
              <a:gd name="T34" fmla="*/ 2147483646 w 2048"/>
              <a:gd name="T35" fmla="*/ 2147483646 h 2048"/>
              <a:gd name="T36" fmla="*/ 2147483646 w 2048"/>
              <a:gd name="T37" fmla="*/ 2147483646 h 2048"/>
              <a:gd name="T38" fmla="*/ 2147483646 w 2048"/>
              <a:gd name="T39" fmla="*/ 2147483646 h 2048"/>
              <a:gd name="T40" fmla="*/ 2147483646 w 2048"/>
              <a:gd name="T41" fmla="*/ 2147483646 h 204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048" h="2048">
                <a:moveTo>
                  <a:pt x="1728" y="1408"/>
                </a:moveTo>
                <a:cubicBezTo>
                  <a:pt x="1638" y="1408"/>
                  <a:pt x="1556" y="1445"/>
                  <a:pt x="1498" y="1506"/>
                </a:cubicBezTo>
                <a:cubicBezTo>
                  <a:pt x="636" y="1075"/>
                  <a:pt x="636" y="1075"/>
                  <a:pt x="636" y="1075"/>
                </a:cubicBezTo>
                <a:cubicBezTo>
                  <a:pt x="639" y="1058"/>
                  <a:pt x="640" y="1041"/>
                  <a:pt x="640" y="1024"/>
                </a:cubicBezTo>
                <a:cubicBezTo>
                  <a:pt x="640" y="1007"/>
                  <a:pt x="639" y="990"/>
                  <a:pt x="636" y="973"/>
                </a:cubicBezTo>
                <a:cubicBezTo>
                  <a:pt x="1498" y="542"/>
                  <a:pt x="1498" y="542"/>
                  <a:pt x="1498" y="542"/>
                </a:cubicBezTo>
                <a:cubicBezTo>
                  <a:pt x="1556" y="603"/>
                  <a:pt x="1638" y="640"/>
                  <a:pt x="1728" y="640"/>
                </a:cubicBezTo>
                <a:cubicBezTo>
                  <a:pt x="1905" y="640"/>
                  <a:pt x="2048" y="497"/>
                  <a:pt x="2048" y="320"/>
                </a:cubicBezTo>
                <a:cubicBezTo>
                  <a:pt x="2048" y="143"/>
                  <a:pt x="1905" y="0"/>
                  <a:pt x="1728" y="0"/>
                </a:cubicBezTo>
                <a:cubicBezTo>
                  <a:pt x="1551" y="0"/>
                  <a:pt x="1408" y="143"/>
                  <a:pt x="1408" y="320"/>
                </a:cubicBezTo>
                <a:cubicBezTo>
                  <a:pt x="1408" y="337"/>
                  <a:pt x="1409" y="354"/>
                  <a:pt x="1412" y="371"/>
                </a:cubicBezTo>
                <a:cubicBezTo>
                  <a:pt x="550" y="802"/>
                  <a:pt x="550" y="802"/>
                  <a:pt x="550" y="802"/>
                </a:cubicBezTo>
                <a:cubicBezTo>
                  <a:pt x="492" y="741"/>
                  <a:pt x="410" y="704"/>
                  <a:pt x="320" y="704"/>
                </a:cubicBezTo>
                <a:cubicBezTo>
                  <a:pt x="143" y="704"/>
                  <a:pt x="0" y="847"/>
                  <a:pt x="0" y="1024"/>
                </a:cubicBezTo>
                <a:cubicBezTo>
                  <a:pt x="0" y="1201"/>
                  <a:pt x="143" y="1344"/>
                  <a:pt x="320" y="1344"/>
                </a:cubicBezTo>
                <a:cubicBezTo>
                  <a:pt x="410" y="1344"/>
                  <a:pt x="492" y="1307"/>
                  <a:pt x="550" y="1246"/>
                </a:cubicBezTo>
                <a:cubicBezTo>
                  <a:pt x="1412" y="1677"/>
                  <a:pt x="1412" y="1677"/>
                  <a:pt x="1412" y="1677"/>
                </a:cubicBezTo>
                <a:cubicBezTo>
                  <a:pt x="1409" y="1694"/>
                  <a:pt x="1408" y="1711"/>
                  <a:pt x="1408" y="1728"/>
                </a:cubicBezTo>
                <a:cubicBezTo>
                  <a:pt x="1408" y="1905"/>
                  <a:pt x="1551" y="2048"/>
                  <a:pt x="1728" y="2048"/>
                </a:cubicBezTo>
                <a:cubicBezTo>
                  <a:pt x="1905" y="2048"/>
                  <a:pt x="2048" y="1905"/>
                  <a:pt x="2048" y="1728"/>
                </a:cubicBezTo>
                <a:cubicBezTo>
                  <a:pt x="2048" y="1551"/>
                  <a:pt x="1905" y="1408"/>
                  <a:pt x="1728" y="14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椭圆 13"/>
          <p:cNvSpPr/>
          <p:nvPr/>
        </p:nvSpPr>
        <p:spPr bwMode="auto">
          <a:xfrm>
            <a:off x="8270875" y="3890963"/>
            <a:ext cx="1089025" cy="1089025"/>
          </a:xfrm>
          <a:prstGeom prst="ellipse">
            <a:avLst/>
          </a:prstGeom>
          <a:solidFill>
            <a:srgbClr val="0EB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35" name="Freeform 128"/>
          <p:cNvSpPr>
            <a:spLocks/>
          </p:cNvSpPr>
          <p:nvPr/>
        </p:nvSpPr>
        <p:spPr bwMode="auto">
          <a:xfrm>
            <a:off x="8594725" y="4237038"/>
            <a:ext cx="441325" cy="439737"/>
          </a:xfrm>
          <a:custGeom>
            <a:avLst/>
            <a:gdLst>
              <a:gd name="T0" fmla="*/ 2147483646 w 2048"/>
              <a:gd name="T1" fmla="*/ 2147483646 h 2048"/>
              <a:gd name="T2" fmla="*/ 2147483646 w 2048"/>
              <a:gd name="T3" fmla="*/ 2147483646 h 2048"/>
              <a:gd name="T4" fmla="*/ 2147483646 w 2048"/>
              <a:gd name="T5" fmla="*/ 2147483646 h 2048"/>
              <a:gd name="T6" fmla="*/ 0 w 2048"/>
              <a:gd name="T7" fmla="*/ 2147483646 h 2048"/>
              <a:gd name="T8" fmla="*/ 2147483646 w 2048"/>
              <a:gd name="T9" fmla="*/ 2147483646 h 2048"/>
              <a:gd name="T10" fmla="*/ 0 w 2048"/>
              <a:gd name="T11" fmla="*/ 2147483646 h 2048"/>
              <a:gd name="T12" fmla="*/ 2147483646 w 2048"/>
              <a:gd name="T13" fmla="*/ 2147483646 h 2048"/>
              <a:gd name="T14" fmla="*/ 2147483646 w 2048"/>
              <a:gd name="T15" fmla="*/ 2147483646 h 2048"/>
              <a:gd name="T16" fmla="*/ 2147483646 w 2048"/>
              <a:gd name="T17" fmla="*/ 2147483646 h 2048"/>
              <a:gd name="T18" fmla="*/ 2147483646 w 2048"/>
              <a:gd name="T19" fmla="*/ 2147483646 h 2048"/>
              <a:gd name="T20" fmla="*/ 2147483646 w 2048"/>
              <a:gd name="T21" fmla="*/ 2147483646 h 2048"/>
              <a:gd name="T22" fmla="*/ 2147483646 w 2048"/>
              <a:gd name="T23" fmla="*/ 0 h 2048"/>
              <a:gd name="T24" fmla="*/ 2147483646 w 2048"/>
              <a:gd name="T25" fmla="*/ 2147483646 h 20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48" h="2048">
                <a:moveTo>
                  <a:pt x="1408" y="128"/>
                </a:moveTo>
                <a:cubicBezTo>
                  <a:pt x="768" y="768"/>
                  <a:pt x="768" y="768"/>
                  <a:pt x="768" y="768"/>
                </a:cubicBezTo>
                <a:cubicBezTo>
                  <a:pt x="384" y="768"/>
                  <a:pt x="384" y="768"/>
                  <a:pt x="384" y="768"/>
                </a:cubicBezTo>
                <a:cubicBezTo>
                  <a:pt x="0" y="1280"/>
                  <a:pt x="0" y="1280"/>
                  <a:pt x="0" y="1280"/>
                </a:cubicBezTo>
                <a:cubicBezTo>
                  <a:pt x="0" y="1280"/>
                  <a:pt x="407" y="1167"/>
                  <a:pt x="644" y="1220"/>
                </a:cubicBezTo>
                <a:cubicBezTo>
                  <a:pt x="0" y="2048"/>
                  <a:pt x="0" y="2048"/>
                  <a:pt x="0" y="2048"/>
                </a:cubicBezTo>
                <a:cubicBezTo>
                  <a:pt x="844" y="1392"/>
                  <a:pt x="844" y="1392"/>
                  <a:pt x="844" y="1392"/>
                </a:cubicBezTo>
                <a:cubicBezTo>
                  <a:pt x="961" y="1661"/>
                  <a:pt x="768" y="2048"/>
                  <a:pt x="768" y="2048"/>
                </a:cubicBezTo>
                <a:cubicBezTo>
                  <a:pt x="1280" y="1664"/>
                  <a:pt x="1280" y="1664"/>
                  <a:pt x="1280" y="1664"/>
                </a:cubicBezTo>
                <a:cubicBezTo>
                  <a:pt x="1280" y="1280"/>
                  <a:pt x="1280" y="1280"/>
                  <a:pt x="1280" y="1280"/>
                </a:cubicBezTo>
                <a:cubicBezTo>
                  <a:pt x="1920" y="640"/>
                  <a:pt x="1920" y="640"/>
                  <a:pt x="1920" y="640"/>
                </a:cubicBezTo>
                <a:cubicBezTo>
                  <a:pt x="2048" y="0"/>
                  <a:pt x="2048" y="0"/>
                  <a:pt x="2048" y="0"/>
                </a:cubicBezTo>
                <a:lnTo>
                  <a:pt x="140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椭圆 29"/>
          <p:cNvSpPr/>
          <p:nvPr/>
        </p:nvSpPr>
        <p:spPr bwMode="auto">
          <a:xfrm>
            <a:off x="10610850" y="3890963"/>
            <a:ext cx="1089025" cy="1089025"/>
          </a:xfrm>
          <a:prstGeom prst="ellipse">
            <a:avLst/>
          </a:prstGeom>
          <a:solidFill>
            <a:srgbClr val="03D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 bwMode="auto">
          <a:xfrm>
            <a:off x="10928425" y="4276341"/>
            <a:ext cx="454590" cy="360766"/>
            <a:chOff x="5913438" y="4151313"/>
            <a:chExt cx="2092324" cy="1660524"/>
          </a:xfrm>
          <a:solidFill>
            <a:schemeClr val="bg1"/>
          </a:solidFill>
        </p:grpSpPr>
        <p:sp>
          <p:nvSpPr>
            <p:cNvPr id="41" name="Freeform 136"/>
            <p:cNvSpPr>
              <a:spLocks noEditPoints="1"/>
            </p:cNvSpPr>
            <p:nvPr/>
          </p:nvSpPr>
          <p:spPr bwMode="auto">
            <a:xfrm>
              <a:off x="6337300" y="4151313"/>
              <a:ext cx="1668462" cy="1660524"/>
            </a:xfrm>
            <a:custGeom>
              <a:avLst/>
              <a:gdLst>
                <a:gd name="T0" fmla="*/ 1921 w 2017"/>
                <a:gd name="T1" fmla="*/ 0 h 2017"/>
                <a:gd name="T2" fmla="*/ 1153 w 2017"/>
                <a:gd name="T3" fmla="*/ 0 h 2017"/>
                <a:gd name="T4" fmla="*/ 989 w 2017"/>
                <a:gd name="T5" fmla="*/ 68 h 2017"/>
                <a:gd name="T6" fmla="*/ 37 w 2017"/>
                <a:gd name="T7" fmla="*/ 1020 h 2017"/>
                <a:gd name="T8" fmla="*/ 37 w 2017"/>
                <a:gd name="T9" fmla="*/ 1156 h 2017"/>
                <a:gd name="T10" fmla="*/ 861 w 2017"/>
                <a:gd name="T11" fmla="*/ 1980 h 2017"/>
                <a:gd name="T12" fmla="*/ 997 w 2017"/>
                <a:gd name="T13" fmla="*/ 1980 h 2017"/>
                <a:gd name="T14" fmla="*/ 1949 w 2017"/>
                <a:gd name="T15" fmla="*/ 1028 h 2017"/>
                <a:gd name="T16" fmla="*/ 2017 w 2017"/>
                <a:gd name="T17" fmla="*/ 864 h 2017"/>
                <a:gd name="T18" fmla="*/ 2017 w 2017"/>
                <a:gd name="T19" fmla="*/ 96 h 2017"/>
                <a:gd name="T20" fmla="*/ 1921 w 2017"/>
                <a:gd name="T21" fmla="*/ 0 h 2017"/>
                <a:gd name="T22" fmla="*/ 1441 w 2017"/>
                <a:gd name="T23" fmla="*/ 768 h 2017"/>
                <a:gd name="T24" fmla="*/ 1249 w 2017"/>
                <a:gd name="T25" fmla="*/ 576 h 2017"/>
                <a:gd name="T26" fmla="*/ 1441 w 2017"/>
                <a:gd name="T27" fmla="*/ 384 h 2017"/>
                <a:gd name="T28" fmla="*/ 1633 w 2017"/>
                <a:gd name="T29" fmla="*/ 576 h 2017"/>
                <a:gd name="T30" fmla="*/ 1441 w 2017"/>
                <a:gd name="T31" fmla="*/ 768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17" h="2017">
                  <a:moveTo>
                    <a:pt x="1921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949" y="1028"/>
                    <a:pt x="1949" y="1028"/>
                    <a:pt x="1949" y="1028"/>
                  </a:cubicBezTo>
                  <a:cubicBezTo>
                    <a:pt x="1986" y="991"/>
                    <a:pt x="2017" y="917"/>
                    <a:pt x="2017" y="864"/>
                  </a:cubicBezTo>
                  <a:cubicBezTo>
                    <a:pt x="2017" y="96"/>
                    <a:pt x="2017" y="96"/>
                    <a:pt x="2017" y="96"/>
                  </a:cubicBezTo>
                  <a:cubicBezTo>
                    <a:pt x="2017" y="43"/>
                    <a:pt x="1974" y="0"/>
                    <a:pt x="1921" y="0"/>
                  </a:cubicBezTo>
                  <a:close/>
                  <a:moveTo>
                    <a:pt x="1441" y="768"/>
                  </a:moveTo>
                  <a:cubicBezTo>
                    <a:pt x="1335" y="768"/>
                    <a:pt x="1249" y="682"/>
                    <a:pt x="1249" y="576"/>
                  </a:cubicBezTo>
                  <a:cubicBezTo>
                    <a:pt x="1249" y="470"/>
                    <a:pt x="1335" y="384"/>
                    <a:pt x="1441" y="384"/>
                  </a:cubicBezTo>
                  <a:cubicBezTo>
                    <a:pt x="1547" y="384"/>
                    <a:pt x="1633" y="470"/>
                    <a:pt x="1633" y="576"/>
                  </a:cubicBezTo>
                  <a:cubicBezTo>
                    <a:pt x="1633" y="682"/>
                    <a:pt x="1547" y="768"/>
                    <a:pt x="144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37"/>
            <p:cNvSpPr>
              <a:spLocks/>
            </p:cNvSpPr>
            <p:nvPr/>
          </p:nvSpPr>
          <p:spPr bwMode="auto">
            <a:xfrm>
              <a:off x="5913438" y="4151313"/>
              <a:ext cx="1085850" cy="1660524"/>
            </a:xfrm>
            <a:custGeom>
              <a:avLst/>
              <a:gdLst>
                <a:gd name="T0" fmla="*/ 225 w 1313"/>
                <a:gd name="T1" fmla="*/ 1088 h 2017"/>
                <a:gd name="T2" fmla="*/ 1313 w 1313"/>
                <a:gd name="T3" fmla="*/ 0 h 2017"/>
                <a:gd name="T4" fmla="*/ 1153 w 1313"/>
                <a:gd name="T5" fmla="*/ 0 h 2017"/>
                <a:gd name="T6" fmla="*/ 989 w 1313"/>
                <a:gd name="T7" fmla="*/ 68 h 2017"/>
                <a:gd name="T8" fmla="*/ 37 w 1313"/>
                <a:gd name="T9" fmla="*/ 1020 h 2017"/>
                <a:gd name="T10" fmla="*/ 37 w 1313"/>
                <a:gd name="T11" fmla="*/ 1156 h 2017"/>
                <a:gd name="T12" fmla="*/ 861 w 1313"/>
                <a:gd name="T13" fmla="*/ 1980 h 2017"/>
                <a:gd name="T14" fmla="*/ 997 w 1313"/>
                <a:gd name="T15" fmla="*/ 1980 h 2017"/>
                <a:gd name="T16" fmla="*/ 1057 w 1313"/>
                <a:gd name="T17" fmla="*/ 1920 h 2017"/>
                <a:gd name="T18" fmla="*/ 225 w 1313"/>
                <a:gd name="T19" fmla="*/ 1088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3" h="2017">
                  <a:moveTo>
                    <a:pt x="225" y="1088"/>
                  </a:moveTo>
                  <a:cubicBezTo>
                    <a:pt x="1313" y="0"/>
                    <a:pt x="1313" y="0"/>
                    <a:pt x="1313" y="0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057" y="1920"/>
                    <a:pt x="1057" y="1920"/>
                    <a:pt x="1057" y="1920"/>
                  </a:cubicBezTo>
                  <a:lnTo>
                    <a:pt x="225" y="10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5138" name="组合 44"/>
          <p:cNvGrpSpPr>
            <a:grpSpLocks/>
          </p:cNvGrpSpPr>
          <p:nvPr/>
        </p:nvGrpSpPr>
        <p:grpSpPr bwMode="auto">
          <a:xfrm>
            <a:off x="3186113" y="5068888"/>
            <a:ext cx="1895475" cy="617537"/>
            <a:chOff x="3030811" y="3964636"/>
            <a:chExt cx="1894645" cy="617578"/>
          </a:xfrm>
        </p:grpSpPr>
        <p:sp>
          <p:nvSpPr>
            <p:cNvPr id="5147" name="文本框 42"/>
            <p:cNvSpPr txBox="1">
              <a:spLocks noChangeArrowheads="1"/>
            </p:cNvSpPr>
            <p:nvPr/>
          </p:nvSpPr>
          <p:spPr bwMode="auto">
            <a:xfrm>
              <a:off x="3318821" y="3964636"/>
              <a:ext cx="131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/>
                <a:t>关键词</a:t>
              </a:r>
            </a:p>
          </p:txBody>
        </p:sp>
        <p:sp>
          <p:nvSpPr>
            <p:cNvPr id="5148" name="文本框 43"/>
            <p:cNvSpPr txBox="1">
              <a:spLocks noChangeArrowheads="1"/>
            </p:cNvSpPr>
            <p:nvPr/>
          </p:nvSpPr>
          <p:spPr bwMode="auto">
            <a:xfrm>
              <a:off x="3030811" y="4243660"/>
              <a:ext cx="18946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/>
                <a:t>Your key words</a:t>
              </a:r>
              <a:endParaRPr lang="zh-CN" altLang="en-US" sz="1600"/>
            </a:p>
          </p:txBody>
        </p:sp>
      </p:grpSp>
      <p:grpSp>
        <p:nvGrpSpPr>
          <p:cNvPr id="5139" name="组合 45"/>
          <p:cNvGrpSpPr>
            <a:grpSpLocks/>
          </p:cNvGrpSpPr>
          <p:nvPr/>
        </p:nvGrpSpPr>
        <p:grpSpPr bwMode="auto">
          <a:xfrm>
            <a:off x="5535613" y="5068888"/>
            <a:ext cx="1893887" cy="617537"/>
            <a:chOff x="3030811" y="3964636"/>
            <a:chExt cx="1894645" cy="617578"/>
          </a:xfrm>
        </p:grpSpPr>
        <p:sp>
          <p:nvSpPr>
            <p:cNvPr id="5145" name="文本框 46"/>
            <p:cNvSpPr txBox="1">
              <a:spLocks noChangeArrowheads="1"/>
            </p:cNvSpPr>
            <p:nvPr/>
          </p:nvSpPr>
          <p:spPr bwMode="auto">
            <a:xfrm>
              <a:off x="3318821" y="3964636"/>
              <a:ext cx="131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/>
                <a:t>关键词</a:t>
              </a:r>
            </a:p>
          </p:txBody>
        </p:sp>
        <p:sp>
          <p:nvSpPr>
            <p:cNvPr id="5146" name="文本框 47"/>
            <p:cNvSpPr txBox="1">
              <a:spLocks noChangeArrowheads="1"/>
            </p:cNvSpPr>
            <p:nvPr/>
          </p:nvSpPr>
          <p:spPr bwMode="auto">
            <a:xfrm>
              <a:off x="3030811" y="4243660"/>
              <a:ext cx="18946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/>
                <a:t>Your key words</a:t>
              </a:r>
              <a:endParaRPr lang="zh-CN" altLang="en-US" sz="1600"/>
            </a:p>
          </p:txBody>
        </p:sp>
      </p:grpSp>
      <p:grpSp>
        <p:nvGrpSpPr>
          <p:cNvPr id="5140" name="组合 48"/>
          <p:cNvGrpSpPr>
            <a:grpSpLocks/>
          </p:cNvGrpSpPr>
          <p:nvPr/>
        </p:nvGrpSpPr>
        <p:grpSpPr bwMode="auto">
          <a:xfrm>
            <a:off x="7867650" y="5068888"/>
            <a:ext cx="1895475" cy="617537"/>
            <a:chOff x="3030811" y="3964636"/>
            <a:chExt cx="1894645" cy="617578"/>
          </a:xfrm>
        </p:grpSpPr>
        <p:sp>
          <p:nvSpPr>
            <p:cNvPr id="5143" name="文本框 49"/>
            <p:cNvSpPr txBox="1">
              <a:spLocks noChangeArrowheads="1"/>
            </p:cNvSpPr>
            <p:nvPr/>
          </p:nvSpPr>
          <p:spPr bwMode="auto">
            <a:xfrm>
              <a:off x="3318821" y="3964636"/>
              <a:ext cx="131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/>
                <a:t>关键词</a:t>
              </a:r>
            </a:p>
          </p:txBody>
        </p:sp>
        <p:sp>
          <p:nvSpPr>
            <p:cNvPr id="5144" name="文本框 50"/>
            <p:cNvSpPr txBox="1">
              <a:spLocks noChangeArrowheads="1"/>
            </p:cNvSpPr>
            <p:nvPr/>
          </p:nvSpPr>
          <p:spPr bwMode="auto">
            <a:xfrm>
              <a:off x="3030811" y="4243660"/>
              <a:ext cx="18946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/>
                <a:t>Your key words</a:t>
              </a:r>
              <a:endParaRPr lang="zh-CN" altLang="en-US" sz="1600"/>
            </a:p>
          </p:txBody>
        </p:sp>
      </p:grpSp>
      <p:grpSp>
        <p:nvGrpSpPr>
          <p:cNvPr id="5141" name="组合 51"/>
          <p:cNvGrpSpPr>
            <a:grpSpLocks/>
          </p:cNvGrpSpPr>
          <p:nvPr/>
        </p:nvGrpSpPr>
        <p:grpSpPr bwMode="auto">
          <a:xfrm>
            <a:off x="10217150" y="5068888"/>
            <a:ext cx="1893888" cy="617537"/>
            <a:chOff x="3030811" y="3964636"/>
            <a:chExt cx="1894645" cy="617578"/>
          </a:xfrm>
        </p:grpSpPr>
        <p:sp>
          <p:nvSpPr>
            <p:cNvPr id="5" name="文本框 52"/>
            <p:cNvSpPr txBox="1">
              <a:spLocks noChangeArrowheads="1"/>
            </p:cNvSpPr>
            <p:nvPr/>
          </p:nvSpPr>
          <p:spPr bwMode="auto">
            <a:xfrm>
              <a:off x="3318821" y="3964636"/>
              <a:ext cx="131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/>
                <a:t>关键词</a:t>
              </a:r>
            </a:p>
          </p:txBody>
        </p:sp>
        <p:sp>
          <p:nvSpPr>
            <p:cNvPr id="5142" name="文本框 53"/>
            <p:cNvSpPr txBox="1">
              <a:spLocks noChangeArrowheads="1"/>
            </p:cNvSpPr>
            <p:nvPr/>
          </p:nvSpPr>
          <p:spPr bwMode="auto">
            <a:xfrm>
              <a:off x="3030811" y="4243660"/>
              <a:ext cx="18946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/>
                <a:t>Your key words</a:t>
              </a:r>
              <a:endParaRPr lang="zh-CN" altLang="en-US" sz="1600"/>
            </a:p>
          </p:txBody>
        </p:sp>
      </p:grpSp>
      <p:sp>
        <p:nvSpPr>
          <p:cNvPr id="5126" name="文本框 61"/>
          <p:cNvSpPr txBox="1">
            <a:spLocks noChangeArrowheads="1"/>
          </p:cNvSpPr>
          <p:nvPr/>
        </p:nvSpPr>
        <p:spPr bwMode="auto">
          <a:xfrm>
            <a:off x="1279525" y="2144713"/>
            <a:ext cx="9632950" cy="70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  <a:endParaRPr lang="zh-CN" altLang="en-US" sz="1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127" name="文本框 60"/>
          <p:cNvSpPr txBox="1">
            <a:spLocks noChangeArrowheads="1"/>
          </p:cNvSpPr>
          <p:nvPr/>
        </p:nvSpPr>
        <p:spPr bwMode="auto">
          <a:xfrm>
            <a:off x="4743450" y="1751013"/>
            <a:ext cx="2705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235910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" grpId="0" animBg="1"/>
      <p:bldP spid="5151" grpId="0"/>
      <p:bldP spid="13" grpId="0" animBg="1"/>
      <p:bldP spid="11" grpId="0" animBg="1"/>
      <p:bldP spid="14" grpId="0" animBg="1"/>
      <p:bldP spid="30" grpId="0" animBg="1"/>
      <p:bldP spid="5126" grpId="0"/>
      <p:bldP spid="51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6147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725" y="1268413"/>
            <a:ext cx="3876675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879475" y="4386263"/>
            <a:ext cx="26257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305AA6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2288" y="4773613"/>
            <a:ext cx="3475037" cy="10525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上请输入适量文字在此处进行解释说明，以便于读者合理理解上述标题的内容。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454525" y="1268413"/>
            <a:ext cx="0" cy="52212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2" name="文本框 12"/>
          <p:cNvSpPr txBox="1">
            <a:spLocks noChangeArrowheads="1"/>
          </p:cNvSpPr>
          <p:nvPr/>
        </p:nvSpPr>
        <p:spPr bwMode="auto">
          <a:xfrm>
            <a:off x="4681538" y="1268413"/>
            <a:ext cx="2625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305AA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691063" y="1611313"/>
            <a:ext cx="7165975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4963" y="3575050"/>
            <a:ext cx="3890962" cy="2898775"/>
            <a:chOff x="334963" y="3575050"/>
            <a:chExt cx="3890962" cy="2898775"/>
          </a:xfrm>
        </p:grpSpPr>
        <p:sp>
          <p:nvSpPr>
            <p:cNvPr id="7" name="矩形 6"/>
            <p:cNvSpPr/>
            <p:nvPr/>
          </p:nvSpPr>
          <p:spPr>
            <a:xfrm>
              <a:off x="334963" y="3883025"/>
              <a:ext cx="3890962" cy="2590800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334963" y="3575050"/>
              <a:ext cx="3881437" cy="312738"/>
            </a:xfrm>
            <a:prstGeom prst="rect">
              <a:avLst/>
            </a:prstGeom>
            <a:solidFill>
              <a:srgbClr val="305AA6"/>
            </a:solidFill>
            <a:ln w="12700">
              <a:solidFill>
                <a:srgbClr val="305A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graphicFrame>
        <p:nvGraphicFramePr>
          <p:cNvPr id="2" name="图表 16"/>
          <p:cNvGraphicFramePr>
            <a:graphicFrameLocks/>
          </p:cNvGraphicFramePr>
          <p:nvPr/>
        </p:nvGraphicFramePr>
        <p:xfrm>
          <a:off x="5334000" y="2652713"/>
          <a:ext cx="7494588" cy="4359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56" name="文本框 31"/>
          <p:cNvSpPr txBox="1">
            <a:spLocks noChangeArrowheads="1"/>
          </p:cNvSpPr>
          <p:nvPr/>
        </p:nvSpPr>
        <p:spPr bwMode="auto">
          <a:xfrm>
            <a:off x="4298950" y="3194050"/>
            <a:ext cx="1141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/>
              <a:t>PS</a:t>
            </a:r>
            <a:endParaRPr lang="zh-CN" altLang="en-US" sz="1400"/>
          </a:p>
        </p:txBody>
      </p:sp>
      <p:sp>
        <p:nvSpPr>
          <p:cNvPr id="6157" name="文本框 32"/>
          <p:cNvSpPr txBox="1">
            <a:spLocks noChangeArrowheads="1"/>
          </p:cNvSpPr>
          <p:nvPr/>
        </p:nvSpPr>
        <p:spPr bwMode="auto">
          <a:xfrm>
            <a:off x="4298950" y="4205288"/>
            <a:ext cx="1141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/>
              <a:t>AL</a:t>
            </a:r>
            <a:endParaRPr lang="zh-CN" altLang="en-US" sz="1400"/>
          </a:p>
        </p:txBody>
      </p:sp>
      <p:sp>
        <p:nvSpPr>
          <p:cNvPr id="6158" name="文本框 33"/>
          <p:cNvSpPr txBox="1">
            <a:spLocks noChangeArrowheads="1"/>
          </p:cNvSpPr>
          <p:nvPr/>
        </p:nvSpPr>
        <p:spPr bwMode="auto">
          <a:xfrm>
            <a:off x="4298950" y="5172075"/>
            <a:ext cx="1141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/>
              <a:t>PPT</a:t>
            </a:r>
            <a:endParaRPr lang="zh-CN" altLang="en-US" sz="1400"/>
          </a:p>
        </p:txBody>
      </p:sp>
      <p:sp>
        <p:nvSpPr>
          <p:cNvPr id="6159" name="文本框 34"/>
          <p:cNvSpPr txBox="1">
            <a:spLocks noChangeArrowheads="1"/>
          </p:cNvSpPr>
          <p:nvPr/>
        </p:nvSpPr>
        <p:spPr bwMode="auto">
          <a:xfrm>
            <a:off x="4298950" y="6184900"/>
            <a:ext cx="1141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dirty="0"/>
              <a:t>WORD</a:t>
            </a:r>
            <a:endParaRPr lang="zh-CN" altLang="en-US" sz="1400" dirty="0"/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8660605" y="2643981"/>
            <a:ext cx="647700" cy="331788"/>
            <a:chOff x="8643938" y="2670175"/>
            <a:chExt cx="647700" cy="331788"/>
          </a:xfrm>
        </p:grpSpPr>
        <p:sp>
          <p:nvSpPr>
            <p:cNvPr id="21" name="圆角矩形标注 20"/>
            <p:cNvSpPr/>
            <p:nvPr/>
          </p:nvSpPr>
          <p:spPr>
            <a:xfrm>
              <a:off x="8739188" y="2670175"/>
              <a:ext cx="457200" cy="331788"/>
            </a:xfrm>
            <a:prstGeom prst="wedgeRoundRectCallout">
              <a:avLst>
                <a:gd name="adj1" fmla="val -31107"/>
                <a:gd name="adj2" fmla="val 91841"/>
                <a:gd name="adj3" fmla="val 16667"/>
              </a:avLst>
            </a:prstGeom>
            <a:solidFill>
              <a:srgbClr val="403198"/>
            </a:solidFill>
            <a:ln>
              <a:solidFill>
                <a:srgbClr val="40319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70" name="文本框 19"/>
            <p:cNvSpPr txBox="1">
              <a:spLocks noChangeArrowheads="1"/>
            </p:cNvSpPr>
            <p:nvPr/>
          </p:nvSpPr>
          <p:spPr bwMode="auto">
            <a:xfrm>
              <a:off x="8643938" y="2695575"/>
              <a:ext cx="647700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</a:rPr>
                <a:t>2.8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7458076" y="3668715"/>
            <a:ext cx="649287" cy="331787"/>
            <a:chOff x="7462838" y="3697288"/>
            <a:chExt cx="649287" cy="331787"/>
          </a:xfrm>
        </p:grpSpPr>
        <p:sp>
          <p:nvSpPr>
            <p:cNvPr id="24" name="圆角矩形标注 23"/>
            <p:cNvSpPr/>
            <p:nvPr/>
          </p:nvSpPr>
          <p:spPr>
            <a:xfrm>
              <a:off x="7558088" y="3697288"/>
              <a:ext cx="458787" cy="330200"/>
            </a:xfrm>
            <a:prstGeom prst="wedgeRoundRectCallout">
              <a:avLst>
                <a:gd name="adj1" fmla="val -31107"/>
                <a:gd name="adj2" fmla="val 91841"/>
                <a:gd name="adj3" fmla="val 16667"/>
              </a:avLst>
            </a:prstGeom>
            <a:solidFill>
              <a:srgbClr val="305AA6"/>
            </a:solidFill>
            <a:ln>
              <a:solidFill>
                <a:srgbClr val="305AA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6168" name="文本框 24"/>
            <p:cNvSpPr txBox="1">
              <a:spLocks noChangeArrowheads="1"/>
            </p:cNvSpPr>
            <p:nvPr/>
          </p:nvSpPr>
          <p:spPr bwMode="auto">
            <a:xfrm>
              <a:off x="7462838" y="3721100"/>
              <a:ext cx="6492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</a:rPr>
                <a:t>1.8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10583859" y="4688681"/>
            <a:ext cx="649287" cy="331787"/>
            <a:chOff x="10536238" y="4681538"/>
            <a:chExt cx="649287" cy="331787"/>
          </a:xfrm>
        </p:grpSpPr>
        <p:sp>
          <p:nvSpPr>
            <p:cNvPr id="27" name="圆角矩形标注 26"/>
            <p:cNvSpPr/>
            <p:nvPr/>
          </p:nvSpPr>
          <p:spPr>
            <a:xfrm>
              <a:off x="10631488" y="4681538"/>
              <a:ext cx="457200" cy="330200"/>
            </a:xfrm>
            <a:prstGeom prst="wedgeRoundRectCallout">
              <a:avLst>
                <a:gd name="adj1" fmla="val -31107"/>
                <a:gd name="adj2" fmla="val 91841"/>
                <a:gd name="adj3" fmla="val 16667"/>
              </a:avLst>
            </a:prstGeom>
            <a:solidFill>
              <a:srgbClr val="2082B4"/>
            </a:solidFill>
            <a:ln>
              <a:solidFill>
                <a:srgbClr val="2082B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66" name="文本框 27"/>
            <p:cNvSpPr txBox="1">
              <a:spLocks noChangeArrowheads="1"/>
            </p:cNvSpPr>
            <p:nvPr/>
          </p:nvSpPr>
          <p:spPr bwMode="auto">
            <a:xfrm>
              <a:off x="10536238" y="4705350"/>
              <a:ext cx="6492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</a:rPr>
                <a:t>4.4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8180387" y="5706269"/>
            <a:ext cx="649287" cy="333375"/>
            <a:chOff x="8170863" y="5703888"/>
            <a:chExt cx="649287" cy="333375"/>
          </a:xfrm>
        </p:grpSpPr>
        <p:sp>
          <p:nvSpPr>
            <p:cNvPr id="30" name="圆角矩形标注 29"/>
            <p:cNvSpPr/>
            <p:nvPr/>
          </p:nvSpPr>
          <p:spPr>
            <a:xfrm>
              <a:off x="8266113" y="5703888"/>
              <a:ext cx="458787" cy="331787"/>
            </a:xfrm>
            <a:prstGeom prst="wedgeRoundRectCallout">
              <a:avLst>
                <a:gd name="adj1" fmla="val -31107"/>
                <a:gd name="adj2" fmla="val 91841"/>
                <a:gd name="adj3" fmla="val 16667"/>
              </a:avLst>
            </a:prstGeom>
            <a:solidFill>
              <a:srgbClr val="0DB5C5"/>
            </a:solidFill>
            <a:ln>
              <a:solidFill>
                <a:srgbClr val="0DB5C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164" name="文本框 30"/>
            <p:cNvSpPr txBox="1">
              <a:spLocks noChangeArrowheads="1"/>
            </p:cNvSpPr>
            <p:nvPr/>
          </p:nvSpPr>
          <p:spPr bwMode="auto">
            <a:xfrm>
              <a:off x="8170863" y="5729288"/>
              <a:ext cx="6492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</a:rPr>
                <a:t>2.4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0113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152" grpId="0"/>
      <p:bldP spid="14" grpId="0"/>
      <p:bldGraphic spid="2" grpId="0" uiExpand="1">
        <p:bldSub>
          <a:bldChart bld="categoryEl"/>
        </p:bldSub>
      </p:bldGraphic>
      <p:bldP spid="6156" grpId="0"/>
      <p:bldP spid="6157" grpId="0"/>
      <p:bldP spid="6158" grpId="0"/>
      <p:bldP spid="61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3168650"/>
          </a:xfrm>
          <a:prstGeom prst="rect">
            <a:avLst/>
          </a:prstGeom>
          <a:gradFill>
            <a:gsLst>
              <a:gs pos="76000">
                <a:srgbClr val="0DB5C5">
                  <a:alpha val="85000"/>
                </a:srgbClr>
              </a:gs>
              <a:gs pos="50298">
                <a:srgbClr val="2082B4">
                  <a:alpha val="85000"/>
                </a:srgbClr>
              </a:gs>
              <a:gs pos="30000">
                <a:srgbClr val="305AA6">
                  <a:alpha val="85000"/>
                </a:srgbClr>
              </a:gs>
              <a:gs pos="15000">
                <a:srgbClr val="403198">
                  <a:alpha val="85000"/>
                </a:srgbClr>
              </a:gs>
              <a:gs pos="100000">
                <a:srgbClr val="03D3CF">
                  <a:alpha val="85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7172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199" y="806610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173" name="文本框 9"/>
          <p:cNvSpPr txBox="1">
            <a:spLocks noChangeArrowheads="1"/>
          </p:cNvSpPr>
          <p:nvPr/>
        </p:nvSpPr>
        <p:spPr bwMode="auto">
          <a:xfrm>
            <a:off x="255588" y="1273175"/>
            <a:ext cx="11601450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请输入适量文字在此处进行解释说明，以便于读者合理理解上述标题的内容。请输入适量文字在此处进行解释说明，以便于读者合理理解上述标题的内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容。请输入适量文字在此处进行解释说明，以便于读者合理理解上述标题的内容。</a:t>
            </a:r>
          </a:p>
        </p:txBody>
      </p:sp>
      <p:cxnSp>
        <p:nvCxnSpPr>
          <p:cNvPr id="12" name="直接连接符 11"/>
          <p:cNvCxnSpPr/>
          <p:nvPr/>
        </p:nvCxnSpPr>
        <p:spPr bwMode="auto">
          <a:xfrm>
            <a:off x="1285875" y="3168650"/>
            <a:ext cx="392113" cy="0"/>
          </a:xfrm>
          <a:prstGeom prst="line">
            <a:avLst/>
          </a:prstGeom>
          <a:ln w="57150">
            <a:solidFill>
              <a:srgbClr val="4031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>
            <a:off x="1482725" y="3187700"/>
            <a:ext cx="0" cy="100647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 bwMode="auto">
          <a:xfrm>
            <a:off x="1123950" y="4214813"/>
            <a:ext cx="715963" cy="714375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7175" name="Freeform 5"/>
          <p:cNvSpPr>
            <a:spLocks noEditPoints="1"/>
          </p:cNvSpPr>
          <p:nvPr/>
        </p:nvSpPr>
        <p:spPr bwMode="auto">
          <a:xfrm>
            <a:off x="1314450" y="4403725"/>
            <a:ext cx="339725" cy="336550"/>
          </a:xfrm>
          <a:custGeom>
            <a:avLst/>
            <a:gdLst>
              <a:gd name="T0" fmla="*/ 2147483646 w 112"/>
              <a:gd name="T1" fmla="*/ 2147483646 h 112"/>
              <a:gd name="T2" fmla="*/ 0 w 112"/>
              <a:gd name="T3" fmla="*/ 2147483646 h 112"/>
              <a:gd name="T4" fmla="*/ 2147483646 w 112"/>
              <a:gd name="T5" fmla="*/ 2147483646 h 112"/>
              <a:gd name="T6" fmla="*/ 2147483646 w 112"/>
              <a:gd name="T7" fmla="*/ 2147483646 h 112"/>
              <a:gd name="T8" fmla="*/ 2147483646 w 112"/>
              <a:gd name="T9" fmla="*/ 2147483646 h 112"/>
              <a:gd name="T10" fmla="*/ 2147483646 w 112"/>
              <a:gd name="T11" fmla="*/ 2147483646 h 112"/>
              <a:gd name="T12" fmla="*/ 2147483646 w 112"/>
              <a:gd name="T13" fmla="*/ 2147483646 h 112"/>
              <a:gd name="T14" fmla="*/ 2147483646 w 112"/>
              <a:gd name="T15" fmla="*/ 2147483646 h 112"/>
              <a:gd name="T16" fmla="*/ 2147483646 w 112"/>
              <a:gd name="T17" fmla="*/ 2147483646 h 112"/>
              <a:gd name="T18" fmla="*/ 2147483646 w 112"/>
              <a:gd name="T19" fmla="*/ 0 h 112"/>
              <a:gd name="T20" fmla="*/ 0 w 112"/>
              <a:gd name="T21" fmla="*/ 2147483646 h 112"/>
              <a:gd name="T22" fmla="*/ 2147483646 w 112"/>
              <a:gd name="T23" fmla="*/ 2147483646 h 112"/>
              <a:gd name="T24" fmla="*/ 2147483646 w 112"/>
              <a:gd name="T25" fmla="*/ 2147483646 h 112"/>
              <a:gd name="T26" fmla="*/ 2147483646 w 112"/>
              <a:gd name="T27" fmla="*/ 2147483646 h 112"/>
              <a:gd name="T28" fmla="*/ 2147483646 w 112"/>
              <a:gd name="T29" fmla="*/ 2147483646 h 112"/>
              <a:gd name="T30" fmla="*/ 2147483646 w 112"/>
              <a:gd name="T31" fmla="*/ 2147483646 h 112"/>
              <a:gd name="T32" fmla="*/ 2147483646 w 112"/>
              <a:gd name="T33" fmla="*/ 2147483646 h 112"/>
              <a:gd name="T34" fmla="*/ 2147483646 w 112"/>
              <a:gd name="T35" fmla="*/ 2147483646 h 112"/>
              <a:gd name="T36" fmla="*/ 2147483646 w 112"/>
              <a:gd name="T37" fmla="*/ 2147483646 h 112"/>
              <a:gd name="T38" fmla="*/ 2147483646 w 112"/>
              <a:gd name="T39" fmla="*/ 2147483646 h 112"/>
              <a:gd name="T40" fmla="*/ 2147483646 w 112"/>
              <a:gd name="T41" fmla="*/ 2147483646 h 112"/>
              <a:gd name="T42" fmla="*/ 2147483646 w 112"/>
              <a:gd name="T43" fmla="*/ 2147483646 h 112"/>
              <a:gd name="T44" fmla="*/ 2147483646 w 112"/>
              <a:gd name="T45" fmla="*/ 2147483646 h 112"/>
              <a:gd name="T46" fmla="*/ 2147483646 w 112"/>
              <a:gd name="T47" fmla="*/ 2147483646 h 112"/>
              <a:gd name="T48" fmla="*/ 2147483646 w 112"/>
              <a:gd name="T49" fmla="*/ 2147483646 h 112"/>
              <a:gd name="T50" fmla="*/ 2147483646 w 112"/>
              <a:gd name="T51" fmla="*/ 2147483646 h 112"/>
              <a:gd name="T52" fmla="*/ 2147483646 w 112"/>
              <a:gd name="T53" fmla="*/ 2147483646 h 112"/>
              <a:gd name="T54" fmla="*/ 2147483646 w 112"/>
              <a:gd name="T55" fmla="*/ 0 h 112"/>
              <a:gd name="T56" fmla="*/ 2147483646 w 112"/>
              <a:gd name="T57" fmla="*/ 2147483646 h 112"/>
              <a:gd name="T58" fmla="*/ 2147483646 w 112"/>
              <a:gd name="T59" fmla="*/ 2147483646 h 112"/>
              <a:gd name="T60" fmla="*/ 2147483646 w 112"/>
              <a:gd name="T61" fmla="*/ 2147483646 h 112"/>
              <a:gd name="T62" fmla="*/ 2147483646 w 112"/>
              <a:gd name="T63" fmla="*/ 2147483646 h 112"/>
              <a:gd name="T64" fmla="*/ 2147483646 w 112"/>
              <a:gd name="T65" fmla="*/ 2147483646 h 112"/>
              <a:gd name="T66" fmla="*/ 2147483646 w 112"/>
              <a:gd name="T67" fmla="*/ 2147483646 h 112"/>
              <a:gd name="T68" fmla="*/ 2147483646 w 112"/>
              <a:gd name="T69" fmla="*/ 2147483646 h 112"/>
              <a:gd name="T70" fmla="*/ 2147483646 w 112"/>
              <a:gd name="T71" fmla="*/ 2147483646 h 1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2" h="112">
                <a:moveTo>
                  <a:pt x="32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7" y="64"/>
                  <a:pt x="0" y="71"/>
                  <a:pt x="0" y="8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41" y="112"/>
                  <a:pt x="48" y="105"/>
                  <a:pt x="48" y="96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71"/>
                  <a:pt x="41" y="64"/>
                  <a:pt x="32" y="64"/>
                </a:cubicBezTo>
                <a:close/>
                <a:moveTo>
                  <a:pt x="40" y="96"/>
                </a:moveTo>
                <a:cubicBezTo>
                  <a:pt x="40" y="100"/>
                  <a:pt x="36" y="104"/>
                  <a:pt x="3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6"/>
                  <a:pt x="12" y="72"/>
                  <a:pt x="16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6" y="72"/>
                  <a:pt x="40" y="76"/>
                  <a:pt x="40" y="80"/>
                </a:cubicBezTo>
                <a:lnTo>
                  <a:pt x="40" y="96"/>
                </a:lnTo>
                <a:close/>
                <a:moveTo>
                  <a:pt x="3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41"/>
                  <a:pt x="7" y="48"/>
                  <a:pt x="16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41" y="48"/>
                  <a:pt x="48" y="41"/>
                  <a:pt x="48" y="32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7"/>
                  <a:pt x="41" y="0"/>
                  <a:pt x="32" y="0"/>
                </a:cubicBezTo>
                <a:close/>
                <a:moveTo>
                  <a:pt x="40" y="32"/>
                </a:moveTo>
                <a:cubicBezTo>
                  <a:pt x="40" y="36"/>
                  <a:pt x="36" y="40"/>
                  <a:pt x="32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2" y="40"/>
                  <a:pt x="8" y="36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6" y="8"/>
                  <a:pt x="40" y="12"/>
                  <a:pt x="40" y="16"/>
                </a:cubicBezTo>
                <a:lnTo>
                  <a:pt x="40" y="32"/>
                </a:lnTo>
                <a:close/>
                <a:moveTo>
                  <a:pt x="96" y="64"/>
                </a:moveTo>
                <a:cubicBezTo>
                  <a:pt x="80" y="64"/>
                  <a:pt x="80" y="64"/>
                  <a:pt x="80" y="64"/>
                </a:cubicBezTo>
                <a:cubicBezTo>
                  <a:pt x="71" y="64"/>
                  <a:pt x="64" y="71"/>
                  <a:pt x="64" y="80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105"/>
                  <a:pt x="71" y="112"/>
                  <a:pt x="80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2" y="71"/>
                  <a:pt x="105" y="64"/>
                  <a:pt x="96" y="64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6" y="104"/>
                  <a:pt x="72" y="100"/>
                  <a:pt x="72" y="96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76"/>
                  <a:pt x="76" y="72"/>
                  <a:pt x="80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0" y="72"/>
                  <a:pt x="104" y="76"/>
                  <a:pt x="104" y="80"/>
                </a:cubicBezTo>
                <a:lnTo>
                  <a:pt x="104" y="96"/>
                </a:lnTo>
                <a:close/>
                <a:moveTo>
                  <a:pt x="96" y="0"/>
                </a:moveTo>
                <a:cubicBezTo>
                  <a:pt x="80" y="0"/>
                  <a:pt x="80" y="0"/>
                  <a:pt x="80" y="0"/>
                </a:cubicBezTo>
                <a:cubicBezTo>
                  <a:pt x="71" y="0"/>
                  <a:pt x="64" y="7"/>
                  <a:pt x="64" y="1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1"/>
                  <a:pt x="71" y="48"/>
                  <a:pt x="80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5" y="48"/>
                  <a:pt x="112" y="41"/>
                  <a:pt x="112" y="32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32"/>
                </a:moveTo>
                <a:cubicBezTo>
                  <a:pt x="104" y="36"/>
                  <a:pt x="100" y="40"/>
                  <a:pt x="96" y="40"/>
                </a:cubicBezTo>
                <a:cubicBezTo>
                  <a:pt x="80" y="40"/>
                  <a:pt x="80" y="40"/>
                  <a:pt x="80" y="40"/>
                </a:cubicBezTo>
                <a:cubicBezTo>
                  <a:pt x="76" y="40"/>
                  <a:pt x="72" y="36"/>
                  <a:pt x="72" y="3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2"/>
                  <a:pt x="76" y="8"/>
                  <a:pt x="80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4" y="12"/>
                  <a:pt x="104" y="16"/>
                </a:cubicBezTo>
                <a:lnTo>
                  <a:pt x="104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76250" y="5056188"/>
            <a:ext cx="20113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46063" y="5426075"/>
            <a:ext cx="2476500" cy="1052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请输入适量文字在此处进行解释说明，以便于读者合理理解上述标题的内容。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375150" y="3168650"/>
            <a:ext cx="390525" cy="0"/>
          </a:xfrm>
          <a:prstGeom prst="line">
            <a:avLst/>
          </a:prstGeom>
          <a:ln w="57150">
            <a:solidFill>
              <a:srgbClr val="305A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570413" y="3187700"/>
            <a:ext cx="0" cy="100647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4213225" y="4214813"/>
            <a:ext cx="714375" cy="714375"/>
          </a:xfrm>
          <a:prstGeom prst="ellipse">
            <a:avLst/>
          </a:prstGeom>
          <a:solidFill>
            <a:srgbClr val="305A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3563938" y="5056188"/>
            <a:ext cx="20129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点击添加文字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335338" y="5426075"/>
            <a:ext cx="2476500" cy="10525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7462838" y="3168650"/>
            <a:ext cx="392112" cy="0"/>
          </a:xfrm>
          <a:prstGeom prst="line">
            <a:avLst/>
          </a:prstGeom>
          <a:ln w="57150">
            <a:solidFill>
              <a:srgbClr val="2082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7658100" y="3187700"/>
            <a:ext cx="0" cy="100647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7300913" y="4214813"/>
            <a:ext cx="715962" cy="714375"/>
          </a:xfrm>
          <a:prstGeom prst="ellipse">
            <a:avLst/>
          </a:prstGeom>
          <a:solidFill>
            <a:srgbClr val="2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653213" y="5056188"/>
            <a:ext cx="20113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23025" y="5426075"/>
            <a:ext cx="2476500" cy="10525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10550525" y="3168650"/>
            <a:ext cx="392113" cy="0"/>
          </a:xfrm>
          <a:prstGeom prst="line">
            <a:avLst/>
          </a:prstGeom>
          <a:ln w="57150">
            <a:solidFill>
              <a:srgbClr val="0DB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0747375" y="3187700"/>
            <a:ext cx="0" cy="100647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10388600" y="4214813"/>
            <a:ext cx="715963" cy="714375"/>
          </a:xfrm>
          <a:prstGeom prst="ellipse">
            <a:avLst/>
          </a:prstGeom>
          <a:solidFill>
            <a:srgbClr val="0DB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9740900" y="5056188"/>
            <a:ext cx="20113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10713" y="5426075"/>
            <a:ext cx="2476500" cy="10525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4342278" y="4374091"/>
            <a:ext cx="452618" cy="366816"/>
            <a:chOff x="5783263" y="5375275"/>
            <a:chExt cx="1247776" cy="1011238"/>
          </a:xfrm>
          <a:solidFill>
            <a:schemeClr val="bg1"/>
          </a:solidFill>
        </p:grpSpPr>
        <p:sp>
          <p:nvSpPr>
            <p:cNvPr id="41" name="Freeform 318"/>
            <p:cNvSpPr>
              <a:spLocks/>
            </p:cNvSpPr>
            <p:nvPr/>
          </p:nvSpPr>
          <p:spPr bwMode="auto">
            <a:xfrm>
              <a:off x="6562726" y="5375275"/>
              <a:ext cx="468313" cy="466725"/>
            </a:xfrm>
            <a:custGeom>
              <a:avLst/>
              <a:gdLst>
                <a:gd name="T0" fmla="*/ 295 w 295"/>
                <a:gd name="T1" fmla="*/ 98 h 294"/>
                <a:gd name="T2" fmla="*/ 197 w 295"/>
                <a:gd name="T3" fmla="*/ 98 h 294"/>
                <a:gd name="T4" fmla="*/ 197 w 295"/>
                <a:gd name="T5" fmla="*/ 0 h 294"/>
                <a:gd name="T6" fmla="*/ 99 w 295"/>
                <a:gd name="T7" fmla="*/ 0 h 294"/>
                <a:gd name="T8" fmla="*/ 99 w 295"/>
                <a:gd name="T9" fmla="*/ 98 h 294"/>
                <a:gd name="T10" fmla="*/ 0 w 295"/>
                <a:gd name="T11" fmla="*/ 98 h 294"/>
                <a:gd name="T12" fmla="*/ 0 w 295"/>
                <a:gd name="T13" fmla="*/ 196 h 294"/>
                <a:gd name="T14" fmla="*/ 99 w 295"/>
                <a:gd name="T15" fmla="*/ 196 h 294"/>
                <a:gd name="T16" fmla="*/ 99 w 295"/>
                <a:gd name="T17" fmla="*/ 294 h 294"/>
                <a:gd name="T18" fmla="*/ 197 w 295"/>
                <a:gd name="T19" fmla="*/ 294 h 294"/>
                <a:gd name="T20" fmla="*/ 197 w 295"/>
                <a:gd name="T21" fmla="*/ 196 h 294"/>
                <a:gd name="T22" fmla="*/ 295 w 295"/>
                <a:gd name="T23" fmla="*/ 196 h 294"/>
                <a:gd name="T24" fmla="*/ 295 w 295"/>
                <a:gd name="T25" fmla="*/ 98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94">
                  <a:moveTo>
                    <a:pt x="295" y="98"/>
                  </a:moveTo>
                  <a:lnTo>
                    <a:pt x="197" y="98"/>
                  </a:lnTo>
                  <a:lnTo>
                    <a:pt x="197" y="0"/>
                  </a:lnTo>
                  <a:lnTo>
                    <a:pt x="99" y="0"/>
                  </a:lnTo>
                  <a:lnTo>
                    <a:pt x="99" y="98"/>
                  </a:lnTo>
                  <a:lnTo>
                    <a:pt x="0" y="98"/>
                  </a:lnTo>
                  <a:lnTo>
                    <a:pt x="0" y="196"/>
                  </a:lnTo>
                  <a:lnTo>
                    <a:pt x="99" y="196"/>
                  </a:lnTo>
                  <a:lnTo>
                    <a:pt x="99" y="294"/>
                  </a:lnTo>
                  <a:lnTo>
                    <a:pt x="197" y="294"/>
                  </a:lnTo>
                  <a:lnTo>
                    <a:pt x="197" y="196"/>
                  </a:lnTo>
                  <a:lnTo>
                    <a:pt x="295" y="196"/>
                  </a:lnTo>
                  <a:lnTo>
                    <a:pt x="295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319"/>
            <p:cNvSpPr>
              <a:spLocks noEditPoints="1"/>
            </p:cNvSpPr>
            <p:nvPr/>
          </p:nvSpPr>
          <p:spPr bwMode="auto">
            <a:xfrm>
              <a:off x="5783263" y="5608638"/>
              <a:ext cx="1247775" cy="777875"/>
            </a:xfrm>
            <a:custGeom>
              <a:avLst/>
              <a:gdLst>
                <a:gd name="T0" fmla="*/ 1728 w 2048"/>
                <a:gd name="T1" fmla="*/ 508 h 1280"/>
                <a:gd name="T2" fmla="*/ 1828 w 2048"/>
                <a:gd name="T3" fmla="*/ 640 h 1280"/>
                <a:gd name="T4" fmla="*/ 1529 w 2048"/>
                <a:gd name="T5" fmla="*/ 941 h 1280"/>
                <a:gd name="T6" fmla="*/ 1024 w 2048"/>
                <a:gd name="T7" fmla="*/ 1088 h 1280"/>
                <a:gd name="T8" fmla="*/ 519 w 2048"/>
                <a:gd name="T9" fmla="*/ 941 h 1280"/>
                <a:gd name="T10" fmla="*/ 220 w 2048"/>
                <a:gd name="T11" fmla="*/ 640 h 1280"/>
                <a:gd name="T12" fmla="*/ 519 w 2048"/>
                <a:gd name="T13" fmla="*/ 339 h 1280"/>
                <a:gd name="T14" fmla="*/ 543 w 2048"/>
                <a:gd name="T15" fmla="*/ 325 h 1280"/>
                <a:gd name="T16" fmla="*/ 512 w 2048"/>
                <a:gd name="T17" fmla="*/ 500 h 1280"/>
                <a:gd name="T18" fmla="*/ 1024 w 2048"/>
                <a:gd name="T19" fmla="*/ 1012 h 1280"/>
                <a:gd name="T20" fmla="*/ 1536 w 2048"/>
                <a:gd name="T21" fmla="*/ 500 h 1280"/>
                <a:gd name="T22" fmla="*/ 1536 w 2048"/>
                <a:gd name="T23" fmla="*/ 496 h 1280"/>
                <a:gd name="T24" fmla="*/ 1152 w 2048"/>
                <a:gd name="T25" fmla="*/ 7 h 1280"/>
                <a:gd name="T26" fmla="*/ 1024 w 2048"/>
                <a:gd name="T27" fmla="*/ 0 h 1280"/>
                <a:gd name="T28" fmla="*/ 0 w 2048"/>
                <a:gd name="T29" fmla="*/ 640 h 1280"/>
                <a:gd name="T30" fmla="*/ 1024 w 2048"/>
                <a:gd name="T31" fmla="*/ 1280 h 1280"/>
                <a:gd name="T32" fmla="*/ 2048 w 2048"/>
                <a:gd name="T33" fmla="*/ 640 h 1280"/>
                <a:gd name="T34" fmla="*/ 1923 w 2048"/>
                <a:gd name="T35" fmla="*/ 442 h 1280"/>
                <a:gd name="T36" fmla="*/ 1728 w 2048"/>
                <a:gd name="T37" fmla="*/ 508 h 1280"/>
                <a:gd name="T38" fmla="*/ 832 w 2048"/>
                <a:gd name="T39" fmla="*/ 256 h 1280"/>
                <a:gd name="T40" fmla="*/ 1024 w 2048"/>
                <a:gd name="T41" fmla="*/ 448 h 1280"/>
                <a:gd name="T42" fmla="*/ 832 w 2048"/>
                <a:gd name="T43" fmla="*/ 640 h 1280"/>
                <a:gd name="T44" fmla="*/ 640 w 2048"/>
                <a:gd name="T45" fmla="*/ 448 h 1280"/>
                <a:gd name="T46" fmla="*/ 832 w 2048"/>
                <a:gd name="T47" fmla="*/ 256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48" h="1280">
                  <a:moveTo>
                    <a:pt x="1728" y="508"/>
                  </a:moveTo>
                  <a:cubicBezTo>
                    <a:pt x="1765" y="549"/>
                    <a:pt x="1798" y="593"/>
                    <a:pt x="1828" y="640"/>
                  </a:cubicBezTo>
                  <a:cubicBezTo>
                    <a:pt x="1751" y="761"/>
                    <a:pt x="1649" y="864"/>
                    <a:pt x="1529" y="941"/>
                  </a:cubicBezTo>
                  <a:cubicBezTo>
                    <a:pt x="1378" y="1037"/>
                    <a:pt x="1203" y="1088"/>
                    <a:pt x="1024" y="1088"/>
                  </a:cubicBezTo>
                  <a:cubicBezTo>
                    <a:pt x="845" y="1088"/>
                    <a:pt x="670" y="1037"/>
                    <a:pt x="519" y="941"/>
                  </a:cubicBezTo>
                  <a:cubicBezTo>
                    <a:pt x="399" y="864"/>
                    <a:pt x="297" y="761"/>
                    <a:pt x="220" y="640"/>
                  </a:cubicBezTo>
                  <a:cubicBezTo>
                    <a:pt x="297" y="519"/>
                    <a:pt x="399" y="416"/>
                    <a:pt x="519" y="339"/>
                  </a:cubicBezTo>
                  <a:cubicBezTo>
                    <a:pt x="527" y="334"/>
                    <a:pt x="535" y="330"/>
                    <a:pt x="543" y="325"/>
                  </a:cubicBezTo>
                  <a:cubicBezTo>
                    <a:pt x="523" y="379"/>
                    <a:pt x="512" y="438"/>
                    <a:pt x="512" y="500"/>
                  </a:cubicBezTo>
                  <a:cubicBezTo>
                    <a:pt x="512" y="783"/>
                    <a:pt x="741" y="1012"/>
                    <a:pt x="1024" y="1012"/>
                  </a:cubicBezTo>
                  <a:cubicBezTo>
                    <a:pt x="1307" y="1012"/>
                    <a:pt x="1536" y="783"/>
                    <a:pt x="1536" y="500"/>
                  </a:cubicBezTo>
                  <a:cubicBezTo>
                    <a:pt x="1536" y="499"/>
                    <a:pt x="1536" y="497"/>
                    <a:pt x="1536" y="496"/>
                  </a:cubicBezTo>
                  <a:cubicBezTo>
                    <a:pt x="1317" y="440"/>
                    <a:pt x="1155" y="243"/>
                    <a:pt x="1152" y="7"/>
                  </a:cubicBezTo>
                  <a:cubicBezTo>
                    <a:pt x="1110" y="2"/>
                    <a:pt x="1067" y="0"/>
                    <a:pt x="1024" y="0"/>
                  </a:cubicBezTo>
                  <a:cubicBezTo>
                    <a:pt x="577" y="0"/>
                    <a:pt x="190" y="260"/>
                    <a:pt x="0" y="640"/>
                  </a:cubicBezTo>
                  <a:cubicBezTo>
                    <a:pt x="190" y="1020"/>
                    <a:pt x="577" y="1280"/>
                    <a:pt x="1024" y="1280"/>
                  </a:cubicBezTo>
                  <a:cubicBezTo>
                    <a:pt x="1471" y="1280"/>
                    <a:pt x="1858" y="1020"/>
                    <a:pt x="2048" y="640"/>
                  </a:cubicBezTo>
                  <a:cubicBezTo>
                    <a:pt x="2013" y="570"/>
                    <a:pt x="1971" y="503"/>
                    <a:pt x="1923" y="442"/>
                  </a:cubicBezTo>
                  <a:cubicBezTo>
                    <a:pt x="1864" y="476"/>
                    <a:pt x="1798" y="499"/>
                    <a:pt x="1728" y="508"/>
                  </a:cubicBezTo>
                  <a:close/>
                  <a:moveTo>
                    <a:pt x="832" y="256"/>
                  </a:moveTo>
                  <a:cubicBezTo>
                    <a:pt x="938" y="256"/>
                    <a:pt x="1024" y="342"/>
                    <a:pt x="1024" y="448"/>
                  </a:cubicBezTo>
                  <a:cubicBezTo>
                    <a:pt x="1024" y="554"/>
                    <a:pt x="938" y="640"/>
                    <a:pt x="832" y="640"/>
                  </a:cubicBezTo>
                  <a:cubicBezTo>
                    <a:pt x="726" y="640"/>
                    <a:pt x="640" y="554"/>
                    <a:pt x="640" y="448"/>
                  </a:cubicBezTo>
                  <a:cubicBezTo>
                    <a:pt x="640" y="342"/>
                    <a:pt x="726" y="256"/>
                    <a:pt x="832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485620" y="4446269"/>
            <a:ext cx="345774" cy="274414"/>
            <a:chOff x="5913438" y="4151313"/>
            <a:chExt cx="2092324" cy="1660524"/>
          </a:xfrm>
          <a:solidFill>
            <a:schemeClr val="bg1"/>
          </a:solidFill>
        </p:grpSpPr>
        <p:sp>
          <p:nvSpPr>
            <p:cNvPr id="50" name="Freeform 136"/>
            <p:cNvSpPr>
              <a:spLocks noEditPoints="1"/>
            </p:cNvSpPr>
            <p:nvPr/>
          </p:nvSpPr>
          <p:spPr bwMode="auto">
            <a:xfrm>
              <a:off x="6337300" y="4151313"/>
              <a:ext cx="1668462" cy="1660524"/>
            </a:xfrm>
            <a:custGeom>
              <a:avLst/>
              <a:gdLst>
                <a:gd name="T0" fmla="*/ 1921 w 2017"/>
                <a:gd name="T1" fmla="*/ 0 h 2017"/>
                <a:gd name="T2" fmla="*/ 1153 w 2017"/>
                <a:gd name="T3" fmla="*/ 0 h 2017"/>
                <a:gd name="T4" fmla="*/ 989 w 2017"/>
                <a:gd name="T5" fmla="*/ 68 h 2017"/>
                <a:gd name="T6" fmla="*/ 37 w 2017"/>
                <a:gd name="T7" fmla="*/ 1020 h 2017"/>
                <a:gd name="T8" fmla="*/ 37 w 2017"/>
                <a:gd name="T9" fmla="*/ 1156 h 2017"/>
                <a:gd name="T10" fmla="*/ 861 w 2017"/>
                <a:gd name="T11" fmla="*/ 1980 h 2017"/>
                <a:gd name="T12" fmla="*/ 997 w 2017"/>
                <a:gd name="T13" fmla="*/ 1980 h 2017"/>
                <a:gd name="T14" fmla="*/ 1949 w 2017"/>
                <a:gd name="T15" fmla="*/ 1028 h 2017"/>
                <a:gd name="T16" fmla="*/ 2017 w 2017"/>
                <a:gd name="T17" fmla="*/ 864 h 2017"/>
                <a:gd name="T18" fmla="*/ 2017 w 2017"/>
                <a:gd name="T19" fmla="*/ 96 h 2017"/>
                <a:gd name="T20" fmla="*/ 1921 w 2017"/>
                <a:gd name="T21" fmla="*/ 0 h 2017"/>
                <a:gd name="T22" fmla="*/ 1441 w 2017"/>
                <a:gd name="T23" fmla="*/ 768 h 2017"/>
                <a:gd name="T24" fmla="*/ 1249 w 2017"/>
                <a:gd name="T25" fmla="*/ 576 h 2017"/>
                <a:gd name="T26" fmla="*/ 1441 w 2017"/>
                <a:gd name="T27" fmla="*/ 384 h 2017"/>
                <a:gd name="T28" fmla="*/ 1633 w 2017"/>
                <a:gd name="T29" fmla="*/ 576 h 2017"/>
                <a:gd name="T30" fmla="*/ 1441 w 2017"/>
                <a:gd name="T31" fmla="*/ 768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17" h="2017">
                  <a:moveTo>
                    <a:pt x="1921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949" y="1028"/>
                    <a:pt x="1949" y="1028"/>
                    <a:pt x="1949" y="1028"/>
                  </a:cubicBezTo>
                  <a:cubicBezTo>
                    <a:pt x="1986" y="991"/>
                    <a:pt x="2017" y="917"/>
                    <a:pt x="2017" y="864"/>
                  </a:cubicBezTo>
                  <a:cubicBezTo>
                    <a:pt x="2017" y="96"/>
                    <a:pt x="2017" y="96"/>
                    <a:pt x="2017" y="96"/>
                  </a:cubicBezTo>
                  <a:cubicBezTo>
                    <a:pt x="2017" y="43"/>
                    <a:pt x="1974" y="0"/>
                    <a:pt x="1921" y="0"/>
                  </a:cubicBezTo>
                  <a:close/>
                  <a:moveTo>
                    <a:pt x="1441" y="768"/>
                  </a:moveTo>
                  <a:cubicBezTo>
                    <a:pt x="1335" y="768"/>
                    <a:pt x="1249" y="682"/>
                    <a:pt x="1249" y="576"/>
                  </a:cubicBezTo>
                  <a:cubicBezTo>
                    <a:pt x="1249" y="470"/>
                    <a:pt x="1335" y="384"/>
                    <a:pt x="1441" y="384"/>
                  </a:cubicBezTo>
                  <a:cubicBezTo>
                    <a:pt x="1547" y="384"/>
                    <a:pt x="1633" y="470"/>
                    <a:pt x="1633" y="576"/>
                  </a:cubicBezTo>
                  <a:cubicBezTo>
                    <a:pt x="1633" y="682"/>
                    <a:pt x="1547" y="768"/>
                    <a:pt x="144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37"/>
            <p:cNvSpPr>
              <a:spLocks/>
            </p:cNvSpPr>
            <p:nvPr/>
          </p:nvSpPr>
          <p:spPr bwMode="auto">
            <a:xfrm>
              <a:off x="5913438" y="4151313"/>
              <a:ext cx="1085850" cy="1660524"/>
            </a:xfrm>
            <a:custGeom>
              <a:avLst/>
              <a:gdLst>
                <a:gd name="T0" fmla="*/ 225 w 1313"/>
                <a:gd name="T1" fmla="*/ 1088 h 2017"/>
                <a:gd name="T2" fmla="*/ 1313 w 1313"/>
                <a:gd name="T3" fmla="*/ 0 h 2017"/>
                <a:gd name="T4" fmla="*/ 1153 w 1313"/>
                <a:gd name="T5" fmla="*/ 0 h 2017"/>
                <a:gd name="T6" fmla="*/ 989 w 1313"/>
                <a:gd name="T7" fmla="*/ 68 h 2017"/>
                <a:gd name="T8" fmla="*/ 37 w 1313"/>
                <a:gd name="T9" fmla="*/ 1020 h 2017"/>
                <a:gd name="T10" fmla="*/ 37 w 1313"/>
                <a:gd name="T11" fmla="*/ 1156 h 2017"/>
                <a:gd name="T12" fmla="*/ 861 w 1313"/>
                <a:gd name="T13" fmla="*/ 1980 h 2017"/>
                <a:gd name="T14" fmla="*/ 997 w 1313"/>
                <a:gd name="T15" fmla="*/ 1980 h 2017"/>
                <a:gd name="T16" fmla="*/ 1057 w 1313"/>
                <a:gd name="T17" fmla="*/ 1920 h 2017"/>
                <a:gd name="T18" fmla="*/ 225 w 1313"/>
                <a:gd name="T19" fmla="*/ 1088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3" h="2017">
                  <a:moveTo>
                    <a:pt x="225" y="1088"/>
                  </a:moveTo>
                  <a:cubicBezTo>
                    <a:pt x="1313" y="0"/>
                    <a:pt x="1313" y="0"/>
                    <a:pt x="1313" y="0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057" y="1920"/>
                    <a:pt x="1057" y="1920"/>
                    <a:pt x="1057" y="1920"/>
                  </a:cubicBezTo>
                  <a:lnTo>
                    <a:pt x="225" y="10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7195" name="Freeform 339"/>
          <p:cNvSpPr>
            <a:spLocks noEditPoints="1"/>
          </p:cNvSpPr>
          <p:nvPr/>
        </p:nvSpPr>
        <p:spPr bwMode="auto">
          <a:xfrm>
            <a:off x="10599738" y="4400550"/>
            <a:ext cx="293687" cy="374650"/>
          </a:xfrm>
          <a:custGeom>
            <a:avLst/>
            <a:gdLst>
              <a:gd name="T0" fmla="*/ 2147483646 w 1590"/>
              <a:gd name="T1" fmla="*/ 2147483646 h 2048"/>
              <a:gd name="T2" fmla="*/ 2147483646 w 1590"/>
              <a:gd name="T3" fmla="*/ 0 h 2048"/>
              <a:gd name="T4" fmla="*/ 2147483646 w 1590"/>
              <a:gd name="T5" fmla="*/ 2147483646 h 2048"/>
              <a:gd name="T6" fmla="*/ 2147483646 w 1590"/>
              <a:gd name="T7" fmla="*/ 2147483646 h 2048"/>
              <a:gd name="T8" fmla="*/ 2147483646 w 1590"/>
              <a:gd name="T9" fmla="*/ 2147483646 h 2048"/>
              <a:gd name="T10" fmla="*/ 2147483646 w 1590"/>
              <a:gd name="T11" fmla="*/ 2147483646 h 2048"/>
              <a:gd name="T12" fmla="*/ 2147483646 w 1590"/>
              <a:gd name="T13" fmla="*/ 2147483646 h 2048"/>
              <a:gd name="T14" fmla="*/ 2147483646 w 1590"/>
              <a:gd name="T15" fmla="*/ 2147483646 h 2048"/>
              <a:gd name="T16" fmla="*/ 2147483646 w 1590"/>
              <a:gd name="T17" fmla="*/ 2147483646 h 2048"/>
              <a:gd name="T18" fmla="*/ 2147483646 w 1590"/>
              <a:gd name="T19" fmla="*/ 2147483646 h 2048"/>
              <a:gd name="T20" fmla="*/ 2147483646 w 1590"/>
              <a:gd name="T21" fmla="*/ 2147483646 h 2048"/>
              <a:gd name="T22" fmla="*/ 2147483646 w 1590"/>
              <a:gd name="T23" fmla="*/ 2147483646 h 2048"/>
              <a:gd name="T24" fmla="*/ 2147483646 w 1590"/>
              <a:gd name="T25" fmla="*/ 2147483646 h 2048"/>
              <a:gd name="T26" fmla="*/ 2147483646 w 1590"/>
              <a:gd name="T27" fmla="*/ 2147483646 h 2048"/>
              <a:gd name="T28" fmla="*/ 2147483646 w 1590"/>
              <a:gd name="T29" fmla="*/ 2147483646 h 20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90" h="2048">
                <a:moveTo>
                  <a:pt x="1500" y="946"/>
                </a:moveTo>
                <a:cubicBezTo>
                  <a:pt x="1369" y="579"/>
                  <a:pt x="1090" y="250"/>
                  <a:pt x="795" y="0"/>
                </a:cubicBezTo>
                <a:cubicBezTo>
                  <a:pt x="500" y="250"/>
                  <a:pt x="221" y="579"/>
                  <a:pt x="90" y="946"/>
                </a:cubicBezTo>
                <a:cubicBezTo>
                  <a:pt x="8" y="1173"/>
                  <a:pt x="0" y="1419"/>
                  <a:pt x="115" y="1637"/>
                </a:cubicBezTo>
                <a:cubicBezTo>
                  <a:pt x="247" y="1887"/>
                  <a:pt x="512" y="2048"/>
                  <a:pt x="795" y="2048"/>
                </a:cubicBezTo>
                <a:cubicBezTo>
                  <a:pt x="1078" y="2048"/>
                  <a:pt x="1343" y="1887"/>
                  <a:pt x="1475" y="1637"/>
                </a:cubicBezTo>
                <a:cubicBezTo>
                  <a:pt x="1590" y="1419"/>
                  <a:pt x="1582" y="1173"/>
                  <a:pt x="1500" y="946"/>
                </a:cubicBezTo>
                <a:close/>
                <a:moveTo>
                  <a:pt x="1249" y="1518"/>
                </a:moveTo>
                <a:cubicBezTo>
                  <a:pt x="1161" y="1684"/>
                  <a:pt x="983" y="1792"/>
                  <a:pt x="795" y="1792"/>
                </a:cubicBezTo>
                <a:cubicBezTo>
                  <a:pt x="685" y="1792"/>
                  <a:pt x="578" y="1755"/>
                  <a:pt x="491" y="1691"/>
                </a:cubicBezTo>
                <a:cubicBezTo>
                  <a:pt x="517" y="1694"/>
                  <a:pt x="544" y="1696"/>
                  <a:pt x="571" y="1696"/>
                </a:cubicBezTo>
                <a:cubicBezTo>
                  <a:pt x="806" y="1696"/>
                  <a:pt x="1028" y="1562"/>
                  <a:pt x="1138" y="1354"/>
                </a:cubicBezTo>
                <a:cubicBezTo>
                  <a:pt x="1228" y="1183"/>
                  <a:pt x="1220" y="1006"/>
                  <a:pt x="1186" y="865"/>
                </a:cubicBezTo>
                <a:cubicBezTo>
                  <a:pt x="1215" y="921"/>
                  <a:pt x="1239" y="977"/>
                  <a:pt x="1259" y="1033"/>
                </a:cubicBezTo>
                <a:cubicBezTo>
                  <a:pt x="1304" y="1159"/>
                  <a:pt x="1339" y="1345"/>
                  <a:pt x="1249" y="1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8947282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173" grpId="0"/>
      <p:bldP spid="18" grpId="0" animBg="1"/>
      <p:bldP spid="21" grpId="0"/>
      <p:bldP spid="22" grpId="0"/>
      <p:bldP spid="31" grpId="0" animBg="1"/>
      <p:bldP spid="27" grpId="0"/>
      <p:bldP spid="28" grpId="0"/>
      <p:bldP spid="39" grpId="0" animBg="1"/>
      <p:bldP spid="35" grpId="0"/>
      <p:bldP spid="36" grpId="0"/>
      <p:bldP spid="47" grpId="0" animBg="1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46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4" name="文本框 13"/>
          <p:cNvSpPr txBox="1"/>
          <p:nvPr/>
        </p:nvSpPr>
        <p:spPr bwMode="auto">
          <a:xfrm>
            <a:off x="979488" y="3892550"/>
            <a:ext cx="16192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305AA6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754063" y="4210050"/>
            <a:ext cx="2070100" cy="134645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pic>
        <p:nvPicPr>
          <p:cNvPr id="8224" name="图片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775" y="1735138"/>
            <a:ext cx="287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 bwMode="auto">
          <a:xfrm>
            <a:off x="358775" y="1714500"/>
            <a:ext cx="2876550" cy="1938338"/>
          </a:xfrm>
          <a:prstGeom prst="rect">
            <a:avLst/>
          </a:prstGeom>
          <a:solidFill>
            <a:srgbClr val="40319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223" name="Freeform 5"/>
          <p:cNvSpPr>
            <a:spLocks noEditPoints="1"/>
          </p:cNvSpPr>
          <p:nvPr/>
        </p:nvSpPr>
        <p:spPr bwMode="auto">
          <a:xfrm>
            <a:off x="1450975" y="2146300"/>
            <a:ext cx="676275" cy="1049338"/>
          </a:xfrm>
          <a:custGeom>
            <a:avLst/>
            <a:gdLst>
              <a:gd name="T0" fmla="*/ 2147483646 w 450"/>
              <a:gd name="T1" fmla="*/ 2147483646 h 700"/>
              <a:gd name="T2" fmla="*/ 2147483646 w 450"/>
              <a:gd name="T3" fmla="*/ 2147483646 h 700"/>
              <a:gd name="T4" fmla="*/ 2147483646 w 450"/>
              <a:gd name="T5" fmla="*/ 2147483646 h 700"/>
              <a:gd name="T6" fmla="*/ 2147483646 w 450"/>
              <a:gd name="T7" fmla="*/ 2147483646 h 700"/>
              <a:gd name="T8" fmla="*/ 2147483646 w 450"/>
              <a:gd name="T9" fmla="*/ 2147483646 h 700"/>
              <a:gd name="T10" fmla="*/ 2147483646 w 450"/>
              <a:gd name="T11" fmla="*/ 2147483646 h 700"/>
              <a:gd name="T12" fmla="*/ 2147483646 w 450"/>
              <a:gd name="T13" fmla="*/ 2147483646 h 700"/>
              <a:gd name="T14" fmla="*/ 2147483646 w 450"/>
              <a:gd name="T15" fmla="*/ 2147483646 h 700"/>
              <a:gd name="T16" fmla="*/ 2147483646 w 450"/>
              <a:gd name="T17" fmla="*/ 2147483646 h 700"/>
              <a:gd name="T18" fmla="*/ 2147483646 w 450"/>
              <a:gd name="T19" fmla="*/ 2147483646 h 700"/>
              <a:gd name="T20" fmla="*/ 2147483646 w 450"/>
              <a:gd name="T21" fmla="*/ 2147483646 h 700"/>
              <a:gd name="T22" fmla="*/ 2147483646 w 450"/>
              <a:gd name="T23" fmla="*/ 2147483646 h 700"/>
              <a:gd name="T24" fmla="*/ 0 w 450"/>
              <a:gd name="T25" fmla="*/ 2147483646 h 700"/>
              <a:gd name="T26" fmla="*/ 2147483646 w 450"/>
              <a:gd name="T27" fmla="*/ 2147483646 h 700"/>
              <a:gd name="T28" fmla="*/ 2147483646 w 450"/>
              <a:gd name="T29" fmla="*/ 2147483646 h 700"/>
              <a:gd name="T30" fmla="*/ 2147483646 w 450"/>
              <a:gd name="T31" fmla="*/ 2147483646 h 700"/>
              <a:gd name="T32" fmla="*/ 2147483646 w 450"/>
              <a:gd name="T33" fmla="*/ 2147483646 h 700"/>
              <a:gd name="T34" fmla="*/ 2147483646 w 450"/>
              <a:gd name="T35" fmla="*/ 0 h 700"/>
              <a:gd name="T36" fmla="*/ 2147483646 w 450"/>
              <a:gd name="T37" fmla="*/ 2147483646 h 700"/>
              <a:gd name="T38" fmla="*/ 2147483646 w 450"/>
              <a:gd name="T39" fmla="*/ 2147483646 h 700"/>
              <a:gd name="T40" fmla="*/ 2147483646 w 450"/>
              <a:gd name="T41" fmla="*/ 2147483646 h 700"/>
              <a:gd name="T42" fmla="*/ 2147483646 w 450"/>
              <a:gd name="T43" fmla="*/ 2147483646 h 700"/>
              <a:gd name="T44" fmla="*/ 2147483646 w 450"/>
              <a:gd name="T45" fmla="*/ 2147483646 h 700"/>
              <a:gd name="T46" fmla="*/ 2147483646 w 450"/>
              <a:gd name="T47" fmla="*/ 2147483646 h 700"/>
              <a:gd name="T48" fmla="*/ 2147483646 w 450"/>
              <a:gd name="T49" fmla="*/ 2147483646 h 700"/>
              <a:gd name="T50" fmla="*/ 2147483646 w 450"/>
              <a:gd name="T51" fmla="*/ 2147483646 h 700"/>
              <a:gd name="T52" fmla="*/ 2147483646 w 450"/>
              <a:gd name="T53" fmla="*/ 2147483646 h 700"/>
              <a:gd name="T54" fmla="*/ 2147483646 w 450"/>
              <a:gd name="T55" fmla="*/ 2147483646 h 700"/>
              <a:gd name="T56" fmla="*/ 2147483646 w 450"/>
              <a:gd name="T57" fmla="*/ 2147483646 h 700"/>
              <a:gd name="T58" fmla="*/ 2147483646 w 450"/>
              <a:gd name="T59" fmla="*/ 2147483646 h 700"/>
              <a:gd name="T60" fmla="*/ 2147483646 w 450"/>
              <a:gd name="T61" fmla="*/ 2147483646 h 700"/>
              <a:gd name="T62" fmla="*/ 2147483646 w 450"/>
              <a:gd name="T63" fmla="*/ 2147483646 h 700"/>
              <a:gd name="T64" fmla="*/ 2147483646 w 450"/>
              <a:gd name="T65" fmla="*/ 2147483646 h 700"/>
              <a:gd name="T66" fmla="*/ 2147483646 w 450"/>
              <a:gd name="T67" fmla="*/ 2147483646 h 700"/>
              <a:gd name="T68" fmla="*/ 2147483646 w 450"/>
              <a:gd name="T69" fmla="*/ 2147483646 h 700"/>
              <a:gd name="T70" fmla="*/ 2147483646 w 450"/>
              <a:gd name="T71" fmla="*/ 2147483646 h 700"/>
              <a:gd name="T72" fmla="*/ 2147483646 w 450"/>
              <a:gd name="T73" fmla="*/ 2147483646 h 700"/>
              <a:gd name="T74" fmla="*/ 2147483646 w 450"/>
              <a:gd name="T75" fmla="*/ 2147483646 h 700"/>
              <a:gd name="T76" fmla="*/ 2147483646 w 450"/>
              <a:gd name="T77" fmla="*/ 2147483646 h 700"/>
              <a:gd name="T78" fmla="*/ 2147483646 w 450"/>
              <a:gd name="T79" fmla="*/ 2147483646 h 700"/>
              <a:gd name="T80" fmla="*/ 2147483646 w 450"/>
              <a:gd name="T81" fmla="*/ 2147483646 h 700"/>
              <a:gd name="T82" fmla="*/ 2147483646 w 450"/>
              <a:gd name="T83" fmla="*/ 2147483646 h 700"/>
              <a:gd name="T84" fmla="*/ 2147483646 w 450"/>
              <a:gd name="T85" fmla="*/ 2147483646 h 700"/>
              <a:gd name="T86" fmla="*/ 2147483646 w 450"/>
              <a:gd name="T87" fmla="*/ 2147483646 h 700"/>
              <a:gd name="T88" fmla="*/ 2147483646 w 450"/>
              <a:gd name="T89" fmla="*/ 2147483646 h 700"/>
              <a:gd name="T90" fmla="*/ 2147483646 w 450"/>
              <a:gd name="T91" fmla="*/ 2147483646 h 700"/>
              <a:gd name="T92" fmla="*/ 2147483646 w 450"/>
              <a:gd name="T93" fmla="*/ 2147483646 h 700"/>
              <a:gd name="T94" fmla="*/ 2147483646 w 450"/>
              <a:gd name="T95" fmla="*/ 2147483646 h 700"/>
              <a:gd name="T96" fmla="*/ 2147483646 w 450"/>
              <a:gd name="T97" fmla="*/ 2147483646 h 700"/>
              <a:gd name="T98" fmla="*/ 2147483646 w 450"/>
              <a:gd name="T99" fmla="*/ 2147483646 h 7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50" h="700">
                <a:moveTo>
                  <a:pt x="375" y="450"/>
                </a:moveTo>
                <a:cubicBezTo>
                  <a:pt x="370" y="450"/>
                  <a:pt x="365" y="450"/>
                  <a:pt x="360" y="450"/>
                </a:cubicBezTo>
                <a:cubicBezTo>
                  <a:pt x="285" y="580"/>
                  <a:pt x="285" y="580"/>
                  <a:pt x="285" y="580"/>
                </a:cubicBezTo>
                <a:cubicBezTo>
                  <a:pt x="295" y="595"/>
                  <a:pt x="300" y="610"/>
                  <a:pt x="300" y="625"/>
                </a:cubicBezTo>
                <a:cubicBezTo>
                  <a:pt x="300" y="665"/>
                  <a:pt x="265" y="700"/>
                  <a:pt x="225" y="700"/>
                </a:cubicBezTo>
                <a:cubicBezTo>
                  <a:pt x="185" y="700"/>
                  <a:pt x="150" y="665"/>
                  <a:pt x="150" y="625"/>
                </a:cubicBezTo>
                <a:cubicBezTo>
                  <a:pt x="150" y="585"/>
                  <a:pt x="185" y="550"/>
                  <a:pt x="225" y="550"/>
                </a:cubicBezTo>
                <a:cubicBezTo>
                  <a:pt x="230" y="550"/>
                  <a:pt x="235" y="550"/>
                  <a:pt x="240" y="550"/>
                </a:cubicBezTo>
                <a:cubicBezTo>
                  <a:pt x="315" y="420"/>
                  <a:pt x="315" y="420"/>
                  <a:pt x="315" y="420"/>
                </a:cubicBezTo>
                <a:cubicBezTo>
                  <a:pt x="310" y="415"/>
                  <a:pt x="305" y="405"/>
                  <a:pt x="305" y="395"/>
                </a:cubicBezTo>
                <a:cubicBezTo>
                  <a:pt x="145" y="355"/>
                  <a:pt x="145" y="355"/>
                  <a:pt x="145" y="355"/>
                </a:cubicBezTo>
                <a:cubicBezTo>
                  <a:pt x="135" y="380"/>
                  <a:pt x="105" y="400"/>
                  <a:pt x="75" y="400"/>
                </a:cubicBezTo>
                <a:cubicBezTo>
                  <a:pt x="35" y="400"/>
                  <a:pt x="0" y="365"/>
                  <a:pt x="0" y="325"/>
                </a:cubicBezTo>
                <a:cubicBezTo>
                  <a:pt x="0" y="285"/>
                  <a:pt x="35" y="250"/>
                  <a:pt x="75" y="250"/>
                </a:cubicBezTo>
                <a:cubicBezTo>
                  <a:pt x="80" y="250"/>
                  <a:pt x="85" y="250"/>
                  <a:pt x="90" y="250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55" y="110"/>
                  <a:pt x="150" y="90"/>
                  <a:pt x="150" y="75"/>
                </a:cubicBezTo>
                <a:cubicBezTo>
                  <a:pt x="150" y="35"/>
                  <a:pt x="185" y="0"/>
                  <a:pt x="225" y="0"/>
                </a:cubicBezTo>
                <a:cubicBezTo>
                  <a:pt x="265" y="0"/>
                  <a:pt x="300" y="35"/>
                  <a:pt x="300" y="75"/>
                </a:cubicBezTo>
                <a:cubicBezTo>
                  <a:pt x="300" y="115"/>
                  <a:pt x="265" y="150"/>
                  <a:pt x="225" y="150"/>
                </a:cubicBezTo>
                <a:cubicBezTo>
                  <a:pt x="220" y="150"/>
                  <a:pt x="215" y="150"/>
                  <a:pt x="210" y="150"/>
                </a:cubicBezTo>
                <a:cubicBezTo>
                  <a:pt x="135" y="280"/>
                  <a:pt x="135" y="280"/>
                  <a:pt x="135" y="280"/>
                </a:cubicBezTo>
                <a:cubicBezTo>
                  <a:pt x="140" y="285"/>
                  <a:pt x="145" y="295"/>
                  <a:pt x="145" y="300"/>
                </a:cubicBezTo>
                <a:cubicBezTo>
                  <a:pt x="305" y="345"/>
                  <a:pt x="305" y="345"/>
                  <a:pt x="305" y="345"/>
                </a:cubicBezTo>
                <a:cubicBezTo>
                  <a:pt x="320" y="320"/>
                  <a:pt x="345" y="300"/>
                  <a:pt x="375" y="300"/>
                </a:cubicBezTo>
                <a:cubicBezTo>
                  <a:pt x="415" y="300"/>
                  <a:pt x="450" y="335"/>
                  <a:pt x="450" y="375"/>
                </a:cubicBezTo>
                <a:cubicBezTo>
                  <a:pt x="450" y="415"/>
                  <a:pt x="415" y="450"/>
                  <a:pt x="375" y="450"/>
                </a:cubicBezTo>
                <a:close/>
                <a:moveTo>
                  <a:pt x="225" y="600"/>
                </a:moveTo>
                <a:cubicBezTo>
                  <a:pt x="210" y="600"/>
                  <a:pt x="200" y="610"/>
                  <a:pt x="200" y="625"/>
                </a:cubicBezTo>
                <a:cubicBezTo>
                  <a:pt x="200" y="640"/>
                  <a:pt x="210" y="650"/>
                  <a:pt x="225" y="650"/>
                </a:cubicBezTo>
                <a:cubicBezTo>
                  <a:pt x="240" y="650"/>
                  <a:pt x="250" y="640"/>
                  <a:pt x="250" y="625"/>
                </a:cubicBezTo>
                <a:cubicBezTo>
                  <a:pt x="250" y="610"/>
                  <a:pt x="240" y="600"/>
                  <a:pt x="225" y="600"/>
                </a:cubicBezTo>
                <a:close/>
                <a:moveTo>
                  <a:pt x="225" y="100"/>
                </a:moveTo>
                <a:cubicBezTo>
                  <a:pt x="240" y="100"/>
                  <a:pt x="250" y="90"/>
                  <a:pt x="250" y="75"/>
                </a:cubicBezTo>
                <a:cubicBezTo>
                  <a:pt x="250" y="60"/>
                  <a:pt x="240" y="50"/>
                  <a:pt x="225" y="50"/>
                </a:cubicBezTo>
                <a:cubicBezTo>
                  <a:pt x="210" y="50"/>
                  <a:pt x="200" y="60"/>
                  <a:pt x="200" y="75"/>
                </a:cubicBezTo>
                <a:cubicBezTo>
                  <a:pt x="200" y="90"/>
                  <a:pt x="210" y="100"/>
                  <a:pt x="225" y="100"/>
                </a:cubicBezTo>
                <a:close/>
                <a:moveTo>
                  <a:pt x="75" y="300"/>
                </a:moveTo>
                <a:cubicBezTo>
                  <a:pt x="60" y="300"/>
                  <a:pt x="50" y="310"/>
                  <a:pt x="50" y="325"/>
                </a:cubicBezTo>
                <a:cubicBezTo>
                  <a:pt x="50" y="340"/>
                  <a:pt x="60" y="350"/>
                  <a:pt x="75" y="350"/>
                </a:cubicBezTo>
                <a:cubicBezTo>
                  <a:pt x="90" y="350"/>
                  <a:pt x="100" y="340"/>
                  <a:pt x="100" y="325"/>
                </a:cubicBezTo>
                <a:cubicBezTo>
                  <a:pt x="100" y="310"/>
                  <a:pt x="90" y="300"/>
                  <a:pt x="75" y="300"/>
                </a:cubicBezTo>
                <a:close/>
                <a:moveTo>
                  <a:pt x="375" y="350"/>
                </a:moveTo>
                <a:cubicBezTo>
                  <a:pt x="365" y="350"/>
                  <a:pt x="355" y="360"/>
                  <a:pt x="350" y="370"/>
                </a:cubicBezTo>
                <a:cubicBezTo>
                  <a:pt x="350" y="370"/>
                  <a:pt x="350" y="370"/>
                  <a:pt x="350" y="370"/>
                </a:cubicBezTo>
                <a:cubicBezTo>
                  <a:pt x="350" y="375"/>
                  <a:pt x="350" y="375"/>
                  <a:pt x="350" y="375"/>
                </a:cubicBezTo>
                <a:cubicBezTo>
                  <a:pt x="350" y="375"/>
                  <a:pt x="350" y="375"/>
                  <a:pt x="350" y="375"/>
                </a:cubicBezTo>
                <a:cubicBezTo>
                  <a:pt x="350" y="390"/>
                  <a:pt x="360" y="400"/>
                  <a:pt x="375" y="400"/>
                </a:cubicBezTo>
                <a:cubicBezTo>
                  <a:pt x="390" y="400"/>
                  <a:pt x="400" y="390"/>
                  <a:pt x="400" y="375"/>
                </a:cubicBezTo>
                <a:cubicBezTo>
                  <a:pt x="400" y="360"/>
                  <a:pt x="390" y="350"/>
                  <a:pt x="375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220" name="图片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3463" y="1714500"/>
            <a:ext cx="287496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矩形 38"/>
          <p:cNvSpPr/>
          <p:nvPr/>
        </p:nvSpPr>
        <p:spPr bwMode="auto">
          <a:xfrm>
            <a:off x="6094413" y="1714500"/>
            <a:ext cx="2894012" cy="1938338"/>
          </a:xfrm>
          <a:prstGeom prst="rect">
            <a:avLst/>
          </a:prstGeom>
          <a:solidFill>
            <a:srgbClr val="2082B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198" name="Freeform 41"/>
          <p:cNvSpPr>
            <a:spLocks noEditPoints="1"/>
          </p:cNvSpPr>
          <p:nvPr/>
        </p:nvSpPr>
        <p:spPr bwMode="auto">
          <a:xfrm>
            <a:off x="7099300" y="2233613"/>
            <a:ext cx="881063" cy="877887"/>
          </a:xfrm>
          <a:custGeom>
            <a:avLst/>
            <a:gdLst>
              <a:gd name="T0" fmla="*/ 2147483646 w 800"/>
              <a:gd name="T1" fmla="*/ 2147483646 h 800"/>
              <a:gd name="T2" fmla="*/ 2147483646 w 800"/>
              <a:gd name="T3" fmla="*/ 2147483646 h 800"/>
              <a:gd name="T4" fmla="*/ 2147483646 w 800"/>
              <a:gd name="T5" fmla="*/ 2147483646 h 800"/>
              <a:gd name="T6" fmla="*/ 2147483646 w 800"/>
              <a:gd name="T7" fmla="*/ 2147483646 h 800"/>
              <a:gd name="T8" fmla="*/ 2147483646 w 800"/>
              <a:gd name="T9" fmla="*/ 2147483646 h 800"/>
              <a:gd name="T10" fmla="*/ 2147483646 w 800"/>
              <a:gd name="T11" fmla="*/ 2147483646 h 800"/>
              <a:gd name="T12" fmla="*/ 2147483646 w 800"/>
              <a:gd name="T13" fmla="*/ 2147483646 h 800"/>
              <a:gd name="T14" fmla="*/ 2147483646 w 800"/>
              <a:gd name="T15" fmla="*/ 2147483646 h 800"/>
              <a:gd name="T16" fmla="*/ 2147483646 w 800"/>
              <a:gd name="T17" fmla="*/ 2147483646 h 800"/>
              <a:gd name="T18" fmla="*/ 0 w 800"/>
              <a:gd name="T19" fmla="*/ 2147483646 h 800"/>
              <a:gd name="T20" fmla="*/ 2147483646 w 800"/>
              <a:gd name="T21" fmla="*/ 2147483646 h 800"/>
              <a:gd name="T22" fmla="*/ 2147483646 w 800"/>
              <a:gd name="T23" fmla="*/ 2147483646 h 800"/>
              <a:gd name="T24" fmla="*/ 2147483646 w 800"/>
              <a:gd name="T25" fmla="*/ 2147483646 h 800"/>
              <a:gd name="T26" fmla="*/ 2147483646 w 800"/>
              <a:gd name="T27" fmla="*/ 2147483646 h 800"/>
              <a:gd name="T28" fmla="*/ 2147483646 w 800"/>
              <a:gd name="T29" fmla="*/ 0 h 800"/>
              <a:gd name="T30" fmla="*/ 2147483646 w 800"/>
              <a:gd name="T31" fmla="*/ 2147483646 h 800"/>
              <a:gd name="T32" fmla="*/ 2147483646 w 800"/>
              <a:gd name="T33" fmla="*/ 2147483646 h 800"/>
              <a:gd name="T34" fmla="*/ 2147483646 w 800"/>
              <a:gd name="T35" fmla="*/ 2147483646 h 800"/>
              <a:gd name="T36" fmla="*/ 2147483646 w 800"/>
              <a:gd name="T37" fmla="*/ 2147483646 h 800"/>
              <a:gd name="T38" fmla="*/ 2147483646 w 800"/>
              <a:gd name="T39" fmla="*/ 2147483646 h 800"/>
              <a:gd name="T40" fmla="*/ 2147483646 w 800"/>
              <a:gd name="T41" fmla="*/ 2147483646 h 800"/>
              <a:gd name="T42" fmla="*/ 2147483646 w 800"/>
              <a:gd name="T43" fmla="*/ 2147483646 h 800"/>
              <a:gd name="T44" fmla="*/ 2147483646 w 800"/>
              <a:gd name="T45" fmla="*/ 2147483646 h 800"/>
              <a:gd name="T46" fmla="*/ 2147483646 w 800"/>
              <a:gd name="T47" fmla="*/ 2147483646 h 800"/>
              <a:gd name="T48" fmla="*/ 2147483646 w 800"/>
              <a:gd name="T49" fmla="*/ 2147483646 h 800"/>
              <a:gd name="T50" fmla="*/ 2147483646 w 800"/>
              <a:gd name="T51" fmla="*/ 2147483646 h 800"/>
              <a:gd name="T52" fmla="*/ 2147483646 w 800"/>
              <a:gd name="T53" fmla="*/ 2147483646 h 800"/>
              <a:gd name="T54" fmla="*/ 2147483646 w 800"/>
              <a:gd name="T55" fmla="*/ 2147483646 h 800"/>
              <a:gd name="T56" fmla="*/ 2147483646 w 800"/>
              <a:gd name="T57" fmla="*/ 2147483646 h 800"/>
              <a:gd name="T58" fmla="*/ 2147483646 w 800"/>
              <a:gd name="T59" fmla="*/ 2147483646 h 800"/>
              <a:gd name="T60" fmla="*/ 2147483646 w 800"/>
              <a:gd name="T61" fmla="*/ 2147483646 h 800"/>
              <a:gd name="T62" fmla="*/ 2147483646 w 800"/>
              <a:gd name="T63" fmla="*/ 2147483646 h 800"/>
              <a:gd name="T64" fmla="*/ 2147483646 w 800"/>
              <a:gd name="T65" fmla="*/ 2147483646 h 800"/>
              <a:gd name="T66" fmla="*/ 2147483646 w 800"/>
              <a:gd name="T67" fmla="*/ 2147483646 h 800"/>
              <a:gd name="T68" fmla="*/ 2147483646 w 800"/>
              <a:gd name="T69" fmla="*/ 2147483646 h 800"/>
              <a:gd name="T70" fmla="*/ 2147483646 w 800"/>
              <a:gd name="T71" fmla="*/ 2147483646 h 800"/>
              <a:gd name="T72" fmla="*/ 2147483646 w 800"/>
              <a:gd name="T73" fmla="*/ 2147483646 h 800"/>
              <a:gd name="T74" fmla="*/ 2147483646 w 800"/>
              <a:gd name="T75" fmla="*/ 2147483646 h 800"/>
              <a:gd name="T76" fmla="*/ 2147483646 w 800"/>
              <a:gd name="T77" fmla="*/ 2147483646 h 800"/>
              <a:gd name="T78" fmla="*/ 2147483646 w 800"/>
              <a:gd name="T79" fmla="*/ 2147483646 h 800"/>
              <a:gd name="T80" fmla="*/ 2147483646 w 800"/>
              <a:gd name="T81" fmla="*/ 2147483646 h 800"/>
              <a:gd name="T82" fmla="*/ 2147483646 w 800"/>
              <a:gd name="T83" fmla="*/ 2147483646 h 800"/>
              <a:gd name="T84" fmla="*/ 2147483646 w 800"/>
              <a:gd name="T85" fmla="*/ 2147483646 h 800"/>
              <a:gd name="T86" fmla="*/ 2147483646 w 800"/>
              <a:gd name="T87" fmla="*/ 2147483646 h 800"/>
              <a:gd name="T88" fmla="*/ 2147483646 w 800"/>
              <a:gd name="T89" fmla="*/ 2147483646 h 800"/>
              <a:gd name="T90" fmla="*/ 2147483646 w 800"/>
              <a:gd name="T91" fmla="*/ 2147483646 h 800"/>
              <a:gd name="T92" fmla="*/ 2147483646 w 800"/>
              <a:gd name="T93" fmla="*/ 2147483646 h 800"/>
              <a:gd name="T94" fmla="*/ 2147483646 w 800"/>
              <a:gd name="T95" fmla="*/ 2147483646 h 800"/>
              <a:gd name="T96" fmla="*/ 2147483646 w 800"/>
              <a:gd name="T97" fmla="*/ 2147483646 h 800"/>
              <a:gd name="T98" fmla="*/ 2147483646 w 800"/>
              <a:gd name="T99" fmla="*/ 2147483646 h 8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800" h="800">
                <a:moveTo>
                  <a:pt x="725" y="500"/>
                </a:moveTo>
                <a:cubicBezTo>
                  <a:pt x="640" y="500"/>
                  <a:pt x="640" y="500"/>
                  <a:pt x="640" y="500"/>
                </a:cubicBezTo>
                <a:cubicBezTo>
                  <a:pt x="700" y="560"/>
                  <a:pt x="700" y="560"/>
                  <a:pt x="700" y="560"/>
                </a:cubicBezTo>
                <a:cubicBezTo>
                  <a:pt x="730" y="590"/>
                  <a:pt x="730" y="635"/>
                  <a:pt x="700" y="665"/>
                </a:cubicBezTo>
                <a:cubicBezTo>
                  <a:pt x="665" y="700"/>
                  <a:pt x="665" y="700"/>
                  <a:pt x="665" y="700"/>
                </a:cubicBezTo>
                <a:cubicBezTo>
                  <a:pt x="635" y="730"/>
                  <a:pt x="590" y="730"/>
                  <a:pt x="560" y="700"/>
                </a:cubicBezTo>
                <a:cubicBezTo>
                  <a:pt x="500" y="640"/>
                  <a:pt x="500" y="640"/>
                  <a:pt x="500" y="640"/>
                </a:cubicBezTo>
                <a:cubicBezTo>
                  <a:pt x="500" y="725"/>
                  <a:pt x="500" y="725"/>
                  <a:pt x="500" y="725"/>
                </a:cubicBezTo>
                <a:cubicBezTo>
                  <a:pt x="500" y="765"/>
                  <a:pt x="465" y="800"/>
                  <a:pt x="425" y="800"/>
                </a:cubicBezTo>
                <a:cubicBezTo>
                  <a:pt x="375" y="800"/>
                  <a:pt x="375" y="800"/>
                  <a:pt x="375" y="800"/>
                </a:cubicBezTo>
                <a:cubicBezTo>
                  <a:pt x="335" y="800"/>
                  <a:pt x="300" y="765"/>
                  <a:pt x="300" y="725"/>
                </a:cubicBezTo>
                <a:cubicBezTo>
                  <a:pt x="300" y="640"/>
                  <a:pt x="300" y="640"/>
                  <a:pt x="300" y="640"/>
                </a:cubicBezTo>
                <a:cubicBezTo>
                  <a:pt x="240" y="700"/>
                  <a:pt x="240" y="700"/>
                  <a:pt x="240" y="700"/>
                </a:cubicBezTo>
                <a:cubicBezTo>
                  <a:pt x="210" y="730"/>
                  <a:pt x="165" y="730"/>
                  <a:pt x="135" y="700"/>
                </a:cubicBezTo>
                <a:cubicBezTo>
                  <a:pt x="100" y="665"/>
                  <a:pt x="100" y="665"/>
                  <a:pt x="100" y="665"/>
                </a:cubicBezTo>
                <a:cubicBezTo>
                  <a:pt x="70" y="635"/>
                  <a:pt x="70" y="590"/>
                  <a:pt x="100" y="560"/>
                </a:cubicBezTo>
                <a:cubicBezTo>
                  <a:pt x="160" y="500"/>
                  <a:pt x="160" y="500"/>
                  <a:pt x="160" y="500"/>
                </a:cubicBezTo>
                <a:cubicBezTo>
                  <a:pt x="75" y="500"/>
                  <a:pt x="75" y="500"/>
                  <a:pt x="75" y="500"/>
                </a:cubicBezTo>
                <a:cubicBezTo>
                  <a:pt x="35" y="500"/>
                  <a:pt x="0" y="465"/>
                  <a:pt x="0" y="42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35"/>
                  <a:pt x="35" y="300"/>
                  <a:pt x="75" y="300"/>
                </a:cubicBezTo>
                <a:cubicBezTo>
                  <a:pt x="160" y="300"/>
                  <a:pt x="160" y="300"/>
                  <a:pt x="160" y="300"/>
                </a:cubicBezTo>
                <a:cubicBezTo>
                  <a:pt x="100" y="240"/>
                  <a:pt x="100" y="240"/>
                  <a:pt x="100" y="240"/>
                </a:cubicBezTo>
                <a:cubicBezTo>
                  <a:pt x="70" y="210"/>
                  <a:pt x="70" y="165"/>
                  <a:pt x="100" y="135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65" y="70"/>
                  <a:pt x="210" y="70"/>
                  <a:pt x="240" y="100"/>
                </a:cubicBezTo>
                <a:cubicBezTo>
                  <a:pt x="300" y="160"/>
                  <a:pt x="300" y="160"/>
                  <a:pt x="300" y="160"/>
                </a:cubicBezTo>
                <a:cubicBezTo>
                  <a:pt x="300" y="75"/>
                  <a:pt x="300" y="75"/>
                  <a:pt x="300" y="75"/>
                </a:cubicBezTo>
                <a:cubicBezTo>
                  <a:pt x="300" y="35"/>
                  <a:pt x="335" y="0"/>
                  <a:pt x="375" y="0"/>
                </a:cubicBezTo>
                <a:cubicBezTo>
                  <a:pt x="425" y="0"/>
                  <a:pt x="425" y="0"/>
                  <a:pt x="425" y="0"/>
                </a:cubicBezTo>
                <a:cubicBezTo>
                  <a:pt x="465" y="0"/>
                  <a:pt x="500" y="35"/>
                  <a:pt x="500" y="75"/>
                </a:cubicBezTo>
                <a:cubicBezTo>
                  <a:pt x="500" y="160"/>
                  <a:pt x="500" y="160"/>
                  <a:pt x="500" y="160"/>
                </a:cubicBezTo>
                <a:cubicBezTo>
                  <a:pt x="560" y="100"/>
                  <a:pt x="560" y="100"/>
                  <a:pt x="560" y="100"/>
                </a:cubicBezTo>
                <a:cubicBezTo>
                  <a:pt x="590" y="70"/>
                  <a:pt x="635" y="70"/>
                  <a:pt x="665" y="100"/>
                </a:cubicBezTo>
                <a:cubicBezTo>
                  <a:pt x="700" y="135"/>
                  <a:pt x="700" y="135"/>
                  <a:pt x="700" y="135"/>
                </a:cubicBezTo>
                <a:cubicBezTo>
                  <a:pt x="730" y="165"/>
                  <a:pt x="730" y="210"/>
                  <a:pt x="700" y="240"/>
                </a:cubicBezTo>
                <a:cubicBezTo>
                  <a:pt x="640" y="300"/>
                  <a:pt x="640" y="300"/>
                  <a:pt x="640" y="300"/>
                </a:cubicBezTo>
                <a:cubicBezTo>
                  <a:pt x="725" y="300"/>
                  <a:pt x="725" y="300"/>
                  <a:pt x="725" y="300"/>
                </a:cubicBezTo>
                <a:cubicBezTo>
                  <a:pt x="765" y="300"/>
                  <a:pt x="800" y="335"/>
                  <a:pt x="800" y="375"/>
                </a:cubicBezTo>
                <a:cubicBezTo>
                  <a:pt x="800" y="425"/>
                  <a:pt x="800" y="425"/>
                  <a:pt x="800" y="425"/>
                </a:cubicBezTo>
                <a:cubicBezTo>
                  <a:pt x="800" y="465"/>
                  <a:pt x="765" y="500"/>
                  <a:pt x="725" y="500"/>
                </a:cubicBezTo>
                <a:close/>
                <a:moveTo>
                  <a:pt x="750" y="375"/>
                </a:moveTo>
                <a:cubicBezTo>
                  <a:pt x="750" y="360"/>
                  <a:pt x="740" y="350"/>
                  <a:pt x="725" y="350"/>
                </a:cubicBezTo>
                <a:cubicBezTo>
                  <a:pt x="645" y="350"/>
                  <a:pt x="645" y="350"/>
                  <a:pt x="645" y="350"/>
                </a:cubicBezTo>
                <a:cubicBezTo>
                  <a:pt x="640" y="320"/>
                  <a:pt x="625" y="290"/>
                  <a:pt x="610" y="260"/>
                </a:cubicBezTo>
                <a:cubicBezTo>
                  <a:pt x="665" y="205"/>
                  <a:pt x="665" y="205"/>
                  <a:pt x="665" y="205"/>
                </a:cubicBezTo>
                <a:cubicBezTo>
                  <a:pt x="675" y="195"/>
                  <a:pt x="675" y="180"/>
                  <a:pt x="665" y="170"/>
                </a:cubicBezTo>
                <a:cubicBezTo>
                  <a:pt x="630" y="135"/>
                  <a:pt x="630" y="135"/>
                  <a:pt x="630" y="135"/>
                </a:cubicBezTo>
                <a:cubicBezTo>
                  <a:pt x="620" y="125"/>
                  <a:pt x="605" y="125"/>
                  <a:pt x="595" y="135"/>
                </a:cubicBezTo>
                <a:cubicBezTo>
                  <a:pt x="540" y="190"/>
                  <a:pt x="540" y="190"/>
                  <a:pt x="540" y="190"/>
                </a:cubicBezTo>
                <a:cubicBezTo>
                  <a:pt x="510" y="175"/>
                  <a:pt x="480" y="160"/>
                  <a:pt x="450" y="155"/>
                </a:cubicBezTo>
                <a:cubicBezTo>
                  <a:pt x="450" y="75"/>
                  <a:pt x="450" y="75"/>
                  <a:pt x="450" y="75"/>
                </a:cubicBezTo>
                <a:cubicBezTo>
                  <a:pt x="450" y="60"/>
                  <a:pt x="440" y="50"/>
                  <a:pt x="425" y="50"/>
                </a:cubicBezTo>
                <a:cubicBezTo>
                  <a:pt x="375" y="50"/>
                  <a:pt x="375" y="50"/>
                  <a:pt x="375" y="50"/>
                </a:cubicBezTo>
                <a:cubicBezTo>
                  <a:pt x="360" y="50"/>
                  <a:pt x="350" y="60"/>
                  <a:pt x="350" y="75"/>
                </a:cubicBezTo>
                <a:cubicBezTo>
                  <a:pt x="350" y="155"/>
                  <a:pt x="350" y="155"/>
                  <a:pt x="350" y="155"/>
                </a:cubicBezTo>
                <a:cubicBezTo>
                  <a:pt x="320" y="160"/>
                  <a:pt x="290" y="175"/>
                  <a:pt x="260" y="190"/>
                </a:cubicBezTo>
                <a:cubicBezTo>
                  <a:pt x="205" y="135"/>
                  <a:pt x="205" y="135"/>
                  <a:pt x="205" y="135"/>
                </a:cubicBezTo>
                <a:cubicBezTo>
                  <a:pt x="195" y="125"/>
                  <a:pt x="180" y="125"/>
                  <a:pt x="170" y="135"/>
                </a:cubicBezTo>
                <a:cubicBezTo>
                  <a:pt x="135" y="170"/>
                  <a:pt x="135" y="170"/>
                  <a:pt x="135" y="170"/>
                </a:cubicBezTo>
                <a:cubicBezTo>
                  <a:pt x="125" y="180"/>
                  <a:pt x="125" y="195"/>
                  <a:pt x="135" y="205"/>
                </a:cubicBezTo>
                <a:cubicBezTo>
                  <a:pt x="190" y="260"/>
                  <a:pt x="190" y="260"/>
                  <a:pt x="190" y="260"/>
                </a:cubicBezTo>
                <a:cubicBezTo>
                  <a:pt x="175" y="290"/>
                  <a:pt x="160" y="320"/>
                  <a:pt x="155" y="350"/>
                </a:cubicBezTo>
                <a:cubicBezTo>
                  <a:pt x="75" y="350"/>
                  <a:pt x="75" y="350"/>
                  <a:pt x="75" y="350"/>
                </a:cubicBezTo>
                <a:cubicBezTo>
                  <a:pt x="60" y="350"/>
                  <a:pt x="50" y="360"/>
                  <a:pt x="50" y="375"/>
                </a:cubicBezTo>
                <a:cubicBezTo>
                  <a:pt x="50" y="425"/>
                  <a:pt x="50" y="425"/>
                  <a:pt x="50" y="425"/>
                </a:cubicBezTo>
                <a:cubicBezTo>
                  <a:pt x="50" y="440"/>
                  <a:pt x="60" y="450"/>
                  <a:pt x="75" y="450"/>
                </a:cubicBezTo>
                <a:cubicBezTo>
                  <a:pt x="155" y="450"/>
                  <a:pt x="155" y="450"/>
                  <a:pt x="155" y="450"/>
                </a:cubicBezTo>
                <a:cubicBezTo>
                  <a:pt x="160" y="480"/>
                  <a:pt x="175" y="510"/>
                  <a:pt x="190" y="540"/>
                </a:cubicBezTo>
                <a:cubicBezTo>
                  <a:pt x="135" y="595"/>
                  <a:pt x="135" y="595"/>
                  <a:pt x="135" y="595"/>
                </a:cubicBezTo>
                <a:cubicBezTo>
                  <a:pt x="125" y="605"/>
                  <a:pt x="125" y="620"/>
                  <a:pt x="135" y="630"/>
                </a:cubicBezTo>
                <a:cubicBezTo>
                  <a:pt x="170" y="665"/>
                  <a:pt x="170" y="665"/>
                  <a:pt x="170" y="665"/>
                </a:cubicBezTo>
                <a:cubicBezTo>
                  <a:pt x="180" y="675"/>
                  <a:pt x="195" y="675"/>
                  <a:pt x="205" y="665"/>
                </a:cubicBezTo>
                <a:cubicBezTo>
                  <a:pt x="260" y="610"/>
                  <a:pt x="260" y="610"/>
                  <a:pt x="260" y="610"/>
                </a:cubicBezTo>
                <a:cubicBezTo>
                  <a:pt x="285" y="625"/>
                  <a:pt x="315" y="640"/>
                  <a:pt x="350" y="645"/>
                </a:cubicBezTo>
                <a:cubicBezTo>
                  <a:pt x="350" y="725"/>
                  <a:pt x="350" y="725"/>
                  <a:pt x="350" y="725"/>
                </a:cubicBezTo>
                <a:cubicBezTo>
                  <a:pt x="350" y="740"/>
                  <a:pt x="360" y="750"/>
                  <a:pt x="375" y="750"/>
                </a:cubicBezTo>
                <a:cubicBezTo>
                  <a:pt x="425" y="750"/>
                  <a:pt x="425" y="750"/>
                  <a:pt x="425" y="750"/>
                </a:cubicBezTo>
                <a:cubicBezTo>
                  <a:pt x="440" y="750"/>
                  <a:pt x="450" y="740"/>
                  <a:pt x="450" y="725"/>
                </a:cubicBezTo>
                <a:cubicBezTo>
                  <a:pt x="450" y="645"/>
                  <a:pt x="450" y="645"/>
                  <a:pt x="450" y="645"/>
                </a:cubicBezTo>
                <a:cubicBezTo>
                  <a:pt x="480" y="640"/>
                  <a:pt x="510" y="625"/>
                  <a:pt x="540" y="610"/>
                </a:cubicBezTo>
                <a:cubicBezTo>
                  <a:pt x="595" y="665"/>
                  <a:pt x="595" y="665"/>
                  <a:pt x="595" y="665"/>
                </a:cubicBezTo>
                <a:cubicBezTo>
                  <a:pt x="605" y="675"/>
                  <a:pt x="620" y="675"/>
                  <a:pt x="630" y="665"/>
                </a:cubicBezTo>
                <a:cubicBezTo>
                  <a:pt x="665" y="630"/>
                  <a:pt x="665" y="630"/>
                  <a:pt x="665" y="630"/>
                </a:cubicBezTo>
                <a:cubicBezTo>
                  <a:pt x="675" y="620"/>
                  <a:pt x="675" y="605"/>
                  <a:pt x="665" y="595"/>
                </a:cubicBezTo>
                <a:cubicBezTo>
                  <a:pt x="610" y="540"/>
                  <a:pt x="610" y="540"/>
                  <a:pt x="610" y="540"/>
                </a:cubicBezTo>
                <a:cubicBezTo>
                  <a:pt x="625" y="515"/>
                  <a:pt x="640" y="485"/>
                  <a:pt x="645" y="450"/>
                </a:cubicBezTo>
                <a:cubicBezTo>
                  <a:pt x="725" y="450"/>
                  <a:pt x="725" y="450"/>
                  <a:pt x="725" y="450"/>
                </a:cubicBezTo>
                <a:cubicBezTo>
                  <a:pt x="740" y="450"/>
                  <a:pt x="750" y="440"/>
                  <a:pt x="750" y="425"/>
                </a:cubicBezTo>
                <a:lnTo>
                  <a:pt x="750" y="375"/>
                </a:lnTo>
                <a:close/>
                <a:moveTo>
                  <a:pt x="400" y="500"/>
                </a:moveTo>
                <a:cubicBezTo>
                  <a:pt x="345" y="500"/>
                  <a:pt x="300" y="455"/>
                  <a:pt x="300" y="400"/>
                </a:cubicBezTo>
                <a:cubicBezTo>
                  <a:pt x="300" y="345"/>
                  <a:pt x="345" y="300"/>
                  <a:pt x="400" y="300"/>
                </a:cubicBezTo>
                <a:cubicBezTo>
                  <a:pt x="455" y="300"/>
                  <a:pt x="500" y="345"/>
                  <a:pt x="500" y="400"/>
                </a:cubicBezTo>
                <a:cubicBezTo>
                  <a:pt x="500" y="455"/>
                  <a:pt x="455" y="500"/>
                  <a:pt x="400" y="500"/>
                </a:cubicBezTo>
                <a:close/>
                <a:moveTo>
                  <a:pt x="400" y="350"/>
                </a:moveTo>
                <a:cubicBezTo>
                  <a:pt x="370" y="350"/>
                  <a:pt x="350" y="370"/>
                  <a:pt x="350" y="400"/>
                </a:cubicBezTo>
                <a:cubicBezTo>
                  <a:pt x="350" y="430"/>
                  <a:pt x="370" y="450"/>
                  <a:pt x="400" y="450"/>
                </a:cubicBezTo>
                <a:cubicBezTo>
                  <a:pt x="430" y="450"/>
                  <a:pt x="450" y="430"/>
                  <a:pt x="450" y="400"/>
                </a:cubicBezTo>
                <a:cubicBezTo>
                  <a:pt x="450" y="370"/>
                  <a:pt x="430" y="350"/>
                  <a:pt x="400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218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8900" y="1714500"/>
            <a:ext cx="287496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/>
          <p:nvPr/>
        </p:nvSpPr>
        <p:spPr bwMode="auto">
          <a:xfrm>
            <a:off x="8978900" y="1714500"/>
            <a:ext cx="2874963" cy="1938338"/>
          </a:xfrm>
          <a:prstGeom prst="rect">
            <a:avLst/>
          </a:prstGeom>
          <a:solidFill>
            <a:srgbClr val="0DB5C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217" name="Freeform 49"/>
          <p:cNvSpPr>
            <a:spLocks noEditPoints="1"/>
          </p:cNvSpPr>
          <p:nvPr/>
        </p:nvSpPr>
        <p:spPr bwMode="auto">
          <a:xfrm>
            <a:off x="9952038" y="2368550"/>
            <a:ext cx="928687" cy="660400"/>
          </a:xfrm>
          <a:custGeom>
            <a:avLst/>
            <a:gdLst>
              <a:gd name="T0" fmla="*/ 2147483646 w 796"/>
              <a:gd name="T1" fmla="*/ 0 h 568"/>
              <a:gd name="T2" fmla="*/ 2147483646 w 796"/>
              <a:gd name="T3" fmla="*/ 0 h 568"/>
              <a:gd name="T4" fmla="*/ 0 w 796"/>
              <a:gd name="T5" fmla="*/ 2147483646 h 568"/>
              <a:gd name="T6" fmla="*/ 0 w 796"/>
              <a:gd name="T7" fmla="*/ 2147483646 h 568"/>
              <a:gd name="T8" fmla="*/ 2147483646 w 796"/>
              <a:gd name="T9" fmla="*/ 2147483646 h 568"/>
              <a:gd name="T10" fmla="*/ 2147483646 w 796"/>
              <a:gd name="T11" fmla="*/ 2147483646 h 568"/>
              <a:gd name="T12" fmla="*/ 2147483646 w 796"/>
              <a:gd name="T13" fmla="*/ 2147483646 h 568"/>
              <a:gd name="T14" fmla="*/ 2147483646 w 796"/>
              <a:gd name="T15" fmla="*/ 2147483646 h 568"/>
              <a:gd name="T16" fmla="*/ 2147483646 w 796"/>
              <a:gd name="T17" fmla="*/ 0 h 568"/>
              <a:gd name="T18" fmla="*/ 2147483646 w 796"/>
              <a:gd name="T19" fmla="*/ 2147483646 h 568"/>
              <a:gd name="T20" fmla="*/ 2147483646 w 796"/>
              <a:gd name="T21" fmla="*/ 2147483646 h 568"/>
              <a:gd name="T22" fmla="*/ 2147483646 w 796"/>
              <a:gd name="T23" fmla="*/ 2147483646 h 568"/>
              <a:gd name="T24" fmla="*/ 2147483646 w 796"/>
              <a:gd name="T25" fmla="*/ 2147483646 h 568"/>
              <a:gd name="T26" fmla="*/ 2147483646 w 796"/>
              <a:gd name="T27" fmla="*/ 2147483646 h 568"/>
              <a:gd name="T28" fmla="*/ 2147483646 w 796"/>
              <a:gd name="T29" fmla="*/ 2147483646 h 568"/>
              <a:gd name="T30" fmla="*/ 2147483646 w 796"/>
              <a:gd name="T31" fmla="*/ 2147483646 h 568"/>
              <a:gd name="T32" fmla="*/ 2147483646 w 796"/>
              <a:gd name="T33" fmla="*/ 2147483646 h 568"/>
              <a:gd name="T34" fmla="*/ 2147483646 w 796"/>
              <a:gd name="T35" fmla="*/ 2147483646 h 568"/>
              <a:gd name="T36" fmla="*/ 2147483646 w 796"/>
              <a:gd name="T37" fmla="*/ 2147483646 h 568"/>
              <a:gd name="T38" fmla="*/ 2147483646 w 796"/>
              <a:gd name="T39" fmla="*/ 2147483646 h 568"/>
              <a:gd name="T40" fmla="*/ 2147483646 w 796"/>
              <a:gd name="T41" fmla="*/ 2147483646 h 568"/>
              <a:gd name="T42" fmla="*/ 2147483646 w 796"/>
              <a:gd name="T43" fmla="*/ 2147483646 h 568"/>
              <a:gd name="T44" fmla="*/ 2147483646 w 796"/>
              <a:gd name="T45" fmla="*/ 2147483646 h 568"/>
              <a:gd name="T46" fmla="*/ 2147483646 w 796"/>
              <a:gd name="T47" fmla="*/ 2147483646 h 568"/>
              <a:gd name="T48" fmla="*/ 2147483646 w 796"/>
              <a:gd name="T49" fmla="*/ 2147483646 h 56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796" h="568">
                <a:moveTo>
                  <a:pt x="739" y="0"/>
                </a:moveTo>
                <a:cubicBezTo>
                  <a:pt x="57" y="0"/>
                  <a:pt x="57" y="0"/>
                  <a:pt x="57" y="0"/>
                </a:cubicBezTo>
                <a:cubicBezTo>
                  <a:pt x="23" y="0"/>
                  <a:pt x="0" y="22"/>
                  <a:pt x="0" y="56"/>
                </a:cubicBezTo>
                <a:cubicBezTo>
                  <a:pt x="0" y="512"/>
                  <a:pt x="0" y="512"/>
                  <a:pt x="0" y="512"/>
                </a:cubicBezTo>
                <a:cubicBezTo>
                  <a:pt x="0" y="546"/>
                  <a:pt x="23" y="568"/>
                  <a:pt x="57" y="568"/>
                </a:cubicBezTo>
                <a:cubicBezTo>
                  <a:pt x="739" y="568"/>
                  <a:pt x="739" y="568"/>
                  <a:pt x="739" y="568"/>
                </a:cubicBezTo>
                <a:cubicBezTo>
                  <a:pt x="773" y="568"/>
                  <a:pt x="796" y="546"/>
                  <a:pt x="796" y="512"/>
                </a:cubicBezTo>
                <a:cubicBezTo>
                  <a:pt x="796" y="56"/>
                  <a:pt x="796" y="56"/>
                  <a:pt x="796" y="56"/>
                </a:cubicBezTo>
                <a:cubicBezTo>
                  <a:pt x="796" y="22"/>
                  <a:pt x="773" y="0"/>
                  <a:pt x="739" y="0"/>
                </a:cubicBezTo>
                <a:close/>
                <a:moveTo>
                  <a:pt x="682" y="56"/>
                </a:moveTo>
                <a:cubicBezTo>
                  <a:pt x="688" y="56"/>
                  <a:pt x="694" y="56"/>
                  <a:pt x="700" y="62"/>
                </a:cubicBezTo>
                <a:cubicBezTo>
                  <a:pt x="694" y="68"/>
                  <a:pt x="688" y="74"/>
                  <a:pt x="688" y="79"/>
                </a:cubicBezTo>
                <a:cubicBezTo>
                  <a:pt x="495" y="330"/>
                  <a:pt x="301" y="330"/>
                  <a:pt x="108" y="79"/>
                </a:cubicBezTo>
                <a:cubicBezTo>
                  <a:pt x="102" y="74"/>
                  <a:pt x="102" y="68"/>
                  <a:pt x="96" y="62"/>
                </a:cubicBezTo>
                <a:cubicBezTo>
                  <a:pt x="102" y="56"/>
                  <a:pt x="108" y="56"/>
                  <a:pt x="114" y="56"/>
                </a:cubicBezTo>
                <a:cubicBezTo>
                  <a:pt x="682" y="56"/>
                  <a:pt x="682" y="56"/>
                  <a:pt x="682" y="56"/>
                </a:cubicBezTo>
                <a:close/>
                <a:moveTo>
                  <a:pt x="739" y="455"/>
                </a:moveTo>
                <a:cubicBezTo>
                  <a:pt x="739" y="489"/>
                  <a:pt x="717" y="512"/>
                  <a:pt x="682" y="512"/>
                </a:cubicBezTo>
                <a:cubicBezTo>
                  <a:pt x="114" y="512"/>
                  <a:pt x="114" y="512"/>
                  <a:pt x="114" y="512"/>
                </a:cubicBezTo>
                <a:cubicBezTo>
                  <a:pt x="79" y="512"/>
                  <a:pt x="57" y="489"/>
                  <a:pt x="57" y="455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57" y="108"/>
                  <a:pt x="57" y="108"/>
                  <a:pt x="57" y="102"/>
                </a:cubicBezTo>
                <a:cubicBezTo>
                  <a:pt x="284" y="398"/>
                  <a:pt x="512" y="398"/>
                  <a:pt x="739" y="102"/>
                </a:cubicBezTo>
                <a:cubicBezTo>
                  <a:pt x="739" y="108"/>
                  <a:pt x="739" y="108"/>
                  <a:pt x="739" y="113"/>
                </a:cubicBezTo>
                <a:cubicBezTo>
                  <a:pt x="739" y="455"/>
                  <a:pt x="739" y="455"/>
                  <a:pt x="739" y="4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214" name="图片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5800" y="1735138"/>
            <a:ext cx="28765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/>
          <p:cNvSpPr/>
          <p:nvPr/>
        </p:nvSpPr>
        <p:spPr bwMode="auto">
          <a:xfrm>
            <a:off x="3225800" y="1714500"/>
            <a:ext cx="2878138" cy="1938338"/>
          </a:xfrm>
          <a:prstGeom prst="rect">
            <a:avLst/>
          </a:prstGeom>
          <a:solidFill>
            <a:srgbClr val="305AA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213" name="Freeform 57"/>
          <p:cNvSpPr>
            <a:spLocks noEditPoints="1"/>
          </p:cNvSpPr>
          <p:nvPr/>
        </p:nvSpPr>
        <p:spPr bwMode="auto">
          <a:xfrm>
            <a:off x="4197350" y="2197100"/>
            <a:ext cx="931863" cy="927100"/>
          </a:xfrm>
          <a:custGeom>
            <a:avLst/>
            <a:gdLst>
              <a:gd name="T0" fmla="*/ 2147483646 w 800"/>
              <a:gd name="T1" fmla="*/ 2147483646 h 800"/>
              <a:gd name="T2" fmla="*/ 2147483646 w 800"/>
              <a:gd name="T3" fmla="*/ 2147483646 h 800"/>
              <a:gd name="T4" fmla="*/ 2147483646 w 800"/>
              <a:gd name="T5" fmla="*/ 2147483646 h 800"/>
              <a:gd name="T6" fmla="*/ 0 w 800"/>
              <a:gd name="T7" fmla="*/ 2147483646 h 800"/>
              <a:gd name="T8" fmla="*/ 2147483646 w 800"/>
              <a:gd name="T9" fmla="*/ 2147483646 h 800"/>
              <a:gd name="T10" fmla="*/ 2147483646 w 800"/>
              <a:gd name="T11" fmla="*/ 2147483646 h 800"/>
              <a:gd name="T12" fmla="*/ 2147483646 w 800"/>
              <a:gd name="T13" fmla="*/ 2147483646 h 800"/>
              <a:gd name="T14" fmla="*/ 2147483646 w 800"/>
              <a:gd name="T15" fmla="*/ 2147483646 h 800"/>
              <a:gd name="T16" fmla="*/ 2147483646 w 800"/>
              <a:gd name="T17" fmla="*/ 2147483646 h 800"/>
              <a:gd name="T18" fmla="*/ 2147483646 w 800"/>
              <a:gd name="T19" fmla="*/ 2147483646 h 800"/>
              <a:gd name="T20" fmla="*/ 2147483646 w 800"/>
              <a:gd name="T21" fmla="*/ 2147483646 h 800"/>
              <a:gd name="T22" fmla="*/ 2147483646 w 800"/>
              <a:gd name="T23" fmla="*/ 2147483646 h 800"/>
              <a:gd name="T24" fmla="*/ 2147483646 w 800"/>
              <a:gd name="T25" fmla="*/ 2147483646 h 800"/>
              <a:gd name="T26" fmla="*/ 2147483646 w 800"/>
              <a:gd name="T27" fmla="*/ 2147483646 h 800"/>
              <a:gd name="T28" fmla="*/ 2147483646 w 800"/>
              <a:gd name="T29" fmla="*/ 2147483646 h 800"/>
              <a:gd name="T30" fmla="*/ 2147483646 w 800"/>
              <a:gd name="T31" fmla="*/ 2147483646 h 800"/>
              <a:gd name="T32" fmla="*/ 2147483646 w 800"/>
              <a:gd name="T33" fmla="*/ 0 h 800"/>
              <a:gd name="T34" fmla="*/ 2147483646 w 800"/>
              <a:gd name="T35" fmla="*/ 2147483646 h 800"/>
              <a:gd name="T36" fmla="*/ 2147483646 w 800"/>
              <a:gd name="T37" fmla="*/ 2147483646 h 800"/>
              <a:gd name="T38" fmla="*/ 2147483646 w 800"/>
              <a:gd name="T39" fmla="*/ 0 h 800"/>
              <a:gd name="T40" fmla="*/ 2147483646 w 800"/>
              <a:gd name="T41" fmla="*/ 2147483646 h 800"/>
              <a:gd name="T42" fmla="*/ 2147483646 w 800"/>
              <a:gd name="T43" fmla="*/ 2147483646 h 800"/>
              <a:gd name="T44" fmla="*/ 2147483646 w 800"/>
              <a:gd name="T45" fmla="*/ 2147483646 h 800"/>
              <a:gd name="T46" fmla="*/ 2147483646 w 800"/>
              <a:gd name="T47" fmla="*/ 2147483646 h 8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800" h="800">
                <a:moveTo>
                  <a:pt x="375" y="50"/>
                </a:moveTo>
                <a:cubicBezTo>
                  <a:pt x="320" y="50"/>
                  <a:pt x="320" y="50"/>
                  <a:pt x="320" y="50"/>
                </a:cubicBezTo>
                <a:cubicBezTo>
                  <a:pt x="320" y="50"/>
                  <a:pt x="320" y="50"/>
                  <a:pt x="320" y="50"/>
                </a:cubicBezTo>
                <a:cubicBezTo>
                  <a:pt x="140" y="80"/>
                  <a:pt x="0" y="240"/>
                  <a:pt x="0" y="425"/>
                </a:cubicBezTo>
                <a:cubicBezTo>
                  <a:pt x="0" y="635"/>
                  <a:pt x="165" y="800"/>
                  <a:pt x="375" y="800"/>
                </a:cubicBezTo>
                <a:cubicBezTo>
                  <a:pt x="565" y="800"/>
                  <a:pt x="725" y="660"/>
                  <a:pt x="750" y="480"/>
                </a:cubicBezTo>
                <a:cubicBezTo>
                  <a:pt x="750" y="480"/>
                  <a:pt x="750" y="480"/>
                  <a:pt x="750" y="480"/>
                </a:cubicBezTo>
                <a:cubicBezTo>
                  <a:pt x="750" y="425"/>
                  <a:pt x="750" y="425"/>
                  <a:pt x="750" y="425"/>
                </a:cubicBezTo>
                <a:cubicBezTo>
                  <a:pt x="375" y="425"/>
                  <a:pt x="375" y="425"/>
                  <a:pt x="375" y="425"/>
                </a:cubicBezTo>
                <a:lnTo>
                  <a:pt x="375" y="50"/>
                </a:lnTo>
                <a:close/>
                <a:moveTo>
                  <a:pt x="690" y="480"/>
                </a:moveTo>
                <a:cubicBezTo>
                  <a:pt x="665" y="630"/>
                  <a:pt x="535" y="750"/>
                  <a:pt x="375" y="750"/>
                </a:cubicBezTo>
                <a:cubicBezTo>
                  <a:pt x="195" y="750"/>
                  <a:pt x="50" y="605"/>
                  <a:pt x="50" y="425"/>
                </a:cubicBezTo>
                <a:cubicBezTo>
                  <a:pt x="50" y="265"/>
                  <a:pt x="165" y="135"/>
                  <a:pt x="320" y="110"/>
                </a:cubicBezTo>
                <a:cubicBezTo>
                  <a:pt x="320" y="480"/>
                  <a:pt x="320" y="480"/>
                  <a:pt x="320" y="480"/>
                </a:cubicBezTo>
                <a:lnTo>
                  <a:pt x="690" y="480"/>
                </a:lnTo>
                <a:close/>
                <a:moveTo>
                  <a:pt x="425" y="0"/>
                </a:moveTo>
                <a:cubicBezTo>
                  <a:pt x="425" y="370"/>
                  <a:pt x="425" y="370"/>
                  <a:pt x="425" y="370"/>
                </a:cubicBezTo>
                <a:cubicBezTo>
                  <a:pt x="800" y="370"/>
                  <a:pt x="800" y="370"/>
                  <a:pt x="800" y="370"/>
                </a:cubicBezTo>
                <a:cubicBezTo>
                  <a:pt x="775" y="180"/>
                  <a:pt x="620" y="25"/>
                  <a:pt x="425" y="0"/>
                </a:cubicBezTo>
                <a:close/>
                <a:moveTo>
                  <a:pt x="480" y="70"/>
                </a:moveTo>
                <a:cubicBezTo>
                  <a:pt x="600" y="105"/>
                  <a:pt x="695" y="200"/>
                  <a:pt x="730" y="320"/>
                </a:cubicBezTo>
                <a:cubicBezTo>
                  <a:pt x="480" y="320"/>
                  <a:pt x="480" y="320"/>
                  <a:pt x="480" y="320"/>
                </a:cubicBezTo>
                <a:lnTo>
                  <a:pt x="480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 bwMode="auto">
          <a:xfrm>
            <a:off x="3854450" y="3892550"/>
            <a:ext cx="16208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305AA6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4" name="文本框 43"/>
          <p:cNvSpPr txBox="1"/>
          <p:nvPr/>
        </p:nvSpPr>
        <p:spPr bwMode="auto">
          <a:xfrm>
            <a:off x="3629025" y="4210050"/>
            <a:ext cx="2071688" cy="134645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46" name="文本框 45"/>
          <p:cNvSpPr txBox="1"/>
          <p:nvPr/>
        </p:nvSpPr>
        <p:spPr bwMode="auto">
          <a:xfrm>
            <a:off x="6731000" y="3892550"/>
            <a:ext cx="16208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305AA6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8" name="文本框 47"/>
          <p:cNvSpPr txBox="1"/>
          <p:nvPr/>
        </p:nvSpPr>
        <p:spPr bwMode="auto">
          <a:xfrm>
            <a:off x="6505575" y="4210050"/>
            <a:ext cx="2071688" cy="134645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50" name="文本框 49"/>
          <p:cNvSpPr txBox="1"/>
          <p:nvPr/>
        </p:nvSpPr>
        <p:spPr bwMode="auto">
          <a:xfrm>
            <a:off x="9605963" y="3892550"/>
            <a:ext cx="16208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305AA6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1" name="文本框 50"/>
          <p:cNvSpPr txBox="1"/>
          <p:nvPr/>
        </p:nvSpPr>
        <p:spPr bwMode="auto">
          <a:xfrm>
            <a:off x="9380538" y="4210050"/>
            <a:ext cx="2071687" cy="1346459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226618593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6" grpId="0" animBg="1"/>
      <p:bldP spid="39" grpId="0" animBg="1"/>
      <p:bldP spid="21" grpId="0" animBg="1"/>
      <p:bldP spid="32" grpId="0" animBg="1"/>
      <p:bldP spid="43" grpId="0"/>
      <p:bldP spid="44" grpId="0"/>
      <p:bldP spid="46" grpId="0"/>
      <p:bldP spid="48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5565775" y="2060575"/>
            <a:ext cx="1055688" cy="105568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19" name="文本框 13"/>
          <p:cNvSpPr txBox="1">
            <a:spLocks noChangeArrowheads="1"/>
          </p:cNvSpPr>
          <p:nvPr/>
        </p:nvSpPr>
        <p:spPr bwMode="auto">
          <a:xfrm>
            <a:off x="5715000" y="2233613"/>
            <a:ext cx="757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bg1"/>
                </a:solidFill>
              </a:rPr>
              <a:t>2</a:t>
            </a:r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44988" y="3249613"/>
            <a:ext cx="349567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11663" y="3624263"/>
            <a:ext cx="33623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8634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doors dir="ver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10243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" y="1268413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8775" y="4113213"/>
            <a:ext cx="1800225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19"/>
          <a:stretch>
            <a:fillRect/>
          </a:stretch>
        </p:blipFill>
        <p:spPr bwMode="auto">
          <a:xfrm>
            <a:off x="334963" y="4113213"/>
            <a:ext cx="1800225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图片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8775" y="1273175"/>
            <a:ext cx="180022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直接连接符 12"/>
          <p:cNvCxnSpPr/>
          <p:nvPr/>
        </p:nvCxnSpPr>
        <p:spPr bwMode="auto">
          <a:xfrm>
            <a:off x="2228850" y="3067050"/>
            <a:ext cx="3254375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 bwMode="auto">
          <a:xfrm>
            <a:off x="2228850" y="1595438"/>
            <a:ext cx="17081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228850" y="2014538"/>
            <a:ext cx="3348038" cy="10525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请输入适量文字在此处进行解释说明，以便于读者合理理解上述标题的内容。</a:t>
            </a:r>
          </a:p>
        </p:txBody>
      </p:sp>
      <p:cxnSp>
        <p:nvCxnSpPr>
          <p:cNvPr id="19" name="直接连接符 18"/>
          <p:cNvCxnSpPr/>
          <p:nvPr/>
        </p:nvCxnSpPr>
        <p:spPr bwMode="auto">
          <a:xfrm>
            <a:off x="8610600" y="3067050"/>
            <a:ext cx="3254375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 bwMode="auto">
          <a:xfrm>
            <a:off x="8610600" y="1595438"/>
            <a:ext cx="17081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8610600" y="2014538"/>
            <a:ext cx="3348038" cy="10525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23" name="直接连接符 22"/>
          <p:cNvCxnSpPr/>
          <p:nvPr/>
        </p:nvCxnSpPr>
        <p:spPr bwMode="auto">
          <a:xfrm>
            <a:off x="2228850" y="5903913"/>
            <a:ext cx="3254375" cy="15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 bwMode="auto">
          <a:xfrm>
            <a:off x="2228850" y="4432300"/>
            <a:ext cx="17081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2228850" y="4851400"/>
            <a:ext cx="3348038" cy="10525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27" name="直接连接符 26"/>
          <p:cNvCxnSpPr/>
          <p:nvPr/>
        </p:nvCxnSpPr>
        <p:spPr bwMode="auto">
          <a:xfrm>
            <a:off x="8610600" y="5902325"/>
            <a:ext cx="3254375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 bwMode="auto">
          <a:xfrm>
            <a:off x="8610600" y="4430713"/>
            <a:ext cx="17081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8610600" y="4849813"/>
            <a:ext cx="3348038" cy="10525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16156605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1" grpId="0"/>
      <p:bldP spid="24" grpId="0"/>
      <p:bldP spid="25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/>
          <p:nvPr/>
        </p:nvCxnSpPr>
        <p:spPr bwMode="auto">
          <a:xfrm>
            <a:off x="10720388" y="2984500"/>
            <a:ext cx="0" cy="62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01" name="文本框 41"/>
          <p:cNvSpPr txBox="1">
            <a:spLocks noChangeArrowheads="1"/>
          </p:cNvSpPr>
          <p:nvPr/>
        </p:nvSpPr>
        <p:spPr bwMode="auto">
          <a:xfrm>
            <a:off x="9921875" y="2614613"/>
            <a:ext cx="159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/>
              <a:t>2016.12.21</a:t>
            </a:r>
            <a:endParaRPr lang="zh-CN" altLang="en-US" sz="1800"/>
          </a:p>
        </p:txBody>
      </p:sp>
      <p:cxnSp>
        <p:nvCxnSpPr>
          <p:cNvPr id="43" name="直接连接符 42"/>
          <p:cNvCxnSpPr/>
          <p:nvPr/>
        </p:nvCxnSpPr>
        <p:spPr bwMode="auto">
          <a:xfrm>
            <a:off x="9979025" y="2986088"/>
            <a:ext cx="15605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 bwMode="auto">
          <a:xfrm>
            <a:off x="6105525" y="2989263"/>
            <a:ext cx="0" cy="62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8" name="文本框 37"/>
          <p:cNvSpPr txBox="1">
            <a:spLocks noChangeArrowheads="1"/>
          </p:cNvSpPr>
          <p:nvPr/>
        </p:nvSpPr>
        <p:spPr bwMode="auto">
          <a:xfrm>
            <a:off x="5307013" y="2619375"/>
            <a:ext cx="159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/>
              <a:t>2016.06.23</a:t>
            </a:r>
            <a:endParaRPr lang="zh-CN" altLang="en-US" sz="1800"/>
          </a:p>
        </p:txBody>
      </p:sp>
      <p:cxnSp>
        <p:nvCxnSpPr>
          <p:cNvPr id="39" name="直接连接符 38"/>
          <p:cNvCxnSpPr/>
          <p:nvPr/>
        </p:nvCxnSpPr>
        <p:spPr bwMode="auto">
          <a:xfrm>
            <a:off x="5364163" y="2990850"/>
            <a:ext cx="15589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 bwMode="auto">
          <a:xfrm flipV="1">
            <a:off x="3787775" y="3648075"/>
            <a:ext cx="0" cy="62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 bwMode="auto">
          <a:xfrm flipV="1">
            <a:off x="3046413" y="4268788"/>
            <a:ext cx="15605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4" name="文本框 25"/>
          <p:cNvSpPr txBox="1">
            <a:spLocks noChangeArrowheads="1"/>
          </p:cNvSpPr>
          <p:nvPr/>
        </p:nvSpPr>
        <p:spPr bwMode="auto">
          <a:xfrm>
            <a:off x="3003550" y="4283075"/>
            <a:ext cx="1598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/>
              <a:t>2016.03.08</a:t>
            </a:r>
            <a:endParaRPr lang="zh-CN" altLang="en-US" sz="1800"/>
          </a:p>
        </p:txBody>
      </p:sp>
      <p:cxnSp>
        <p:nvCxnSpPr>
          <p:cNvPr id="34" name="直接连接符 33"/>
          <p:cNvCxnSpPr/>
          <p:nvPr/>
        </p:nvCxnSpPr>
        <p:spPr bwMode="auto">
          <a:xfrm flipV="1">
            <a:off x="8402638" y="3648075"/>
            <a:ext cx="0" cy="62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 bwMode="auto">
          <a:xfrm flipV="1">
            <a:off x="7661275" y="4268788"/>
            <a:ext cx="15589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0" name="文本框 32"/>
          <p:cNvSpPr txBox="1">
            <a:spLocks noChangeArrowheads="1"/>
          </p:cNvSpPr>
          <p:nvPr/>
        </p:nvSpPr>
        <p:spPr bwMode="auto">
          <a:xfrm>
            <a:off x="7618413" y="4283075"/>
            <a:ext cx="1597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/>
              <a:t>2016.10.19</a:t>
            </a:r>
            <a:endParaRPr lang="zh-CN" altLang="en-US" sz="1800"/>
          </a:p>
        </p:txBody>
      </p:sp>
      <p:sp>
        <p:nvSpPr>
          <p:cNvPr id="11287" name="文本框 13"/>
          <p:cNvSpPr txBox="1">
            <a:spLocks noChangeArrowheads="1"/>
          </p:cNvSpPr>
          <p:nvPr/>
        </p:nvSpPr>
        <p:spPr bwMode="auto">
          <a:xfrm>
            <a:off x="682625" y="2614613"/>
            <a:ext cx="159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/>
              <a:t>2016.01.01</a:t>
            </a:r>
            <a:endParaRPr lang="zh-CN" altLang="en-US" sz="1800"/>
          </a:p>
        </p:txBody>
      </p:sp>
      <p:cxnSp>
        <p:nvCxnSpPr>
          <p:cNvPr id="21" name="直接连接符 20"/>
          <p:cNvCxnSpPr/>
          <p:nvPr/>
        </p:nvCxnSpPr>
        <p:spPr bwMode="auto">
          <a:xfrm>
            <a:off x="1481138" y="2984500"/>
            <a:ext cx="0" cy="62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>
            <a:off x="739775" y="2986088"/>
            <a:ext cx="15605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81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334962" y="3636169"/>
            <a:ext cx="11522075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403198"/>
                </a:gs>
                <a:gs pos="29000">
                  <a:srgbClr val="305AA6"/>
                </a:gs>
                <a:gs pos="86502">
                  <a:srgbClr val="0DB5C5"/>
                </a:gs>
                <a:gs pos="59000">
                  <a:srgbClr val="2082B4"/>
                </a:gs>
                <a:gs pos="100000">
                  <a:srgbClr val="03D3C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368425" y="3516313"/>
            <a:ext cx="234950" cy="236537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679825" y="3516313"/>
            <a:ext cx="234950" cy="236537"/>
          </a:xfrm>
          <a:prstGeom prst="ellipse">
            <a:avLst/>
          </a:prstGeom>
          <a:solidFill>
            <a:srgbClr val="305A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989638" y="3516313"/>
            <a:ext cx="236537" cy="236537"/>
          </a:xfrm>
          <a:prstGeom prst="ellipse">
            <a:avLst/>
          </a:prstGeom>
          <a:solidFill>
            <a:srgbClr val="2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301038" y="3516313"/>
            <a:ext cx="236537" cy="236537"/>
          </a:xfrm>
          <a:prstGeom prst="ellipse">
            <a:avLst/>
          </a:prstGeom>
          <a:solidFill>
            <a:srgbClr val="0DB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0612438" y="3516313"/>
            <a:ext cx="236537" cy="236537"/>
          </a:xfrm>
          <a:prstGeom prst="ellipse">
            <a:avLst/>
          </a:prstGeom>
          <a:solidFill>
            <a:srgbClr val="03D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44475" y="4003675"/>
            <a:ext cx="2476500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请输入适量文字在此处进行解释说明，以便于读者合理理解上述标题的内容。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559050" y="1987550"/>
            <a:ext cx="2476500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请输入适量文字在此处进行解释说明，以便于读者合理理解上述标题的内容。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865688" y="4003675"/>
            <a:ext cx="2476500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472613" y="4003675"/>
            <a:ext cx="2476500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65975" y="1987550"/>
            <a:ext cx="2474913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123509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5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1" grpId="0"/>
      <p:bldP spid="11298" grpId="0"/>
      <p:bldP spid="11294" grpId="0"/>
      <p:bldP spid="11290" grpId="0"/>
      <p:bldP spid="11287" grpId="0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29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aphicFrame>
        <p:nvGraphicFramePr>
          <p:cNvPr id="2" name="图表 7"/>
          <p:cNvGraphicFramePr>
            <a:graphicFrameLocks/>
          </p:cNvGraphicFramePr>
          <p:nvPr/>
        </p:nvGraphicFramePr>
        <p:xfrm>
          <a:off x="354013" y="1268413"/>
          <a:ext cx="11522075" cy="366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10"/>
          <p:cNvGraphicFramePr>
            <a:graphicFrameLocks/>
          </p:cNvGraphicFramePr>
          <p:nvPr/>
        </p:nvGraphicFramePr>
        <p:xfrm>
          <a:off x="52388" y="5214938"/>
          <a:ext cx="2079625" cy="138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293" name="文本框 11"/>
          <p:cNvSpPr txBox="1">
            <a:spLocks noChangeArrowheads="1"/>
          </p:cNvSpPr>
          <p:nvPr/>
        </p:nvSpPr>
        <p:spPr bwMode="auto">
          <a:xfrm>
            <a:off x="628650" y="5678488"/>
            <a:ext cx="928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403198"/>
                </a:solidFill>
              </a:rPr>
              <a:t>72</a:t>
            </a:r>
            <a:r>
              <a:rPr lang="en-US" altLang="zh-CN" sz="1800" dirty="0">
                <a:solidFill>
                  <a:srgbClr val="403198"/>
                </a:solidFill>
              </a:rPr>
              <a:t>%</a:t>
            </a:r>
            <a:endParaRPr lang="zh-CN" altLang="en-US" sz="2400" dirty="0">
              <a:solidFill>
                <a:srgbClr val="403198"/>
              </a:solidFill>
            </a:endParaRPr>
          </a:p>
        </p:txBody>
      </p:sp>
      <p:sp>
        <p:nvSpPr>
          <p:cNvPr id="12294" name="文本框 12"/>
          <p:cNvSpPr txBox="1">
            <a:spLocks noChangeArrowheads="1"/>
          </p:cNvSpPr>
          <p:nvPr/>
        </p:nvSpPr>
        <p:spPr bwMode="auto">
          <a:xfrm>
            <a:off x="1670050" y="5300663"/>
            <a:ext cx="203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295" name="文本框 13"/>
          <p:cNvSpPr txBox="1">
            <a:spLocks noChangeArrowheads="1"/>
          </p:cNvSpPr>
          <p:nvPr/>
        </p:nvSpPr>
        <p:spPr bwMode="auto">
          <a:xfrm>
            <a:off x="1670050" y="5637213"/>
            <a:ext cx="2511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请输入适量文字在此处进行解释说明，以便于读者合理理解上述标题的内容。</a:t>
            </a:r>
          </a:p>
        </p:txBody>
      </p:sp>
      <p:graphicFrame>
        <p:nvGraphicFramePr>
          <p:cNvPr id="7" name="图表 17"/>
          <p:cNvGraphicFramePr>
            <a:graphicFrameLocks/>
          </p:cNvGraphicFramePr>
          <p:nvPr/>
        </p:nvGraphicFramePr>
        <p:xfrm>
          <a:off x="4092575" y="5205413"/>
          <a:ext cx="2081213" cy="138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297" name="文本框 18"/>
          <p:cNvSpPr txBox="1">
            <a:spLocks noChangeArrowheads="1"/>
          </p:cNvSpPr>
          <p:nvPr/>
        </p:nvSpPr>
        <p:spPr bwMode="auto">
          <a:xfrm>
            <a:off x="4668838" y="5668963"/>
            <a:ext cx="928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2082B4"/>
                </a:solidFill>
              </a:rPr>
              <a:t>85</a:t>
            </a:r>
            <a:r>
              <a:rPr lang="en-US" altLang="zh-CN" sz="1800" dirty="0">
                <a:solidFill>
                  <a:srgbClr val="2082B4"/>
                </a:solidFill>
              </a:rPr>
              <a:t>%</a:t>
            </a:r>
            <a:endParaRPr lang="zh-CN" altLang="en-US" sz="2400" dirty="0">
              <a:solidFill>
                <a:srgbClr val="2082B4"/>
              </a:solidFill>
            </a:endParaRPr>
          </a:p>
        </p:txBody>
      </p:sp>
      <p:sp>
        <p:nvSpPr>
          <p:cNvPr id="12298" name="文本框 19"/>
          <p:cNvSpPr txBox="1">
            <a:spLocks noChangeArrowheads="1"/>
          </p:cNvSpPr>
          <p:nvPr/>
        </p:nvSpPr>
        <p:spPr bwMode="auto">
          <a:xfrm>
            <a:off x="5711825" y="5291138"/>
            <a:ext cx="203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dirty="0">
                <a:solidFill>
                  <a:srgbClr val="2082B4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299" name="文本框 20"/>
          <p:cNvSpPr txBox="1">
            <a:spLocks noChangeArrowheads="1"/>
          </p:cNvSpPr>
          <p:nvPr/>
        </p:nvSpPr>
        <p:spPr bwMode="auto">
          <a:xfrm>
            <a:off x="5711825" y="5627688"/>
            <a:ext cx="2509838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graphicFrame>
        <p:nvGraphicFramePr>
          <p:cNvPr id="8" name="图表 22"/>
          <p:cNvGraphicFramePr>
            <a:graphicFrameLocks/>
          </p:cNvGraphicFramePr>
          <p:nvPr/>
        </p:nvGraphicFramePr>
        <p:xfrm>
          <a:off x="7943850" y="5195888"/>
          <a:ext cx="2081213" cy="138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301" name="文本框 23"/>
          <p:cNvSpPr txBox="1">
            <a:spLocks noChangeArrowheads="1"/>
          </p:cNvSpPr>
          <p:nvPr/>
        </p:nvSpPr>
        <p:spPr bwMode="auto">
          <a:xfrm>
            <a:off x="8520113" y="5659438"/>
            <a:ext cx="9286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EB5C5"/>
                </a:solidFill>
              </a:rPr>
              <a:t>87</a:t>
            </a:r>
            <a:r>
              <a:rPr lang="en-US" altLang="zh-CN" sz="1800">
                <a:solidFill>
                  <a:srgbClr val="0EB5C5"/>
                </a:solidFill>
              </a:rPr>
              <a:t>%</a:t>
            </a:r>
            <a:endParaRPr lang="zh-CN" altLang="en-US" sz="2400">
              <a:solidFill>
                <a:srgbClr val="0EB5C5"/>
              </a:solidFill>
            </a:endParaRPr>
          </a:p>
        </p:txBody>
      </p:sp>
      <p:sp>
        <p:nvSpPr>
          <p:cNvPr id="12302" name="文本框 24"/>
          <p:cNvSpPr txBox="1">
            <a:spLocks noChangeArrowheads="1"/>
          </p:cNvSpPr>
          <p:nvPr/>
        </p:nvSpPr>
        <p:spPr bwMode="auto">
          <a:xfrm>
            <a:off x="9563100" y="5281613"/>
            <a:ext cx="203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>
                <a:solidFill>
                  <a:srgbClr val="0EB5C5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303" name="文本框 25"/>
          <p:cNvSpPr txBox="1">
            <a:spLocks noChangeArrowheads="1"/>
          </p:cNvSpPr>
          <p:nvPr/>
        </p:nvSpPr>
        <p:spPr bwMode="auto">
          <a:xfrm>
            <a:off x="9563100" y="5618163"/>
            <a:ext cx="2511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71171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5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75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75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75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650"/>
                            </p:stCondLst>
                            <p:childTnLst>
                              <p:par>
                                <p:cTn id="7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75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750"/>
                                        <p:tgtEl>
                                          <p:spTgt spid="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"/>
                            </p:stCondLst>
                            <p:childTnLst>
                              <p:par>
                                <p:cTn id="8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750"/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Graphic spid="6" grpId="0">
        <p:bldSub>
          <a:bldChart bld="category"/>
        </p:bldSub>
      </p:bldGraphic>
      <p:bldP spid="12293" grpId="0"/>
      <p:bldP spid="12294" grpId="0"/>
      <p:bldP spid="12295" grpId="0"/>
      <p:bldGraphic spid="7" grpId="0" uiExpand="1">
        <p:bldSub>
          <a:bldChart bld="category"/>
        </p:bldSub>
      </p:bldGraphic>
      <p:bldP spid="12297" grpId="0"/>
      <p:bldP spid="12298" grpId="0"/>
      <p:bldP spid="12299" grpId="0"/>
      <p:bldGraphic spid="8" grpId="0" uiExpand="1">
        <p:bldSub>
          <a:bldChart bld="category"/>
        </p:bldSub>
      </p:bldGraphic>
      <p:bldP spid="12301" grpId="0"/>
      <p:bldP spid="12302" grpId="0"/>
      <p:bldP spid="123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>
            <a:off x="0" y="4543425"/>
            <a:ext cx="12192000" cy="2314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315" name="组合 5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54199" y="806610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3347" name="文本框 8"/>
            <p:cNvSpPr txBox="1">
              <a:spLocks noChangeArrowheads="1"/>
            </p:cNvSpPr>
            <p:nvPr/>
          </p:nvSpPr>
          <p:spPr bwMode="auto">
            <a:xfrm>
              <a:off x="255886" y="484319"/>
              <a:ext cx="24524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</a:rPr>
                <a:t>Add your text here please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0" name="椭圆 9"/>
          <p:cNvSpPr/>
          <p:nvPr/>
        </p:nvSpPr>
        <p:spPr bwMode="auto">
          <a:xfrm>
            <a:off x="998538" y="1403349"/>
            <a:ext cx="1905000" cy="1904999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 bwMode="auto">
          <a:xfrm>
            <a:off x="1225869" y="1630680"/>
            <a:ext cx="1450340" cy="1450338"/>
          </a:xfrm>
          <a:prstGeom prst="ellipse">
            <a:avLst/>
          </a:prstGeom>
          <a:noFill/>
          <a:ln w="34925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44" name="文本框 14"/>
          <p:cNvSpPr txBox="1">
            <a:spLocks noChangeArrowheads="1"/>
          </p:cNvSpPr>
          <p:nvPr/>
        </p:nvSpPr>
        <p:spPr bwMode="auto">
          <a:xfrm>
            <a:off x="1479674" y="2094505"/>
            <a:ext cx="928729" cy="52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72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96963" y="3994150"/>
            <a:ext cx="17081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96913" y="4849813"/>
            <a:ext cx="2493962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请输入适量文字在此处进行解释说明，以便于读者合理理解上述标题的内容。</a:t>
            </a:r>
          </a:p>
        </p:txBody>
      </p:sp>
      <p:sp>
        <p:nvSpPr>
          <p:cNvPr id="34" name="椭圆 33"/>
          <p:cNvSpPr/>
          <p:nvPr/>
        </p:nvSpPr>
        <p:spPr>
          <a:xfrm>
            <a:off x="3756025" y="1406525"/>
            <a:ext cx="1905000" cy="190658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973513" y="1624013"/>
            <a:ext cx="1470025" cy="1470025"/>
          </a:xfrm>
          <a:prstGeom prst="ellipse">
            <a:avLst/>
          </a:prstGeom>
          <a:noFill/>
          <a:ln w="34925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aphicFrame>
        <p:nvGraphicFramePr>
          <p:cNvPr id="3" name="图表 34"/>
          <p:cNvGraphicFramePr>
            <a:graphicFrameLocks/>
          </p:cNvGraphicFramePr>
          <p:nvPr/>
        </p:nvGraphicFramePr>
        <p:xfrm>
          <a:off x="3306763" y="1425575"/>
          <a:ext cx="2803525" cy="1868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22" name="文本框 36"/>
          <p:cNvSpPr txBox="1">
            <a:spLocks noChangeArrowheads="1"/>
          </p:cNvSpPr>
          <p:nvPr/>
        </p:nvSpPr>
        <p:spPr bwMode="auto">
          <a:xfrm>
            <a:off x="4237038" y="2097088"/>
            <a:ext cx="928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85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513513" y="1409700"/>
            <a:ext cx="1905000" cy="190658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731000" y="1627188"/>
            <a:ext cx="1470025" cy="1470025"/>
          </a:xfrm>
          <a:prstGeom prst="ellipse">
            <a:avLst/>
          </a:prstGeom>
          <a:noFill/>
          <a:ln w="34925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aphicFrame>
        <p:nvGraphicFramePr>
          <p:cNvPr id="4" name="图表 39"/>
          <p:cNvGraphicFramePr>
            <a:graphicFrameLocks/>
          </p:cNvGraphicFramePr>
          <p:nvPr/>
        </p:nvGraphicFramePr>
        <p:xfrm>
          <a:off x="6064250" y="1428750"/>
          <a:ext cx="2803525" cy="1868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326" name="文本框 41"/>
          <p:cNvSpPr txBox="1">
            <a:spLocks noChangeArrowheads="1"/>
          </p:cNvSpPr>
          <p:nvPr/>
        </p:nvSpPr>
        <p:spPr bwMode="auto">
          <a:xfrm>
            <a:off x="6994525" y="2100263"/>
            <a:ext cx="928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87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9271000" y="1384300"/>
            <a:ext cx="1905000" cy="190658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9488488" y="1601788"/>
            <a:ext cx="1470025" cy="1470025"/>
          </a:xfrm>
          <a:prstGeom prst="ellipse">
            <a:avLst/>
          </a:prstGeom>
          <a:noFill/>
          <a:ln w="34925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5" name="图表 44"/>
          <p:cNvGraphicFramePr>
            <a:graphicFrameLocks/>
          </p:cNvGraphicFramePr>
          <p:nvPr/>
        </p:nvGraphicFramePr>
        <p:xfrm>
          <a:off x="8821738" y="1403350"/>
          <a:ext cx="2803525" cy="1868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330" name="文本框 46"/>
          <p:cNvSpPr txBox="1">
            <a:spLocks noChangeArrowheads="1"/>
          </p:cNvSpPr>
          <p:nvPr/>
        </p:nvSpPr>
        <p:spPr bwMode="auto">
          <a:xfrm>
            <a:off x="9752013" y="2076450"/>
            <a:ext cx="9286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70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854450" y="3994150"/>
            <a:ext cx="17081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454400" y="4849813"/>
            <a:ext cx="2493963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611938" y="3994150"/>
            <a:ext cx="17081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211888" y="4849813"/>
            <a:ext cx="2493962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9369425" y="3994150"/>
            <a:ext cx="17081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8969375" y="4849813"/>
            <a:ext cx="2493963" cy="102637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61" name="直接连接符 60"/>
          <p:cNvCxnSpPr/>
          <p:nvPr/>
        </p:nvCxnSpPr>
        <p:spPr>
          <a:xfrm flipH="1">
            <a:off x="1951038" y="3305175"/>
            <a:ext cx="0" cy="5667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>
            <a:off x="4686300" y="3303588"/>
            <a:ext cx="0" cy="56673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7466013" y="3303588"/>
            <a:ext cx="0" cy="56673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>
            <a:off x="10201275" y="3287713"/>
            <a:ext cx="0" cy="56673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图表 34"/>
          <p:cNvGraphicFramePr>
            <a:graphicFrameLocks/>
          </p:cNvGraphicFramePr>
          <p:nvPr/>
        </p:nvGraphicFramePr>
        <p:xfrm>
          <a:off x="554037" y="1420813"/>
          <a:ext cx="2803525" cy="1868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64747624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4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5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"/>
                            </p:stCondLst>
                            <p:childTnLst>
                              <p:par>
                                <p:cTn id="1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5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75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344" grpId="0"/>
      <p:bldP spid="31" grpId="0"/>
      <p:bldP spid="32" grpId="0"/>
      <p:bldP spid="34" grpId="0" animBg="1"/>
      <p:bldP spid="36" grpId="0" animBg="1"/>
      <p:bldGraphic spid="3" grpId="0">
        <p:bldAsOne/>
      </p:bldGraphic>
      <p:bldP spid="13322" grpId="0"/>
      <p:bldP spid="39" grpId="0" animBg="1"/>
      <p:bldP spid="41" grpId="0" animBg="1"/>
      <p:bldGraphic spid="4" grpId="0">
        <p:bldAsOne/>
      </p:bldGraphic>
      <p:bldP spid="13326" grpId="0"/>
      <p:bldP spid="44" grpId="0" animBg="1"/>
      <p:bldP spid="46" grpId="0" animBg="1"/>
      <p:bldGraphic spid="5" grpId="0">
        <p:bldAsOne/>
      </p:bldGraphic>
      <p:bldP spid="13330" grpId="0"/>
      <p:bldP spid="50" grpId="0"/>
      <p:bldP spid="51" grpId="0"/>
      <p:bldP spid="53" grpId="0"/>
      <p:bldP spid="54" grpId="0"/>
      <p:bldP spid="56" grpId="0"/>
      <p:bldP spid="57" grpId="0"/>
      <p:bldGraphic spid="40" grpId="0" uiExpand="1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5565775" y="2060575"/>
            <a:ext cx="1055688" cy="105568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39" name="文本框 13"/>
          <p:cNvSpPr txBox="1">
            <a:spLocks noChangeArrowheads="1"/>
          </p:cNvSpPr>
          <p:nvPr/>
        </p:nvSpPr>
        <p:spPr bwMode="auto">
          <a:xfrm>
            <a:off x="5715000" y="2233613"/>
            <a:ext cx="757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bg1"/>
                </a:solidFill>
              </a:rPr>
              <a:t>3</a:t>
            </a:r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44988" y="3249613"/>
            <a:ext cx="349567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11663" y="3624263"/>
            <a:ext cx="33623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13584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8707" y="-5540328"/>
            <a:ext cx="2414587" cy="47577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28000" endPos="22000" dir="5400000" sy="-100000" algn="bl" rotWithShape="0"/>
          </a:effectLst>
        </p:spPr>
      </p:pic>
      <p:sp>
        <p:nvSpPr>
          <p:cNvPr id="8" name="椭圆 7"/>
          <p:cNvSpPr/>
          <p:nvPr/>
        </p:nvSpPr>
        <p:spPr bwMode="auto">
          <a:xfrm>
            <a:off x="3970338" y="1514475"/>
            <a:ext cx="663575" cy="665163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4146414" y="1722957"/>
            <a:ext cx="311338" cy="248204"/>
            <a:chOff x="5913438" y="4151313"/>
            <a:chExt cx="2092324" cy="1660524"/>
          </a:xfrm>
          <a:solidFill>
            <a:schemeClr val="bg1"/>
          </a:solidFill>
        </p:grpSpPr>
        <p:sp>
          <p:nvSpPr>
            <p:cNvPr id="11" name="Freeform 136"/>
            <p:cNvSpPr>
              <a:spLocks noEditPoints="1"/>
            </p:cNvSpPr>
            <p:nvPr/>
          </p:nvSpPr>
          <p:spPr bwMode="auto">
            <a:xfrm>
              <a:off x="6337300" y="4151313"/>
              <a:ext cx="1668462" cy="1660524"/>
            </a:xfrm>
            <a:custGeom>
              <a:avLst/>
              <a:gdLst>
                <a:gd name="T0" fmla="*/ 1589051 w 2017"/>
                <a:gd name="T1" fmla="*/ 0 h 2017"/>
                <a:gd name="T2" fmla="*/ 953761 w 2017"/>
                <a:gd name="T3" fmla="*/ 0 h 2017"/>
                <a:gd name="T4" fmla="*/ 818101 w 2017"/>
                <a:gd name="T5" fmla="*/ 55982 h 2017"/>
                <a:gd name="T6" fmla="*/ 30606 w 2017"/>
                <a:gd name="T7" fmla="*/ 839730 h 2017"/>
                <a:gd name="T8" fmla="*/ 30606 w 2017"/>
                <a:gd name="T9" fmla="*/ 951693 h 2017"/>
                <a:gd name="T10" fmla="*/ 712219 w 2017"/>
                <a:gd name="T11" fmla="*/ 1630063 h 2017"/>
                <a:gd name="T12" fmla="*/ 824718 w 2017"/>
                <a:gd name="T13" fmla="*/ 1630063 h 2017"/>
                <a:gd name="T14" fmla="*/ 1612212 w 2017"/>
                <a:gd name="T15" fmla="*/ 846316 h 2017"/>
                <a:gd name="T16" fmla="*/ 1668462 w 2017"/>
                <a:gd name="T17" fmla="*/ 711300 h 2017"/>
                <a:gd name="T18" fmla="*/ 1668462 w 2017"/>
                <a:gd name="T19" fmla="*/ 79033 h 2017"/>
                <a:gd name="T20" fmla="*/ 1589051 w 2017"/>
                <a:gd name="T21" fmla="*/ 0 h 2017"/>
                <a:gd name="T22" fmla="*/ 1191995 w 2017"/>
                <a:gd name="T23" fmla="*/ 632267 h 2017"/>
                <a:gd name="T24" fmla="*/ 1033173 w 2017"/>
                <a:gd name="T25" fmla="*/ 474200 h 2017"/>
                <a:gd name="T26" fmla="*/ 1191995 w 2017"/>
                <a:gd name="T27" fmla="*/ 316133 h 2017"/>
                <a:gd name="T28" fmla="*/ 1350817 w 2017"/>
                <a:gd name="T29" fmla="*/ 474200 h 2017"/>
                <a:gd name="T30" fmla="*/ 1191995 w 2017"/>
                <a:gd name="T31" fmla="*/ 632267 h 20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17" h="2017">
                  <a:moveTo>
                    <a:pt x="1921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949" y="1028"/>
                    <a:pt x="1949" y="1028"/>
                    <a:pt x="1949" y="1028"/>
                  </a:cubicBezTo>
                  <a:cubicBezTo>
                    <a:pt x="1986" y="991"/>
                    <a:pt x="2017" y="917"/>
                    <a:pt x="2017" y="864"/>
                  </a:cubicBezTo>
                  <a:cubicBezTo>
                    <a:pt x="2017" y="96"/>
                    <a:pt x="2017" y="96"/>
                    <a:pt x="2017" y="96"/>
                  </a:cubicBezTo>
                  <a:cubicBezTo>
                    <a:pt x="2017" y="43"/>
                    <a:pt x="1974" y="0"/>
                    <a:pt x="1921" y="0"/>
                  </a:cubicBezTo>
                  <a:close/>
                  <a:moveTo>
                    <a:pt x="1441" y="768"/>
                  </a:moveTo>
                  <a:cubicBezTo>
                    <a:pt x="1335" y="768"/>
                    <a:pt x="1249" y="682"/>
                    <a:pt x="1249" y="576"/>
                  </a:cubicBezTo>
                  <a:cubicBezTo>
                    <a:pt x="1249" y="470"/>
                    <a:pt x="1335" y="384"/>
                    <a:pt x="1441" y="384"/>
                  </a:cubicBezTo>
                  <a:cubicBezTo>
                    <a:pt x="1547" y="384"/>
                    <a:pt x="1633" y="470"/>
                    <a:pt x="1633" y="576"/>
                  </a:cubicBezTo>
                  <a:cubicBezTo>
                    <a:pt x="1633" y="682"/>
                    <a:pt x="1547" y="768"/>
                    <a:pt x="144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" name="Freeform 137"/>
            <p:cNvSpPr>
              <a:spLocks/>
            </p:cNvSpPr>
            <p:nvPr/>
          </p:nvSpPr>
          <p:spPr bwMode="auto">
            <a:xfrm>
              <a:off x="5913438" y="4151313"/>
              <a:ext cx="1085850" cy="1660524"/>
            </a:xfrm>
            <a:custGeom>
              <a:avLst/>
              <a:gdLst>
                <a:gd name="T0" fmla="*/ 186075 w 1313"/>
                <a:gd name="T1" fmla="*/ 895712 h 2017"/>
                <a:gd name="T2" fmla="*/ 1085850 w 1313"/>
                <a:gd name="T3" fmla="*/ 0 h 2017"/>
                <a:gd name="T4" fmla="*/ 953530 w 1313"/>
                <a:gd name="T5" fmla="*/ 0 h 2017"/>
                <a:gd name="T6" fmla="*/ 817902 w 1313"/>
                <a:gd name="T7" fmla="*/ 55982 h 2017"/>
                <a:gd name="T8" fmla="*/ 30599 w 1313"/>
                <a:gd name="T9" fmla="*/ 839730 h 2017"/>
                <a:gd name="T10" fmla="*/ 30599 w 1313"/>
                <a:gd name="T11" fmla="*/ 951693 h 2017"/>
                <a:gd name="T12" fmla="*/ 712046 w 1313"/>
                <a:gd name="T13" fmla="*/ 1630063 h 2017"/>
                <a:gd name="T14" fmla="*/ 824518 w 1313"/>
                <a:gd name="T15" fmla="*/ 1630063 h 2017"/>
                <a:gd name="T16" fmla="*/ 874138 w 1313"/>
                <a:gd name="T17" fmla="*/ 1580667 h 2017"/>
                <a:gd name="T18" fmla="*/ 186075 w 1313"/>
                <a:gd name="T19" fmla="*/ 895712 h 20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13" h="2017">
                  <a:moveTo>
                    <a:pt x="225" y="1088"/>
                  </a:moveTo>
                  <a:cubicBezTo>
                    <a:pt x="1313" y="0"/>
                    <a:pt x="1313" y="0"/>
                    <a:pt x="1313" y="0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057" y="1920"/>
                    <a:pt x="1057" y="1920"/>
                    <a:pt x="1057" y="1920"/>
                  </a:cubicBezTo>
                  <a:lnTo>
                    <a:pt x="225" y="10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 bwMode="auto">
          <a:xfrm>
            <a:off x="193675" y="1490663"/>
            <a:ext cx="36242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196850" y="1787525"/>
            <a:ext cx="3649663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，便于理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解上述标题的内容。</a:t>
            </a:r>
          </a:p>
        </p:txBody>
      </p:sp>
      <p:sp>
        <p:nvSpPr>
          <p:cNvPr id="39" name="椭圆 38"/>
          <p:cNvSpPr/>
          <p:nvPr/>
        </p:nvSpPr>
        <p:spPr>
          <a:xfrm>
            <a:off x="3970338" y="3275013"/>
            <a:ext cx="663575" cy="663575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文本框 36"/>
          <p:cNvSpPr txBox="1"/>
          <p:nvPr/>
        </p:nvSpPr>
        <p:spPr bwMode="auto">
          <a:xfrm>
            <a:off x="193675" y="3249613"/>
            <a:ext cx="36242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38" name="文本框 37"/>
          <p:cNvSpPr txBox="1"/>
          <p:nvPr/>
        </p:nvSpPr>
        <p:spPr bwMode="auto">
          <a:xfrm>
            <a:off x="196850" y="3546475"/>
            <a:ext cx="3649663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 smtClean="0"/>
              <a:t>请</a:t>
            </a:r>
            <a:r>
              <a:rPr lang="zh-CN" altLang="en-US" dirty="0"/>
              <a:t>输入适量文字在此处进行解释说明</a:t>
            </a:r>
            <a:r>
              <a:rPr lang="zh-CN" altLang="en-US" dirty="0" smtClean="0"/>
              <a:t>，便于理</a:t>
            </a:r>
            <a:r>
              <a:rPr lang="zh-CN" altLang="en-US" dirty="0"/>
              <a:t>解上述标题的内容。</a:t>
            </a:r>
          </a:p>
        </p:txBody>
      </p:sp>
      <p:sp>
        <p:nvSpPr>
          <p:cNvPr id="48" name="椭圆 47"/>
          <p:cNvSpPr/>
          <p:nvPr/>
        </p:nvSpPr>
        <p:spPr>
          <a:xfrm>
            <a:off x="3970338" y="5033963"/>
            <a:ext cx="663575" cy="663575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文本框 45"/>
          <p:cNvSpPr txBox="1"/>
          <p:nvPr/>
        </p:nvSpPr>
        <p:spPr bwMode="auto">
          <a:xfrm>
            <a:off x="193675" y="5010150"/>
            <a:ext cx="36242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47" name="文本框 46"/>
          <p:cNvSpPr txBox="1"/>
          <p:nvPr/>
        </p:nvSpPr>
        <p:spPr bwMode="auto">
          <a:xfrm>
            <a:off x="196850" y="5307013"/>
            <a:ext cx="3649663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</a:t>
            </a:r>
            <a:r>
              <a:rPr lang="zh-CN" altLang="en-US" dirty="0" smtClean="0"/>
              <a:t>，便于理</a:t>
            </a:r>
            <a:r>
              <a:rPr lang="zh-CN" altLang="en-US" dirty="0"/>
              <a:t>解上述标题的内容。</a:t>
            </a:r>
          </a:p>
        </p:txBody>
      </p:sp>
      <p:sp>
        <p:nvSpPr>
          <p:cNvPr id="15369" name="Freeform 120"/>
          <p:cNvSpPr>
            <a:spLocks noEditPoints="1"/>
          </p:cNvSpPr>
          <p:nvPr/>
        </p:nvSpPr>
        <p:spPr bwMode="auto">
          <a:xfrm>
            <a:off x="4179888" y="3503613"/>
            <a:ext cx="239712" cy="269875"/>
          </a:xfrm>
          <a:custGeom>
            <a:avLst/>
            <a:gdLst>
              <a:gd name="T0" fmla="*/ 2147483646 w 1810"/>
              <a:gd name="T1" fmla="*/ 0 h 2048"/>
              <a:gd name="T2" fmla="*/ 2147483646 w 1810"/>
              <a:gd name="T3" fmla="*/ 2147483646 h 2048"/>
              <a:gd name="T4" fmla="*/ 2147483646 w 1810"/>
              <a:gd name="T5" fmla="*/ 0 h 2048"/>
              <a:gd name="T6" fmla="*/ 2147483646 w 1810"/>
              <a:gd name="T7" fmla="*/ 2147483646 h 2048"/>
              <a:gd name="T8" fmla="*/ 2147483646 w 1810"/>
              <a:gd name="T9" fmla="*/ 2147483646 h 2048"/>
              <a:gd name="T10" fmla="*/ 2147483646 w 1810"/>
              <a:gd name="T11" fmla="*/ 2147483646 h 2048"/>
              <a:gd name="T12" fmla="*/ 2147483646 w 1810"/>
              <a:gd name="T13" fmla="*/ 0 h 2048"/>
              <a:gd name="T14" fmla="*/ 2147483646 w 1810"/>
              <a:gd name="T15" fmla="*/ 2147483646 h 2048"/>
              <a:gd name="T16" fmla="*/ 2147483646 w 1810"/>
              <a:gd name="T17" fmla="*/ 2147483646 h 2048"/>
              <a:gd name="T18" fmla="*/ 2147483646 w 1810"/>
              <a:gd name="T19" fmla="*/ 2147483646 h 2048"/>
              <a:gd name="T20" fmla="*/ 2147483646 w 1810"/>
              <a:gd name="T21" fmla="*/ 2147483646 h 2048"/>
              <a:gd name="T22" fmla="*/ 2147483646 w 1810"/>
              <a:gd name="T23" fmla="*/ 2147483646 h 20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10" h="2048">
                <a:moveTo>
                  <a:pt x="1801" y="0"/>
                </a:moveTo>
                <a:cubicBezTo>
                  <a:pt x="905" y="256"/>
                  <a:pt x="905" y="256"/>
                  <a:pt x="905" y="256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0" y="103"/>
                  <a:pt x="9" y="256"/>
                </a:cubicBezTo>
                <a:cubicBezTo>
                  <a:pt x="905" y="536"/>
                  <a:pt x="905" y="536"/>
                  <a:pt x="905" y="536"/>
                </a:cubicBezTo>
                <a:cubicBezTo>
                  <a:pt x="1801" y="256"/>
                  <a:pt x="1801" y="256"/>
                  <a:pt x="1801" y="256"/>
                </a:cubicBezTo>
                <a:cubicBezTo>
                  <a:pt x="1810" y="103"/>
                  <a:pt x="1801" y="0"/>
                  <a:pt x="1801" y="0"/>
                </a:cubicBezTo>
                <a:close/>
                <a:moveTo>
                  <a:pt x="25" y="390"/>
                </a:moveTo>
                <a:cubicBezTo>
                  <a:pt x="73" y="892"/>
                  <a:pt x="252" y="1735"/>
                  <a:pt x="905" y="2048"/>
                </a:cubicBezTo>
                <a:cubicBezTo>
                  <a:pt x="1558" y="1735"/>
                  <a:pt x="1737" y="892"/>
                  <a:pt x="1785" y="390"/>
                </a:cubicBezTo>
                <a:cubicBezTo>
                  <a:pt x="905" y="721"/>
                  <a:pt x="905" y="721"/>
                  <a:pt x="905" y="721"/>
                </a:cubicBezTo>
                <a:lnTo>
                  <a:pt x="25" y="3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0" name="Freeform 128"/>
          <p:cNvSpPr>
            <a:spLocks/>
          </p:cNvSpPr>
          <p:nvPr/>
        </p:nvSpPr>
        <p:spPr bwMode="auto">
          <a:xfrm>
            <a:off x="4167188" y="5230813"/>
            <a:ext cx="269875" cy="269875"/>
          </a:xfrm>
          <a:custGeom>
            <a:avLst/>
            <a:gdLst>
              <a:gd name="T0" fmla="*/ 2147483646 w 2048"/>
              <a:gd name="T1" fmla="*/ 2147483646 h 2048"/>
              <a:gd name="T2" fmla="*/ 2147483646 w 2048"/>
              <a:gd name="T3" fmla="*/ 2147483646 h 2048"/>
              <a:gd name="T4" fmla="*/ 2147483646 w 2048"/>
              <a:gd name="T5" fmla="*/ 2147483646 h 2048"/>
              <a:gd name="T6" fmla="*/ 0 w 2048"/>
              <a:gd name="T7" fmla="*/ 2147483646 h 2048"/>
              <a:gd name="T8" fmla="*/ 2147483646 w 2048"/>
              <a:gd name="T9" fmla="*/ 2147483646 h 2048"/>
              <a:gd name="T10" fmla="*/ 0 w 2048"/>
              <a:gd name="T11" fmla="*/ 2147483646 h 2048"/>
              <a:gd name="T12" fmla="*/ 2147483646 w 2048"/>
              <a:gd name="T13" fmla="*/ 2147483646 h 2048"/>
              <a:gd name="T14" fmla="*/ 2147483646 w 2048"/>
              <a:gd name="T15" fmla="*/ 2147483646 h 2048"/>
              <a:gd name="T16" fmla="*/ 2147483646 w 2048"/>
              <a:gd name="T17" fmla="*/ 2147483646 h 2048"/>
              <a:gd name="T18" fmla="*/ 2147483646 w 2048"/>
              <a:gd name="T19" fmla="*/ 2147483646 h 2048"/>
              <a:gd name="T20" fmla="*/ 2147483646 w 2048"/>
              <a:gd name="T21" fmla="*/ 2147483646 h 2048"/>
              <a:gd name="T22" fmla="*/ 2147483646 w 2048"/>
              <a:gd name="T23" fmla="*/ 0 h 2048"/>
              <a:gd name="T24" fmla="*/ 2147483646 w 2048"/>
              <a:gd name="T25" fmla="*/ 2147483646 h 20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48" h="2048">
                <a:moveTo>
                  <a:pt x="1408" y="128"/>
                </a:moveTo>
                <a:cubicBezTo>
                  <a:pt x="768" y="768"/>
                  <a:pt x="768" y="768"/>
                  <a:pt x="768" y="768"/>
                </a:cubicBezTo>
                <a:cubicBezTo>
                  <a:pt x="384" y="768"/>
                  <a:pt x="384" y="768"/>
                  <a:pt x="384" y="768"/>
                </a:cubicBezTo>
                <a:cubicBezTo>
                  <a:pt x="0" y="1280"/>
                  <a:pt x="0" y="1280"/>
                  <a:pt x="0" y="1280"/>
                </a:cubicBezTo>
                <a:cubicBezTo>
                  <a:pt x="0" y="1280"/>
                  <a:pt x="407" y="1167"/>
                  <a:pt x="644" y="1220"/>
                </a:cubicBezTo>
                <a:cubicBezTo>
                  <a:pt x="0" y="2048"/>
                  <a:pt x="0" y="2048"/>
                  <a:pt x="0" y="2048"/>
                </a:cubicBezTo>
                <a:cubicBezTo>
                  <a:pt x="844" y="1392"/>
                  <a:pt x="844" y="1392"/>
                  <a:pt x="844" y="1392"/>
                </a:cubicBezTo>
                <a:cubicBezTo>
                  <a:pt x="961" y="1661"/>
                  <a:pt x="768" y="2048"/>
                  <a:pt x="768" y="2048"/>
                </a:cubicBezTo>
                <a:cubicBezTo>
                  <a:pt x="1280" y="1664"/>
                  <a:pt x="1280" y="1664"/>
                  <a:pt x="1280" y="1664"/>
                </a:cubicBezTo>
                <a:cubicBezTo>
                  <a:pt x="1280" y="1280"/>
                  <a:pt x="1280" y="1280"/>
                  <a:pt x="1280" y="1280"/>
                </a:cubicBezTo>
                <a:cubicBezTo>
                  <a:pt x="1920" y="640"/>
                  <a:pt x="1920" y="640"/>
                  <a:pt x="1920" y="640"/>
                </a:cubicBezTo>
                <a:cubicBezTo>
                  <a:pt x="2048" y="0"/>
                  <a:pt x="2048" y="0"/>
                  <a:pt x="2048" y="0"/>
                </a:cubicBezTo>
                <a:lnTo>
                  <a:pt x="140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7572375" y="1514475"/>
            <a:ext cx="663575" cy="663575"/>
          </a:xfrm>
          <a:prstGeom prst="ellipse">
            <a:avLst/>
          </a:prstGeom>
          <a:solidFill>
            <a:srgbClr val="2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2" name="文本框 61"/>
          <p:cNvSpPr txBox="1"/>
          <p:nvPr/>
        </p:nvSpPr>
        <p:spPr bwMode="auto">
          <a:xfrm>
            <a:off x="8310563" y="1490663"/>
            <a:ext cx="36226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2082B4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8313738" y="1787525"/>
            <a:ext cx="3648075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，便于理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解上述标题的内容。</a:t>
            </a:r>
          </a:p>
        </p:txBody>
      </p:sp>
      <p:grpSp>
        <p:nvGrpSpPr>
          <p:cNvPr id="68" name="组合 70"/>
          <p:cNvGrpSpPr>
            <a:grpSpLocks/>
          </p:cNvGrpSpPr>
          <p:nvPr/>
        </p:nvGrpSpPr>
        <p:grpSpPr bwMode="auto">
          <a:xfrm>
            <a:off x="7795380" y="1722193"/>
            <a:ext cx="218320" cy="248242"/>
            <a:chOff x="5754688" y="2193925"/>
            <a:chExt cx="1165225" cy="1327150"/>
          </a:xfrm>
          <a:solidFill>
            <a:schemeClr val="bg1"/>
          </a:solidFill>
        </p:grpSpPr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5754688" y="2193925"/>
              <a:ext cx="1165225" cy="1327150"/>
            </a:xfrm>
            <a:custGeom>
              <a:avLst/>
              <a:gdLst>
                <a:gd name="T0" fmla="*/ 1123610 w 1792"/>
                <a:gd name="T1" fmla="*/ 165894 h 2048"/>
                <a:gd name="T2" fmla="*/ 749073 w 1792"/>
                <a:gd name="T3" fmla="*/ 165894 h 2048"/>
                <a:gd name="T4" fmla="*/ 582613 w 1792"/>
                <a:gd name="T5" fmla="*/ 0 h 2048"/>
                <a:gd name="T6" fmla="*/ 416152 w 1792"/>
                <a:gd name="T7" fmla="*/ 165894 h 2048"/>
                <a:gd name="T8" fmla="*/ 41615 w 1792"/>
                <a:gd name="T9" fmla="*/ 165894 h 2048"/>
                <a:gd name="T10" fmla="*/ 0 w 1792"/>
                <a:gd name="T11" fmla="*/ 207367 h 2048"/>
                <a:gd name="T12" fmla="*/ 0 w 1792"/>
                <a:gd name="T13" fmla="*/ 1285677 h 2048"/>
                <a:gd name="T14" fmla="*/ 41615 w 1792"/>
                <a:gd name="T15" fmla="*/ 1327150 h 2048"/>
                <a:gd name="T16" fmla="*/ 1123610 w 1792"/>
                <a:gd name="T17" fmla="*/ 1327150 h 2048"/>
                <a:gd name="T18" fmla="*/ 1165225 w 1792"/>
                <a:gd name="T19" fmla="*/ 1285677 h 2048"/>
                <a:gd name="T20" fmla="*/ 1165225 w 1792"/>
                <a:gd name="T21" fmla="*/ 207367 h 2048"/>
                <a:gd name="T22" fmla="*/ 1123610 w 1792"/>
                <a:gd name="T23" fmla="*/ 165894 h 2048"/>
                <a:gd name="T24" fmla="*/ 582613 w 1792"/>
                <a:gd name="T25" fmla="*/ 82947 h 2048"/>
                <a:gd name="T26" fmla="*/ 665843 w 1792"/>
                <a:gd name="T27" fmla="*/ 165894 h 2048"/>
                <a:gd name="T28" fmla="*/ 582613 w 1792"/>
                <a:gd name="T29" fmla="*/ 248841 h 2048"/>
                <a:gd name="T30" fmla="*/ 499382 w 1792"/>
                <a:gd name="T31" fmla="*/ 165894 h 2048"/>
                <a:gd name="T32" fmla="*/ 582613 w 1792"/>
                <a:gd name="T33" fmla="*/ 82947 h 2048"/>
                <a:gd name="T34" fmla="*/ 1081995 w 1792"/>
                <a:gd name="T35" fmla="*/ 1244203 h 2048"/>
                <a:gd name="T36" fmla="*/ 83230 w 1792"/>
                <a:gd name="T37" fmla="*/ 1244203 h 2048"/>
                <a:gd name="T38" fmla="*/ 83230 w 1792"/>
                <a:gd name="T39" fmla="*/ 248841 h 2048"/>
                <a:gd name="T40" fmla="*/ 249691 w 1792"/>
                <a:gd name="T41" fmla="*/ 248841 h 2048"/>
                <a:gd name="T42" fmla="*/ 249691 w 1792"/>
                <a:gd name="T43" fmla="*/ 373261 h 2048"/>
                <a:gd name="T44" fmla="*/ 291306 w 1792"/>
                <a:gd name="T45" fmla="*/ 414734 h 2048"/>
                <a:gd name="T46" fmla="*/ 873919 w 1792"/>
                <a:gd name="T47" fmla="*/ 414734 h 2048"/>
                <a:gd name="T48" fmla="*/ 915534 w 1792"/>
                <a:gd name="T49" fmla="*/ 373261 h 2048"/>
                <a:gd name="T50" fmla="*/ 915534 w 1792"/>
                <a:gd name="T51" fmla="*/ 248841 h 2048"/>
                <a:gd name="T52" fmla="*/ 1081995 w 1792"/>
                <a:gd name="T53" fmla="*/ 248841 h 2048"/>
                <a:gd name="T54" fmla="*/ 1081995 w 1792"/>
                <a:gd name="T55" fmla="*/ 1244203 h 20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792" h="2048">
                  <a:moveTo>
                    <a:pt x="1728" y="256"/>
                  </a:moveTo>
                  <a:cubicBezTo>
                    <a:pt x="1152" y="256"/>
                    <a:pt x="1152" y="256"/>
                    <a:pt x="1152" y="256"/>
                  </a:cubicBezTo>
                  <a:cubicBezTo>
                    <a:pt x="1152" y="115"/>
                    <a:pt x="1037" y="0"/>
                    <a:pt x="896" y="0"/>
                  </a:cubicBezTo>
                  <a:cubicBezTo>
                    <a:pt x="755" y="0"/>
                    <a:pt x="640" y="115"/>
                    <a:pt x="640" y="256"/>
                  </a:cubicBezTo>
                  <a:cubicBezTo>
                    <a:pt x="64" y="256"/>
                    <a:pt x="64" y="256"/>
                    <a:pt x="64" y="256"/>
                  </a:cubicBezTo>
                  <a:cubicBezTo>
                    <a:pt x="29" y="256"/>
                    <a:pt x="0" y="285"/>
                    <a:pt x="0" y="320"/>
                  </a:cubicBezTo>
                  <a:cubicBezTo>
                    <a:pt x="0" y="1984"/>
                    <a:pt x="0" y="1984"/>
                    <a:pt x="0" y="1984"/>
                  </a:cubicBezTo>
                  <a:cubicBezTo>
                    <a:pt x="0" y="2019"/>
                    <a:pt x="29" y="2048"/>
                    <a:pt x="64" y="2048"/>
                  </a:cubicBezTo>
                  <a:cubicBezTo>
                    <a:pt x="1728" y="2048"/>
                    <a:pt x="1728" y="2048"/>
                    <a:pt x="1728" y="2048"/>
                  </a:cubicBezTo>
                  <a:cubicBezTo>
                    <a:pt x="1763" y="2048"/>
                    <a:pt x="1792" y="2019"/>
                    <a:pt x="1792" y="1984"/>
                  </a:cubicBezTo>
                  <a:cubicBezTo>
                    <a:pt x="1792" y="320"/>
                    <a:pt x="1792" y="320"/>
                    <a:pt x="1792" y="320"/>
                  </a:cubicBezTo>
                  <a:cubicBezTo>
                    <a:pt x="1792" y="285"/>
                    <a:pt x="1763" y="256"/>
                    <a:pt x="1728" y="256"/>
                  </a:cubicBezTo>
                  <a:close/>
                  <a:moveTo>
                    <a:pt x="896" y="128"/>
                  </a:moveTo>
                  <a:cubicBezTo>
                    <a:pt x="967" y="128"/>
                    <a:pt x="1024" y="185"/>
                    <a:pt x="1024" y="256"/>
                  </a:cubicBezTo>
                  <a:cubicBezTo>
                    <a:pt x="1024" y="327"/>
                    <a:pt x="967" y="384"/>
                    <a:pt x="896" y="384"/>
                  </a:cubicBezTo>
                  <a:cubicBezTo>
                    <a:pt x="825" y="384"/>
                    <a:pt x="768" y="327"/>
                    <a:pt x="768" y="256"/>
                  </a:cubicBezTo>
                  <a:cubicBezTo>
                    <a:pt x="768" y="185"/>
                    <a:pt x="825" y="128"/>
                    <a:pt x="896" y="128"/>
                  </a:cubicBezTo>
                  <a:close/>
                  <a:moveTo>
                    <a:pt x="1664" y="1920"/>
                  </a:moveTo>
                  <a:cubicBezTo>
                    <a:pt x="128" y="1920"/>
                    <a:pt x="128" y="1920"/>
                    <a:pt x="128" y="1920"/>
                  </a:cubicBezTo>
                  <a:cubicBezTo>
                    <a:pt x="128" y="384"/>
                    <a:pt x="128" y="384"/>
                    <a:pt x="128" y="384"/>
                  </a:cubicBezTo>
                  <a:cubicBezTo>
                    <a:pt x="384" y="384"/>
                    <a:pt x="384" y="384"/>
                    <a:pt x="384" y="384"/>
                  </a:cubicBezTo>
                  <a:cubicBezTo>
                    <a:pt x="384" y="576"/>
                    <a:pt x="384" y="576"/>
                    <a:pt x="384" y="576"/>
                  </a:cubicBezTo>
                  <a:cubicBezTo>
                    <a:pt x="384" y="611"/>
                    <a:pt x="413" y="640"/>
                    <a:pt x="448" y="640"/>
                  </a:cubicBezTo>
                  <a:cubicBezTo>
                    <a:pt x="1344" y="640"/>
                    <a:pt x="1344" y="640"/>
                    <a:pt x="1344" y="640"/>
                  </a:cubicBezTo>
                  <a:cubicBezTo>
                    <a:pt x="1379" y="640"/>
                    <a:pt x="1408" y="611"/>
                    <a:pt x="1408" y="576"/>
                  </a:cubicBezTo>
                  <a:cubicBezTo>
                    <a:pt x="1408" y="384"/>
                    <a:pt x="1408" y="384"/>
                    <a:pt x="1408" y="384"/>
                  </a:cubicBezTo>
                  <a:cubicBezTo>
                    <a:pt x="1664" y="384"/>
                    <a:pt x="1664" y="384"/>
                    <a:pt x="1664" y="384"/>
                  </a:cubicBezTo>
                  <a:lnTo>
                    <a:pt x="1664" y="19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986463" y="2757488"/>
              <a:ext cx="701675" cy="549275"/>
            </a:xfrm>
            <a:custGeom>
              <a:avLst/>
              <a:gdLst>
                <a:gd name="T0" fmla="*/ 268288 w 442"/>
                <a:gd name="T1" fmla="*/ 549275 h 346"/>
                <a:gd name="T2" fmla="*/ 0 w 442"/>
                <a:gd name="T3" fmla="*/ 241300 h 346"/>
                <a:gd name="T4" fmla="*/ 77788 w 442"/>
                <a:gd name="T5" fmla="*/ 165100 h 346"/>
                <a:gd name="T6" fmla="*/ 268288 w 442"/>
                <a:gd name="T7" fmla="*/ 314325 h 346"/>
                <a:gd name="T8" fmla="*/ 625475 w 442"/>
                <a:gd name="T9" fmla="*/ 0 h 346"/>
                <a:gd name="T10" fmla="*/ 701675 w 442"/>
                <a:gd name="T11" fmla="*/ 76200 h 346"/>
                <a:gd name="T12" fmla="*/ 268288 w 442"/>
                <a:gd name="T13" fmla="*/ 549275 h 3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2" h="346">
                  <a:moveTo>
                    <a:pt x="169" y="346"/>
                  </a:moveTo>
                  <a:lnTo>
                    <a:pt x="0" y="152"/>
                  </a:lnTo>
                  <a:lnTo>
                    <a:pt x="49" y="104"/>
                  </a:lnTo>
                  <a:lnTo>
                    <a:pt x="169" y="198"/>
                  </a:lnTo>
                  <a:lnTo>
                    <a:pt x="394" y="0"/>
                  </a:lnTo>
                  <a:lnTo>
                    <a:pt x="442" y="48"/>
                  </a:lnTo>
                  <a:lnTo>
                    <a:pt x="169" y="3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74" name="椭圆 73"/>
          <p:cNvSpPr/>
          <p:nvPr/>
        </p:nvSpPr>
        <p:spPr>
          <a:xfrm>
            <a:off x="7572375" y="3298825"/>
            <a:ext cx="663575" cy="663575"/>
          </a:xfrm>
          <a:prstGeom prst="ellipse">
            <a:avLst/>
          </a:prstGeom>
          <a:solidFill>
            <a:srgbClr val="2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79" name="文本框 78"/>
          <p:cNvSpPr txBox="1"/>
          <p:nvPr/>
        </p:nvSpPr>
        <p:spPr bwMode="auto">
          <a:xfrm>
            <a:off x="8308975" y="3275013"/>
            <a:ext cx="36242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2082B4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80" name="文本框 79"/>
          <p:cNvSpPr txBox="1"/>
          <p:nvPr/>
        </p:nvSpPr>
        <p:spPr bwMode="auto">
          <a:xfrm>
            <a:off x="8312150" y="3571875"/>
            <a:ext cx="3649663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</a:t>
            </a:r>
            <a:r>
              <a:rPr lang="zh-CN" altLang="en-US" dirty="0" smtClean="0"/>
              <a:t>，便于理</a:t>
            </a:r>
            <a:r>
              <a:rPr lang="zh-CN" altLang="en-US" dirty="0"/>
              <a:t>解上述标题的内容。</a:t>
            </a:r>
          </a:p>
        </p:txBody>
      </p:sp>
      <p:sp>
        <p:nvSpPr>
          <p:cNvPr id="82" name="椭圆 81"/>
          <p:cNvSpPr/>
          <p:nvPr/>
        </p:nvSpPr>
        <p:spPr>
          <a:xfrm>
            <a:off x="7572375" y="5048250"/>
            <a:ext cx="663575" cy="663575"/>
          </a:xfrm>
          <a:prstGeom prst="ellipse">
            <a:avLst/>
          </a:prstGeom>
          <a:solidFill>
            <a:srgbClr val="2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7" name="文本框 86"/>
          <p:cNvSpPr txBox="1"/>
          <p:nvPr/>
        </p:nvSpPr>
        <p:spPr bwMode="auto">
          <a:xfrm>
            <a:off x="8308975" y="5024438"/>
            <a:ext cx="36242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2082B4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88" name="文本框 87"/>
          <p:cNvSpPr txBox="1"/>
          <p:nvPr/>
        </p:nvSpPr>
        <p:spPr bwMode="auto">
          <a:xfrm>
            <a:off x="8312150" y="5321300"/>
            <a:ext cx="3649663" cy="73250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</a:t>
            </a:r>
            <a:r>
              <a:rPr lang="zh-CN" altLang="en-US" dirty="0" smtClean="0"/>
              <a:t>，便于理</a:t>
            </a:r>
            <a:r>
              <a:rPr lang="zh-CN" altLang="en-US" dirty="0"/>
              <a:t>解上述标题的内容。</a:t>
            </a:r>
          </a:p>
        </p:txBody>
      </p:sp>
      <p:sp>
        <p:nvSpPr>
          <p:cNvPr id="15378" name="Freeform 32"/>
          <p:cNvSpPr>
            <a:spLocks noEditPoints="1"/>
          </p:cNvSpPr>
          <p:nvPr/>
        </p:nvSpPr>
        <p:spPr bwMode="auto">
          <a:xfrm>
            <a:off x="7747000" y="3460750"/>
            <a:ext cx="334963" cy="344488"/>
          </a:xfrm>
          <a:custGeom>
            <a:avLst/>
            <a:gdLst>
              <a:gd name="T0" fmla="*/ 2147483646 w 1976"/>
              <a:gd name="T1" fmla="*/ 2147483646 h 2048"/>
              <a:gd name="T2" fmla="*/ 2147483646 w 1976"/>
              <a:gd name="T3" fmla="*/ 2147483646 h 2048"/>
              <a:gd name="T4" fmla="*/ 2147483646 w 1976"/>
              <a:gd name="T5" fmla="*/ 2147483646 h 2048"/>
              <a:gd name="T6" fmla="*/ 2147483646 w 1976"/>
              <a:gd name="T7" fmla="*/ 2147483646 h 2048"/>
              <a:gd name="T8" fmla="*/ 2147483646 w 1976"/>
              <a:gd name="T9" fmla="*/ 0 h 2048"/>
              <a:gd name="T10" fmla="*/ 2147483646 w 1976"/>
              <a:gd name="T11" fmla="*/ 0 h 2048"/>
              <a:gd name="T12" fmla="*/ 2147483646 w 1976"/>
              <a:gd name="T13" fmla="*/ 2147483646 h 2048"/>
              <a:gd name="T14" fmla="*/ 2147483646 w 1976"/>
              <a:gd name="T15" fmla="*/ 2147483646 h 2048"/>
              <a:gd name="T16" fmla="*/ 0 w 1976"/>
              <a:gd name="T17" fmla="*/ 2147483646 h 2048"/>
              <a:gd name="T18" fmla="*/ 2147483646 w 1976"/>
              <a:gd name="T19" fmla="*/ 2147483646 h 2048"/>
              <a:gd name="T20" fmla="*/ 0 w 1976"/>
              <a:gd name="T21" fmla="*/ 2147483646 h 2048"/>
              <a:gd name="T22" fmla="*/ 2147483646 w 1976"/>
              <a:gd name="T23" fmla="*/ 2147483646 h 2048"/>
              <a:gd name="T24" fmla="*/ 2147483646 w 1976"/>
              <a:gd name="T25" fmla="*/ 2147483646 h 2048"/>
              <a:gd name="T26" fmla="*/ 2147483646 w 1976"/>
              <a:gd name="T27" fmla="*/ 2147483646 h 2048"/>
              <a:gd name="T28" fmla="*/ 2147483646 w 1976"/>
              <a:gd name="T29" fmla="*/ 2147483646 h 2048"/>
              <a:gd name="T30" fmla="*/ 2147483646 w 1976"/>
              <a:gd name="T31" fmla="*/ 2147483646 h 2048"/>
              <a:gd name="T32" fmla="*/ 2147483646 w 1976"/>
              <a:gd name="T33" fmla="*/ 2147483646 h 2048"/>
              <a:gd name="T34" fmla="*/ 2147483646 w 1976"/>
              <a:gd name="T35" fmla="*/ 2147483646 h 2048"/>
              <a:gd name="T36" fmla="*/ 2147483646 w 1976"/>
              <a:gd name="T37" fmla="*/ 2147483646 h 2048"/>
              <a:gd name="T38" fmla="*/ 2147483646 w 1976"/>
              <a:gd name="T39" fmla="*/ 2147483646 h 2048"/>
              <a:gd name="T40" fmla="*/ 2147483646 w 1976"/>
              <a:gd name="T41" fmla="*/ 2147483646 h 2048"/>
              <a:gd name="T42" fmla="*/ 2147483646 w 1976"/>
              <a:gd name="T43" fmla="*/ 2147483646 h 2048"/>
              <a:gd name="T44" fmla="*/ 2147483646 w 1976"/>
              <a:gd name="T45" fmla="*/ 2147483646 h 2048"/>
              <a:gd name="T46" fmla="*/ 2147483646 w 1976"/>
              <a:gd name="T47" fmla="*/ 2147483646 h 204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976" h="2048">
                <a:moveTo>
                  <a:pt x="1832" y="1220"/>
                </a:moveTo>
                <a:cubicBezTo>
                  <a:pt x="1724" y="1034"/>
                  <a:pt x="1789" y="796"/>
                  <a:pt x="1976" y="688"/>
                </a:cubicBezTo>
                <a:cubicBezTo>
                  <a:pt x="1775" y="339"/>
                  <a:pt x="1775" y="339"/>
                  <a:pt x="1775" y="339"/>
                </a:cubicBezTo>
                <a:cubicBezTo>
                  <a:pt x="1717" y="373"/>
                  <a:pt x="1650" y="392"/>
                  <a:pt x="1579" y="392"/>
                </a:cubicBezTo>
                <a:cubicBezTo>
                  <a:pt x="1364" y="392"/>
                  <a:pt x="1190" y="216"/>
                  <a:pt x="1190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8" y="67"/>
                  <a:pt x="771" y="135"/>
                  <a:pt x="735" y="196"/>
                </a:cubicBezTo>
                <a:cubicBezTo>
                  <a:pt x="628" y="383"/>
                  <a:pt x="389" y="446"/>
                  <a:pt x="201" y="338"/>
                </a:cubicBezTo>
                <a:cubicBezTo>
                  <a:pt x="0" y="687"/>
                  <a:pt x="0" y="687"/>
                  <a:pt x="0" y="687"/>
                </a:cubicBezTo>
                <a:cubicBezTo>
                  <a:pt x="58" y="720"/>
                  <a:pt x="108" y="768"/>
                  <a:pt x="144" y="830"/>
                </a:cubicBezTo>
                <a:cubicBezTo>
                  <a:pt x="251" y="1015"/>
                  <a:pt x="187" y="1253"/>
                  <a:pt x="0" y="1362"/>
                </a:cubicBezTo>
                <a:cubicBezTo>
                  <a:pt x="202" y="1711"/>
                  <a:pt x="202" y="1711"/>
                  <a:pt x="202" y="1711"/>
                </a:cubicBezTo>
                <a:cubicBezTo>
                  <a:pt x="259" y="1677"/>
                  <a:pt x="326" y="1658"/>
                  <a:pt x="397" y="1658"/>
                </a:cubicBezTo>
                <a:cubicBezTo>
                  <a:pt x="611" y="1658"/>
                  <a:pt x="785" y="1832"/>
                  <a:pt x="786" y="2048"/>
                </a:cubicBezTo>
                <a:cubicBezTo>
                  <a:pt x="1188" y="2048"/>
                  <a:pt x="1188" y="2048"/>
                  <a:pt x="1188" y="2048"/>
                </a:cubicBezTo>
                <a:cubicBezTo>
                  <a:pt x="1188" y="1982"/>
                  <a:pt x="1205" y="1915"/>
                  <a:pt x="1240" y="1854"/>
                </a:cubicBezTo>
                <a:cubicBezTo>
                  <a:pt x="1348" y="1668"/>
                  <a:pt x="1586" y="1604"/>
                  <a:pt x="1773" y="1712"/>
                </a:cubicBezTo>
                <a:cubicBezTo>
                  <a:pt x="1974" y="1363"/>
                  <a:pt x="1974" y="1363"/>
                  <a:pt x="1974" y="1363"/>
                </a:cubicBezTo>
                <a:cubicBezTo>
                  <a:pt x="1917" y="1330"/>
                  <a:pt x="1867" y="1282"/>
                  <a:pt x="1832" y="1220"/>
                </a:cubicBezTo>
                <a:close/>
                <a:moveTo>
                  <a:pt x="988" y="1439"/>
                </a:moveTo>
                <a:cubicBezTo>
                  <a:pt x="759" y="1439"/>
                  <a:pt x="573" y="1253"/>
                  <a:pt x="573" y="1024"/>
                </a:cubicBezTo>
                <a:cubicBezTo>
                  <a:pt x="573" y="795"/>
                  <a:pt x="759" y="609"/>
                  <a:pt x="988" y="609"/>
                </a:cubicBezTo>
                <a:cubicBezTo>
                  <a:pt x="1217" y="609"/>
                  <a:pt x="1403" y="795"/>
                  <a:pt x="1403" y="1024"/>
                </a:cubicBezTo>
                <a:cubicBezTo>
                  <a:pt x="1403" y="1253"/>
                  <a:pt x="1217" y="1439"/>
                  <a:pt x="988" y="14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9" name="Freeform 91"/>
          <p:cNvSpPr>
            <a:spLocks noEditPoints="1"/>
          </p:cNvSpPr>
          <p:nvPr/>
        </p:nvSpPr>
        <p:spPr bwMode="auto">
          <a:xfrm>
            <a:off x="7796213" y="5251450"/>
            <a:ext cx="236537" cy="268288"/>
          </a:xfrm>
          <a:custGeom>
            <a:avLst/>
            <a:gdLst>
              <a:gd name="T0" fmla="*/ 2147483646 w 1141"/>
              <a:gd name="T1" fmla="*/ 2147483646 h 1297"/>
              <a:gd name="T2" fmla="*/ 2147483646 w 1141"/>
              <a:gd name="T3" fmla="*/ 2147483646 h 1297"/>
              <a:gd name="T4" fmla="*/ 2147483646 w 1141"/>
              <a:gd name="T5" fmla="*/ 2147483646 h 1297"/>
              <a:gd name="T6" fmla="*/ 2147483646 w 1141"/>
              <a:gd name="T7" fmla="*/ 2147483646 h 1297"/>
              <a:gd name="T8" fmla="*/ 2147483646 w 1141"/>
              <a:gd name="T9" fmla="*/ 2147483646 h 1297"/>
              <a:gd name="T10" fmla="*/ 2147483646 w 1141"/>
              <a:gd name="T11" fmla="*/ 2147483646 h 1297"/>
              <a:gd name="T12" fmla="*/ 2147483646 w 1141"/>
              <a:gd name="T13" fmla="*/ 0 h 1297"/>
              <a:gd name="T14" fmla="*/ 2147483646 w 1141"/>
              <a:gd name="T15" fmla="*/ 0 h 1297"/>
              <a:gd name="T16" fmla="*/ 2147483646 w 1141"/>
              <a:gd name="T17" fmla="*/ 2147483646 h 1297"/>
              <a:gd name="T18" fmla="*/ 0 w 1141"/>
              <a:gd name="T19" fmla="*/ 2147483646 h 1297"/>
              <a:gd name="T20" fmla="*/ 0 w 1141"/>
              <a:gd name="T21" fmla="*/ 2147483646 h 1297"/>
              <a:gd name="T22" fmla="*/ 2147483646 w 1141"/>
              <a:gd name="T23" fmla="*/ 2147483646 h 1297"/>
              <a:gd name="T24" fmla="*/ 2147483646 w 1141"/>
              <a:gd name="T25" fmla="*/ 2147483646 h 1297"/>
              <a:gd name="T26" fmla="*/ 2147483646 w 1141"/>
              <a:gd name="T27" fmla="*/ 2147483646 h 1297"/>
              <a:gd name="T28" fmla="*/ 2147483646 w 1141"/>
              <a:gd name="T29" fmla="*/ 2147483646 h 1297"/>
              <a:gd name="T30" fmla="*/ 2147483646 w 1141"/>
              <a:gd name="T31" fmla="*/ 2147483646 h 1297"/>
              <a:gd name="T32" fmla="*/ 2147483646 w 1141"/>
              <a:gd name="T33" fmla="*/ 2147483646 h 1297"/>
              <a:gd name="T34" fmla="*/ 2147483646 w 1141"/>
              <a:gd name="T35" fmla="*/ 2147483646 h 1297"/>
              <a:gd name="T36" fmla="*/ 2147483646 w 1141"/>
              <a:gd name="T37" fmla="*/ 2147483646 h 1297"/>
              <a:gd name="T38" fmla="*/ 2147483646 w 1141"/>
              <a:gd name="T39" fmla="*/ 2147483646 h 1297"/>
              <a:gd name="T40" fmla="*/ 2147483646 w 1141"/>
              <a:gd name="T41" fmla="*/ 2147483646 h 129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141" h="1297">
                <a:moveTo>
                  <a:pt x="163" y="1297"/>
                </a:moveTo>
                <a:lnTo>
                  <a:pt x="978" y="1297"/>
                </a:lnTo>
                <a:lnTo>
                  <a:pt x="1059" y="405"/>
                </a:lnTo>
                <a:lnTo>
                  <a:pt x="81" y="405"/>
                </a:lnTo>
                <a:lnTo>
                  <a:pt x="163" y="1297"/>
                </a:lnTo>
                <a:close/>
                <a:moveTo>
                  <a:pt x="733" y="162"/>
                </a:moveTo>
                <a:lnTo>
                  <a:pt x="733" y="0"/>
                </a:lnTo>
                <a:lnTo>
                  <a:pt x="407" y="0"/>
                </a:lnTo>
                <a:lnTo>
                  <a:pt x="407" y="162"/>
                </a:lnTo>
                <a:lnTo>
                  <a:pt x="0" y="162"/>
                </a:lnTo>
                <a:lnTo>
                  <a:pt x="0" y="405"/>
                </a:lnTo>
                <a:lnTo>
                  <a:pt x="81" y="324"/>
                </a:lnTo>
                <a:lnTo>
                  <a:pt x="1059" y="324"/>
                </a:lnTo>
                <a:lnTo>
                  <a:pt x="1141" y="405"/>
                </a:lnTo>
                <a:lnTo>
                  <a:pt x="1141" y="162"/>
                </a:lnTo>
                <a:lnTo>
                  <a:pt x="733" y="162"/>
                </a:lnTo>
                <a:close/>
                <a:moveTo>
                  <a:pt x="652" y="162"/>
                </a:moveTo>
                <a:lnTo>
                  <a:pt x="489" y="162"/>
                </a:lnTo>
                <a:lnTo>
                  <a:pt x="489" y="81"/>
                </a:lnTo>
                <a:lnTo>
                  <a:pt x="652" y="81"/>
                </a:lnTo>
                <a:lnTo>
                  <a:pt x="652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1007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 0.9384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/>
      <p:bldP spid="39" grpId="0" animBg="1"/>
      <p:bldP spid="37" grpId="0"/>
      <p:bldP spid="38" grpId="0"/>
      <p:bldP spid="48" grpId="0" animBg="1"/>
      <p:bldP spid="46" grpId="0"/>
      <p:bldP spid="47" grpId="0"/>
      <p:bldP spid="15369" grpId="0" animBg="1"/>
      <p:bldP spid="15370" grpId="0" animBg="1"/>
      <p:bldP spid="59" grpId="0" animBg="1"/>
      <p:bldP spid="62" grpId="0"/>
      <p:bldP spid="63" grpId="0"/>
      <p:bldP spid="74" grpId="0" animBg="1"/>
      <p:bldP spid="79" grpId="0"/>
      <p:bldP spid="80" grpId="0"/>
      <p:bldP spid="82" grpId="0" animBg="1"/>
      <p:bldP spid="87" grpId="0"/>
      <p:bldP spid="88" grpId="0"/>
      <p:bldP spid="15378" grpId="0" animBg="1"/>
      <p:bldP spid="1537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5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54199" y="805023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0" y="5689600"/>
            <a:ext cx="12192000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31775" y="-5154821"/>
            <a:ext cx="5700713" cy="4591050"/>
            <a:chOff x="231775" y="1658938"/>
            <a:chExt cx="5700713" cy="4591050"/>
          </a:xfrm>
        </p:grpSpPr>
        <p:pic>
          <p:nvPicPr>
            <p:cNvPr id="16388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75" y="1658938"/>
              <a:ext cx="5700713" cy="459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18"/>
            <p:cNvSpPr/>
            <p:nvPr/>
          </p:nvSpPr>
          <p:spPr>
            <a:xfrm>
              <a:off x="522288" y="1958975"/>
              <a:ext cx="4964112" cy="2830513"/>
            </a:xfrm>
            <a:prstGeom prst="rect">
              <a:avLst/>
            </a:prstGeom>
            <a:solidFill>
              <a:schemeClr val="tx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6" name="椭圆 15"/>
          <p:cNvSpPr/>
          <p:nvPr/>
        </p:nvSpPr>
        <p:spPr>
          <a:xfrm>
            <a:off x="1652588" y="2293938"/>
            <a:ext cx="1787525" cy="178752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391" name="文本框 16"/>
          <p:cNvSpPr txBox="1">
            <a:spLocks noChangeArrowheads="1"/>
          </p:cNvSpPr>
          <p:nvPr/>
        </p:nvSpPr>
        <p:spPr bwMode="auto">
          <a:xfrm>
            <a:off x="1685925" y="2957513"/>
            <a:ext cx="1720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403198"/>
                </a:solidFill>
              </a:rPr>
              <a:t>存在的问题</a:t>
            </a:r>
          </a:p>
        </p:txBody>
      </p:sp>
      <p:sp>
        <p:nvSpPr>
          <p:cNvPr id="20" name="椭圆 19"/>
          <p:cNvSpPr/>
          <p:nvPr/>
        </p:nvSpPr>
        <p:spPr>
          <a:xfrm>
            <a:off x="3151188" y="3206750"/>
            <a:ext cx="992187" cy="99060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16063" y="2071688"/>
            <a:ext cx="752475" cy="75406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690688" y="4056063"/>
            <a:ext cx="342900" cy="344487"/>
          </a:xfrm>
          <a:prstGeom prst="ellipse">
            <a:avLst/>
          </a:prstGeom>
          <a:solidFill>
            <a:schemeClr val="bg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690688" y="3294063"/>
            <a:ext cx="16843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Our problems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6" name="组合 162"/>
          <p:cNvGrpSpPr>
            <a:grpSpLocks/>
          </p:cNvGrpSpPr>
          <p:nvPr/>
        </p:nvGrpSpPr>
        <p:grpSpPr bwMode="auto">
          <a:xfrm>
            <a:off x="6460423" y="3403380"/>
            <a:ext cx="409923" cy="326867"/>
            <a:chOff x="5913438" y="4151313"/>
            <a:chExt cx="2092324" cy="1660524"/>
          </a:xfrm>
          <a:solidFill>
            <a:schemeClr val="bg1"/>
          </a:solidFill>
        </p:grpSpPr>
        <p:sp>
          <p:nvSpPr>
            <p:cNvPr id="27" name="Freeform 136"/>
            <p:cNvSpPr>
              <a:spLocks noEditPoints="1"/>
            </p:cNvSpPr>
            <p:nvPr/>
          </p:nvSpPr>
          <p:spPr bwMode="auto">
            <a:xfrm>
              <a:off x="6337300" y="4151313"/>
              <a:ext cx="1668462" cy="1660524"/>
            </a:xfrm>
            <a:custGeom>
              <a:avLst/>
              <a:gdLst>
                <a:gd name="T0" fmla="*/ 1314462672 w 2017"/>
                <a:gd name="T1" fmla="*/ 0 h 2017"/>
                <a:gd name="T2" fmla="*/ 788950910 w 2017"/>
                <a:gd name="T3" fmla="*/ 0 h 2017"/>
                <a:gd name="T4" fmla="*/ 676732985 w 2017"/>
                <a:gd name="T5" fmla="*/ 46087979 h 2017"/>
                <a:gd name="T6" fmla="*/ 25317277 w 2017"/>
                <a:gd name="T7" fmla="*/ 691319692 h 2017"/>
                <a:gd name="T8" fmla="*/ 25317277 w 2017"/>
                <a:gd name="T9" fmla="*/ 783494828 h 2017"/>
                <a:gd name="T10" fmla="*/ 589147416 w 2017"/>
                <a:gd name="T11" fmla="*/ 1341972599 h 2017"/>
                <a:gd name="T12" fmla="*/ 682206566 w 2017"/>
                <a:gd name="T13" fmla="*/ 1341972599 h 2017"/>
                <a:gd name="T14" fmla="*/ 1333621447 w 2017"/>
                <a:gd name="T15" fmla="*/ 696741710 h 2017"/>
                <a:gd name="T16" fmla="*/ 1380151436 w 2017"/>
                <a:gd name="T17" fmla="*/ 585587864 h 2017"/>
                <a:gd name="T18" fmla="*/ 1380151436 w 2017"/>
                <a:gd name="T19" fmla="*/ 65065044 h 2017"/>
                <a:gd name="T20" fmla="*/ 1314462672 w 2017"/>
                <a:gd name="T21" fmla="*/ 0 h 2017"/>
                <a:gd name="T22" fmla="*/ 986018028 w 2017"/>
                <a:gd name="T23" fmla="*/ 520522820 h 2017"/>
                <a:gd name="T24" fmla="*/ 854640501 w 2017"/>
                <a:gd name="T25" fmla="*/ 390391909 h 2017"/>
                <a:gd name="T26" fmla="*/ 986018028 w 2017"/>
                <a:gd name="T27" fmla="*/ 260260998 h 2017"/>
                <a:gd name="T28" fmla="*/ 1117395555 w 2017"/>
                <a:gd name="T29" fmla="*/ 390391909 h 2017"/>
                <a:gd name="T30" fmla="*/ 986018028 w 2017"/>
                <a:gd name="T31" fmla="*/ 520522820 h 20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17" h="2017">
                  <a:moveTo>
                    <a:pt x="1921" y="0"/>
                  </a:move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949" y="1028"/>
                    <a:pt x="1949" y="1028"/>
                    <a:pt x="1949" y="1028"/>
                  </a:cubicBezTo>
                  <a:cubicBezTo>
                    <a:pt x="1986" y="991"/>
                    <a:pt x="2017" y="917"/>
                    <a:pt x="2017" y="864"/>
                  </a:cubicBezTo>
                  <a:cubicBezTo>
                    <a:pt x="2017" y="96"/>
                    <a:pt x="2017" y="96"/>
                    <a:pt x="2017" y="96"/>
                  </a:cubicBezTo>
                  <a:cubicBezTo>
                    <a:pt x="2017" y="43"/>
                    <a:pt x="1974" y="0"/>
                    <a:pt x="1921" y="0"/>
                  </a:cubicBezTo>
                  <a:close/>
                  <a:moveTo>
                    <a:pt x="1441" y="768"/>
                  </a:moveTo>
                  <a:cubicBezTo>
                    <a:pt x="1335" y="768"/>
                    <a:pt x="1249" y="682"/>
                    <a:pt x="1249" y="576"/>
                  </a:cubicBezTo>
                  <a:cubicBezTo>
                    <a:pt x="1249" y="470"/>
                    <a:pt x="1335" y="384"/>
                    <a:pt x="1441" y="384"/>
                  </a:cubicBezTo>
                  <a:cubicBezTo>
                    <a:pt x="1547" y="384"/>
                    <a:pt x="1633" y="470"/>
                    <a:pt x="1633" y="576"/>
                  </a:cubicBezTo>
                  <a:cubicBezTo>
                    <a:pt x="1633" y="682"/>
                    <a:pt x="1547" y="768"/>
                    <a:pt x="144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Freeform 137"/>
            <p:cNvSpPr>
              <a:spLocks/>
            </p:cNvSpPr>
            <p:nvPr/>
          </p:nvSpPr>
          <p:spPr bwMode="auto">
            <a:xfrm>
              <a:off x="5913438" y="4151313"/>
              <a:ext cx="1085850" cy="1660524"/>
            </a:xfrm>
            <a:custGeom>
              <a:avLst/>
              <a:gdLst>
                <a:gd name="T0" fmla="*/ 153883883 w 1313"/>
                <a:gd name="T1" fmla="*/ 737407671 h 2017"/>
                <a:gd name="T2" fmla="*/ 897997123 w 1313"/>
                <a:gd name="T3" fmla="*/ 0 h 2017"/>
                <a:gd name="T4" fmla="*/ 788568584 w 1313"/>
                <a:gd name="T5" fmla="*/ 0 h 2017"/>
                <a:gd name="T6" fmla="*/ 676404331 w 1313"/>
                <a:gd name="T7" fmla="*/ 46087979 h 2017"/>
                <a:gd name="T8" fmla="*/ 25305350 w 1313"/>
                <a:gd name="T9" fmla="*/ 691319692 h 2017"/>
                <a:gd name="T10" fmla="*/ 25305350 w 1313"/>
                <a:gd name="T11" fmla="*/ 783494828 h 2017"/>
                <a:gd name="T12" fmla="*/ 588861500 w 1313"/>
                <a:gd name="T13" fmla="*/ 1341972599 h 2017"/>
                <a:gd name="T14" fmla="*/ 681875758 w 1313"/>
                <a:gd name="T15" fmla="*/ 1341972599 h 2017"/>
                <a:gd name="T16" fmla="*/ 722911460 w 1313"/>
                <a:gd name="T17" fmla="*/ 1301306638 h 2017"/>
                <a:gd name="T18" fmla="*/ 153883883 w 1313"/>
                <a:gd name="T19" fmla="*/ 737407671 h 20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13" h="2017">
                  <a:moveTo>
                    <a:pt x="225" y="1088"/>
                  </a:moveTo>
                  <a:cubicBezTo>
                    <a:pt x="1313" y="0"/>
                    <a:pt x="1313" y="0"/>
                    <a:pt x="1313" y="0"/>
                  </a:cubicBezTo>
                  <a:cubicBezTo>
                    <a:pt x="1153" y="0"/>
                    <a:pt x="1153" y="0"/>
                    <a:pt x="1153" y="0"/>
                  </a:cubicBezTo>
                  <a:cubicBezTo>
                    <a:pt x="1100" y="0"/>
                    <a:pt x="1026" y="31"/>
                    <a:pt x="989" y="68"/>
                  </a:cubicBezTo>
                  <a:cubicBezTo>
                    <a:pt x="37" y="1020"/>
                    <a:pt x="37" y="1020"/>
                    <a:pt x="37" y="1020"/>
                  </a:cubicBezTo>
                  <a:cubicBezTo>
                    <a:pt x="0" y="1057"/>
                    <a:pt x="0" y="1119"/>
                    <a:pt x="37" y="1156"/>
                  </a:cubicBezTo>
                  <a:cubicBezTo>
                    <a:pt x="861" y="1980"/>
                    <a:pt x="861" y="1980"/>
                    <a:pt x="861" y="1980"/>
                  </a:cubicBezTo>
                  <a:cubicBezTo>
                    <a:pt x="898" y="2017"/>
                    <a:pt x="960" y="2017"/>
                    <a:pt x="997" y="1980"/>
                  </a:cubicBezTo>
                  <a:cubicBezTo>
                    <a:pt x="1057" y="1920"/>
                    <a:pt x="1057" y="1920"/>
                    <a:pt x="1057" y="1920"/>
                  </a:cubicBezTo>
                  <a:lnTo>
                    <a:pt x="225" y="10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6398" name="Freeform 239"/>
          <p:cNvSpPr>
            <a:spLocks noEditPoints="1"/>
          </p:cNvSpPr>
          <p:nvPr/>
        </p:nvSpPr>
        <p:spPr bwMode="auto">
          <a:xfrm>
            <a:off x="6550905" y="4712877"/>
            <a:ext cx="230856" cy="409677"/>
          </a:xfrm>
          <a:custGeom>
            <a:avLst/>
            <a:gdLst>
              <a:gd name="T0" fmla="*/ 2147483646 w 1152"/>
              <a:gd name="T1" fmla="*/ 2147483646 h 2048"/>
              <a:gd name="T2" fmla="*/ 2147483646 w 1152"/>
              <a:gd name="T3" fmla="*/ 2147483646 h 2048"/>
              <a:gd name="T4" fmla="*/ 2147483646 w 1152"/>
              <a:gd name="T5" fmla="*/ 2147483646 h 2048"/>
              <a:gd name="T6" fmla="*/ 2147483646 w 1152"/>
              <a:gd name="T7" fmla="*/ 0 h 2048"/>
              <a:gd name="T8" fmla="*/ 2147483646 w 1152"/>
              <a:gd name="T9" fmla="*/ 2147483646 h 2048"/>
              <a:gd name="T10" fmla="*/ 2147483646 w 1152"/>
              <a:gd name="T11" fmla="*/ 2147483646 h 2048"/>
              <a:gd name="T12" fmla="*/ 2147483646 w 1152"/>
              <a:gd name="T13" fmla="*/ 2147483646 h 2048"/>
              <a:gd name="T14" fmla="*/ 2147483646 w 1152"/>
              <a:gd name="T15" fmla="*/ 2147483646 h 2048"/>
              <a:gd name="T16" fmla="*/ 2147483646 w 1152"/>
              <a:gd name="T17" fmla="*/ 2147483646 h 2048"/>
              <a:gd name="T18" fmla="*/ 2147483646 w 1152"/>
              <a:gd name="T19" fmla="*/ 2147483646 h 2048"/>
              <a:gd name="T20" fmla="*/ 2147483646 w 1152"/>
              <a:gd name="T21" fmla="*/ 2147483646 h 2048"/>
              <a:gd name="T22" fmla="*/ 2147483646 w 1152"/>
              <a:gd name="T23" fmla="*/ 2147483646 h 2048"/>
              <a:gd name="T24" fmla="*/ 0 w 1152"/>
              <a:gd name="T25" fmla="*/ 2147483646 h 2048"/>
              <a:gd name="T26" fmla="*/ 0 w 1152"/>
              <a:gd name="T27" fmla="*/ 2147483646 h 2048"/>
              <a:gd name="T28" fmla="*/ 2147483646 w 1152"/>
              <a:gd name="T29" fmla="*/ 2147483646 h 2048"/>
              <a:gd name="T30" fmla="*/ 2147483646 w 1152"/>
              <a:gd name="T31" fmla="*/ 2147483646 h 2048"/>
              <a:gd name="T32" fmla="*/ 2147483646 w 1152"/>
              <a:gd name="T33" fmla="*/ 2147483646 h 2048"/>
              <a:gd name="T34" fmla="*/ 2147483646 w 1152"/>
              <a:gd name="T35" fmla="*/ 2147483646 h 2048"/>
              <a:gd name="T36" fmla="*/ 2147483646 w 1152"/>
              <a:gd name="T37" fmla="*/ 2147483646 h 2048"/>
              <a:gd name="T38" fmla="*/ 2147483646 w 1152"/>
              <a:gd name="T39" fmla="*/ 2147483646 h 2048"/>
              <a:gd name="T40" fmla="*/ 2147483646 w 1152"/>
              <a:gd name="T41" fmla="*/ 2147483646 h 2048"/>
              <a:gd name="T42" fmla="*/ 2147483646 w 1152"/>
              <a:gd name="T43" fmla="*/ 2147483646 h 2048"/>
              <a:gd name="T44" fmla="*/ 2147483646 w 1152"/>
              <a:gd name="T45" fmla="*/ 2147483646 h 2048"/>
              <a:gd name="T46" fmla="*/ 2147483646 w 1152"/>
              <a:gd name="T47" fmla="*/ 2147483646 h 2048"/>
              <a:gd name="T48" fmla="*/ 2147483646 w 1152"/>
              <a:gd name="T49" fmla="*/ 2147483646 h 204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1152" h="2048">
                <a:moveTo>
                  <a:pt x="576" y="1408"/>
                </a:moveTo>
                <a:cubicBezTo>
                  <a:pt x="753" y="1408"/>
                  <a:pt x="896" y="1265"/>
                  <a:pt x="896" y="1088"/>
                </a:cubicBezTo>
                <a:cubicBezTo>
                  <a:pt x="896" y="320"/>
                  <a:pt x="896" y="320"/>
                  <a:pt x="896" y="320"/>
                </a:cubicBezTo>
                <a:cubicBezTo>
                  <a:pt x="896" y="143"/>
                  <a:pt x="753" y="0"/>
                  <a:pt x="576" y="0"/>
                </a:cubicBezTo>
                <a:cubicBezTo>
                  <a:pt x="399" y="0"/>
                  <a:pt x="256" y="143"/>
                  <a:pt x="256" y="320"/>
                </a:cubicBezTo>
                <a:cubicBezTo>
                  <a:pt x="256" y="1088"/>
                  <a:pt x="256" y="1088"/>
                  <a:pt x="256" y="1088"/>
                </a:cubicBezTo>
                <a:cubicBezTo>
                  <a:pt x="256" y="1265"/>
                  <a:pt x="399" y="1408"/>
                  <a:pt x="576" y="1408"/>
                </a:cubicBezTo>
                <a:close/>
                <a:moveTo>
                  <a:pt x="1024" y="896"/>
                </a:moveTo>
                <a:cubicBezTo>
                  <a:pt x="1024" y="1088"/>
                  <a:pt x="1024" y="1088"/>
                  <a:pt x="1024" y="1088"/>
                </a:cubicBezTo>
                <a:cubicBezTo>
                  <a:pt x="1024" y="1335"/>
                  <a:pt x="823" y="1536"/>
                  <a:pt x="576" y="1536"/>
                </a:cubicBezTo>
                <a:cubicBezTo>
                  <a:pt x="329" y="1536"/>
                  <a:pt x="128" y="1335"/>
                  <a:pt x="128" y="1088"/>
                </a:cubicBezTo>
                <a:cubicBezTo>
                  <a:pt x="128" y="896"/>
                  <a:pt x="128" y="896"/>
                  <a:pt x="128" y="896"/>
                </a:cubicBezTo>
                <a:cubicBezTo>
                  <a:pt x="0" y="896"/>
                  <a:pt x="0" y="896"/>
                  <a:pt x="0" y="896"/>
                </a:cubicBezTo>
                <a:cubicBezTo>
                  <a:pt x="0" y="1088"/>
                  <a:pt x="0" y="1088"/>
                  <a:pt x="0" y="1088"/>
                </a:cubicBezTo>
                <a:cubicBezTo>
                  <a:pt x="0" y="1384"/>
                  <a:pt x="224" y="1629"/>
                  <a:pt x="512" y="1660"/>
                </a:cubicBezTo>
                <a:cubicBezTo>
                  <a:pt x="512" y="1920"/>
                  <a:pt x="512" y="1920"/>
                  <a:pt x="512" y="1920"/>
                </a:cubicBezTo>
                <a:cubicBezTo>
                  <a:pt x="256" y="1920"/>
                  <a:pt x="256" y="1920"/>
                  <a:pt x="256" y="1920"/>
                </a:cubicBezTo>
                <a:cubicBezTo>
                  <a:pt x="256" y="2048"/>
                  <a:pt x="256" y="2048"/>
                  <a:pt x="256" y="2048"/>
                </a:cubicBezTo>
                <a:cubicBezTo>
                  <a:pt x="896" y="2048"/>
                  <a:pt x="896" y="2048"/>
                  <a:pt x="896" y="2048"/>
                </a:cubicBezTo>
                <a:cubicBezTo>
                  <a:pt x="896" y="1920"/>
                  <a:pt x="896" y="1920"/>
                  <a:pt x="896" y="1920"/>
                </a:cubicBezTo>
                <a:cubicBezTo>
                  <a:pt x="640" y="1920"/>
                  <a:pt x="640" y="1920"/>
                  <a:pt x="640" y="1920"/>
                </a:cubicBezTo>
                <a:cubicBezTo>
                  <a:pt x="640" y="1660"/>
                  <a:pt x="640" y="1660"/>
                  <a:pt x="640" y="1660"/>
                </a:cubicBezTo>
                <a:cubicBezTo>
                  <a:pt x="928" y="1629"/>
                  <a:pt x="1152" y="1384"/>
                  <a:pt x="1152" y="1088"/>
                </a:cubicBezTo>
                <a:cubicBezTo>
                  <a:pt x="1152" y="896"/>
                  <a:pt x="1152" y="896"/>
                  <a:pt x="1152" y="896"/>
                </a:cubicBezTo>
                <a:lnTo>
                  <a:pt x="1024" y="8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椭圆 22"/>
          <p:cNvSpPr/>
          <p:nvPr/>
        </p:nvSpPr>
        <p:spPr bwMode="auto">
          <a:xfrm>
            <a:off x="6297613" y="1776413"/>
            <a:ext cx="765175" cy="763587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412" name="Freeform 128"/>
          <p:cNvSpPr>
            <a:spLocks/>
          </p:cNvSpPr>
          <p:nvPr/>
        </p:nvSpPr>
        <p:spPr bwMode="auto">
          <a:xfrm>
            <a:off x="6509455" y="1996564"/>
            <a:ext cx="341717" cy="339347"/>
          </a:xfrm>
          <a:custGeom>
            <a:avLst/>
            <a:gdLst>
              <a:gd name="T0" fmla="*/ 2147483646 w 2048"/>
              <a:gd name="T1" fmla="*/ 2147483646 h 2048"/>
              <a:gd name="T2" fmla="*/ 2147483646 w 2048"/>
              <a:gd name="T3" fmla="*/ 2147483646 h 2048"/>
              <a:gd name="T4" fmla="*/ 2147483646 w 2048"/>
              <a:gd name="T5" fmla="*/ 2147483646 h 2048"/>
              <a:gd name="T6" fmla="*/ 0 w 2048"/>
              <a:gd name="T7" fmla="*/ 2147483646 h 2048"/>
              <a:gd name="T8" fmla="*/ 2147483646 w 2048"/>
              <a:gd name="T9" fmla="*/ 2147483646 h 2048"/>
              <a:gd name="T10" fmla="*/ 0 w 2048"/>
              <a:gd name="T11" fmla="*/ 2147483646 h 2048"/>
              <a:gd name="T12" fmla="*/ 2147483646 w 2048"/>
              <a:gd name="T13" fmla="*/ 2147483646 h 2048"/>
              <a:gd name="T14" fmla="*/ 2147483646 w 2048"/>
              <a:gd name="T15" fmla="*/ 2147483646 h 2048"/>
              <a:gd name="T16" fmla="*/ 2147483646 w 2048"/>
              <a:gd name="T17" fmla="*/ 2147483646 h 2048"/>
              <a:gd name="T18" fmla="*/ 2147483646 w 2048"/>
              <a:gd name="T19" fmla="*/ 2147483646 h 2048"/>
              <a:gd name="T20" fmla="*/ 2147483646 w 2048"/>
              <a:gd name="T21" fmla="*/ 2147483646 h 2048"/>
              <a:gd name="T22" fmla="*/ 2147483646 w 2048"/>
              <a:gd name="T23" fmla="*/ 0 h 2048"/>
              <a:gd name="T24" fmla="*/ 2147483646 w 2048"/>
              <a:gd name="T25" fmla="*/ 2147483646 h 20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48" h="2048">
                <a:moveTo>
                  <a:pt x="1408" y="128"/>
                </a:moveTo>
                <a:cubicBezTo>
                  <a:pt x="768" y="768"/>
                  <a:pt x="768" y="768"/>
                  <a:pt x="768" y="768"/>
                </a:cubicBezTo>
                <a:cubicBezTo>
                  <a:pt x="384" y="768"/>
                  <a:pt x="384" y="768"/>
                  <a:pt x="384" y="768"/>
                </a:cubicBezTo>
                <a:cubicBezTo>
                  <a:pt x="0" y="1280"/>
                  <a:pt x="0" y="1280"/>
                  <a:pt x="0" y="1280"/>
                </a:cubicBezTo>
                <a:cubicBezTo>
                  <a:pt x="0" y="1280"/>
                  <a:pt x="407" y="1167"/>
                  <a:pt x="644" y="1220"/>
                </a:cubicBezTo>
                <a:cubicBezTo>
                  <a:pt x="0" y="2048"/>
                  <a:pt x="0" y="2048"/>
                  <a:pt x="0" y="2048"/>
                </a:cubicBezTo>
                <a:cubicBezTo>
                  <a:pt x="844" y="1392"/>
                  <a:pt x="844" y="1392"/>
                  <a:pt x="844" y="1392"/>
                </a:cubicBezTo>
                <a:cubicBezTo>
                  <a:pt x="961" y="1661"/>
                  <a:pt x="768" y="2048"/>
                  <a:pt x="768" y="2048"/>
                </a:cubicBezTo>
                <a:cubicBezTo>
                  <a:pt x="1280" y="1664"/>
                  <a:pt x="1280" y="1664"/>
                  <a:pt x="1280" y="1664"/>
                </a:cubicBezTo>
                <a:cubicBezTo>
                  <a:pt x="1280" y="1280"/>
                  <a:pt x="1280" y="1280"/>
                  <a:pt x="1280" y="1280"/>
                </a:cubicBezTo>
                <a:cubicBezTo>
                  <a:pt x="1920" y="640"/>
                  <a:pt x="1920" y="640"/>
                  <a:pt x="1920" y="640"/>
                </a:cubicBezTo>
                <a:cubicBezTo>
                  <a:pt x="2048" y="0"/>
                  <a:pt x="2048" y="0"/>
                  <a:pt x="2048" y="0"/>
                </a:cubicBezTo>
                <a:lnTo>
                  <a:pt x="140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文本框 33"/>
          <p:cNvSpPr txBox="1"/>
          <p:nvPr/>
        </p:nvSpPr>
        <p:spPr bwMode="auto">
          <a:xfrm>
            <a:off x="7067550" y="1857375"/>
            <a:ext cx="36226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16410" name="文本框 34"/>
          <p:cNvSpPr txBox="1">
            <a:spLocks noChangeArrowheads="1"/>
          </p:cNvSpPr>
          <p:nvPr/>
        </p:nvSpPr>
        <p:spPr bwMode="auto">
          <a:xfrm>
            <a:off x="7070695" y="2154019"/>
            <a:ext cx="4791749" cy="73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请输入适量文字在此处进行解释说明，以便于读者合理理解上述标题的内容。</a:t>
            </a:r>
          </a:p>
        </p:txBody>
      </p:sp>
      <p:sp>
        <p:nvSpPr>
          <p:cNvPr id="38" name="椭圆 37"/>
          <p:cNvSpPr/>
          <p:nvPr/>
        </p:nvSpPr>
        <p:spPr bwMode="auto">
          <a:xfrm>
            <a:off x="6303963" y="3154363"/>
            <a:ext cx="763587" cy="76517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 bwMode="auto">
          <a:xfrm>
            <a:off x="7202488" y="3357563"/>
            <a:ext cx="36226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16408" name="文本框 41"/>
          <p:cNvSpPr txBox="1">
            <a:spLocks noChangeArrowheads="1"/>
          </p:cNvSpPr>
          <p:nvPr/>
        </p:nvSpPr>
        <p:spPr bwMode="auto">
          <a:xfrm>
            <a:off x="7204989" y="3654342"/>
            <a:ext cx="4791749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44" name="文本框 43"/>
          <p:cNvSpPr txBox="1"/>
          <p:nvPr/>
        </p:nvSpPr>
        <p:spPr bwMode="auto">
          <a:xfrm>
            <a:off x="7192963" y="4713288"/>
            <a:ext cx="362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16406" name="文本框 44"/>
          <p:cNvSpPr txBox="1">
            <a:spLocks noChangeArrowheads="1"/>
          </p:cNvSpPr>
          <p:nvPr/>
        </p:nvSpPr>
        <p:spPr bwMode="auto">
          <a:xfrm>
            <a:off x="7196546" y="5009825"/>
            <a:ext cx="4791749" cy="7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47" name="椭圆 46"/>
          <p:cNvSpPr/>
          <p:nvPr/>
        </p:nvSpPr>
        <p:spPr bwMode="auto">
          <a:xfrm>
            <a:off x="6283325" y="4525963"/>
            <a:ext cx="763588" cy="763587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93406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85185E-6 L -4.375E-6 0.9884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391" grpId="0"/>
      <p:bldP spid="20" grpId="0" animBg="1"/>
      <p:bldP spid="18" grpId="0" animBg="1"/>
      <p:bldP spid="21" grpId="0" animBg="1"/>
      <p:bldP spid="22" grpId="0"/>
      <p:bldP spid="16398" grpId="0" animBg="1"/>
      <p:bldP spid="23" grpId="0" animBg="1"/>
      <p:bldP spid="16412" grpId="0" animBg="1"/>
      <p:bldP spid="34" grpId="0"/>
      <p:bldP spid="16410" grpId="0"/>
      <p:bldP spid="38" grpId="0" animBg="1"/>
      <p:bldP spid="41" grpId="0"/>
      <p:bldP spid="16408" grpId="0"/>
      <p:bldP spid="44" grpId="0"/>
      <p:bldP spid="16406" grpId="0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aphicFrame>
        <p:nvGraphicFramePr>
          <p:cNvPr id="2" name="图表 7"/>
          <p:cNvGraphicFramePr>
            <a:graphicFrameLocks/>
          </p:cNvGraphicFramePr>
          <p:nvPr/>
        </p:nvGraphicFramePr>
        <p:xfrm>
          <a:off x="327025" y="1268413"/>
          <a:ext cx="6848475" cy="468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椭圆 9"/>
          <p:cNvSpPr/>
          <p:nvPr/>
        </p:nvSpPr>
        <p:spPr>
          <a:xfrm>
            <a:off x="7458075" y="1401763"/>
            <a:ext cx="573088" cy="574675"/>
          </a:xfrm>
          <a:prstGeom prst="ellipse">
            <a:avLst/>
          </a:prstGeom>
          <a:solidFill>
            <a:srgbClr val="20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7413" name="Freeform 25"/>
          <p:cNvSpPr>
            <a:spLocks noEditPoints="1"/>
          </p:cNvSpPr>
          <p:nvPr/>
        </p:nvSpPr>
        <p:spPr bwMode="auto">
          <a:xfrm>
            <a:off x="7632700" y="1531938"/>
            <a:ext cx="231775" cy="287337"/>
          </a:xfrm>
          <a:custGeom>
            <a:avLst/>
            <a:gdLst>
              <a:gd name="T0" fmla="*/ 2147483646 w 1536"/>
              <a:gd name="T1" fmla="*/ 2147483646 h 1920"/>
              <a:gd name="T2" fmla="*/ 2147483646 w 1536"/>
              <a:gd name="T3" fmla="*/ 0 h 1920"/>
              <a:gd name="T4" fmla="*/ 2147483646 w 1536"/>
              <a:gd name="T5" fmla="*/ 2147483646 h 1920"/>
              <a:gd name="T6" fmla="*/ 2147483646 w 1536"/>
              <a:gd name="T7" fmla="*/ 2147483646 h 1920"/>
              <a:gd name="T8" fmla="*/ 2147483646 w 1536"/>
              <a:gd name="T9" fmla="*/ 2147483646 h 1920"/>
              <a:gd name="T10" fmla="*/ 2147483646 w 1536"/>
              <a:gd name="T11" fmla="*/ 2147483646 h 1920"/>
              <a:gd name="T12" fmla="*/ 2147483646 w 1536"/>
              <a:gd name="T13" fmla="*/ 2147483646 h 1920"/>
              <a:gd name="T14" fmla="*/ 2147483646 w 1536"/>
              <a:gd name="T15" fmla="*/ 2147483646 h 1920"/>
              <a:gd name="T16" fmla="*/ 2147483646 w 1536"/>
              <a:gd name="T17" fmla="*/ 2147483646 h 1920"/>
              <a:gd name="T18" fmla="*/ 2147483646 w 1536"/>
              <a:gd name="T19" fmla="*/ 2147483646 h 1920"/>
              <a:gd name="T20" fmla="*/ 2147483646 w 1536"/>
              <a:gd name="T21" fmla="*/ 2147483646 h 1920"/>
              <a:gd name="T22" fmla="*/ 2147483646 w 1536"/>
              <a:gd name="T23" fmla="*/ 2147483646 h 1920"/>
              <a:gd name="T24" fmla="*/ 2147483646 w 1536"/>
              <a:gd name="T25" fmla="*/ 2147483646 h 1920"/>
              <a:gd name="T26" fmla="*/ 2147483646 w 1536"/>
              <a:gd name="T27" fmla="*/ 2147483646 h 1920"/>
              <a:gd name="T28" fmla="*/ 0 w 1536"/>
              <a:gd name="T29" fmla="*/ 2147483646 h 1920"/>
              <a:gd name="T30" fmla="*/ 0 w 1536"/>
              <a:gd name="T31" fmla="*/ 2147483646 h 1920"/>
              <a:gd name="T32" fmla="*/ 2147483646 w 1536"/>
              <a:gd name="T33" fmla="*/ 2147483646 h 1920"/>
              <a:gd name="T34" fmla="*/ 2147483646 w 1536"/>
              <a:gd name="T35" fmla="*/ 2147483646 h 1920"/>
              <a:gd name="T36" fmla="*/ 2147483646 w 1536"/>
              <a:gd name="T37" fmla="*/ 2147483646 h 192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536" h="1920">
                <a:moveTo>
                  <a:pt x="384" y="384"/>
                </a:moveTo>
                <a:cubicBezTo>
                  <a:pt x="384" y="172"/>
                  <a:pt x="556" y="0"/>
                  <a:pt x="768" y="0"/>
                </a:cubicBezTo>
                <a:cubicBezTo>
                  <a:pt x="980" y="0"/>
                  <a:pt x="1152" y="172"/>
                  <a:pt x="1152" y="384"/>
                </a:cubicBezTo>
                <a:cubicBezTo>
                  <a:pt x="1152" y="596"/>
                  <a:pt x="980" y="768"/>
                  <a:pt x="768" y="768"/>
                </a:cubicBezTo>
                <a:cubicBezTo>
                  <a:pt x="556" y="768"/>
                  <a:pt x="384" y="596"/>
                  <a:pt x="384" y="384"/>
                </a:cubicBezTo>
                <a:close/>
                <a:moveTo>
                  <a:pt x="1280" y="896"/>
                </a:moveTo>
                <a:cubicBezTo>
                  <a:pt x="1209" y="896"/>
                  <a:pt x="1209" y="896"/>
                  <a:pt x="1209" y="896"/>
                </a:cubicBezTo>
                <a:cubicBezTo>
                  <a:pt x="811" y="1704"/>
                  <a:pt x="811" y="1704"/>
                  <a:pt x="811" y="1704"/>
                </a:cubicBezTo>
                <a:cubicBezTo>
                  <a:pt x="960" y="960"/>
                  <a:pt x="960" y="960"/>
                  <a:pt x="960" y="960"/>
                </a:cubicBezTo>
                <a:cubicBezTo>
                  <a:pt x="768" y="768"/>
                  <a:pt x="768" y="768"/>
                  <a:pt x="768" y="768"/>
                </a:cubicBezTo>
                <a:cubicBezTo>
                  <a:pt x="576" y="960"/>
                  <a:pt x="576" y="960"/>
                  <a:pt x="576" y="960"/>
                </a:cubicBezTo>
                <a:cubicBezTo>
                  <a:pt x="725" y="1704"/>
                  <a:pt x="725" y="1704"/>
                  <a:pt x="725" y="1704"/>
                </a:cubicBezTo>
                <a:cubicBezTo>
                  <a:pt x="327" y="896"/>
                  <a:pt x="327" y="896"/>
                  <a:pt x="327" y="896"/>
                </a:cubicBezTo>
                <a:cubicBezTo>
                  <a:pt x="256" y="896"/>
                  <a:pt x="256" y="896"/>
                  <a:pt x="256" y="896"/>
                </a:cubicBezTo>
                <a:cubicBezTo>
                  <a:pt x="0" y="896"/>
                  <a:pt x="0" y="1068"/>
                  <a:pt x="0" y="1280"/>
                </a:cubicBezTo>
                <a:cubicBezTo>
                  <a:pt x="0" y="1920"/>
                  <a:pt x="0" y="1920"/>
                  <a:pt x="0" y="1920"/>
                </a:cubicBezTo>
                <a:cubicBezTo>
                  <a:pt x="1536" y="1920"/>
                  <a:pt x="1536" y="1920"/>
                  <a:pt x="1536" y="1920"/>
                </a:cubicBezTo>
                <a:cubicBezTo>
                  <a:pt x="1536" y="1280"/>
                  <a:pt x="1536" y="1280"/>
                  <a:pt x="1536" y="1280"/>
                </a:cubicBezTo>
                <a:cubicBezTo>
                  <a:pt x="1536" y="1068"/>
                  <a:pt x="1536" y="896"/>
                  <a:pt x="1280" y="8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 bwMode="auto">
          <a:xfrm>
            <a:off x="8059738" y="1519238"/>
            <a:ext cx="24860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2082B4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7369175" y="2033588"/>
            <a:ext cx="3648075" cy="7062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请输入适量文字在此处进行解释说明，以便于读者合理理解上述标题的内容。</a:t>
            </a:r>
          </a:p>
        </p:txBody>
      </p:sp>
      <p:sp>
        <p:nvSpPr>
          <p:cNvPr id="23" name="椭圆 22"/>
          <p:cNvSpPr/>
          <p:nvPr/>
        </p:nvSpPr>
        <p:spPr>
          <a:xfrm>
            <a:off x="7458075" y="4035425"/>
            <a:ext cx="573088" cy="574675"/>
          </a:xfrm>
          <a:prstGeom prst="ellipse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 bwMode="auto">
          <a:xfrm>
            <a:off x="8059738" y="4152900"/>
            <a:ext cx="24860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403198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22" name="文本框 21"/>
          <p:cNvSpPr txBox="1"/>
          <p:nvPr/>
        </p:nvSpPr>
        <p:spPr bwMode="auto">
          <a:xfrm>
            <a:off x="7369175" y="4667250"/>
            <a:ext cx="3648075" cy="70628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grpSp>
        <p:nvGrpSpPr>
          <p:cNvPr id="25" name="组合 214"/>
          <p:cNvGrpSpPr>
            <a:grpSpLocks/>
          </p:cNvGrpSpPr>
          <p:nvPr/>
        </p:nvGrpSpPr>
        <p:grpSpPr bwMode="auto">
          <a:xfrm>
            <a:off x="7602586" y="4181329"/>
            <a:ext cx="284114" cy="283138"/>
            <a:chOff x="5011738" y="4333875"/>
            <a:chExt cx="1882775" cy="1874838"/>
          </a:xfrm>
          <a:solidFill>
            <a:schemeClr val="bg1"/>
          </a:solidFill>
        </p:grpSpPr>
        <p:sp>
          <p:nvSpPr>
            <p:cNvPr id="26" name="Freeform 186"/>
            <p:cNvSpPr>
              <a:spLocks/>
            </p:cNvSpPr>
            <p:nvPr/>
          </p:nvSpPr>
          <p:spPr bwMode="auto">
            <a:xfrm>
              <a:off x="6232525" y="4333875"/>
              <a:ext cx="661988" cy="658813"/>
            </a:xfrm>
            <a:custGeom>
              <a:avLst/>
              <a:gdLst>
                <a:gd name="T0" fmla="*/ 590991162 w 722"/>
                <a:gd name="T1" fmla="*/ 492082212 h 722"/>
                <a:gd name="T2" fmla="*/ 110127480 w 722"/>
                <a:gd name="T3" fmla="*/ 15819724 h 722"/>
                <a:gd name="T4" fmla="*/ 64731791 w 722"/>
                <a:gd name="T5" fmla="*/ 23313950 h 722"/>
                <a:gd name="T6" fmla="*/ 0 w 722"/>
                <a:gd name="T7" fmla="*/ 156533786 h 722"/>
                <a:gd name="T8" fmla="*/ 448917718 w 722"/>
                <a:gd name="T9" fmla="*/ 601155913 h 722"/>
                <a:gd name="T10" fmla="*/ 583425061 w 722"/>
                <a:gd name="T11" fmla="*/ 537043918 h 722"/>
                <a:gd name="T12" fmla="*/ 590991162 w 722"/>
                <a:gd name="T13" fmla="*/ 492082212 h 7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2" h="722">
                  <a:moveTo>
                    <a:pt x="703" y="591"/>
                  </a:moveTo>
                  <a:cubicBezTo>
                    <a:pt x="131" y="19"/>
                    <a:pt x="131" y="19"/>
                    <a:pt x="131" y="19"/>
                  </a:cubicBezTo>
                  <a:cubicBezTo>
                    <a:pt x="113" y="0"/>
                    <a:pt x="88" y="4"/>
                    <a:pt x="77" y="2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534" y="722"/>
                    <a:pt x="534" y="722"/>
                    <a:pt x="534" y="722"/>
                  </a:cubicBezTo>
                  <a:cubicBezTo>
                    <a:pt x="694" y="645"/>
                    <a:pt x="694" y="645"/>
                    <a:pt x="694" y="645"/>
                  </a:cubicBezTo>
                  <a:cubicBezTo>
                    <a:pt x="718" y="634"/>
                    <a:pt x="722" y="609"/>
                    <a:pt x="703" y="5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187"/>
            <p:cNvSpPr>
              <a:spLocks/>
            </p:cNvSpPr>
            <p:nvPr/>
          </p:nvSpPr>
          <p:spPr bwMode="auto">
            <a:xfrm>
              <a:off x="5011738" y="4587875"/>
              <a:ext cx="1628775" cy="1620838"/>
            </a:xfrm>
            <a:custGeom>
              <a:avLst/>
              <a:gdLst>
                <a:gd name="T0" fmla="*/ 1034202464 w 1777"/>
                <a:gd name="T1" fmla="*/ 0 h 1777"/>
                <a:gd name="T2" fmla="*/ 591452474 w 1777"/>
                <a:gd name="T3" fmla="*/ 36606129 h 1777"/>
                <a:gd name="T4" fmla="*/ 529283131 w 1777"/>
                <a:gd name="T5" fmla="*/ 84028182 h 1777"/>
                <a:gd name="T6" fmla="*/ 529283131 w 1777"/>
                <a:gd name="T7" fmla="*/ 84028182 h 1777"/>
                <a:gd name="T8" fmla="*/ 0 w 1777"/>
                <a:gd name="T9" fmla="*/ 1212170651 h 1777"/>
                <a:gd name="T10" fmla="*/ 96614680 w 1777"/>
                <a:gd name="T11" fmla="*/ 1307846612 h 1777"/>
                <a:gd name="T12" fmla="*/ 553646929 w 1777"/>
                <a:gd name="T13" fmla="*/ 855258840 h 1777"/>
                <a:gd name="T14" fmla="*/ 537684567 w 1777"/>
                <a:gd name="T15" fmla="*/ 786205851 h 1777"/>
                <a:gd name="T16" fmla="*/ 698989204 w 1777"/>
                <a:gd name="T17" fmla="*/ 626468937 h 1777"/>
                <a:gd name="T18" fmla="*/ 860294757 w 1777"/>
                <a:gd name="T19" fmla="*/ 786205851 h 1777"/>
                <a:gd name="T20" fmla="*/ 698989204 w 1777"/>
                <a:gd name="T21" fmla="*/ 945942765 h 1777"/>
                <a:gd name="T22" fmla="*/ 629258935 w 1777"/>
                <a:gd name="T23" fmla="*/ 930135718 h 1777"/>
                <a:gd name="T24" fmla="*/ 172226687 w 1777"/>
                <a:gd name="T25" fmla="*/ 1382723490 h 1777"/>
                <a:gd name="T26" fmla="*/ 268842283 w 1777"/>
                <a:gd name="T27" fmla="*/ 1478399450 h 1777"/>
                <a:gd name="T28" fmla="*/ 1408060864 w 1777"/>
                <a:gd name="T29" fmla="*/ 954262216 h 1777"/>
                <a:gd name="T30" fmla="*/ 1408060864 w 1777"/>
                <a:gd name="T31" fmla="*/ 954262216 h 1777"/>
                <a:gd name="T32" fmla="*/ 1455947949 w 1777"/>
                <a:gd name="T33" fmla="*/ 892696823 h 1777"/>
                <a:gd name="T34" fmla="*/ 1492913900 w 1777"/>
                <a:gd name="T35" fmla="*/ 454252391 h 1777"/>
                <a:gd name="T36" fmla="*/ 1034202464 w 1777"/>
                <a:gd name="T37" fmla="*/ 0 h 17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77" h="1777">
                  <a:moveTo>
                    <a:pt x="1231" y="0"/>
                  </a:moveTo>
                  <a:cubicBezTo>
                    <a:pt x="704" y="44"/>
                    <a:pt x="704" y="44"/>
                    <a:pt x="704" y="44"/>
                  </a:cubicBezTo>
                  <a:cubicBezTo>
                    <a:pt x="669" y="48"/>
                    <a:pt x="640" y="55"/>
                    <a:pt x="630" y="101"/>
                  </a:cubicBezTo>
                  <a:cubicBezTo>
                    <a:pt x="630" y="101"/>
                    <a:pt x="630" y="101"/>
                    <a:pt x="630" y="101"/>
                  </a:cubicBezTo>
                  <a:cubicBezTo>
                    <a:pt x="487" y="787"/>
                    <a:pt x="0" y="1457"/>
                    <a:pt x="0" y="1457"/>
                  </a:cubicBezTo>
                  <a:cubicBezTo>
                    <a:pt x="115" y="1572"/>
                    <a:pt x="115" y="1572"/>
                    <a:pt x="115" y="1572"/>
                  </a:cubicBezTo>
                  <a:cubicBezTo>
                    <a:pt x="659" y="1028"/>
                    <a:pt x="659" y="1028"/>
                    <a:pt x="659" y="1028"/>
                  </a:cubicBezTo>
                  <a:cubicBezTo>
                    <a:pt x="647" y="1003"/>
                    <a:pt x="640" y="975"/>
                    <a:pt x="640" y="945"/>
                  </a:cubicBezTo>
                  <a:cubicBezTo>
                    <a:pt x="640" y="839"/>
                    <a:pt x="726" y="753"/>
                    <a:pt x="832" y="753"/>
                  </a:cubicBezTo>
                  <a:cubicBezTo>
                    <a:pt x="938" y="753"/>
                    <a:pt x="1024" y="839"/>
                    <a:pt x="1024" y="945"/>
                  </a:cubicBezTo>
                  <a:cubicBezTo>
                    <a:pt x="1024" y="1051"/>
                    <a:pt x="938" y="1137"/>
                    <a:pt x="832" y="1137"/>
                  </a:cubicBezTo>
                  <a:cubicBezTo>
                    <a:pt x="802" y="1137"/>
                    <a:pt x="774" y="1130"/>
                    <a:pt x="749" y="1118"/>
                  </a:cubicBezTo>
                  <a:cubicBezTo>
                    <a:pt x="205" y="1662"/>
                    <a:pt x="205" y="1662"/>
                    <a:pt x="205" y="1662"/>
                  </a:cubicBezTo>
                  <a:cubicBezTo>
                    <a:pt x="320" y="1777"/>
                    <a:pt x="320" y="1777"/>
                    <a:pt x="320" y="1777"/>
                  </a:cubicBezTo>
                  <a:cubicBezTo>
                    <a:pt x="320" y="1777"/>
                    <a:pt x="990" y="1290"/>
                    <a:pt x="1676" y="1147"/>
                  </a:cubicBezTo>
                  <a:cubicBezTo>
                    <a:pt x="1676" y="1147"/>
                    <a:pt x="1676" y="1147"/>
                    <a:pt x="1676" y="1147"/>
                  </a:cubicBezTo>
                  <a:cubicBezTo>
                    <a:pt x="1722" y="1137"/>
                    <a:pt x="1729" y="1108"/>
                    <a:pt x="1733" y="1073"/>
                  </a:cubicBezTo>
                  <a:cubicBezTo>
                    <a:pt x="1777" y="546"/>
                    <a:pt x="1777" y="546"/>
                    <a:pt x="1777" y="546"/>
                  </a:cubicBezTo>
                  <a:cubicBezTo>
                    <a:pt x="1231" y="0"/>
                    <a:pt x="1231" y="0"/>
                    <a:pt x="12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0884343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"/>
        </p:bldSub>
      </p:bldGraphic>
      <p:bldP spid="10" grpId="0" animBg="1"/>
      <p:bldP spid="17413" grpId="0" animBg="1"/>
      <p:bldP spid="15" grpId="0"/>
      <p:bldP spid="16" grpId="0"/>
      <p:bldP spid="23" grpId="0" animBg="1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017" y="804831"/>
              <a:ext cx="1128110" cy="0"/>
            </a:xfrm>
            <a:prstGeom prst="line">
              <a:avLst/>
            </a:prstGeom>
            <a:ln w="25400">
              <a:gradFill flip="none" rotWithShape="1">
                <a:gsLst>
                  <a:gs pos="8000">
                    <a:srgbClr val="403198"/>
                  </a:gs>
                  <a:gs pos="37000">
                    <a:srgbClr val="305AA6"/>
                  </a:gs>
                  <a:gs pos="61000">
                    <a:srgbClr val="2082B4"/>
                  </a:gs>
                  <a:gs pos="88000">
                    <a:srgbClr val="0DB5C5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448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gradFill>
                    <a:gsLst>
                      <a:gs pos="13000">
                        <a:srgbClr val="0DB5C5"/>
                      </a:gs>
                      <a:gs pos="40000">
                        <a:srgbClr val="2082B4"/>
                      </a:gs>
                      <a:gs pos="65000">
                        <a:srgbClr val="305AA6"/>
                      </a:gs>
                      <a:gs pos="81000">
                        <a:srgbClr val="403198"/>
                      </a:gs>
                    </a:gsLst>
                    <a:lin ang="13500000" scaled="1"/>
                  </a:gra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34963" y="1552575"/>
            <a:ext cx="2828925" cy="4775200"/>
          </a:xfrm>
          <a:prstGeom prst="rect">
            <a:avLst/>
          </a:prstGeom>
          <a:gradFill flip="none" rotWithShape="1">
            <a:gsLst>
              <a:gs pos="8000">
                <a:srgbClr val="0DB5C5"/>
              </a:gs>
              <a:gs pos="33000">
                <a:srgbClr val="0DB5C5"/>
              </a:gs>
              <a:gs pos="52000">
                <a:srgbClr val="2082B4"/>
              </a:gs>
              <a:gs pos="73000">
                <a:srgbClr val="305AA6"/>
              </a:gs>
              <a:gs pos="93000">
                <a:srgbClr val="4031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230563" y="1552575"/>
            <a:ext cx="2828925" cy="4775200"/>
          </a:xfrm>
          <a:prstGeom prst="rect">
            <a:avLst/>
          </a:prstGeom>
          <a:solidFill>
            <a:srgbClr val="EBEBE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126163" y="1552575"/>
            <a:ext cx="2828925" cy="4775200"/>
          </a:xfrm>
          <a:prstGeom prst="rect">
            <a:avLst/>
          </a:prstGeom>
          <a:gradFill>
            <a:gsLst>
              <a:gs pos="8000">
                <a:srgbClr val="0DB5C5"/>
              </a:gs>
              <a:gs pos="33000">
                <a:srgbClr val="0DB5C5"/>
              </a:gs>
              <a:gs pos="52000">
                <a:srgbClr val="2082B4"/>
              </a:gs>
              <a:gs pos="73000">
                <a:srgbClr val="305AA6"/>
              </a:gs>
              <a:gs pos="93000">
                <a:srgbClr val="403198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028113" y="1566863"/>
            <a:ext cx="2828925" cy="4775200"/>
          </a:xfrm>
          <a:prstGeom prst="rect">
            <a:avLst/>
          </a:prstGeom>
          <a:solidFill>
            <a:srgbClr val="EBEBE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456" name="文本框 15"/>
          <p:cNvSpPr txBox="1">
            <a:spLocks noChangeArrowheads="1"/>
          </p:cNvSpPr>
          <p:nvPr/>
        </p:nvSpPr>
        <p:spPr bwMode="auto">
          <a:xfrm>
            <a:off x="651616" y="2755900"/>
            <a:ext cx="1959855" cy="58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chemeClr val="bg1"/>
                </a:solidFill>
              </a:rPr>
              <a:t>78</a:t>
            </a:r>
            <a:r>
              <a:rPr lang="en-US" altLang="zh-CN" sz="2400" dirty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>
            <a:off x="733425" y="3343275"/>
            <a:ext cx="1847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8" name="文本框 19"/>
          <p:cNvSpPr txBox="1">
            <a:spLocks noChangeArrowheads="1"/>
          </p:cNvSpPr>
          <p:nvPr/>
        </p:nvSpPr>
        <p:spPr bwMode="auto">
          <a:xfrm>
            <a:off x="628650" y="3353566"/>
            <a:ext cx="2087563" cy="265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</a:p>
        </p:txBody>
      </p:sp>
      <p:grpSp>
        <p:nvGrpSpPr>
          <p:cNvPr id="22" name="组合 81"/>
          <p:cNvGrpSpPr>
            <a:grpSpLocks/>
          </p:cNvGrpSpPr>
          <p:nvPr/>
        </p:nvGrpSpPr>
        <p:grpSpPr bwMode="auto">
          <a:xfrm>
            <a:off x="748846" y="2154273"/>
            <a:ext cx="466952" cy="436688"/>
            <a:chOff x="596900" y="3254375"/>
            <a:chExt cx="1352550" cy="1263650"/>
          </a:xfrm>
          <a:solidFill>
            <a:schemeClr val="bg1"/>
          </a:solidFill>
        </p:grpSpPr>
        <p:sp>
          <p:nvSpPr>
            <p:cNvPr id="23" name="Oval 73"/>
            <p:cNvSpPr>
              <a:spLocks noChangeArrowheads="1"/>
            </p:cNvSpPr>
            <p:nvPr/>
          </p:nvSpPr>
          <p:spPr bwMode="auto">
            <a:xfrm>
              <a:off x="850900" y="4264025"/>
              <a:ext cx="254000" cy="254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24" name="Oval 74"/>
            <p:cNvSpPr>
              <a:spLocks noChangeArrowheads="1"/>
            </p:cNvSpPr>
            <p:nvPr/>
          </p:nvSpPr>
          <p:spPr bwMode="auto">
            <a:xfrm>
              <a:off x="1695450" y="4264025"/>
              <a:ext cx="254000" cy="254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25" name="Freeform 75"/>
            <p:cNvSpPr>
              <a:spLocks/>
            </p:cNvSpPr>
            <p:nvPr/>
          </p:nvSpPr>
          <p:spPr bwMode="auto">
            <a:xfrm>
              <a:off x="596900" y="3254375"/>
              <a:ext cx="1352550" cy="925513"/>
            </a:xfrm>
            <a:custGeom>
              <a:avLst/>
              <a:gdLst>
                <a:gd name="T0" fmla="*/ 893257570 w 2048"/>
                <a:gd name="T1" fmla="*/ 387139853 h 1408"/>
                <a:gd name="T2" fmla="*/ 893257570 w 2048"/>
                <a:gd name="T3" fmla="*/ 55305975 h 1408"/>
                <a:gd name="T4" fmla="*/ 223314723 w 2048"/>
                <a:gd name="T5" fmla="*/ 55305975 h 1408"/>
                <a:gd name="T6" fmla="*/ 167485712 w 2048"/>
                <a:gd name="T7" fmla="*/ 0 h 1408"/>
                <a:gd name="T8" fmla="*/ 0 w 2048"/>
                <a:gd name="T9" fmla="*/ 0 h 1408"/>
                <a:gd name="T10" fmla="*/ 0 w 2048"/>
                <a:gd name="T11" fmla="*/ 55305975 h 1408"/>
                <a:gd name="T12" fmla="*/ 111657361 w 2048"/>
                <a:gd name="T13" fmla="*/ 55305975 h 1408"/>
                <a:gd name="T14" fmla="*/ 153528954 w 2048"/>
                <a:gd name="T15" fmla="*/ 411335971 h 1408"/>
                <a:gd name="T16" fmla="*/ 111657361 w 2048"/>
                <a:gd name="T17" fmla="*/ 497751146 h 1408"/>
                <a:gd name="T18" fmla="*/ 223314723 w 2048"/>
                <a:gd name="T19" fmla="*/ 608362438 h 1408"/>
                <a:gd name="T20" fmla="*/ 893257570 w 2048"/>
                <a:gd name="T21" fmla="*/ 608362438 h 1408"/>
                <a:gd name="T22" fmla="*/ 893257570 w 2048"/>
                <a:gd name="T23" fmla="*/ 553056463 h 1408"/>
                <a:gd name="T24" fmla="*/ 223314723 w 2048"/>
                <a:gd name="T25" fmla="*/ 553056463 h 1408"/>
                <a:gd name="T26" fmla="*/ 167485712 w 2048"/>
                <a:gd name="T27" fmla="*/ 497751146 h 1408"/>
                <a:gd name="T28" fmla="*/ 167485712 w 2048"/>
                <a:gd name="T29" fmla="*/ 497319283 h 1408"/>
                <a:gd name="T30" fmla="*/ 893257570 w 2048"/>
                <a:gd name="T31" fmla="*/ 387139853 h 14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8" h="1408">
                  <a:moveTo>
                    <a:pt x="2048" y="896"/>
                  </a:moveTo>
                  <a:cubicBezTo>
                    <a:pt x="2048" y="128"/>
                    <a:pt x="2048" y="128"/>
                    <a:pt x="2048" y="128"/>
                  </a:cubicBezTo>
                  <a:cubicBezTo>
                    <a:pt x="512" y="128"/>
                    <a:pt x="512" y="128"/>
                    <a:pt x="512" y="128"/>
                  </a:cubicBezTo>
                  <a:cubicBezTo>
                    <a:pt x="512" y="57"/>
                    <a:pt x="455" y="0"/>
                    <a:pt x="3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352" y="952"/>
                    <a:pt x="352" y="952"/>
                    <a:pt x="352" y="952"/>
                  </a:cubicBezTo>
                  <a:cubicBezTo>
                    <a:pt x="294" y="999"/>
                    <a:pt x="256" y="1071"/>
                    <a:pt x="256" y="1152"/>
                  </a:cubicBezTo>
                  <a:cubicBezTo>
                    <a:pt x="256" y="1293"/>
                    <a:pt x="371" y="1408"/>
                    <a:pt x="512" y="1408"/>
                  </a:cubicBezTo>
                  <a:cubicBezTo>
                    <a:pt x="2048" y="1408"/>
                    <a:pt x="2048" y="1408"/>
                    <a:pt x="2048" y="1408"/>
                  </a:cubicBezTo>
                  <a:cubicBezTo>
                    <a:pt x="2048" y="1280"/>
                    <a:pt x="2048" y="1280"/>
                    <a:pt x="2048" y="1280"/>
                  </a:cubicBezTo>
                  <a:cubicBezTo>
                    <a:pt x="512" y="1280"/>
                    <a:pt x="512" y="1280"/>
                    <a:pt x="512" y="1280"/>
                  </a:cubicBezTo>
                  <a:cubicBezTo>
                    <a:pt x="441" y="1280"/>
                    <a:pt x="384" y="1223"/>
                    <a:pt x="384" y="1152"/>
                  </a:cubicBezTo>
                  <a:cubicBezTo>
                    <a:pt x="384" y="1152"/>
                    <a:pt x="384" y="1151"/>
                    <a:pt x="384" y="1151"/>
                  </a:cubicBezTo>
                  <a:lnTo>
                    <a:pt x="2048" y="8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8441" name="Freeform 83"/>
          <p:cNvSpPr>
            <a:spLocks noEditPoints="1"/>
          </p:cNvSpPr>
          <p:nvPr/>
        </p:nvSpPr>
        <p:spPr bwMode="auto">
          <a:xfrm>
            <a:off x="3616325" y="2117725"/>
            <a:ext cx="404813" cy="328613"/>
          </a:xfrm>
          <a:custGeom>
            <a:avLst/>
            <a:gdLst>
              <a:gd name="T0" fmla="*/ 2147483646 w 2048"/>
              <a:gd name="T1" fmla="*/ 2147483646 h 1664"/>
              <a:gd name="T2" fmla="*/ 2147483646 w 2048"/>
              <a:gd name="T3" fmla="*/ 2147483646 h 1664"/>
              <a:gd name="T4" fmla="*/ 2147483646 w 2048"/>
              <a:gd name="T5" fmla="*/ 2147483646 h 1664"/>
              <a:gd name="T6" fmla="*/ 2147483646 w 2048"/>
              <a:gd name="T7" fmla="*/ 2147483646 h 1664"/>
              <a:gd name="T8" fmla="*/ 2147483646 w 2048"/>
              <a:gd name="T9" fmla="*/ 2147483646 h 1664"/>
              <a:gd name="T10" fmla="*/ 2147483646 w 2048"/>
              <a:gd name="T11" fmla="*/ 2147483646 h 1664"/>
              <a:gd name="T12" fmla="*/ 2147483646 w 2048"/>
              <a:gd name="T13" fmla="*/ 2147483646 h 1664"/>
              <a:gd name="T14" fmla="*/ 2147483646 w 2048"/>
              <a:gd name="T15" fmla="*/ 0 h 1664"/>
              <a:gd name="T16" fmla="*/ 2147483646 w 2048"/>
              <a:gd name="T17" fmla="*/ 0 h 1664"/>
              <a:gd name="T18" fmla="*/ 2147483646 w 2048"/>
              <a:gd name="T19" fmla="*/ 2147483646 h 1664"/>
              <a:gd name="T20" fmla="*/ 2147483646 w 2048"/>
              <a:gd name="T21" fmla="*/ 2147483646 h 1664"/>
              <a:gd name="T22" fmla="*/ 0 w 2048"/>
              <a:gd name="T23" fmla="*/ 2147483646 h 1664"/>
              <a:gd name="T24" fmla="*/ 0 w 2048"/>
              <a:gd name="T25" fmla="*/ 2147483646 h 1664"/>
              <a:gd name="T26" fmla="*/ 2147483646 w 2048"/>
              <a:gd name="T27" fmla="*/ 2147483646 h 1664"/>
              <a:gd name="T28" fmla="*/ 2147483646 w 2048"/>
              <a:gd name="T29" fmla="*/ 2147483646 h 1664"/>
              <a:gd name="T30" fmla="*/ 2147483646 w 2048"/>
              <a:gd name="T31" fmla="*/ 2147483646 h 1664"/>
              <a:gd name="T32" fmla="*/ 2147483646 w 2048"/>
              <a:gd name="T33" fmla="*/ 2147483646 h 1664"/>
              <a:gd name="T34" fmla="*/ 2147483646 w 2048"/>
              <a:gd name="T35" fmla="*/ 2147483646 h 1664"/>
              <a:gd name="T36" fmla="*/ 2147483646 w 2048"/>
              <a:gd name="T37" fmla="*/ 2147483646 h 1664"/>
              <a:gd name="T38" fmla="*/ 2147483646 w 2048"/>
              <a:gd name="T39" fmla="*/ 2147483646 h 1664"/>
              <a:gd name="T40" fmla="*/ 2147483646 w 2048"/>
              <a:gd name="T41" fmla="*/ 2147483646 h 1664"/>
              <a:gd name="T42" fmla="*/ 2147483646 w 2048"/>
              <a:gd name="T43" fmla="*/ 2147483646 h 1664"/>
              <a:gd name="T44" fmla="*/ 2147483646 w 2048"/>
              <a:gd name="T45" fmla="*/ 2147483646 h 1664"/>
              <a:gd name="T46" fmla="*/ 2147483646 w 2048"/>
              <a:gd name="T47" fmla="*/ 2147483646 h 1664"/>
              <a:gd name="T48" fmla="*/ 2147483646 w 2048"/>
              <a:gd name="T49" fmla="*/ 2147483646 h 1664"/>
              <a:gd name="T50" fmla="*/ 2147483646 w 2048"/>
              <a:gd name="T51" fmla="*/ 2147483646 h 1664"/>
              <a:gd name="T52" fmla="*/ 2147483646 w 2048"/>
              <a:gd name="T53" fmla="*/ 2147483646 h 1664"/>
              <a:gd name="T54" fmla="*/ 2147483646 w 2048"/>
              <a:gd name="T55" fmla="*/ 2147483646 h 16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048" h="1664">
                <a:moveTo>
                  <a:pt x="608" y="960"/>
                </a:moveTo>
                <a:cubicBezTo>
                  <a:pt x="608" y="1190"/>
                  <a:pt x="794" y="1376"/>
                  <a:pt x="1024" y="1376"/>
                </a:cubicBezTo>
                <a:cubicBezTo>
                  <a:pt x="1254" y="1376"/>
                  <a:pt x="1440" y="1190"/>
                  <a:pt x="1440" y="960"/>
                </a:cubicBezTo>
                <a:cubicBezTo>
                  <a:pt x="1440" y="730"/>
                  <a:pt x="1254" y="544"/>
                  <a:pt x="1024" y="544"/>
                </a:cubicBezTo>
                <a:cubicBezTo>
                  <a:pt x="794" y="544"/>
                  <a:pt x="608" y="730"/>
                  <a:pt x="608" y="960"/>
                </a:cubicBezTo>
                <a:close/>
                <a:moveTo>
                  <a:pt x="1920" y="256"/>
                </a:moveTo>
                <a:cubicBezTo>
                  <a:pt x="1472" y="256"/>
                  <a:pt x="1472" y="256"/>
                  <a:pt x="1472" y="256"/>
                </a:cubicBezTo>
                <a:cubicBezTo>
                  <a:pt x="1440" y="128"/>
                  <a:pt x="1408" y="0"/>
                  <a:pt x="1280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640" y="0"/>
                  <a:pt x="608" y="128"/>
                  <a:pt x="576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58" y="256"/>
                  <a:pt x="0" y="314"/>
                  <a:pt x="0" y="384"/>
                </a:cubicBezTo>
                <a:cubicBezTo>
                  <a:pt x="0" y="1536"/>
                  <a:pt x="0" y="1536"/>
                  <a:pt x="0" y="1536"/>
                </a:cubicBezTo>
                <a:cubicBezTo>
                  <a:pt x="0" y="1606"/>
                  <a:pt x="58" y="1664"/>
                  <a:pt x="128" y="1664"/>
                </a:cubicBezTo>
                <a:cubicBezTo>
                  <a:pt x="1920" y="1664"/>
                  <a:pt x="1920" y="1664"/>
                  <a:pt x="1920" y="1664"/>
                </a:cubicBezTo>
                <a:cubicBezTo>
                  <a:pt x="1990" y="1664"/>
                  <a:pt x="2048" y="1606"/>
                  <a:pt x="2048" y="1536"/>
                </a:cubicBezTo>
                <a:cubicBezTo>
                  <a:pt x="2048" y="384"/>
                  <a:pt x="2048" y="384"/>
                  <a:pt x="2048" y="384"/>
                </a:cubicBezTo>
                <a:cubicBezTo>
                  <a:pt x="2048" y="314"/>
                  <a:pt x="1990" y="256"/>
                  <a:pt x="1920" y="256"/>
                </a:cubicBezTo>
                <a:close/>
                <a:moveTo>
                  <a:pt x="1024" y="1528"/>
                </a:moveTo>
                <a:cubicBezTo>
                  <a:pt x="710" y="1528"/>
                  <a:pt x="456" y="1274"/>
                  <a:pt x="456" y="960"/>
                </a:cubicBezTo>
                <a:cubicBezTo>
                  <a:pt x="456" y="646"/>
                  <a:pt x="710" y="392"/>
                  <a:pt x="1024" y="392"/>
                </a:cubicBezTo>
                <a:cubicBezTo>
                  <a:pt x="1338" y="392"/>
                  <a:pt x="1592" y="646"/>
                  <a:pt x="1592" y="960"/>
                </a:cubicBezTo>
                <a:cubicBezTo>
                  <a:pt x="1592" y="1274"/>
                  <a:pt x="1338" y="1528"/>
                  <a:pt x="1024" y="1528"/>
                </a:cubicBezTo>
                <a:close/>
                <a:moveTo>
                  <a:pt x="1920" y="640"/>
                </a:moveTo>
                <a:cubicBezTo>
                  <a:pt x="1664" y="640"/>
                  <a:pt x="1664" y="640"/>
                  <a:pt x="1664" y="640"/>
                </a:cubicBezTo>
                <a:cubicBezTo>
                  <a:pt x="1664" y="512"/>
                  <a:pt x="1664" y="512"/>
                  <a:pt x="1664" y="512"/>
                </a:cubicBezTo>
                <a:cubicBezTo>
                  <a:pt x="1920" y="512"/>
                  <a:pt x="1920" y="512"/>
                  <a:pt x="1920" y="512"/>
                </a:cubicBezTo>
                <a:lnTo>
                  <a:pt x="1920" y="640"/>
                </a:lnTo>
                <a:close/>
              </a:path>
            </a:pathLst>
          </a:custGeom>
          <a:solidFill>
            <a:srgbClr val="4031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3" name="文本框 27"/>
          <p:cNvSpPr txBox="1">
            <a:spLocks noChangeArrowheads="1"/>
          </p:cNvSpPr>
          <p:nvPr/>
        </p:nvSpPr>
        <p:spPr bwMode="auto">
          <a:xfrm>
            <a:off x="3532929" y="2755900"/>
            <a:ext cx="1959854" cy="58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403198"/>
                </a:solidFill>
              </a:rPr>
              <a:t>23</a:t>
            </a:r>
            <a:r>
              <a:rPr lang="en-US" altLang="zh-CN" sz="2400">
                <a:solidFill>
                  <a:srgbClr val="403198"/>
                </a:solidFill>
              </a:rPr>
              <a:t>%</a:t>
            </a:r>
            <a:endParaRPr lang="zh-CN" altLang="en-US" sz="3200">
              <a:solidFill>
                <a:srgbClr val="403198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 bwMode="auto">
          <a:xfrm>
            <a:off x="3614738" y="3343275"/>
            <a:ext cx="1847850" cy="0"/>
          </a:xfrm>
          <a:prstGeom prst="line">
            <a:avLst/>
          </a:prstGeom>
          <a:ln>
            <a:solidFill>
              <a:srgbClr val="4031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5" name="文本框 29"/>
          <p:cNvSpPr txBox="1">
            <a:spLocks noChangeArrowheads="1"/>
          </p:cNvSpPr>
          <p:nvPr/>
        </p:nvSpPr>
        <p:spPr bwMode="auto">
          <a:xfrm>
            <a:off x="3509963" y="3353462"/>
            <a:ext cx="2087562" cy="265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403198"/>
                </a:solidFill>
                <a:latin typeface="+mn-ea"/>
                <a:ea typeface="+mn-ea"/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</a:p>
        </p:txBody>
      </p:sp>
      <p:sp>
        <p:nvSpPr>
          <p:cNvPr id="18443" name="Freeform 69"/>
          <p:cNvSpPr>
            <a:spLocks noEditPoints="1"/>
          </p:cNvSpPr>
          <p:nvPr/>
        </p:nvSpPr>
        <p:spPr bwMode="auto">
          <a:xfrm>
            <a:off x="6527800" y="2116138"/>
            <a:ext cx="427038" cy="347662"/>
          </a:xfrm>
          <a:custGeom>
            <a:avLst/>
            <a:gdLst>
              <a:gd name="T0" fmla="*/ 0 w 960"/>
              <a:gd name="T1" fmla="*/ 2147483646 h 777"/>
              <a:gd name="T2" fmla="*/ 2147483646 w 960"/>
              <a:gd name="T3" fmla="*/ 2147483646 h 777"/>
              <a:gd name="T4" fmla="*/ 2147483646 w 960"/>
              <a:gd name="T5" fmla="*/ 2147483646 h 777"/>
              <a:gd name="T6" fmla="*/ 0 w 960"/>
              <a:gd name="T7" fmla="*/ 2147483646 h 777"/>
              <a:gd name="T8" fmla="*/ 0 w 960"/>
              <a:gd name="T9" fmla="*/ 2147483646 h 777"/>
              <a:gd name="T10" fmla="*/ 2147483646 w 960"/>
              <a:gd name="T11" fmla="*/ 2147483646 h 777"/>
              <a:gd name="T12" fmla="*/ 2147483646 w 960"/>
              <a:gd name="T13" fmla="*/ 2147483646 h 777"/>
              <a:gd name="T14" fmla="*/ 2147483646 w 960"/>
              <a:gd name="T15" fmla="*/ 2147483646 h 777"/>
              <a:gd name="T16" fmla="*/ 2147483646 w 960"/>
              <a:gd name="T17" fmla="*/ 2147483646 h 777"/>
              <a:gd name="T18" fmla="*/ 2147483646 w 960"/>
              <a:gd name="T19" fmla="*/ 2147483646 h 777"/>
              <a:gd name="T20" fmla="*/ 2147483646 w 960"/>
              <a:gd name="T21" fmla="*/ 2147483646 h 777"/>
              <a:gd name="T22" fmla="*/ 2147483646 w 960"/>
              <a:gd name="T23" fmla="*/ 2147483646 h 777"/>
              <a:gd name="T24" fmla="*/ 2147483646 w 960"/>
              <a:gd name="T25" fmla="*/ 2147483646 h 777"/>
              <a:gd name="T26" fmla="*/ 2147483646 w 960"/>
              <a:gd name="T27" fmla="*/ 2147483646 h 777"/>
              <a:gd name="T28" fmla="*/ 2147483646 w 960"/>
              <a:gd name="T29" fmla="*/ 2147483646 h 777"/>
              <a:gd name="T30" fmla="*/ 2147483646 w 960"/>
              <a:gd name="T31" fmla="*/ 2147483646 h 777"/>
              <a:gd name="T32" fmla="*/ 2147483646 w 960"/>
              <a:gd name="T33" fmla="*/ 2147483646 h 777"/>
              <a:gd name="T34" fmla="*/ 2147483646 w 960"/>
              <a:gd name="T35" fmla="*/ 2147483646 h 777"/>
              <a:gd name="T36" fmla="*/ 2147483646 w 960"/>
              <a:gd name="T37" fmla="*/ 2147483646 h 777"/>
              <a:gd name="T38" fmla="*/ 2147483646 w 960"/>
              <a:gd name="T39" fmla="*/ 2147483646 h 777"/>
              <a:gd name="T40" fmla="*/ 2147483646 w 960"/>
              <a:gd name="T41" fmla="*/ 0 h 777"/>
              <a:gd name="T42" fmla="*/ 2147483646 w 960"/>
              <a:gd name="T43" fmla="*/ 0 h 777"/>
              <a:gd name="T44" fmla="*/ 2147483646 w 960"/>
              <a:gd name="T45" fmla="*/ 2147483646 h 777"/>
              <a:gd name="T46" fmla="*/ 2147483646 w 960"/>
              <a:gd name="T47" fmla="*/ 2147483646 h 777"/>
              <a:gd name="T48" fmla="*/ 2147483646 w 960"/>
              <a:gd name="T49" fmla="*/ 0 h 77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960" h="777">
                <a:moveTo>
                  <a:pt x="0" y="658"/>
                </a:moveTo>
                <a:lnTo>
                  <a:pt x="960" y="658"/>
                </a:lnTo>
                <a:lnTo>
                  <a:pt x="960" y="777"/>
                </a:lnTo>
                <a:lnTo>
                  <a:pt x="0" y="777"/>
                </a:lnTo>
                <a:lnTo>
                  <a:pt x="0" y="658"/>
                </a:lnTo>
                <a:close/>
                <a:moveTo>
                  <a:pt x="120" y="419"/>
                </a:moveTo>
                <a:lnTo>
                  <a:pt x="240" y="419"/>
                </a:lnTo>
                <a:lnTo>
                  <a:pt x="240" y="598"/>
                </a:lnTo>
                <a:lnTo>
                  <a:pt x="120" y="598"/>
                </a:lnTo>
                <a:lnTo>
                  <a:pt x="120" y="419"/>
                </a:lnTo>
                <a:close/>
                <a:moveTo>
                  <a:pt x="300" y="180"/>
                </a:moveTo>
                <a:lnTo>
                  <a:pt x="420" y="180"/>
                </a:lnTo>
                <a:lnTo>
                  <a:pt x="420" y="598"/>
                </a:lnTo>
                <a:lnTo>
                  <a:pt x="300" y="598"/>
                </a:lnTo>
                <a:lnTo>
                  <a:pt x="300" y="180"/>
                </a:lnTo>
                <a:close/>
                <a:moveTo>
                  <a:pt x="480" y="359"/>
                </a:moveTo>
                <a:lnTo>
                  <a:pt x="600" y="359"/>
                </a:lnTo>
                <a:lnTo>
                  <a:pt x="600" y="598"/>
                </a:lnTo>
                <a:lnTo>
                  <a:pt x="480" y="598"/>
                </a:lnTo>
                <a:lnTo>
                  <a:pt x="480" y="359"/>
                </a:lnTo>
                <a:close/>
                <a:moveTo>
                  <a:pt x="660" y="0"/>
                </a:moveTo>
                <a:lnTo>
                  <a:pt x="780" y="0"/>
                </a:lnTo>
                <a:lnTo>
                  <a:pt x="780" y="598"/>
                </a:lnTo>
                <a:lnTo>
                  <a:pt x="660" y="598"/>
                </a:lnTo>
                <a:lnTo>
                  <a:pt x="66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50" name="文本框 32"/>
          <p:cNvSpPr txBox="1">
            <a:spLocks noChangeArrowheads="1"/>
          </p:cNvSpPr>
          <p:nvPr/>
        </p:nvSpPr>
        <p:spPr bwMode="auto">
          <a:xfrm>
            <a:off x="6403975" y="2755900"/>
            <a:ext cx="1959058" cy="58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chemeClr val="bg1"/>
                </a:solidFill>
              </a:rPr>
              <a:t>45</a:t>
            </a:r>
            <a:r>
              <a:rPr lang="en-US" altLang="zh-CN" sz="2400" dirty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 bwMode="auto">
          <a:xfrm>
            <a:off x="6527800" y="3343275"/>
            <a:ext cx="1847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2" name="文本框 34"/>
          <p:cNvSpPr txBox="1">
            <a:spLocks noChangeArrowheads="1"/>
          </p:cNvSpPr>
          <p:nvPr/>
        </p:nvSpPr>
        <p:spPr bwMode="auto">
          <a:xfrm>
            <a:off x="6423874" y="3353462"/>
            <a:ext cx="2086714" cy="265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请输入适量文字在此处进行解释说明，以便于读者合理理解上述标题的内容。请输入适量文字在此处进行解释说明，以便于读者合理理解上述标题的内容。</a:t>
            </a:r>
          </a:p>
        </p:txBody>
      </p:sp>
      <p:sp>
        <p:nvSpPr>
          <p:cNvPr id="18445" name="Freeform 132"/>
          <p:cNvSpPr>
            <a:spLocks noEditPoints="1"/>
          </p:cNvSpPr>
          <p:nvPr/>
        </p:nvSpPr>
        <p:spPr bwMode="auto">
          <a:xfrm>
            <a:off x="9418638" y="2065338"/>
            <a:ext cx="406400" cy="431800"/>
          </a:xfrm>
          <a:custGeom>
            <a:avLst/>
            <a:gdLst>
              <a:gd name="T0" fmla="*/ 2147483646 w 1920"/>
              <a:gd name="T1" fmla="*/ 0 h 2048"/>
              <a:gd name="T2" fmla="*/ 2147483646 w 1920"/>
              <a:gd name="T3" fmla="*/ 0 h 2048"/>
              <a:gd name="T4" fmla="*/ 0 w 1920"/>
              <a:gd name="T5" fmla="*/ 2147483646 h 2048"/>
              <a:gd name="T6" fmla="*/ 0 w 1920"/>
              <a:gd name="T7" fmla="*/ 2147483646 h 2048"/>
              <a:gd name="T8" fmla="*/ 2147483646 w 1920"/>
              <a:gd name="T9" fmla="*/ 2147483646 h 2048"/>
              <a:gd name="T10" fmla="*/ 2147483646 w 1920"/>
              <a:gd name="T11" fmla="*/ 2147483646 h 2048"/>
              <a:gd name="T12" fmla="*/ 2147483646 w 1920"/>
              <a:gd name="T13" fmla="*/ 2147483646 h 2048"/>
              <a:gd name="T14" fmla="*/ 2147483646 w 1920"/>
              <a:gd name="T15" fmla="*/ 2147483646 h 2048"/>
              <a:gd name="T16" fmla="*/ 2147483646 w 1920"/>
              <a:gd name="T17" fmla="*/ 0 h 2048"/>
              <a:gd name="T18" fmla="*/ 2147483646 w 1920"/>
              <a:gd name="T19" fmla="*/ 2147483646 h 2048"/>
              <a:gd name="T20" fmla="*/ 2147483646 w 1920"/>
              <a:gd name="T21" fmla="*/ 2147483646 h 2048"/>
              <a:gd name="T22" fmla="*/ 2147483646 w 1920"/>
              <a:gd name="T23" fmla="*/ 2147483646 h 2048"/>
              <a:gd name="T24" fmla="*/ 2147483646 w 1920"/>
              <a:gd name="T25" fmla="*/ 2147483646 h 2048"/>
              <a:gd name="T26" fmla="*/ 2147483646 w 1920"/>
              <a:gd name="T27" fmla="*/ 2147483646 h 2048"/>
              <a:gd name="T28" fmla="*/ 2147483646 w 1920"/>
              <a:gd name="T29" fmla="*/ 2147483646 h 2048"/>
              <a:gd name="T30" fmla="*/ 2147483646 w 1920"/>
              <a:gd name="T31" fmla="*/ 2147483646 h 2048"/>
              <a:gd name="T32" fmla="*/ 2147483646 w 1920"/>
              <a:gd name="T33" fmla="*/ 2147483646 h 2048"/>
              <a:gd name="T34" fmla="*/ 2147483646 w 1920"/>
              <a:gd name="T35" fmla="*/ 2147483646 h 2048"/>
              <a:gd name="T36" fmla="*/ 2147483646 w 1920"/>
              <a:gd name="T37" fmla="*/ 2147483646 h 2048"/>
              <a:gd name="T38" fmla="*/ 2147483646 w 1920"/>
              <a:gd name="T39" fmla="*/ 2147483646 h 2048"/>
              <a:gd name="T40" fmla="*/ 2147483646 w 1920"/>
              <a:gd name="T41" fmla="*/ 2147483646 h 2048"/>
              <a:gd name="T42" fmla="*/ 2147483646 w 1920"/>
              <a:gd name="T43" fmla="*/ 2147483646 h 2048"/>
              <a:gd name="T44" fmla="*/ 2147483646 w 1920"/>
              <a:gd name="T45" fmla="*/ 2147483646 h 2048"/>
              <a:gd name="T46" fmla="*/ 2147483646 w 1920"/>
              <a:gd name="T47" fmla="*/ 2147483646 h 2048"/>
              <a:gd name="T48" fmla="*/ 2147483646 w 1920"/>
              <a:gd name="T49" fmla="*/ 2147483646 h 2048"/>
              <a:gd name="T50" fmla="*/ 2147483646 w 1920"/>
              <a:gd name="T51" fmla="*/ 2147483646 h 2048"/>
              <a:gd name="T52" fmla="*/ 2147483646 w 1920"/>
              <a:gd name="T53" fmla="*/ 2147483646 h 2048"/>
              <a:gd name="T54" fmla="*/ 2147483646 w 1920"/>
              <a:gd name="T55" fmla="*/ 2147483646 h 2048"/>
              <a:gd name="T56" fmla="*/ 2147483646 w 1920"/>
              <a:gd name="T57" fmla="*/ 2147483646 h 2048"/>
              <a:gd name="T58" fmla="*/ 2147483646 w 1920"/>
              <a:gd name="T59" fmla="*/ 2147483646 h 2048"/>
              <a:gd name="T60" fmla="*/ 2147483646 w 1920"/>
              <a:gd name="T61" fmla="*/ 2147483646 h 2048"/>
              <a:gd name="T62" fmla="*/ 2147483646 w 1920"/>
              <a:gd name="T63" fmla="*/ 2147483646 h 2048"/>
              <a:gd name="T64" fmla="*/ 2147483646 w 1920"/>
              <a:gd name="T65" fmla="*/ 2147483646 h 2048"/>
              <a:gd name="T66" fmla="*/ 2147483646 w 1920"/>
              <a:gd name="T67" fmla="*/ 2147483646 h 2048"/>
              <a:gd name="T68" fmla="*/ 2147483646 w 1920"/>
              <a:gd name="T69" fmla="*/ 2147483646 h 2048"/>
              <a:gd name="T70" fmla="*/ 2147483646 w 1920"/>
              <a:gd name="T71" fmla="*/ 2147483646 h 204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920" h="2048">
                <a:moveTo>
                  <a:pt x="1728" y="0"/>
                </a:moveTo>
                <a:cubicBezTo>
                  <a:pt x="192" y="0"/>
                  <a:pt x="192" y="0"/>
                  <a:pt x="192" y="0"/>
                </a:cubicBezTo>
                <a:cubicBezTo>
                  <a:pt x="86" y="0"/>
                  <a:pt x="0" y="86"/>
                  <a:pt x="0" y="192"/>
                </a:cubicBezTo>
                <a:cubicBezTo>
                  <a:pt x="0" y="1856"/>
                  <a:pt x="0" y="1856"/>
                  <a:pt x="0" y="1856"/>
                </a:cubicBezTo>
                <a:cubicBezTo>
                  <a:pt x="0" y="1962"/>
                  <a:pt x="86" y="2048"/>
                  <a:pt x="192" y="2048"/>
                </a:cubicBezTo>
                <a:cubicBezTo>
                  <a:pt x="1728" y="2048"/>
                  <a:pt x="1728" y="2048"/>
                  <a:pt x="1728" y="2048"/>
                </a:cubicBezTo>
                <a:cubicBezTo>
                  <a:pt x="1834" y="2048"/>
                  <a:pt x="1920" y="1962"/>
                  <a:pt x="1920" y="1856"/>
                </a:cubicBezTo>
                <a:cubicBezTo>
                  <a:pt x="1920" y="192"/>
                  <a:pt x="1920" y="192"/>
                  <a:pt x="1920" y="192"/>
                </a:cubicBezTo>
                <a:cubicBezTo>
                  <a:pt x="1920" y="86"/>
                  <a:pt x="1834" y="0"/>
                  <a:pt x="1728" y="0"/>
                </a:cubicBezTo>
                <a:close/>
                <a:moveTo>
                  <a:pt x="1664" y="1792"/>
                </a:moveTo>
                <a:cubicBezTo>
                  <a:pt x="256" y="1792"/>
                  <a:pt x="256" y="1792"/>
                  <a:pt x="256" y="1792"/>
                </a:cubicBezTo>
                <a:cubicBezTo>
                  <a:pt x="256" y="256"/>
                  <a:pt x="256" y="256"/>
                  <a:pt x="256" y="256"/>
                </a:cubicBezTo>
                <a:cubicBezTo>
                  <a:pt x="1664" y="256"/>
                  <a:pt x="1664" y="256"/>
                  <a:pt x="1664" y="256"/>
                </a:cubicBezTo>
                <a:lnTo>
                  <a:pt x="1664" y="1792"/>
                </a:lnTo>
                <a:close/>
                <a:moveTo>
                  <a:pt x="512" y="1152"/>
                </a:moveTo>
                <a:cubicBezTo>
                  <a:pt x="1408" y="1152"/>
                  <a:pt x="1408" y="1152"/>
                  <a:pt x="1408" y="1152"/>
                </a:cubicBezTo>
                <a:cubicBezTo>
                  <a:pt x="1408" y="1280"/>
                  <a:pt x="1408" y="1280"/>
                  <a:pt x="1408" y="1280"/>
                </a:cubicBezTo>
                <a:cubicBezTo>
                  <a:pt x="512" y="1280"/>
                  <a:pt x="512" y="1280"/>
                  <a:pt x="512" y="1280"/>
                </a:cubicBezTo>
                <a:lnTo>
                  <a:pt x="512" y="1152"/>
                </a:lnTo>
                <a:close/>
                <a:moveTo>
                  <a:pt x="512" y="1408"/>
                </a:moveTo>
                <a:cubicBezTo>
                  <a:pt x="1408" y="1408"/>
                  <a:pt x="1408" y="1408"/>
                  <a:pt x="1408" y="1408"/>
                </a:cubicBezTo>
                <a:cubicBezTo>
                  <a:pt x="1408" y="1536"/>
                  <a:pt x="1408" y="1536"/>
                  <a:pt x="1408" y="1536"/>
                </a:cubicBezTo>
                <a:cubicBezTo>
                  <a:pt x="512" y="1536"/>
                  <a:pt x="512" y="1536"/>
                  <a:pt x="512" y="1536"/>
                </a:cubicBezTo>
                <a:lnTo>
                  <a:pt x="512" y="1408"/>
                </a:lnTo>
                <a:close/>
                <a:moveTo>
                  <a:pt x="640" y="576"/>
                </a:moveTo>
                <a:cubicBezTo>
                  <a:pt x="640" y="470"/>
                  <a:pt x="726" y="384"/>
                  <a:pt x="832" y="384"/>
                </a:cubicBezTo>
                <a:cubicBezTo>
                  <a:pt x="938" y="384"/>
                  <a:pt x="1024" y="470"/>
                  <a:pt x="1024" y="576"/>
                </a:cubicBezTo>
                <a:cubicBezTo>
                  <a:pt x="1024" y="682"/>
                  <a:pt x="938" y="768"/>
                  <a:pt x="832" y="768"/>
                </a:cubicBezTo>
                <a:cubicBezTo>
                  <a:pt x="726" y="768"/>
                  <a:pt x="640" y="682"/>
                  <a:pt x="640" y="576"/>
                </a:cubicBezTo>
                <a:close/>
                <a:moveTo>
                  <a:pt x="960" y="768"/>
                </a:moveTo>
                <a:cubicBezTo>
                  <a:pt x="704" y="768"/>
                  <a:pt x="704" y="768"/>
                  <a:pt x="704" y="768"/>
                </a:cubicBezTo>
                <a:cubicBezTo>
                  <a:pt x="598" y="768"/>
                  <a:pt x="512" y="826"/>
                  <a:pt x="512" y="896"/>
                </a:cubicBezTo>
                <a:cubicBezTo>
                  <a:pt x="512" y="1024"/>
                  <a:pt x="512" y="1024"/>
                  <a:pt x="512" y="1024"/>
                </a:cubicBezTo>
                <a:cubicBezTo>
                  <a:pt x="1152" y="1024"/>
                  <a:pt x="1152" y="1024"/>
                  <a:pt x="1152" y="1024"/>
                </a:cubicBezTo>
                <a:cubicBezTo>
                  <a:pt x="1152" y="896"/>
                  <a:pt x="1152" y="896"/>
                  <a:pt x="1152" y="896"/>
                </a:cubicBezTo>
                <a:cubicBezTo>
                  <a:pt x="1152" y="826"/>
                  <a:pt x="1066" y="768"/>
                  <a:pt x="960" y="768"/>
                </a:cubicBezTo>
                <a:close/>
              </a:path>
            </a:pathLst>
          </a:custGeom>
          <a:solidFill>
            <a:srgbClr val="2082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7" name="文本框 41"/>
          <p:cNvSpPr txBox="1">
            <a:spLocks noChangeArrowheads="1"/>
          </p:cNvSpPr>
          <p:nvPr/>
        </p:nvSpPr>
        <p:spPr bwMode="auto">
          <a:xfrm>
            <a:off x="9341591" y="2755900"/>
            <a:ext cx="1959855" cy="58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2082B4"/>
                </a:solidFill>
              </a:rPr>
              <a:t>67</a:t>
            </a:r>
            <a:r>
              <a:rPr lang="en-US" altLang="zh-CN" sz="2400">
                <a:solidFill>
                  <a:srgbClr val="2082B4"/>
                </a:solidFill>
              </a:rPr>
              <a:t>%</a:t>
            </a:r>
            <a:endParaRPr lang="zh-CN" altLang="en-US" sz="3200">
              <a:solidFill>
                <a:srgbClr val="2082B4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 bwMode="auto">
          <a:xfrm>
            <a:off x="9423400" y="3343275"/>
            <a:ext cx="1847850" cy="0"/>
          </a:xfrm>
          <a:prstGeom prst="line">
            <a:avLst/>
          </a:prstGeom>
          <a:ln>
            <a:solidFill>
              <a:srgbClr val="2082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9" name="文本框 43"/>
          <p:cNvSpPr txBox="1">
            <a:spLocks noChangeArrowheads="1"/>
          </p:cNvSpPr>
          <p:nvPr/>
        </p:nvSpPr>
        <p:spPr bwMode="auto">
          <a:xfrm>
            <a:off x="9318625" y="3353462"/>
            <a:ext cx="2087563" cy="265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2082B4"/>
                </a:solidFill>
                <a:latin typeface="+mn-ea"/>
                <a:ea typeface="+mn-ea"/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281698785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8456" grpId="0"/>
      <p:bldP spid="18458" grpId="0"/>
      <p:bldP spid="18441" grpId="0" animBg="1"/>
      <p:bldP spid="18453" grpId="0"/>
      <p:bldP spid="18455" grpId="0"/>
      <p:bldP spid="18443" grpId="0" animBg="1"/>
      <p:bldP spid="18450" grpId="0"/>
      <p:bldP spid="18452" grpId="0"/>
      <p:bldP spid="18445" grpId="0" animBg="1"/>
      <p:bldP spid="18447" grpId="0"/>
      <p:bldP spid="184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0" y="0"/>
            <a:ext cx="12192000" cy="6873875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19460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54199" y="805023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4381500" y="1987550"/>
            <a:ext cx="3429000" cy="3470275"/>
          </a:xfrm>
          <a:custGeom>
            <a:avLst/>
            <a:gdLst>
              <a:gd name="connsiteX0" fmla="*/ 1713750 w 3427494"/>
              <a:gd name="connsiteY0" fmla="*/ 0 h 3470758"/>
              <a:gd name="connsiteX1" fmla="*/ 2540935 w 3427494"/>
              <a:gd name="connsiteY1" fmla="*/ 209451 h 3470758"/>
              <a:gd name="connsiteX2" fmla="*/ 2541753 w 3427494"/>
              <a:gd name="connsiteY2" fmla="*/ 209948 h 3470758"/>
              <a:gd name="connsiteX3" fmla="*/ 2526134 w 3427494"/>
              <a:gd name="connsiteY3" fmla="*/ 228878 h 3470758"/>
              <a:gd name="connsiteX4" fmla="*/ 2465397 w 3427494"/>
              <a:gd name="connsiteY4" fmla="*/ 427716 h 3470758"/>
              <a:gd name="connsiteX5" fmla="*/ 2821031 w 3427494"/>
              <a:gd name="connsiteY5" fmla="*/ 783350 h 3470758"/>
              <a:gd name="connsiteX6" fmla="*/ 3072502 w 3427494"/>
              <a:gd name="connsiteY6" fmla="*/ 679187 h 3470758"/>
              <a:gd name="connsiteX7" fmla="*/ 3080894 w 3427494"/>
              <a:gd name="connsiteY7" fmla="*/ 669016 h 3470758"/>
              <a:gd name="connsiteX8" fmla="*/ 3152753 w 3427494"/>
              <a:gd name="connsiteY8" fmla="*/ 765112 h 3470758"/>
              <a:gd name="connsiteX9" fmla="*/ 3371110 w 3427494"/>
              <a:gd name="connsiteY9" fmla="*/ 1219331 h 3470758"/>
              <a:gd name="connsiteX10" fmla="*/ 3393100 w 3427494"/>
              <a:gd name="connsiteY10" fmla="*/ 1300619 h 3470758"/>
              <a:gd name="connsiteX11" fmla="*/ 3338597 w 3427494"/>
              <a:gd name="connsiteY11" fmla="*/ 1317538 h 3470758"/>
              <a:gd name="connsiteX12" fmla="*/ 3121391 w 3427494"/>
              <a:gd name="connsiteY12" fmla="*/ 1645224 h 3470758"/>
              <a:gd name="connsiteX13" fmla="*/ 3405353 w 3427494"/>
              <a:gd name="connsiteY13" fmla="*/ 1993633 h 3470758"/>
              <a:gd name="connsiteX14" fmla="*/ 3427494 w 3427494"/>
              <a:gd name="connsiteY14" fmla="*/ 1995865 h 3470758"/>
              <a:gd name="connsiteX15" fmla="*/ 3413873 w 3427494"/>
              <a:gd name="connsiteY15" fmla="*/ 2085118 h 3470758"/>
              <a:gd name="connsiteX16" fmla="*/ 3116765 w 3427494"/>
              <a:gd name="connsiteY16" fmla="*/ 2756903 h 3470758"/>
              <a:gd name="connsiteX17" fmla="*/ 3081276 w 3427494"/>
              <a:gd name="connsiteY17" fmla="*/ 2801513 h 3470758"/>
              <a:gd name="connsiteX18" fmla="*/ 3072501 w 3427494"/>
              <a:gd name="connsiteY18" fmla="*/ 2790878 h 3470758"/>
              <a:gd name="connsiteX19" fmla="*/ 2821030 w 3427494"/>
              <a:gd name="connsiteY19" fmla="*/ 2686715 h 3470758"/>
              <a:gd name="connsiteX20" fmla="*/ 2465396 w 3427494"/>
              <a:gd name="connsiteY20" fmla="*/ 3042349 h 3470758"/>
              <a:gd name="connsiteX21" fmla="*/ 2526133 w 3427494"/>
              <a:gd name="connsiteY21" fmla="*/ 3241187 h 3470758"/>
              <a:gd name="connsiteX22" fmla="*/ 2541364 w 3427494"/>
              <a:gd name="connsiteY22" fmla="*/ 3259648 h 3470758"/>
              <a:gd name="connsiteX23" fmla="*/ 2447078 w 3427494"/>
              <a:gd name="connsiteY23" fmla="*/ 3308658 h 3470758"/>
              <a:gd name="connsiteX24" fmla="*/ 1713750 w 3427494"/>
              <a:gd name="connsiteY24" fmla="*/ 3470758 h 3470758"/>
              <a:gd name="connsiteX25" fmla="*/ 980422 w 3427494"/>
              <a:gd name="connsiteY25" fmla="*/ 3308658 h 3470758"/>
              <a:gd name="connsiteX26" fmla="*/ 900904 w 3427494"/>
              <a:gd name="connsiteY26" fmla="*/ 3267325 h 3470758"/>
              <a:gd name="connsiteX27" fmla="*/ 918036 w 3427494"/>
              <a:gd name="connsiteY27" fmla="*/ 3246561 h 3470758"/>
              <a:gd name="connsiteX28" fmla="*/ 978772 w 3427494"/>
              <a:gd name="connsiteY28" fmla="*/ 3047723 h 3470758"/>
              <a:gd name="connsiteX29" fmla="*/ 623138 w 3427494"/>
              <a:gd name="connsiteY29" fmla="*/ 2692089 h 3470758"/>
              <a:gd name="connsiteX30" fmla="*/ 371667 w 3427494"/>
              <a:gd name="connsiteY30" fmla="*/ 2796252 h 3470758"/>
              <a:gd name="connsiteX31" fmla="*/ 356584 w 3427494"/>
              <a:gd name="connsiteY31" fmla="*/ 2814534 h 3470758"/>
              <a:gd name="connsiteX32" fmla="*/ 310736 w 3427494"/>
              <a:gd name="connsiteY32" fmla="*/ 2756903 h 3470758"/>
              <a:gd name="connsiteX33" fmla="*/ 13628 w 3427494"/>
              <a:gd name="connsiteY33" fmla="*/ 2085118 h 3470758"/>
              <a:gd name="connsiteX34" fmla="*/ 0 w 3427494"/>
              <a:gd name="connsiteY34" fmla="*/ 1995823 h 3470758"/>
              <a:gd name="connsiteX35" fmla="*/ 21725 w 3427494"/>
              <a:gd name="connsiteY35" fmla="*/ 1993633 h 3470758"/>
              <a:gd name="connsiteX36" fmla="*/ 305686 w 3427494"/>
              <a:gd name="connsiteY36" fmla="*/ 1645224 h 3470758"/>
              <a:gd name="connsiteX37" fmla="*/ 88481 w 3427494"/>
              <a:gd name="connsiteY37" fmla="*/ 1317538 h 3470758"/>
              <a:gd name="connsiteX38" fmla="*/ 35377 w 3427494"/>
              <a:gd name="connsiteY38" fmla="*/ 1301053 h 3470758"/>
              <a:gd name="connsiteX39" fmla="*/ 56391 w 3427494"/>
              <a:gd name="connsiteY39" fmla="*/ 1219331 h 3470758"/>
              <a:gd name="connsiteX40" fmla="*/ 298540 w 3427494"/>
              <a:gd name="connsiteY40" fmla="*/ 730791 h 3470758"/>
              <a:gd name="connsiteX41" fmla="*/ 353847 w 3427494"/>
              <a:gd name="connsiteY41" fmla="*/ 659095 h 3470758"/>
              <a:gd name="connsiteX42" fmla="*/ 368926 w 3427494"/>
              <a:gd name="connsiteY42" fmla="*/ 677370 h 3470758"/>
              <a:gd name="connsiteX43" fmla="*/ 620397 w 3427494"/>
              <a:gd name="connsiteY43" fmla="*/ 781533 h 3470758"/>
              <a:gd name="connsiteX44" fmla="*/ 976031 w 3427494"/>
              <a:gd name="connsiteY44" fmla="*/ 425899 h 3470758"/>
              <a:gd name="connsiteX45" fmla="*/ 915295 w 3427494"/>
              <a:gd name="connsiteY45" fmla="*/ 227061 h 3470758"/>
              <a:gd name="connsiteX46" fmla="*/ 896625 w 3427494"/>
              <a:gd name="connsiteY46" fmla="*/ 204434 h 3470758"/>
              <a:gd name="connsiteX47" fmla="*/ 905075 w 3427494"/>
              <a:gd name="connsiteY47" fmla="*/ 199542 h 3470758"/>
              <a:gd name="connsiteX48" fmla="*/ 1713750 w 3427494"/>
              <a:gd name="connsiteY48" fmla="*/ 0 h 347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427494" h="3470758">
                <a:moveTo>
                  <a:pt x="1713750" y="0"/>
                </a:moveTo>
                <a:cubicBezTo>
                  <a:pt x="2013257" y="0"/>
                  <a:pt x="2295043" y="75875"/>
                  <a:pt x="2540935" y="209451"/>
                </a:cubicBezTo>
                <a:lnTo>
                  <a:pt x="2541753" y="209948"/>
                </a:lnTo>
                <a:lnTo>
                  <a:pt x="2526134" y="228878"/>
                </a:lnTo>
                <a:cubicBezTo>
                  <a:pt x="2487788" y="285637"/>
                  <a:pt x="2465397" y="354062"/>
                  <a:pt x="2465397" y="427716"/>
                </a:cubicBezTo>
                <a:cubicBezTo>
                  <a:pt x="2465397" y="624127"/>
                  <a:pt x="2624620" y="783350"/>
                  <a:pt x="2821031" y="783350"/>
                </a:cubicBezTo>
                <a:cubicBezTo>
                  <a:pt x="2919237" y="783350"/>
                  <a:pt x="3008145" y="743544"/>
                  <a:pt x="3072502" y="679187"/>
                </a:cubicBezTo>
                <a:lnTo>
                  <a:pt x="3080894" y="669016"/>
                </a:lnTo>
                <a:lnTo>
                  <a:pt x="3152753" y="765112"/>
                </a:lnTo>
                <a:cubicBezTo>
                  <a:pt x="3246312" y="903597"/>
                  <a:pt x="3320406" y="1056311"/>
                  <a:pt x="3371110" y="1219331"/>
                </a:cubicBezTo>
                <a:lnTo>
                  <a:pt x="3393100" y="1300619"/>
                </a:lnTo>
                <a:lnTo>
                  <a:pt x="3338597" y="1317538"/>
                </a:lnTo>
                <a:cubicBezTo>
                  <a:pt x="3210954" y="1371526"/>
                  <a:pt x="3121391" y="1497916"/>
                  <a:pt x="3121391" y="1645224"/>
                </a:cubicBezTo>
                <a:cubicBezTo>
                  <a:pt x="3121391" y="1817084"/>
                  <a:pt x="3243296" y="1960471"/>
                  <a:pt x="3405353" y="1993633"/>
                </a:cubicBezTo>
                <a:lnTo>
                  <a:pt x="3427494" y="1995865"/>
                </a:lnTo>
                <a:lnTo>
                  <a:pt x="3413873" y="2085118"/>
                </a:lnTo>
                <a:cubicBezTo>
                  <a:pt x="3363305" y="2332238"/>
                  <a:pt x="3260211" y="2560224"/>
                  <a:pt x="3116765" y="2756903"/>
                </a:cubicBezTo>
                <a:lnTo>
                  <a:pt x="3081276" y="2801513"/>
                </a:lnTo>
                <a:lnTo>
                  <a:pt x="3072501" y="2790878"/>
                </a:lnTo>
                <a:cubicBezTo>
                  <a:pt x="3008144" y="2726521"/>
                  <a:pt x="2919236" y="2686715"/>
                  <a:pt x="2821030" y="2686715"/>
                </a:cubicBezTo>
                <a:cubicBezTo>
                  <a:pt x="2624619" y="2686715"/>
                  <a:pt x="2465396" y="2845938"/>
                  <a:pt x="2465396" y="3042349"/>
                </a:cubicBezTo>
                <a:cubicBezTo>
                  <a:pt x="2465396" y="3116003"/>
                  <a:pt x="2487787" y="3184428"/>
                  <a:pt x="2526133" y="3241187"/>
                </a:cubicBezTo>
                <a:lnTo>
                  <a:pt x="2541364" y="3259648"/>
                </a:lnTo>
                <a:lnTo>
                  <a:pt x="2447078" y="3308658"/>
                </a:lnTo>
                <a:cubicBezTo>
                  <a:pt x="2224320" y="3412667"/>
                  <a:pt x="1975819" y="3470758"/>
                  <a:pt x="1713750" y="3470758"/>
                </a:cubicBezTo>
                <a:cubicBezTo>
                  <a:pt x="1451682" y="3470758"/>
                  <a:pt x="1203181" y="3412667"/>
                  <a:pt x="980422" y="3308658"/>
                </a:cubicBezTo>
                <a:lnTo>
                  <a:pt x="900904" y="3267325"/>
                </a:lnTo>
                <a:lnTo>
                  <a:pt x="918036" y="3246561"/>
                </a:lnTo>
                <a:cubicBezTo>
                  <a:pt x="956382" y="3189802"/>
                  <a:pt x="978772" y="3121377"/>
                  <a:pt x="978772" y="3047723"/>
                </a:cubicBezTo>
                <a:cubicBezTo>
                  <a:pt x="978772" y="2851312"/>
                  <a:pt x="819549" y="2692089"/>
                  <a:pt x="623138" y="2692089"/>
                </a:cubicBezTo>
                <a:cubicBezTo>
                  <a:pt x="524933" y="2692089"/>
                  <a:pt x="436024" y="2731895"/>
                  <a:pt x="371667" y="2796252"/>
                </a:cubicBezTo>
                <a:lnTo>
                  <a:pt x="356584" y="2814534"/>
                </a:lnTo>
                <a:lnTo>
                  <a:pt x="310736" y="2756903"/>
                </a:lnTo>
                <a:cubicBezTo>
                  <a:pt x="167291" y="2560224"/>
                  <a:pt x="64196" y="2332238"/>
                  <a:pt x="13628" y="2085118"/>
                </a:cubicBezTo>
                <a:lnTo>
                  <a:pt x="0" y="1995823"/>
                </a:lnTo>
                <a:lnTo>
                  <a:pt x="21725" y="1993633"/>
                </a:lnTo>
                <a:cubicBezTo>
                  <a:pt x="183781" y="1960471"/>
                  <a:pt x="305686" y="1817084"/>
                  <a:pt x="305686" y="1645224"/>
                </a:cubicBezTo>
                <a:cubicBezTo>
                  <a:pt x="305686" y="1497916"/>
                  <a:pt x="216123" y="1371526"/>
                  <a:pt x="88481" y="1317538"/>
                </a:cubicBezTo>
                <a:lnTo>
                  <a:pt x="35377" y="1301053"/>
                </a:lnTo>
                <a:lnTo>
                  <a:pt x="56391" y="1219331"/>
                </a:lnTo>
                <a:cubicBezTo>
                  <a:pt x="111321" y="1042727"/>
                  <a:pt x="193701" y="878216"/>
                  <a:pt x="298540" y="730791"/>
                </a:cubicBezTo>
                <a:lnTo>
                  <a:pt x="353847" y="659095"/>
                </a:lnTo>
                <a:lnTo>
                  <a:pt x="368926" y="677370"/>
                </a:lnTo>
                <a:cubicBezTo>
                  <a:pt x="433283" y="741727"/>
                  <a:pt x="522192" y="781533"/>
                  <a:pt x="620397" y="781533"/>
                </a:cubicBezTo>
                <a:cubicBezTo>
                  <a:pt x="816808" y="781533"/>
                  <a:pt x="976031" y="622310"/>
                  <a:pt x="976031" y="425899"/>
                </a:cubicBezTo>
                <a:cubicBezTo>
                  <a:pt x="976031" y="352245"/>
                  <a:pt x="953641" y="283820"/>
                  <a:pt x="915295" y="227061"/>
                </a:cubicBezTo>
                <a:lnTo>
                  <a:pt x="896625" y="204434"/>
                </a:lnTo>
                <a:lnTo>
                  <a:pt x="905075" y="199542"/>
                </a:lnTo>
                <a:cubicBezTo>
                  <a:pt x="1146558" y="72129"/>
                  <a:pt x="1421731" y="0"/>
                  <a:pt x="1713750" y="0"/>
                </a:cubicBezTo>
                <a:close/>
              </a:path>
            </a:pathLst>
          </a:custGeom>
          <a:noFill/>
          <a:ln w="63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132388" y="2751138"/>
            <a:ext cx="1927225" cy="1927225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989513" y="3370263"/>
            <a:ext cx="22129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dirty="0">
                <a:solidFill>
                  <a:srgbClr val="403198"/>
                </a:solidFill>
                <a:latin typeface="+mj-ea"/>
                <a:ea typeface="+mj-ea"/>
              </a:rPr>
              <a:t>解决方法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60963" y="3762375"/>
            <a:ext cx="187007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600">
                <a:solidFill>
                  <a:schemeClr val="bg1">
                    <a:lumMod val="50000"/>
                  </a:schemeClr>
                </a:solidFill>
              </a:rPr>
              <a:t>Our methods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465" name="Freeform 21"/>
          <p:cNvSpPr>
            <a:spLocks/>
          </p:cNvSpPr>
          <p:nvPr/>
        </p:nvSpPr>
        <p:spPr bwMode="auto">
          <a:xfrm>
            <a:off x="7051675" y="4868863"/>
            <a:ext cx="354013" cy="298450"/>
          </a:xfrm>
          <a:custGeom>
            <a:avLst/>
            <a:gdLst>
              <a:gd name="T0" fmla="*/ 35856690 w 3506"/>
              <a:gd name="T1" fmla="*/ 17913783 h 2948"/>
              <a:gd name="T2" fmla="*/ 29137411 w 3506"/>
              <a:gd name="T3" fmla="*/ 11197443 h 2948"/>
              <a:gd name="T4" fmla="*/ 29137411 w 3506"/>
              <a:gd name="T5" fmla="*/ 1117669 h 2948"/>
              <a:gd name="T6" fmla="*/ 24647625 w 3506"/>
              <a:gd name="T7" fmla="*/ 1117669 h 2948"/>
              <a:gd name="T8" fmla="*/ 24647625 w 3506"/>
              <a:gd name="T9" fmla="*/ 6716441 h 2948"/>
              <a:gd name="T10" fmla="*/ 17928345 w 3506"/>
              <a:gd name="T11" fmla="*/ 0 h 2948"/>
              <a:gd name="T12" fmla="*/ 0 w 3506"/>
              <a:gd name="T13" fmla="*/ 17913783 h 2948"/>
              <a:gd name="T14" fmla="*/ 0 w 3506"/>
              <a:gd name="T15" fmla="*/ 19031452 h 2948"/>
              <a:gd name="T16" fmla="*/ 4479486 w 3506"/>
              <a:gd name="T17" fmla="*/ 19031452 h 2948"/>
              <a:gd name="T18" fmla="*/ 4479486 w 3506"/>
              <a:gd name="T19" fmla="*/ 30228895 h 2948"/>
              <a:gd name="T20" fmla="*/ 15688552 w 3506"/>
              <a:gd name="T21" fmla="*/ 30228895 h 2948"/>
              <a:gd name="T22" fmla="*/ 15688552 w 3506"/>
              <a:gd name="T23" fmla="*/ 23512454 h 2948"/>
              <a:gd name="T24" fmla="*/ 20168139 w 3506"/>
              <a:gd name="T25" fmla="*/ 23512454 h 2948"/>
              <a:gd name="T26" fmla="*/ 20168139 w 3506"/>
              <a:gd name="T27" fmla="*/ 30228895 h 2948"/>
              <a:gd name="T28" fmla="*/ 31377204 w 3506"/>
              <a:gd name="T29" fmla="*/ 30228895 h 2948"/>
              <a:gd name="T30" fmla="*/ 31377204 w 3506"/>
              <a:gd name="T31" fmla="*/ 19031452 h 2948"/>
              <a:gd name="T32" fmla="*/ 35856690 w 3506"/>
              <a:gd name="T33" fmla="*/ 19031452 h 2948"/>
              <a:gd name="T34" fmla="*/ 35856690 w 3506"/>
              <a:gd name="T35" fmla="*/ 17913783 h 294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506" h="2948">
                <a:moveTo>
                  <a:pt x="3506" y="1747"/>
                </a:moveTo>
                <a:lnTo>
                  <a:pt x="2849" y="1092"/>
                </a:lnTo>
                <a:lnTo>
                  <a:pt x="2849" y="109"/>
                </a:lnTo>
                <a:lnTo>
                  <a:pt x="2410" y="109"/>
                </a:lnTo>
                <a:lnTo>
                  <a:pt x="2410" y="655"/>
                </a:lnTo>
                <a:lnTo>
                  <a:pt x="1753" y="0"/>
                </a:lnTo>
                <a:lnTo>
                  <a:pt x="0" y="1747"/>
                </a:lnTo>
                <a:lnTo>
                  <a:pt x="0" y="1856"/>
                </a:lnTo>
                <a:lnTo>
                  <a:pt x="438" y="1856"/>
                </a:lnTo>
                <a:lnTo>
                  <a:pt x="438" y="2948"/>
                </a:lnTo>
                <a:lnTo>
                  <a:pt x="1534" y="2948"/>
                </a:lnTo>
                <a:lnTo>
                  <a:pt x="1534" y="2293"/>
                </a:lnTo>
                <a:lnTo>
                  <a:pt x="1972" y="2293"/>
                </a:lnTo>
                <a:lnTo>
                  <a:pt x="1972" y="2948"/>
                </a:lnTo>
                <a:lnTo>
                  <a:pt x="3068" y="2948"/>
                </a:lnTo>
                <a:lnTo>
                  <a:pt x="3068" y="1856"/>
                </a:lnTo>
                <a:lnTo>
                  <a:pt x="3506" y="1856"/>
                </a:lnTo>
                <a:lnTo>
                  <a:pt x="3506" y="17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49"/>
          <p:cNvSpPr>
            <a:spLocks/>
          </p:cNvSpPr>
          <p:nvPr/>
        </p:nvSpPr>
        <p:spPr bwMode="auto">
          <a:xfrm>
            <a:off x="7023100" y="2233613"/>
            <a:ext cx="360363" cy="338137"/>
          </a:xfrm>
          <a:custGeom>
            <a:avLst/>
            <a:gdLst>
              <a:gd name="T0" fmla="*/ 62264139 w 2057"/>
              <a:gd name="T1" fmla="*/ 47034524 h 1929"/>
              <a:gd name="T2" fmla="*/ 43677327 w 2057"/>
              <a:gd name="T3" fmla="*/ 28497289 h 1929"/>
              <a:gd name="T4" fmla="*/ 39485238 w 2057"/>
              <a:gd name="T5" fmla="*/ 28497289 h 1929"/>
              <a:gd name="T6" fmla="*/ 38098270 w 2057"/>
              <a:gd name="T7" fmla="*/ 29880688 h 1929"/>
              <a:gd name="T8" fmla="*/ 26755157 w 2057"/>
              <a:gd name="T9" fmla="*/ 18567911 h 1929"/>
              <a:gd name="T10" fmla="*/ 45372627 w 2057"/>
              <a:gd name="T11" fmla="*/ 0 h 1929"/>
              <a:gd name="T12" fmla="*/ 25645512 w 2057"/>
              <a:gd name="T13" fmla="*/ 0 h 1929"/>
              <a:gd name="T14" fmla="*/ 16891512 w 2057"/>
              <a:gd name="T15" fmla="*/ 8730561 h 1929"/>
              <a:gd name="T16" fmla="*/ 16028358 w 2057"/>
              <a:gd name="T17" fmla="*/ 7869880 h 1929"/>
              <a:gd name="T18" fmla="*/ 11836269 w 2057"/>
              <a:gd name="T19" fmla="*/ 7869880 h 1929"/>
              <a:gd name="T20" fmla="*/ 11836269 w 2057"/>
              <a:gd name="T21" fmla="*/ 12050754 h 1929"/>
              <a:gd name="T22" fmla="*/ 12699423 w 2057"/>
              <a:gd name="T23" fmla="*/ 12911434 h 1929"/>
              <a:gd name="T24" fmla="*/ 0 w 2057"/>
              <a:gd name="T25" fmla="*/ 25576935 h 1929"/>
              <a:gd name="T26" fmla="*/ 9863645 w 2057"/>
              <a:gd name="T27" fmla="*/ 35414285 h 1929"/>
              <a:gd name="T28" fmla="*/ 22563068 w 2057"/>
              <a:gd name="T29" fmla="*/ 22748785 h 1929"/>
              <a:gd name="T30" fmla="*/ 33906182 w 2057"/>
              <a:gd name="T31" fmla="*/ 34061562 h 1929"/>
              <a:gd name="T32" fmla="*/ 32519213 w 2057"/>
              <a:gd name="T33" fmla="*/ 35444961 h 1929"/>
              <a:gd name="T34" fmla="*/ 32519213 w 2057"/>
              <a:gd name="T35" fmla="*/ 39625835 h 1929"/>
              <a:gd name="T36" fmla="*/ 51105850 w 2057"/>
              <a:gd name="T37" fmla="*/ 58162895 h 1929"/>
              <a:gd name="T38" fmla="*/ 55297939 w 2057"/>
              <a:gd name="T39" fmla="*/ 58162895 h 1929"/>
              <a:gd name="T40" fmla="*/ 62264139 w 2057"/>
              <a:gd name="T41" fmla="*/ 51215397 h 1929"/>
              <a:gd name="T42" fmla="*/ 62264139 w 2057"/>
              <a:gd name="T43" fmla="*/ 47034524 h 192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057" h="1929">
                <a:moveTo>
                  <a:pt x="2020" y="1530"/>
                </a:moveTo>
                <a:cubicBezTo>
                  <a:pt x="1417" y="927"/>
                  <a:pt x="1417" y="927"/>
                  <a:pt x="1417" y="927"/>
                </a:cubicBezTo>
                <a:cubicBezTo>
                  <a:pt x="1380" y="890"/>
                  <a:pt x="1318" y="890"/>
                  <a:pt x="1281" y="927"/>
                </a:cubicBezTo>
                <a:cubicBezTo>
                  <a:pt x="1236" y="972"/>
                  <a:pt x="1236" y="972"/>
                  <a:pt x="1236" y="972"/>
                </a:cubicBezTo>
                <a:cubicBezTo>
                  <a:pt x="868" y="604"/>
                  <a:pt x="868" y="604"/>
                  <a:pt x="868" y="604"/>
                </a:cubicBezTo>
                <a:cubicBezTo>
                  <a:pt x="1472" y="0"/>
                  <a:pt x="1472" y="0"/>
                  <a:pt x="1472" y="0"/>
                </a:cubicBezTo>
                <a:cubicBezTo>
                  <a:pt x="832" y="0"/>
                  <a:pt x="832" y="0"/>
                  <a:pt x="832" y="0"/>
                </a:cubicBezTo>
                <a:cubicBezTo>
                  <a:pt x="548" y="284"/>
                  <a:pt x="548" y="284"/>
                  <a:pt x="548" y="284"/>
                </a:cubicBezTo>
                <a:cubicBezTo>
                  <a:pt x="520" y="256"/>
                  <a:pt x="520" y="256"/>
                  <a:pt x="520" y="256"/>
                </a:cubicBezTo>
                <a:cubicBezTo>
                  <a:pt x="384" y="256"/>
                  <a:pt x="384" y="256"/>
                  <a:pt x="384" y="256"/>
                </a:cubicBezTo>
                <a:cubicBezTo>
                  <a:pt x="384" y="392"/>
                  <a:pt x="384" y="392"/>
                  <a:pt x="384" y="392"/>
                </a:cubicBezTo>
                <a:cubicBezTo>
                  <a:pt x="412" y="420"/>
                  <a:pt x="412" y="420"/>
                  <a:pt x="412" y="420"/>
                </a:cubicBezTo>
                <a:cubicBezTo>
                  <a:pt x="0" y="832"/>
                  <a:pt x="0" y="832"/>
                  <a:pt x="0" y="832"/>
                </a:cubicBezTo>
                <a:cubicBezTo>
                  <a:pt x="320" y="1152"/>
                  <a:pt x="320" y="1152"/>
                  <a:pt x="320" y="1152"/>
                </a:cubicBezTo>
                <a:cubicBezTo>
                  <a:pt x="732" y="740"/>
                  <a:pt x="732" y="740"/>
                  <a:pt x="732" y="740"/>
                </a:cubicBezTo>
                <a:cubicBezTo>
                  <a:pt x="1100" y="1108"/>
                  <a:pt x="1100" y="1108"/>
                  <a:pt x="1100" y="1108"/>
                </a:cubicBezTo>
                <a:cubicBezTo>
                  <a:pt x="1055" y="1153"/>
                  <a:pt x="1055" y="1153"/>
                  <a:pt x="1055" y="1153"/>
                </a:cubicBezTo>
                <a:cubicBezTo>
                  <a:pt x="1018" y="1190"/>
                  <a:pt x="1018" y="1252"/>
                  <a:pt x="1055" y="1289"/>
                </a:cubicBezTo>
                <a:cubicBezTo>
                  <a:pt x="1658" y="1892"/>
                  <a:pt x="1658" y="1892"/>
                  <a:pt x="1658" y="1892"/>
                </a:cubicBezTo>
                <a:cubicBezTo>
                  <a:pt x="1695" y="1929"/>
                  <a:pt x="1756" y="1929"/>
                  <a:pt x="1794" y="1892"/>
                </a:cubicBezTo>
                <a:cubicBezTo>
                  <a:pt x="2020" y="1666"/>
                  <a:pt x="2020" y="1666"/>
                  <a:pt x="2020" y="1666"/>
                </a:cubicBezTo>
                <a:cubicBezTo>
                  <a:pt x="2057" y="1628"/>
                  <a:pt x="2057" y="1567"/>
                  <a:pt x="2020" y="15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65"/>
          <p:cNvSpPr>
            <a:spLocks noEditPoints="1"/>
          </p:cNvSpPr>
          <p:nvPr/>
        </p:nvSpPr>
        <p:spPr bwMode="auto">
          <a:xfrm>
            <a:off x="7670800" y="3498850"/>
            <a:ext cx="306388" cy="266700"/>
          </a:xfrm>
          <a:custGeom>
            <a:avLst/>
            <a:gdLst>
              <a:gd name="T0" fmla="*/ 34832502 w 1213"/>
              <a:gd name="T1" fmla="*/ 45093931 h 1048"/>
              <a:gd name="T2" fmla="*/ 21834376 w 1213"/>
              <a:gd name="T3" fmla="*/ 67608450 h 1048"/>
              <a:gd name="T4" fmla="*/ 64734758 w 1213"/>
              <a:gd name="T5" fmla="*/ 67608450 h 1048"/>
              <a:gd name="T6" fmla="*/ 77668979 w 1213"/>
              <a:gd name="T7" fmla="*/ 45093931 h 1048"/>
              <a:gd name="T8" fmla="*/ 34832502 w 1213"/>
              <a:gd name="T9" fmla="*/ 45093931 h 1048"/>
              <a:gd name="T10" fmla="*/ 74019350 w 1213"/>
              <a:gd name="T11" fmla="*/ 38707128 h 1048"/>
              <a:gd name="T12" fmla="*/ 51736632 w 1213"/>
              <a:gd name="T13" fmla="*/ 0 h 1048"/>
              <a:gd name="T14" fmla="*/ 25868442 w 1213"/>
              <a:gd name="T15" fmla="*/ 0 h 1048"/>
              <a:gd name="T16" fmla="*/ 48087003 w 1213"/>
              <a:gd name="T17" fmla="*/ 38707128 h 1048"/>
              <a:gd name="T18" fmla="*/ 74019350 w 1213"/>
              <a:gd name="T19" fmla="*/ 38707128 h 1048"/>
              <a:gd name="T20" fmla="*/ 22218561 w 1213"/>
              <a:gd name="T21" fmla="*/ 6451188 h 1048"/>
              <a:gd name="T22" fmla="*/ 0 w 1213"/>
              <a:gd name="T23" fmla="*/ 45093931 h 1048"/>
              <a:gd name="T24" fmla="*/ 12934221 w 1213"/>
              <a:gd name="T25" fmla="*/ 67608450 h 1048"/>
              <a:gd name="T26" fmla="*/ 35152782 w 1213"/>
              <a:gd name="T27" fmla="*/ 28965961 h 1048"/>
              <a:gd name="T28" fmla="*/ 22218561 w 1213"/>
              <a:gd name="T29" fmla="*/ 6451188 h 10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213" h="1048">
                <a:moveTo>
                  <a:pt x="544" y="699"/>
                </a:moveTo>
                <a:lnTo>
                  <a:pt x="341" y="1048"/>
                </a:lnTo>
                <a:lnTo>
                  <a:pt x="1011" y="1048"/>
                </a:lnTo>
                <a:lnTo>
                  <a:pt x="1213" y="699"/>
                </a:lnTo>
                <a:lnTo>
                  <a:pt x="544" y="699"/>
                </a:lnTo>
                <a:close/>
                <a:moveTo>
                  <a:pt x="1156" y="600"/>
                </a:moveTo>
                <a:lnTo>
                  <a:pt x="808" y="0"/>
                </a:lnTo>
                <a:lnTo>
                  <a:pt x="404" y="0"/>
                </a:lnTo>
                <a:lnTo>
                  <a:pt x="751" y="600"/>
                </a:lnTo>
                <a:lnTo>
                  <a:pt x="1156" y="600"/>
                </a:lnTo>
                <a:close/>
                <a:moveTo>
                  <a:pt x="347" y="100"/>
                </a:moveTo>
                <a:lnTo>
                  <a:pt x="0" y="699"/>
                </a:lnTo>
                <a:lnTo>
                  <a:pt x="202" y="1048"/>
                </a:lnTo>
                <a:lnTo>
                  <a:pt x="549" y="449"/>
                </a:lnTo>
                <a:lnTo>
                  <a:pt x="347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331"/>
          <p:cNvSpPr>
            <a:spLocks noEditPoints="1"/>
          </p:cNvSpPr>
          <p:nvPr/>
        </p:nvSpPr>
        <p:spPr bwMode="auto">
          <a:xfrm>
            <a:off x="4805363" y="4867275"/>
            <a:ext cx="420687" cy="263525"/>
          </a:xfrm>
          <a:custGeom>
            <a:avLst/>
            <a:gdLst>
              <a:gd name="T0" fmla="*/ 2147483646 w 2048"/>
              <a:gd name="T1" fmla="*/ 0 h 1280"/>
              <a:gd name="T2" fmla="*/ 0 w 2048"/>
              <a:gd name="T3" fmla="*/ 2147483646 h 1280"/>
              <a:gd name="T4" fmla="*/ 2147483646 w 2048"/>
              <a:gd name="T5" fmla="*/ 2147483646 h 1280"/>
              <a:gd name="T6" fmla="*/ 2147483646 w 2048"/>
              <a:gd name="T7" fmla="*/ 2147483646 h 1280"/>
              <a:gd name="T8" fmla="*/ 2147483646 w 2048"/>
              <a:gd name="T9" fmla="*/ 0 h 1280"/>
              <a:gd name="T10" fmla="*/ 2147483646 w 2048"/>
              <a:gd name="T11" fmla="*/ 2147483646 h 1280"/>
              <a:gd name="T12" fmla="*/ 2147483646 w 2048"/>
              <a:gd name="T13" fmla="*/ 2147483646 h 1280"/>
              <a:gd name="T14" fmla="*/ 2147483646 w 2048"/>
              <a:gd name="T15" fmla="*/ 2147483646 h 1280"/>
              <a:gd name="T16" fmla="*/ 2147483646 w 2048"/>
              <a:gd name="T17" fmla="*/ 2147483646 h 1280"/>
              <a:gd name="T18" fmla="*/ 2147483646 w 2048"/>
              <a:gd name="T19" fmla="*/ 2147483646 h 1280"/>
              <a:gd name="T20" fmla="*/ 2147483646 w 2048"/>
              <a:gd name="T21" fmla="*/ 2147483646 h 1280"/>
              <a:gd name="T22" fmla="*/ 2147483646 w 2048"/>
              <a:gd name="T23" fmla="*/ 2147483646 h 1280"/>
              <a:gd name="T24" fmla="*/ 2147483646 w 2048"/>
              <a:gd name="T25" fmla="*/ 2147483646 h 1280"/>
              <a:gd name="T26" fmla="*/ 2147483646 w 2048"/>
              <a:gd name="T27" fmla="*/ 2147483646 h 1280"/>
              <a:gd name="T28" fmla="*/ 2147483646 w 2048"/>
              <a:gd name="T29" fmla="*/ 2147483646 h 1280"/>
              <a:gd name="T30" fmla="*/ 2147483646 w 2048"/>
              <a:gd name="T31" fmla="*/ 2147483646 h 1280"/>
              <a:gd name="T32" fmla="*/ 2147483646 w 2048"/>
              <a:gd name="T33" fmla="*/ 2147483646 h 1280"/>
              <a:gd name="T34" fmla="*/ 2147483646 w 2048"/>
              <a:gd name="T35" fmla="*/ 2147483646 h 1280"/>
              <a:gd name="T36" fmla="*/ 2147483646 w 2048"/>
              <a:gd name="T37" fmla="*/ 2147483646 h 1280"/>
              <a:gd name="T38" fmla="*/ 2147483646 w 2048"/>
              <a:gd name="T39" fmla="*/ 2147483646 h 1280"/>
              <a:gd name="T40" fmla="*/ 2147483646 w 2048"/>
              <a:gd name="T41" fmla="*/ 2147483646 h 1280"/>
              <a:gd name="T42" fmla="*/ 2147483646 w 2048"/>
              <a:gd name="T43" fmla="*/ 2147483646 h 1280"/>
              <a:gd name="T44" fmla="*/ 2147483646 w 2048"/>
              <a:gd name="T45" fmla="*/ 2147483646 h 1280"/>
              <a:gd name="T46" fmla="*/ 2147483646 w 2048"/>
              <a:gd name="T47" fmla="*/ 2147483646 h 12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048" h="1280">
                <a:moveTo>
                  <a:pt x="1024" y="0"/>
                </a:moveTo>
                <a:cubicBezTo>
                  <a:pt x="577" y="0"/>
                  <a:pt x="190" y="260"/>
                  <a:pt x="0" y="640"/>
                </a:cubicBezTo>
                <a:cubicBezTo>
                  <a:pt x="190" y="1020"/>
                  <a:pt x="577" y="1280"/>
                  <a:pt x="1024" y="1280"/>
                </a:cubicBezTo>
                <a:cubicBezTo>
                  <a:pt x="1471" y="1280"/>
                  <a:pt x="1858" y="1020"/>
                  <a:pt x="2048" y="640"/>
                </a:cubicBezTo>
                <a:cubicBezTo>
                  <a:pt x="1858" y="260"/>
                  <a:pt x="1471" y="0"/>
                  <a:pt x="1024" y="0"/>
                </a:cubicBezTo>
                <a:close/>
                <a:moveTo>
                  <a:pt x="1529" y="339"/>
                </a:moveTo>
                <a:cubicBezTo>
                  <a:pt x="1649" y="416"/>
                  <a:pt x="1751" y="519"/>
                  <a:pt x="1828" y="640"/>
                </a:cubicBezTo>
                <a:cubicBezTo>
                  <a:pt x="1751" y="761"/>
                  <a:pt x="1649" y="864"/>
                  <a:pt x="1529" y="941"/>
                </a:cubicBezTo>
                <a:cubicBezTo>
                  <a:pt x="1378" y="1037"/>
                  <a:pt x="1203" y="1088"/>
                  <a:pt x="1024" y="1088"/>
                </a:cubicBezTo>
                <a:cubicBezTo>
                  <a:pt x="845" y="1088"/>
                  <a:pt x="670" y="1037"/>
                  <a:pt x="519" y="941"/>
                </a:cubicBezTo>
                <a:cubicBezTo>
                  <a:pt x="399" y="864"/>
                  <a:pt x="297" y="761"/>
                  <a:pt x="220" y="640"/>
                </a:cubicBezTo>
                <a:cubicBezTo>
                  <a:pt x="297" y="519"/>
                  <a:pt x="399" y="416"/>
                  <a:pt x="519" y="339"/>
                </a:cubicBezTo>
                <a:cubicBezTo>
                  <a:pt x="527" y="334"/>
                  <a:pt x="535" y="330"/>
                  <a:pt x="543" y="325"/>
                </a:cubicBezTo>
                <a:cubicBezTo>
                  <a:pt x="523" y="379"/>
                  <a:pt x="512" y="438"/>
                  <a:pt x="512" y="500"/>
                </a:cubicBezTo>
                <a:cubicBezTo>
                  <a:pt x="512" y="783"/>
                  <a:pt x="741" y="1012"/>
                  <a:pt x="1024" y="1012"/>
                </a:cubicBezTo>
                <a:cubicBezTo>
                  <a:pt x="1307" y="1012"/>
                  <a:pt x="1536" y="783"/>
                  <a:pt x="1536" y="500"/>
                </a:cubicBezTo>
                <a:cubicBezTo>
                  <a:pt x="1536" y="438"/>
                  <a:pt x="1525" y="379"/>
                  <a:pt x="1505" y="325"/>
                </a:cubicBezTo>
                <a:cubicBezTo>
                  <a:pt x="1513" y="330"/>
                  <a:pt x="1521" y="334"/>
                  <a:pt x="1529" y="339"/>
                </a:cubicBezTo>
                <a:cubicBezTo>
                  <a:pt x="1529" y="339"/>
                  <a:pt x="1529" y="339"/>
                  <a:pt x="1529" y="339"/>
                </a:cubicBezTo>
                <a:close/>
                <a:moveTo>
                  <a:pt x="1024" y="448"/>
                </a:moveTo>
                <a:cubicBezTo>
                  <a:pt x="1024" y="554"/>
                  <a:pt x="938" y="640"/>
                  <a:pt x="832" y="640"/>
                </a:cubicBezTo>
                <a:cubicBezTo>
                  <a:pt x="726" y="640"/>
                  <a:pt x="640" y="554"/>
                  <a:pt x="640" y="448"/>
                </a:cubicBezTo>
                <a:cubicBezTo>
                  <a:pt x="640" y="342"/>
                  <a:pt x="726" y="256"/>
                  <a:pt x="832" y="256"/>
                </a:cubicBezTo>
                <a:cubicBezTo>
                  <a:pt x="938" y="256"/>
                  <a:pt x="1024" y="342"/>
                  <a:pt x="1024" y="4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128"/>
          <p:cNvSpPr>
            <a:spLocks/>
          </p:cNvSpPr>
          <p:nvPr/>
        </p:nvSpPr>
        <p:spPr bwMode="auto">
          <a:xfrm>
            <a:off x="4203700" y="3513138"/>
            <a:ext cx="284163" cy="282575"/>
          </a:xfrm>
          <a:custGeom>
            <a:avLst/>
            <a:gdLst>
              <a:gd name="T0" fmla="*/ 2147483646 w 2048"/>
              <a:gd name="T1" fmla="*/ 2147483646 h 2048"/>
              <a:gd name="T2" fmla="*/ 2147483646 w 2048"/>
              <a:gd name="T3" fmla="*/ 2147483646 h 2048"/>
              <a:gd name="T4" fmla="*/ 2147483646 w 2048"/>
              <a:gd name="T5" fmla="*/ 2147483646 h 2048"/>
              <a:gd name="T6" fmla="*/ 0 w 2048"/>
              <a:gd name="T7" fmla="*/ 2147483646 h 2048"/>
              <a:gd name="T8" fmla="*/ 2147483646 w 2048"/>
              <a:gd name="T9" fmla="*/ 2147483646 h 2048"/>
              <a:gd name="T10" fmla="*/ 0 w 2048"/>
              <a:gd name="T11" fmla="*/ 2147483646 h 2048"/>
              <a:gd name="T12" fmla="*/ 2147483646 w 2048"/>
              <a:gd name="T13" fmla="*/ 2147483646 h 2048"/>
              <a:gd name="T14" fmla="*/ 2147483646 w 2048"/>
              <a:gd name="T15" fmla="*/ 2147483646 h 2048"/>
              <a:gd name="T16" fmla="*/ 2147483646 w 2048"/>
              <a:gd name="T17" fmla="*/ 2147483646 h 2048"/>
              <a:gd name="T18" fmla="*/ 2147483646 w 2048"/>
              <a:gd name="T19" fmla="*/ 2147483646 h 2048"/>
              <a:gd name="T20" fmla="*/ 2147483646 w 2048"/>
              <a:gd name="T21" fmla="*/ 2147483646 h 2048"/>
              <a:gd name="T22" fmla="*/ 2147483646 w 2048"/>
              <a:gd name="T23" fmla="*/ 0 h 2048"/>
              <a:gd name="T24" fmla="*/ 2147483646 w 2048"/>
              <a:gd name="T25" fmla="*/ 2147483646 h 20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048" h="2048">
                <a:moveTo>
                  <a:pt x="1408" y="128"/>
                </a:moveTo>
                <a:cubicBezTo>
                  <a:pt x="768" y="768"/>
                  <a:pt x="768" y="768"/>
                  <a:pt x="768" y="768"/>
                </a:cubicBezTo>
                <a:cubicBezTo>
                  <a:pt x="384" y="768"/>
                  <a:pt x="384" y="768"/>
                  <a:pt x="384" y="768"/>
                </a:cubicBezTo>
                <a:cubicBezTo>
                  <a:pt x="0" y="1280"/>
                  <a:pt x="0" y="1280"/>
                  <a:pt x="0" y="1280"/>
                </a:cubicBezTo>
                <a:cubicBezTo>
                  <a:pt x="0" y="1280"/>
                  <a:pt x="407" y="1167"/>
                  <a:pt x="644" y="1220"/>
                </a:cubicBezTo>
                <a:cubicBezTo>
                  <a:pt x="0" y="2048"/>
                  <a:pt x="0" y="2048"/>
                  <a:pt x="0" y="2048"/>
                </a:cubicBezTo>
                <a:cubicBezTo>
                  <a:pt x="844" y="1392"/>
                  <a:pt x="844" y="1392"/>
                  <a:pt x="844" y="1392"/>
                </a:cubicBezTo>
                <a:cubicBezTo>
                  <a:pt x="961" y="1661"/>
                  <a:pt x="768" y="2048"/>
                  <a:pt x="768" y="2048"/>
                </a:cubicBezTo>
                <a:cubicBezTo>
                  <a:pt x="1280" y="1664"/>
                  <a:pt x="1280" y="1664"/>
                  <a:pt x="1280" y="1664"/>
                </a:cubicBezTo>
                <a:cubicBezTo>
                  <a:pt x="1280" y="1280"/>
                  <a:pt x="1280" y="1280"/>
                  <a:pt x="1280" y="1280"/>
                </a:cubicBezTo>
                <a:cubicBezTo>
                  <a:pt x="1920" y="640"/>
                  <a:pt x="1920" y="640"/>
                  <a:pt x="1920" y="640"/>
                </a:cubicBezTo>
                <a:cubicBezTo>
                  <a:pt x="2048" y="0"/>
                  <a:pt x="2048" y="0"/>
                  <a:pt x="2048" y="0"/>
                </a:cubicBezTo>
                <a:lnTo>
                  <a:pt x="140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280"/>
          <p:cNvSpPr>
            <a:spLocks noEditPoints="1"/>
          </p:cNvSpPr>
          <p:nvPr/>
        </p:nvSpPr>
        <p:spPr bwMode="auto">
          <a:xfrm>
            <a:off x="4864100" y="2247900"/>
            <a:ext cx="296863" cy="295275"/>
          </a:xfrm>
          <a:custGeom>
            <a:avLst/>
            <a:gdLst>
              <a:gd name="T0" fmla="*/ 2147483646 w 2063"/>
              <a:gd name="T1" fmla="*/ 2147483646 h 2063"/>
              <a:gd name="T2" fmla="*/ 2147483646 w 2063"/>
              <a:gd name="T3" fmla="*/ 2147483646 h 2063"/>
              <a:gd name="T4" fmla="*/ 2147483646 w 2063"/>
              <a:gd name="T5" fmla="*/ 2147483646 h 2063"/>
              <a:gd name="T6" fmla="*/ 2147483646 w 2063"/>
              <a:gd name="T7" fmla="*/ 2147483646 h 2063"/>
              <a:gd name="T8" fmla="*/ 2147483646 w 2063"/>
              <a:gd name="T9" fmla="*/ 2147483646 h 2063"/>
              <a:gd name="T10" fmla="*/ 2147483646 w 2063"/>
              <a:gd name="T11" fmla="*/ 2147483646 h 2063"/>
              <a:gd name="T12" fmla="*/ 2147483646 w 2063"/>
              <a:gd name="T13" fmla="*/ 2147483646 h 2063"/>
              <a:gd name="T14" fmla="*/ 2147483646 w 2063"/>
              <a:gd name="T15" fmla="*/ 2147483646 h 2063"/>
              <a:gd name="T16" fmla="*/ 2147483646 w 2063"/>
              <a:gd name="T17" fmla="*/ 2147483646 h 2063"/>
              <a:gd name="T18" fmla="*/ 2147483646 w 2063"/>
              <a:gd name="T19" fmla="*/ 2147483646 h 2063"/>
              <a:gd name="T20" fmla="*/ 0 w 2063"/>
              <a:gd name="T21" fmla="*/ 2147483646 h 2063"/>
              <a:gd name="T22" fmla="*/ 2147483646 w 2063"/>
              <a:gd name="T23" fmla="*/ 2147483646 h 2063"/>
              <a:gd name="T24" fmla="*/ 2147483646 w 2063"/>
              <a:gd name="T25" fmla="*/ 2147483646 h 2063"/>
              <a:gd name="T26" fmla="*/ 2147483646 w 2063"/>
              <a:gd name="T27" fmla="*/ 2147483646 h 2063"/>
              <a:gd name="T28" fmla="*/ 2147483646 w 2063"/>
              <a:gd name="T29" fmla="*/ 2147483646 h 2063"/>
              <a:gd name="T30" fmla="*/ 2147483646 w 2063"/>
              <a:gd name="T31" fmla="*/ 2147483646 h 2063"/>
              <a:gd name="T32" fmla="*/ 2147483646 w 2063"/>
              <a:gd name="T33" fmla="*/ 2147483646 h 2063"/>
              <a:gd name="T34" fmla="*/ 2147483646 w 2063"/>
              <a:gd name="T35" fmla="*/ 2147483646 h 2063"/>
              <a:gd name="T36" fmla="*/ 2147483646 w 2063"/>
              <a:gd name="T37" fmla="*/ 2147483646 h 2063"/>
              <a:gd name="T38" fmla="*/ 2147483646 w 2063"/>
              <a:gd name="T39" fmla="*/ 2147483646 h 2063"/>
              <a:gd name="T40" fmla="*/ 2147483646 w 2063"/>
              <a:gd name="T41" fmla="*/ 2147483646 h 2063"/>
              <a:gd name="T42" fmla="*/ 2147483646 w 2063"/>
              <a:gd name="T43" fmla="*/ 2147483646 h 2063"/>
              <a:gd name="T44" fmla="*/ 2147483646 w 2063"/>
              <a:gd name="T45" fmla="*/ 2147483646 h 2063"/>
              <a:gd name="T46" fmla="*/ 2147483646 w 2063"/>
              <a:gd name="T47" fmla="*/ 2147483646 h 2063"/>
              <a:gd name="T48" fmla="*/ 2147483646 w 2063"/>
              <a:gd name="T49" fmla="*/ 2147483646 h 2063"/>
              <a:gd name="T50" fmla="*/ 2147483646 w 2063"/>
              <a:gd name="T51" fmla="*/ 2147483646 h 2063"/>
              <a:gd name="T52" fmla="*/ 2147483646 w 2063"/>
              <a:gd name="T53" fmla="*/ 2147483646 h 2063"/>
              <a:gd name="T54" fmla="*/ 2147483646 w 2063"/>
              <a:gd name="T55" fmla="*/ 2147483646 h 2063"/>
              <a:gd name="T56" fmla="*/ 2147483646 w 2063"/>
              <a:gd name="T57" fmla="*/ 2147483646 h 2063"/>
              <a:gd name="T58" fmla="*/ 2147483646 w 2063"/>
              <a:gd name="T59" fmla="*/ 2147483646 h 2063"/>
              <a:gd name="T60" fmla="*/ 2147483646 w 2063"/>
              <a:gd name="T61" fmla="*/ 2147483646 h 2063"/>
              <a:gd name="T62" fmla="*/ 2147483646 w 2063"/>
              <a:gd name="T63" fmla="*/ 2147483646 h 2063"/>
              <a:gd name="T64" fmla="*/ 2147483646 w 2063"/>
              <a:gd name="T65" fmla="*/ 2147483646 h 2063"/>
              <a:gd name="T66" fmla="*/ 2147483646 w 2063"/>
              <a:gd name="T67" fmla="*/ 2147483646 h 2063"/>
              <a:gd name="T68" fmla="*/ 2147483646 w 2063"/>
              <a:gd name="T69" fmla="*/ 2147483646 h 2063"/>
              <a:gd name="T70" fmla="*/ 2147483646 w 2063"/>
              <a:gd name="T71" fmla="*/ 2147483646 h 2063"/>
              <a:gd name="T72" fmla="*/ 2147483646 w 2063"/>
              <a:gd name="T73" fmla="*/ 2147483646 h 2063"/>
              <a:gd name="T74" fmla="*/ 2147483646 w 2063"/>
              <a:gd name="T75" fmla="*/ 2147483646 h 206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063" h="2063">
                <a:moveTo>
                  <a:pt x="2004" y="643"/>
                </a:moveTo>
                <a:cubicBezTo>
                  <a:pt x="1802" y="441"/>
                  <a:pt x="1802" y="441"/>
                  <a:pt x="1802" y="441"/>
                </a:cubicBezTo>
                <a:cubicBezTo>
                  <a:pt x="1752" y="392"/>
                  <a:pt x="1671" y="311"/>
                  <a:pt x="1622" y="261"/>
                </a:cubicBezTo>
                <a:cubicBezTo>
                  <a:pt x="1420" y="59"/>
                  <a:pt x="1420" y="59"/>
                  <a:pt x="1420" y="59"/>
                </a:cubicBezTo>
                <a:cubicBezTo>
                  <a:pt x="1370" y="9"/>
                  <a:pt x="1282" y="0"/>
                  <a:pt x="1223" y="39"/>
                </a:cubicBezTo>
                <a:cubicBezTo>
                  <a:pt x="670" y="408"/>
                  <a:pt x="670" y="408"/>
                  <a:pt x="670" y="408"/>
                </a:cubicBezTo>
                <a:cubicBezTo>
                  <a:pt x="612" y="447"/>
                  <a:pt x="590" y="530"/>
                  <a:pt x="621" y="593"/>
                </a:cubicBezTo>
                <a:cubicBezTo>
                  <a:pt x="762" y="875"/>
                  <a:pt x="762" y="875"/>
                  <a:pt x="762" y="875"/>
                </a:cubicBezTo>
                <a:cubicBezTo>
                  <a:pt x="767" y="883"/>
                  <a:pt x="772" y="892"/>
                  <a:pt x="777" y="902"/>
                </a:cubicBezTo>
                <a:cubicBezTo>
                  <a:pt x="64" y="1615"/>
                  <a:pt x="64" y="1615"/>
                  <a:pt x="64" y="1615"/>
                </a:cubicBezTo>
                <a:cubicBezTo>
                  <a:pt x="0" y="2063"/>
                  <a:pt x="0" y="2063"/>
                  <a:pt x="0" y="2063"/>
                </a:cubicBezTo>
                <a:cubicBezTo>
                  <a:pt x="384" y="2063"/>
                  <a:pt x="384" y="2063"/>
                  <a:pt x="384" y="2063"/>
                </a:cubicBezTo>
                <a:cubicBezTo>
                  <a:pt x="384" y="1935"/>
                  <a:pt x="384" y="1935"/>
                  <a:pt x="384" y="1935"/>
                </a:cubicBezTo>
                <a:cubicBezTo>
                  <a:pt x="640" y="1935"/>
                  <a:pt x="640" y="1935"/>
                  <a:pt x="640" y="1935"/>
                </a:cubicBezTo>
                <a:cubicBezTo>
                  <a:pt x="640" y="1679"/>
                  <a:pt x="640" y="1679"/>
                  <a:pt x="640" y="1679"/>
                </a:cubicBezTo>
                <a:cubicBezTo>
                  <a:pt x="896" y="1679"/>
                  <a:pt x="896" y="1679"/>
                  <a:pt x="896" y="1679"/>
                </a:cubicBezTo>
                <a:cubicBezTo>
                  <a:pt x="896" y="1423"/>
                  <a:pt x="896" y="1423"/>
                  <a:pt x="896" y="1423"/>
                </a:cubicBezTo>
                <a:cubicBezTo>
                  <a:pt x="1152" y="1423"/>
                  <a:pt x="1152" y="1423"/>
                  <a:pt x="1152" y="1423"/>
                </a:cubicBezTo>
                <a:cubicBezTo>
                  <a:pt x="1152" y="1281"/>
                  <a:pt x="1152" y="1281"/>
                  <a:pt x="1152" y="1281"/>
                </a:cubicBezTo>
                <a:cubicBezTo>
                  <a:pt x="1165" y="1288"/>
                  <a:pt x="1177" y="1295"/>
                  <a:pt x="1188" y="1301"/>
                </a:cubicBezTo>
                <a:cubicBezTo>
                  <a:pt x="1470" y="1442"/>
                  <a:pt x="1470" y="1442"/>
                  <a:pt x="1470" y="1442"/>
                </a:cubicBezTo>
                <a:cubicBezTo>
                  <a:pt x="1533" y="1473"/>
                  <a:pt x="1616" y="1451"/>
                  <a:pt x="1655" y="1393"/>
                </a:cubicBezTo>
                <a:cubicBezTo>
                  <a:pt x="2024" y="840"/>
                  <a:pt x="2024" y="840"/>
                  <a:pt x="2024" y="840"/>
                </a:cubicBezTo>
                <a:cubicBezTo>
                  <a:pt x="2063" y="781"/>
                  <a:pt x="2054" y="693"/>
                  <a:pt x="2004" y="643"/>
                </a:cubicBezTo>
                <a:close/>
                <a:moveTo>
                  <a:pt x="301" y="1724"/>
                </a:moveTo>
                <a:cubicBezTo>
                  <a:pt x="211" y="1634"/>
                  <a:pt x="211" y="1634"/>
                  <a:pt x="211" y="1634"/>
                </a:cubicBezTo>
                <a:cubicBezTo>
                  <a:pt x="834" y="1011"/>
                  <a:pt x="834" y="1011"/>
                  <a:pt x="834" y="1011"/>
                </a:cubicBezTo>
                <a:cubicBezTo>
                  <a:pt x="924" y="1101"/>
                  <a:pt x="924" y="1101"/>
                  <a:pt x="924" y="1101"/>
                </a:cubicBezTo>
                <a:lnTo>
                  <a:pt x="301" y="1724"/>
                </a:lnTo>
                <a:close/>
                <a:moveTo>
                  <a:pt x="1834" y="863"/>
                </a:moveTo>
                <a:cubicBezTo>
                  <a:pt x="1744" y="953"/>
                  <a:pt x="1744" y="953"/>
                  <a:pt x="1744" y="953"/>
                </a:cubicBezTo>
                <a:cubicBezTo>
                  <a:pt x="1719" y="978"/>
                  <a:pt x="1678" y="978"/>
                  <a:pt x="1653" y="953"/>
                </a:cubicBezTo>
                <a:cubicBezTo>
                  <a:pt x="1110" y="410"/>
                  <a:pt x="1110" y="410"/>
                  <a:pt x="1110" y="410"/>
                </a:cubicBezTo>
                <a:cubicBezTo>
                  <a:pt x="1085" y="385"/>
                  <a:pt x="1085" y="344"/>
                  <a:pt x="1110" y="319"/>
                </a:cubicBezTo>
                <a:cubicBezTo>
                  <a:pt x="1200" y="229"/>
                  <a:pt x="1200" y="229"/>
                  <a:pt x="1200" y="229"/>
                </a:cubicBezTo>
                <a:cubicBezTo>
                  <a:pt x="1225" y="204"/>
                  <a:pt x="1266" y="204"/>
                  <a:pt x="1291" y="229"/>
                </a:cubicBezTo>
                <a:cubicBezTo>
                  <a:pt x="1834" y="772"/>
                  <a:pt x="1834" y="772"/>
                  <a:pt x="1834" y="772"/>
                </a:cubicBezTo>
                <a:cubicBezTo>
                  <a:pt x="1859" y="797"/>
                  <a:pt x="1859" y="838"/>
                  <a:pt x="1834" y="8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71" name="组合 5"/>
          <p:cNvGrpSpPr>
            <a:grpSpLocks/>
          </p:cNvGrpSpPr>
          <p:nvPr/>
        </p:nvGrpSpPr>
        <p:grpSpPr bwMode="auto">
          <a:xfrm>
            <a:off x="7340600" y="1411288"/>
            <a:ext cx="4794250" cy="1028700"/>
            <a:chOff x="7340700" y="1124882"/>
            <a:chExt cx="4794634" cy="1029370"/>
          </a:xfrm>
        </p:grpSpPr>
        <p:sp>
          <p:nvSpPr>
            <p:cNvPr id="37" name="文本框 36"/>
            <p:cNvSpPr txBox="1"/>
            <p:nvPr/>
          </p:nvSpPr>
          <p:spPr bwMode="auto">
            <a:xfrm>
              <a:off x="7340700" y="1124882"/>
              <a:ext cx="3622965" cy="3701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</a:p>
          </p:txBody>
        </p:sp>
        <p:sp>
          <p:nvSpPr>
            <p:cNvPr id="19488" name="文本框 37"/>
            <p:cNvSpPr txBox="1">
              <a:spLocks noChangeArrowheads="1"/>
            </p:cNvSpPr>
            <p:nvPr/>
          </p:nvSpPr>
          <p:spPr bwMode="auto">
            <a:xfrm>
              <a:off x="7343875" y="1421744"/>
              <a:ext cx="4791459" cy="7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请输入适量文字在此处进行解释说明，以便于读者合理理解上述标题的内容。</a:t>
              </a:r>
            </a:p>
          </p:txBody>
        </p:sp>
      </p:grpSp>
      <p:grpSp>
        <p:nvGrpSpPr>
          <p:cNvPr id="19472" name="组合 38"/>
          <p:cNvGrpSpPr>
            <a:grpSpLocks/>
          </p:cNvGrpSpPr>
          <p:nvPr/>
        </p:nvGrpSpPr>
        <p:grpSpPr bwMode="auto">
          <a:xfrm>
            <a:off x="8147050" y="3462338"/>
            <a:ext cx="3790950" cy="1030287"/>
            <a:chOff x="7340700" y="1124882"/>
            <a:chExt cx="3791606" cy="1029370"/>
          </a:xfrm>
        </p:grpSpPr>
        <p:sp>
          <p:nvSpPr>
            <p:cNvPr id="40" name="文本框 39"/>
            <p:cNvSpPr txBox="1"/>
            <p:nvPr/>
          </p:nvSpPr>
          <p:spPr bwMode="auto">
            <a:xfrm>
              <a:off x="7340700" y="1124882"/>
              <a:ext cx="3623302" cy="3695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</a:p>
          </p:txBody>
        </p:sp>
        <p:sp>
          <p:nvSpPr>
            <p:cNvPr id="19486" name="文本框 40"/>
            <p:cNvSpPr txBox="1">
              <a:spLocks noChangeArrowheads="1"/>
            </p:cNvSpPr>
            <p:nvPr/>
          </p:nvSpPr>
          <p:spPr bwMode="auto">
            <a:xfrm>
              <a:off x="7343876" y="1421744"/>
              <a:ext cx="3788430" cy="7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请输入适量文字在此处进行解释说明，以便于读者合理理解上述标题的内容。</a:t>
              </a:r>
            </a:p>
          </p:txBody>
        </p:sp>
      </p:grpSp>
      <p:grpSp>
        <p:nvGrpSpPr>
          <p:cNvPr id="19473" name="组合 41"/>
          <p:cNvGrpSpPr>
            <a:grpSpLocks/>
          </p:cNvGrpSpPr>
          <p:nvPr/>
        </p:nvGrpSpPr>
        <p:grpSpPr bwMode="auto">
          <a:xfrm>
            <a:off x="7340600" y="5119688"/>
            <a:ext cx="4794250" cy="1030287"/>
            <a:chOff x="7340700" y="1124882"/>
            <a:chExt cx="4794634" cy="1029370"/>
          </a:xfrm>
        </p:grpSpPr>
        <p:sp>
          <p:nvSpPr>
            <p:cNvPr id="43" name="文本框 42"/>
            <p:cNvSpPr txBox="1"/>
            <p:nvPr/>
          </p:nvSpPr>
          <p:spPr bwMode="auto">
            <a:xfrm>
              <a:off x="7340700" y="1124882"/>
              <a:ext cx="3622965" cy="3695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</a:p>
          </p:txBody>
        </p:sp>
        <p:sp>
          <p:nvSpPr>
            <p:cNvPr id="19484" name="文本框 43"/>
            <p:cNvSpPr txBox="1">
              <a:spLocks noChangeArrowheads="1"/>
            </p:cNvSpPr>
            <p:nvPr/>
          </p:nvSpPr>
          <p:spPr bwMode="auto">
            <a:xfrm>
              <a:off x="7343875" y="1421744"/>
              <a:ext cx="4791459" cy="7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请输入适量文字在此处进行解释说明，以便于读者合理理解上述标题的内容。</a:t>
              </a:r>
            </a:p>
          </p:txBody>
        </p:sp>
      </p:grpSp>
      <p:grpSp>
        <p:nvGrpSpPr>
          <p:cNvPr id="19474" name="组合 44"/>
          <p:cNvGrpSpPr>
            <a:grpSpLocks/>
          </p:cNvGrpSpPr>
          <p:nvPr/>
        </p:nvGrpSpPr>
        <p:grpSpPr bwMode="auto">
          <a:xfrm>
            <a:off x="212725" y="5119688"/>
            <a:ext cx="4616450" cy="1030287"/>
            <a:chOff x="7521809" y="1124882"/>
            <a:chExt cx="4617225" cy="1029370"/>
          </a:xfrm>
        </p:grpSpPr>
        <p:sp>
          <p:nvSpPr>
            <p:cNvPr id="46" name="文本框 45"/>
            <p:cNvSpPr txBox="1"/>
            <p:nvPr/>
          </p:nvSpPr>
          <p:spPr bwMode="auto">
            <a:xfrm>
              <a:off x="10024129" y="1124882"/>
              <a:ext cx="2114905" cy="3695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</a:p>
          </p:txBody>
        </p:sp>
        <p:sp>
          <p:nvSpPr>
            <p:cNvPr id="19482" name="文本框 46"/>
            <p:cNvSpPr txBox="1">
              <a:spLocks noChangeArrowheads="1"/>
            </p:cNvSpPr>
            <p:nvPr/>
          </p:nvSpPr>
          <p:spPr bwMode="auto">
            <a:xfrm>
              <a:off x="7521809" y="1421744"/>
              <a:ext cx="4613525" cy="7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请输入适量文字在此处进行解释说明，以便于读者合理理解上述标题的内容。</a:t>
              </a:r>
            </a:p>
          </p:txBody>
        </p:sp>
      </p:grpSp>
      <p:grpSp>
        <p:nvGrpSpPr>
          <p:cNvPr id="19475" name="组合 47"/>
          <p:cNvGrpSpPr>
            <a:grpSpLocks/>
          </p:cNvGrpSpPr>
          <p:nvPr/>
        </p:nvGrpSpPr>
        <p:grpSpPr bwMode="auto">
          <a:xfrm>
            <a:off x="334963" y="3462338"/>
            <a:ext cx="3751262" cy="1030287"/>
            <a:chOff x="8386997" y="1124882"/>
            <a:chExt cx="3752037" cy="1029370"/>
          </a:xfrm>
        </p:grpSpPr>
        <p:sp>
          <p:nvSpPr>
            <p:cNvPr id="49" name="文本框 48"/>
            <p:cNvSpPr txBox="1"/>
            <p:nvPr/>
          </p:nvSpPr>
          <p:spPr bwMode="auto">
            <a:xfrm>
              <a:off x="10024047" y="1124882"/>
              <a:ext cx="2114987" cy="3695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</a:p>
          </p:txBody>
        </p:sp>
        <p:sp>
          <p:nvSpPr>
            <p:cNvPr id="19480" name="文本框 49"/>
            <p:cNvSpPr txBox="1">
              <a:spLocks noChangeArrowheads="1"/>
            </p:cNvSpPr>
            <p:nvPr/>
          </p:nvSpPr>
          <p:spPr bwMode="auto">
            <a:xfrm>
              <a:off x="8386997" y="1421744"/>
              <a:ext cx="3748337" cy="7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请输入适量文字在此处进行解释说明，以便于读者合理理解上述标题的内容。</a:t>
              </a:r>
            </a:p>
          </p:txBody>
        </p:sp>
      </p:grpSp>
      <p:grpSp>
        <p:nvGrpSpPr>
          <p:cNvPr id="19476" name="组合 50"/>
          <p:cNvGrpSpPr>
            <a:grpSpLocks/>
          </p:cNvGrpSpPr>
          <p:nvPr/>
        </p:nvGrpSpPr>
        <p:grpSpPr bwMode="auto">
          <a:xfrm>
            <a:off x="250825" y="1385888"/>
            <a:ext cx="4616450" cy="1030287"/>
            <a:chOff x="7521809" y="1124882"/>
            <a:chExt cx="4617225" cy="1029370"/>
          </a:xfrm>
        </p:grpSpPr>
        <p:sp>
          <p:nvSpPr>
            <p:cNvPr id="52" name="文本框 51"/>
            <p:cNvSpPr txBox="1"/>
            <p:nvPr/>
          </p:nvSpPr>
          <p:spPr bwMode="auto">
            <a:xfrm>
              <a:off x="10024129" y="1124882"/>
              <a:ext cx="2114905" cy="3695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</a:p>
          </p:txBody>
        </p:sp>
        <p:sp>
          <p:nvSpPr>
            <p:cNvPr id="19478" name="文本框 52"/>
            <p:cNvSpPr txBox="1">
              <a:spLocks noChangeArrowheads="1"/>
            </p:cNvSpPr>
            <p:nvPr/>
          </p:nvSpPr>
          <p:spPr bwMode="auto">
            <a:xfrm>
              <a:off x="7521809" y="1421744"/>
              <a:ext cx="4613525" cy="7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华文细黑" panose="02010600040101010101" pitchFamily="2" charset="-122"/>
                  <a:ea typeface="方正兰亭黑简体" panose="02000000000000000000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请输入适量文字在此处进行解释说明，以便于读者合理理解上述标题的内容。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708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12" grpId="0" animBg="1"/>
      <p:bldP spid="14" grpId="0"/>
      <p:bldP spid="15" grpId="0"/>
      <p:bldP spid="19465" grpId="0" animBg="1"/>
      <p:bldP spid="19466" grpId="0" animBg="1"/>
      <p:bldP spid="19467" grpId="0" animBg="1"/>
      <p:bldP spid="19468" grpId="0" animBg="1"/>
      <p:bldP spid="19469" grpId="0" animBg="1"/>
      <p:bldP spid="194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5565775" y="2060575"/>
            <a:ext cx="1055688" cy="105568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483" name="文本框 13"/>
          <p:cNvSpPr txBox="1">
            <a:spLocks noChangeArrowheads="1"/>
          </p:cNvSpPr>
          <p:nvPr/>
        </p:nvSpPr>
        <p:spPr bwMode="auto">
          <a:xfrm>
            <a:off x="5715000" y="2233613"/>
            <a:ext cx="757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bg1"/>
                </a:solidFill>
              </a:rPr>
              <a:t>4</a:t>
            </a:r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44988" y="3249613"/>
            <a:ext cx="349567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11663" y="3624263"/>
            <a:ext cx="33623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Add your text here please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8006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3"/>
          <p:cNvGraphicFramePr>
            <a:graphicFrameLocks/>
          </p:cNvGraphicFramePr>
          <p:nvPr/>
        </p:nvGraphicFramePr>
        <p:xfrm>
          <a:off x="695325" y="1139825"/>
          <a:ext cx="6188075" cy="483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507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54199" y="805023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矩形 25"/>
          <p:cNvSpPr/>
          <p:nvPr/>
        </p:nvSpPr>
        <p:spPr bwMode="auto">
          <a:xfrm>
            <a:off x="6921500" y="1133475"/>
            <a:ext cx="4575175" cy="2401888"/>
          </a:xfrm>
          <a:prstGeom prst="rect">
            <a:avLst/>
          </a:prstGeom>
          <a:solidFill>
            <a:srgbClr val="403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518" name="文本框 18"/>
          <p:cNvSpPr txBox="1">
            <a:spLocks noChangeArrowheads="1"/>
          </p:cNvSpPr>
          <p:nvPr/>
        </p:nvSpPr>
        <p:spPr bwMode="auto">
          <a:xfrm>
            <a:off x="7142152" y="1200983"/>
            <a:ext cx="1548665" cy="58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bg1"/>
                </a:solidFill>
              </a:rPr>
              <a:t>38</a:t>
            </a:r>
            <a:r>
              <a:rPr lang="en-US" altLang="zh-CN" sz="2400" dirty="0">
                <a:solidFill>
                  <a:schemeClr val="bg1"/>
                </a:solidFill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 bwMode="auto">
          <a:xfrm>
            <a:off x="7248525" y="1785938"/>
            <a:ext cx="40274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0" name="文本框 23"/>
          <p:cNvSpPr txBox="1">
            <a:spLocks noChangeArrowheads="1"/>
          </p:cNvSpPr>
          <p:nvPr/>
        </p:nvSpPr>
        <p:spPr bwMode="auto">
          <a:xfrm>
            <a:off x="10339040" y="1416007"/>
            <a:ext cx="1061871" cy="369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en-US" altLang="zh-CN">
                <a:solidFill>
                  <a:schemeClr val="bg1"/>
                </a:solidFill>
              </a:rPr>
              <a:t>2015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7" name="文本框 43"/>
          <p:cNvSpPr txBox="1">
            <a:spLocks noChangeArrowheads="1"/>
          </p:cNvSpPr>
          <p:nvPr/>
        </p:nvSpPr>
        <p:spPr bwMode="auto">
          <a:xfrm>
            <a:off x="7142152" y="1845437"/>
            <a:ext cx="4354522" cy="13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921500" y="3571875"/>
            <a:ext cx="4575175" cy="24018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1512" name="文本框 35"/>
          <p:cNvSpPr txBox="1">
            <a:spLocks noChangeArrowheads="1"/>
          </p:cNvSpPr>
          <p:nvPr/>
        </p:nvSpPr>
        <p:spPr bwMode="auto">
          <a:xfrm>
            <a:off x="7142163" y="3640138"/>
            <a:ext cx="154827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en-US" altLang="zh-CN" sz="3200">
                <a:solidFill>
                  <a:srgbClr val="403198"/>
                </a:solidFill>
              </a:rPr>
              <a:t>62</a:t>
            </a:r>
            <a:r>
              <a:rPr lang="en-US" altLang="zh-CN" sz="2400">
                <a:solidFill>
                  <a:srgbClr val="403198"/>
                </a:solidFill>
              </a:rPr>
              <a:t>%</a:t>
            </a:r>
            <a:endParaRPr lang="zh-CN" altLang="en-US" sz="3200">
              <a:solidFill>
                <a:srgbClr val="403198"/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 bwMode="auto">
          <a:xfrm>
            <a:off x="7248525" y="4224338"/>
            <a:ext cx="4025900" cy="0"/>
          </a:xfrm>
          <a:prstGeom prst="line">
            <a:avLst/>
          </a:prstGeom>
          <a:ln>
            <a:solidFill>
              <a:srgbClr val="4031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文本框 37"/>
          <p:cNvSpPr txBox="1">
            <a:spLocks noChangeArrowheads="1"/>
          </p:cNvSpPr>
          <p:nvPr/>
        </p:nvSpPr>
        <p:spPr bwMode="auto">
          <a:xfrm>
            <a:off x="10338237" y="3854910"/>
            <a:ext cx="1061601" cy="36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en-US" altLang="zh-CN">
                <a:solidFill>
                  <a:srgbClr val="403198"/>
                </a:solidFill>
              </a:rPr>
              <a:t>2016</a:t>
            </a:r>
            <a:endParaRPr lang="zh-CN" altLang="en-US">
              <a:solidFill>
                <a:srgbClr val="403198"/>
              </a:solidFill>
            </a:endParaRPr>
          </a:p>
        </p:txBody>
      </p:sp>
      <p:sp>
        <p:nvSpPr>
          <p:cNvPr id="21511" name="文本框 43"/>
          <p:cNvSpPr txBox="1">
            <a:spLocks noChangeArrowheads="1"/>
          </p:cNvSpPr>
          <p:nvPr/>
        </p:nvSpPr>
        <p:spPr bwMode="auto">
          <a:xfrm>
            <a:off x="7142163" y="4284663"/>
            <a:ext cx="4354512" cy="13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403198"/>
                </a:solidFill>
                <a:latin typeface="+mn-ea"/>
                <a:ea typeface="+mn-ea"/>
              </a:rPr>
              <a:t>请输入适量文字在此处进行解释说明，以便于读者合理理解上述标题的内容。请输入适量文字在此处进行解释说明，以便于读者合理理解上述标题的内容。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285044222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26" grpId="0" animBg="1"/>
      <p:bldP spid="21518" grpId="0"/>
      <p:bldP spid="21520" grpId="0"/>
      <p:bldP spid="21517" grpId="0"/>
      <p:bldP spid="33" grpId="0" animBg="1"/>
      <p:bldP spid="21512" grpId="0"/>
      <p:bldP spid="21514" grpId="0"/>
      <p:bldP spid="215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54199" y="805023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78624" y="1531358"/>
            <a:ext cx="5034752" cy="4371096"/>
            <a:chOff x="3106390" y="1709738"/>
            <a:chExt cx="5491066" cy="4767262"/>
          </a:xfrm>
          <a:solidFill>
            <a:srgbClr val="403198"/>
          </a:solidFill>
        </p:grpSpPr>
        <p:sp>
          <p:nvSpPr>
            <p:cNvPr id="22" name="Freeform 227"/>
            <p:cNvSpPr>
              <a:spLocks/>
            </p:cNvSpPr>
            <p:nvPr/>
          </p:nvSpPr>
          <p:spPr bwMode="auto">
            <a:xfrm>
              <a:off x="7382528" y="5047263"/>
              <a:ext cx="473518" cy="614846"/>
            </a:xfrm>
            <a:custGeom>
              <a:avLst/>
              <a:gdLst>
                <a:gd name="T0" fmla="*/ 0 w 369"/>
                <a:gd name="T1" fmla="*/ 289 h 465"/>
                <a:gd name="T2" fmla="*/ 10 w 369"/>
                <a:gd name="T3" fmla="*/ 222 h 465"/>
                <a:gd name="T4" fmla="*/ 20 w 369"/>
                <a:gd name="T5" fmla="*/ 207 h 465"/>
                <a:gd name="T6" fmla="*/ 26 w 369"/>
                <a:gd name="T7" fmla="*/ 189 h 465"/>
                <a:gd name="T8" fmla="*/ 38 w 369"/>
                <a:gd name="T9" fmla="*/ 162 h 465"/>
                <a:gd name="T10" fmla="*/ 30 w 369"/>
                <a:gd name="T11" fmla="*/ 150 h 465"/>
                <a:gd name="T12" fmla="*/ 32 w 369"/>
                <a:gd name="T13" fmla="*/ 129 h 465"/>
                <a:gd name="T14" fmla="*/ 61 w 369"/>
                <a:gd name="T15" fmla="*/ 93 h 465"/>
                <a:gd name="T16" fmla="*/ 59 w 369"/>
                <a:gd name="T17" fmla="*/ 70 h 465"/>
                <a:gd name="T18" fmla="*/ 79 w 369"/>
                <a:gd name="T19" fmla="*/ 37 h 465"/>
                <a:gd name="T20" fmla="*/ 97 w 369"/>
                <a:gd name="T21" fmla="*/ 43 h 465"/>
                <a:gd name="T22" fmla="*/ 135 w 369"/>
                <a:gd name="T23" fmla="*/ 13 h 465"/>
                <a:gd name="T24" fmla="*/ 142 w 369"/>
                <a:gd name="T25" fmla="*/ 0 h 465"/>
                <a:gd name="T26" fmla="*/ 165 w 369"/>
                <a:gd name="T27" fmla="*/ 3 h 465"/>
                <a:gd name="T28" fmla="*/ 176 w 369"/>
                <a:gd name="T29" fmla="*/ 35 h 465"/>
                <a:gd name="T30" fmla="*/ 187 w 369"/>
                <a:gd name="T31" fmla="*/ 57 h 465"/>
                <a:gd name="T32" fmla="*/ 212 w 369"/>
                <a:gd name="T33" fmla="*/ 57 h 465"/>
                <a:gd name="T34" fmla="*/ 227 w 369"/>
                <a:gd name="T35" fmla="*/ 37 h 465"/>
                <a:gd name="T36" fmla="*/ 249 w 369"/>
                <a:gd name="T37" fmla="*/ 60 h 465"/>
                <a:gd name="T38" fmla="*/ 289 w 369"/>
                <a:gd name="T39" fmla="*/ 45 h 465"/>
                <a:gd name="T40" fmla="*/ 265 w 369"/>
                <a:gd name="T41" fmla="*/ 107 h 465"/>
                <a:gd name="T42" fmla="*/ 249 w 369"/>
                <a:gd name="T43" fmla="*/ 100 h 465"/>
                <a:gd name="T44" fmla="*/ 238 w 369"/>
                <a:gd name="T45" fmla="*/ 105 h 465"/>
                <a:gd name="T46" fmla="*/ 238 w 369"/>
                <a:gd name="T47" fmla="*/ 110 h 465"/>
                <a:gd name="T48" fmla="*/ 250 w 369"/>
                <a:gd name="T49" fmla="*/ 126 h 465"/>
                <a:gd name="T50" fmla="*/ 247 w 369"/>
                <a:gd name="T51" fmla="*/ 182 h 465"/>
                <a:gd name="T52" fmla="*/ 250 w 369"/>
                <a:gd name="T53" fmla="*/ 200 h 465"/>
                <a:gd name="T54" fmla="*/ 247 w 369"/>
                <a:gd name="T55" fmla="*/ 204 h 465"/>
                <a:gd name="T56" fmla="*/ 231 w 369"/>
                <a:gd name="T57" fmla="*/ 201 h 465"/>
                <a:gd name="T58" fmla="*/ 222 w 369"/>
                <a:gd name="T59" fmla="*/ 212 h 465"/>
                <a:gd name="T60" fmla="*/ 230 w 369"/>
                <a:gd name="T61" fmla="*/ 227 h 465"/>
                <a:gd name="T62" fmla="*/ 210 w 369"/>
                <a:gd name="T63" fmla="*/ 245 h 465"/>
                <a:gd name="T64" fmla="*/ 212 w 369"/>
                <a:gd name="T65" fmla="*/ 253 h 465"/>
                <a:gd name="T66" fmla="*/ 193 w 369"/>
                <a:gd name="T67" fmla="*/ 263 h 465"/>
                <a:gd name="T68" fmla="*/ 197 w 369"/>
                <a:gd name="T69" fmla="*/ 277 h 465"/>
                <a:gd name="T70" fmla="*/ 190 w 369"/>
                <a:gd name="T71" fmla="*/ 285 h 465"/>
                <a:gd name="T72" fmla="*/ 165 w 369"/>
                <a:gd name="T73" fmla="*/ 285 h 465"/>
                <a:gd name="T74" fmla="*/ 151 w 369"/>
                <a:gd name="T75" fmla="*/ 298 h 465"/>
                <a:gd name="T76" fmla="*/ 148 w 369"/>
                <a:gd name="T77" fmla="*/ 303 h 465"/>
                <a:gd name="T78" fmla="*/ 161 w 369"/>
                <a:gd name="T79" fmla="*/ 312 h 465"/>
                <a:gd name="T80" fmla="*/ 148 w 369"/>
                <a:gd name="T81" fmla="*/ 334 h 465"/>
                <a:gd name="T82" fmla="*/ 129 w 369"/>
                <a:gd name="T83" fmla="*/ 357 h 465"/>
                <a:gd name="T84" fmla="*/ 123 w 369"/>
                <a:gd name="T85" fmla="*/ 355 h 465"/>
                <a:gd name="T86" fmla="*/ 105 w 369"/>
                <a:gd name="T87" fmla="*/ 375 h 465"/>
                <a:gd name="T88" fmla="*/ 84 w 369"/>
                <a:gd name="T89" fmla="*/ 328 h 465"/>
                <a:gd name="T90" fmla="*/ 66 w 369"/>
                <a:gd name="T91" fmla="*/ 303 h 465"/>
                <a:gd name="T92" fmla="*/ 52 w 369"/>
                <a:gd name="T93" fmla="*/ 305 h 465"/>
                <a:gd name="T94" fmla="*/ 45 w 369"/>
                <a:gd name="T95" fmla="*/ 298 h 465"/>
                <a:gd name="T96" fmla="*/ 0 w 369"/>
                <a:gd name="T97" fmla="*/ 289 h 465"/>
                <a:gd name="T98" fmla="*/ 0 w 369"/>
                <a:gd name="T99" fmla="*/ 289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Freeform 228"/>
            <p:cNvSpPr>
              <a:spLocks/>
            </p:cNvSpPr>
            <p:nvPr/>
          </p:nvSpPr>
          <p:spPr bwMode="auto">
            <a:xfrm>
              <a:off x="7195728" y="5848915"/>
              <a:ext cx="91228" cy="64721"/>
            </a:xfrm>
            <a:custGeom>
              <a:avLst/>
              <a:gdLst>
                <a:gd name="T0" fmla="*/ 4 w 72"/>
                <a:gd name="T1" fmla="*/ 11 h 50"/>
                <a:gd name="T2" fmla="*/ 23 w 72"/>
                <a:gd name="T3" fmla="*/ 16 h 50"/>
                <a:gd name="T4" fmla="*/ 46 w 72"/>
                <a:gd name="T5" fmla="*/ 0 h 50"/>
                <a:gd name="T6" fmla="*/ 54 w 72"/>
                <a:gd name="T7" fmla="*/ 28 h 50"/>
                <a:gd name="T8" fmla="*/ 32 w 72"/>
                <a:gd name="T9" fmla="*/ 38 h 50"/>
                <a:gd name="T10" fmla="*/ 4 w 72"/>
                <a:gd name="T11" fmla="*/ 36 h 50"/>
                <a:gd name="T12" fmla="*/ 0 w 72"/>
                <a:gd name="T13" fmla="*/ 16 h 50"/>
                <a:gd name="T14" fmla="*/ 4 w 72"/>
                <a:gd name="T15" fmla="*/ 11 h 50"/>
                <a:gd name="T16" fmla="*/ 4 w 72"/>
                <a:gd name="T17" fmla="*/ 1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229"/>
            <p:cNvSpPr>
              <a:spLocks/>
            </p:cNvSpPr>
            <p:nvPr/>
          </p:nvSpPr>
          <p:spPr bwMode="auto">
            <a:xfrm>
              <a:off x="7902384" y="5360570"/>
              <a:ext cx="165079" cy="447160"/>
            </a:xfrm>
            <a:custGeom>
              <a:avLst/>
              <a:gdLst>
                <a:gd name="T0" fmla="*/ 100 w 129"/>
                <a:gd name="T1" fmla="*/ 75 h 338"/>
                <a:gd name="T2" fmla="*/ 79 w 129"/>
                <a:gd name="T3" fmla="*/ 193 h 338"/>
                <a:gd name="T4" fmla="*/ 70 w 129"/>
                <a:gd name="T5" fmla="*/ 231 h 338"/>
                <a:gd name="T6" fmla="*/ 70 w 129"/>
                <a:gd name="T7" fmla="*/ 263 h 338"/>
                <a:gd name="T8" fmla="*/ 61 w 129"/>
                <a:gd name="T9" fmla="*/ 273 h 338"/>
                <a:gd name="T10" fmla="*/ 41 w 129"/>
                <a:gd name="T11" fmla="*/ 239 h 338"/>
                <a:gd name="T12" fmla="*/ 18 w 129"/>
                <a:gd name="T13" fmla="*/ 221 h 338"/>
                <a:gd name="T14" fmla="*/ 0 w 129"/>
                <a:gd name="T15" fmla="*/ 169 h 338"/>
                <a:gd name="T16" fmla="*/ 2 w 129"/>
                <a:gd name="T17" fmla="*/ 121 h 338"/>
                <a:gd name="T18" fmla="*/ 34 w 129"/>
                <a:gd name="T19" fmla="*/ 33 h 338"/>
                <a:gd name="T20" fmla="*/ 71 w 129"/>
                <a:gd name="T21" fmla="*/ 0 h 338"/>
                <a:gd name="T22" fmla="*/ 95 w 129"/>
                <a:gd name="T23" fmla="*/ 12 h 338"/>
                <a:gd name="T24" fmla="*/ 100 w 129"/>
                <a:gd name="T25" fmla="*/ 75 h 338"/>
                <a:gd name="T26" fmla="*/ 100 w 129"/>
                <a:gd name="T27" fmla="*/ 75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230"/>
            <p:cNvSpPr>
              <a:spLocks/>
            </p:cNvSpPr>
            <p:nvPr/>
          </p:nvSpPr>
          <p:spPr bwMode="auto">
            <a:xfrm>
              <a:off x="6720762" y="5475301"/>
              <a:ext cx="832638" cy="722224"/>
            </a:xfrm>
            <a:custGeom>
              <a:avLst/>
              <a:gdLst>
                <a:gd name="T0" fmla="*/ 149 w 648"/>
                <a:gd name="T1" fmla="*/ 64 h 546"/>
                <a:gd name="T2" fmla="*/ 156 w 648"/>
                <a:gd name="T3" fmla="*/ 35 h 546"/>
                <a:gd name="T4" fmla="*/ 202 w 648"/>
                <a:gd name="T5" fmla="*/ 52 h 546"/>
                <a:gd name="T6" fmla="*/ 201 w 648"/>
                <a:gd name="T7" fmla="*/ 28 h 546"/>
                <a:gd name="T8" fmla="*/ 221 w 648"/>
                <a:gd name="T9" fmla="*/ 4 h 546"/>
                <a:gd name="T10" fmla="*/ 272 w 648"/>
                <a:gd name="T11" fmla="*/ 0 h 546"/>
                <a:gd name="T12" fmla="*/ 319 w 648"/>
                <a:gd name="T13" fmla="*/ 4 h 546"/>
                <a:gd name="T14" fmla="*/ 316 w 648"/>
                <a:gd name="T15" fmla="*/ 32 h 546"/>
                <a:gd name="T16" fmla="*/ 298 w 648"/>
                <a:gd name="T17" fmla="*/ 66 h 546"/>
                <a:gd name="T18" fmla="*/ 378 w 648"/>
                <a:gd name="T19" fmla="*/ 44 h 546"/>
                <a:gd name="T20" fmla="*/ 409 w 648"/>
                <a:gd name="T21" fmla="*/ 52 h 546"/>
                <a:gd name="T22" fmla="*/ 404 w 648"/>
                <a:gd name="T23" fmla="*/ 27 h 546"/>
                <a:gd name="T24" fmla="*/ 457 w 648"/>
                <a:gd name="T25" fmla="*/ 43 h 546"/>
                <a:gd name="T26" fmla="*/ 488 w 648"/>
                <a:gd name="T27" fmla="*/ 66 h 546"/>
                <a:gd name="T28" fmla="*/ 494 w 648"/>
                <a:gd name="T29" fmla="*/ 123 h 546"/>
                <a:gd name="T30" fmla="*/ 472 w 648"/>
                <a:gd name="T31" fmla="*/ 149 h 546"/>
                <a:gd name="T32" fmla="*/ 429 w 648"/>
                <a:gd name="T33" fmla="*/ 189 h 546"/>
                <a:gd name="T34" fmla="*/ 406 w 648"/>
                <a:gd name="T35" fmla="*/ 197 h 546"/>
                <a:gd name="T36" fmla="*/ 395 w 648"/>
                <a:gd name="T37" fmla="*/ 202 h 546"/>
                <a:gd name="T38" fmla="*/ 359 w 648"/>
                <a:gd name="T39" fmla="*/ 214 h 546"/>
                <a:gd name="T40" fmla="*/ 332 w 648"/>
                <a:gd name="T41" fmla="*/ 218 h 546"/>
                <a:gd name="T42" fmla="*/ 263 w 648"/>
                <a:gd name="T43" fmla="*/ 209 h 546"/>
                <a:gd name="T44" fmla="*/ 271 w 648"/>
                <a:gd name="T45" fmla="*/ 259 h 546"/>
                <a:gd name="T46" fmla="*/ 227 w 648"/>
                <a:gd name="T47" fmla="*/ 292 h 546"/>
                <a:gd name="T48" fmla="*/ 184 w 648"/>
                <a:gd name="T49" fmla="*/ 308 h 546"/>
                <a:gd name="T50" fmla="*/ 131 w 648"/>
                <a:gd name="T51" fmla="*/ 328 h 546"/>
                <a:gd name="T52" fmla="*/ 49 w 648"/>
                <a:gd name="T53" fmla="*/ 368 h 546"/>
                <a:gd name="T54" fmla="*/ 61 w 648"/>
                <a:gd name="T55" fmla="*/ 424 h 546"/>
                <a:gd name="T56" fmla="*/ 23 w 648"/>
                <a:gd name="T57" fmla="*/ 438 h 546"/>
                <a:gd name="T58" fmla="*/ 4 w 648"/>
                <a:gd name="T59" fmla="*/ 360 h 546"/>
                <a:gd name="T60" fmla="*/ 21 w 648"/>
                <a:gd name="T61" fmla="*/ 316 h 546"/>
                <a:gd name="T62" fmla="*/ 42 w 648"/>
                <a:gd name="T63" fmla="*/ 294 h 546"/>
                <a:gd name="T64" fmla="*/ 67 w 648"/>
                <a:gd name="T65" fmla="*/ 257 h 546"/>
                <a:gd name="T66" fmla="*/ 106 w 648"/>
                <a:gd name="T67" fmla="*/ 182 h 546"/>
                <a:gd name="T68" fmla="*/ 136 w 648"/>
                <a:gd name="T69" fmla="*/ 124 h 546"/>
                <a:gd name="T70" fmla="*/ 136 w 648"/>
                <a:gd name="T71" fmla="*/ 76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6093750" y="5403226"/>
              <a:ext cx="865943" cy="647206"/>
            </a:xfrm>
            <a:custGeom>
              <a:avLst/>
              <a:gdLst>
                <a:gd name="T0" fmla="*/ 24 w 673"/>
                <a:gd name="T1" fmla="*/ 153 h 490"/>
                <a:gd name="T2" fmla="*/ 59 w 673"/>
                <a:gd name="T3" fmla="*/ 137 h 490"/>
                <a:gd name="T4" fmla="*/ 115 w 673"/>
                <a:gd name="T5" fmla="*/ 151 h 490"/>
                <a:gd name="T6" fmla="*/ 124 w 673"/>
                <a:gd name="T7" fmla="*/ 126 h 490"/>
                <a:gd name="T8" fmla="*/ 202 w 673"/>
                <a:gd name="T9" fmla="*/ 96 h 490"/>
                <a:gd name="T10" fmla="*/ 264 w 673"/>
                <a:gd name="T11" fmla="*/ 78 h 490"/>
                <a:gd name="T12" fmla="*/ 291 w 673"/>
                <a:gd name="T13" fmla="*/ 84 h 490"/>
                <a:gd name="T14" fmla="*/ 311 w 673"/>
                <a:gd name="T15" fmla="*/ 69 h 490"/>
                <a:gd name="T16" fmla="*/ 320 w 673"/>
                <a:gd name="T17" fmla="*/ 53 h 490"/>
                <a:gd name="T18" fmla="*/ 345 w 673"/>
                <a:gd name="T19" fmla="*/ 34 h 490"/>
                <a:gd name="T20" fmla="*/ 380 w 673"/>
                <a:gd name="T21" fmla="*/ 14 h 490"/>
                <a:gd name="T22" fmla="*/ 394 w 673"/>
                <a:gd name="T23" fmla="*/ 32 h 490"/>
                <a:gd name="T24" fmla="*/ 428 w 673"/>
                <a:gd name="T25" fmla="*/ 7 h 490"/>
                <a:gd name="T26" fmla="*/ 464 w 673"/>
                <a:gd name="T27" fmla="*/ 7 h 490"/>
                <a:gd name="T28" fmla="*/ 481 w 673"/>
                <a:gd name="T29" fmla="*/ 36 h 490"/>
                <a:gd name="T30" fmla="*/ 459 w 673"/>
                <a:gd name="T31" fmla="*/ 87 h 490"/>
                <a:gd name="T32" fmla="*/ 459 w 673"/>
                <a:gd name="T33" fmla="*/ 110 h 490"/>
                <a:gd name="T34" fmla="*/ 494 w 673"/>
                <a:gd name="T35" fmla="*/ 128 h 490"/>
                <a:gd name="T36" fmla="*/ 521 w 673"/>
                <a:gd name="T37" fmla="*/ 119 h 490"/>
                <a:gd name="T38" fmla="*/ 521 w 673"/>
                <a:gd name="T39" fmla="*/ 169 h 490"/>
                <a:gd name="T40" fmla="*/ 490 w 673"/>
                <a:gd name="T41" fmla="*/ 225 h 490"/>
                <a:gd name="T42" fmla="*/ 452 w 673"/>
                <a:gd name="T43" fmla="*/ 300 h 490"/>
                <a:gd name="T44" fmla="*/ 427 w 673"/>
                <a:gd name="T45" fmla="*/ 337 h 490"/>
                <a:gd name="T46" fmla="*/ 406 w 673"/>
                <a:gd name="T47" fmla="*/ 359 h 490"/>
                <a:gd name="T48" fmla="*/ 344 w 673"/>
                <a:gd name="T49" fmla="*/ 394 h 490"/>
                <a:gd name="T50" fmla="*/ 295 w 673"/>
                <a:gd name="T51" fmla="*/ 366 h 490"/>
                <a:gd name="T52" fmla="*/ 244 w 673"/>
                <a:gd name="T53" fmla="*/ 392 h 490"/>
                <a:gd name="T54" fmla="*/ 166 w 673"/>
                <a:gd name="T55" fmla="*/ 362 h 490"/>
                <a:gd name="T56" fmla="*/ 169 w 673"/>
                <a:gd name="T57" fmla="*/ 305 h 490"/>
                <a:gd name="T58" fmla="*/ 133 w 673"/>
                <a:gd name="T59" fmla="*/ 293 h 490"/>
                <a:gd name="T60" fmla="*/ 105 w 673"/>
                <a:gd name="T61" fmla="*/ 293 h 490"/>
                <a:gd name="T62" fmla="*/ 92 w 673"/>
                <a:gd name="T63" fmla="*/ 251 h 490"/>
                <a:gd name="T64" fmla="*/ 116 w 673"/>
                <a:gd name="T65" fmla="*/ 245 h 490"/>
                <a:gd name="T66" fmla="*/ 115 w 673"/>
                <a:gd name="T67" fmla="*/ 209 h 490"/>
                <a:gd name="T68" fmla="*/ 45 w 673"/>
                <a:gd name="T69" fmla="*/ 181 h 490"/>
                <a:gd name="T70" fmla="*/ 12 w 673"/>
                <a:gd name="T71" fmla="*/ 181 h 490"/>
                <a:gd name="T72" fmla="*/ 2 w 673"/>
                <a:gd name="T73" fmla="*/ 151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Freeform 232"/>
            <p:cNvSpPr>
              <a:spLocks/>
            </p:cNvSpPr>
            <p:nvPr/>
          </p:nvSpPr>
          <p:spPr bwMode="auto">
            <a:xfrm>
              <a:off x="6613605" y="6213705"/>
              <a:ext cx="275133" cy="263295"/>
            </a:xfrm>
            <a:custGeom>
              <a:avLst/>
              <a:gdLst>
                <a:gd name="T0" fmla="*/ 168 w 214"/>
                <a:gd name="T1" fmla="*/ 28 h 199"/>
                <a:gd name="T2" fmla="*/ 137 w 214"/>
                <a:gd name="T3" fmla="*/ 85 h 199"/>
                <a:gd name="T4" fmla="*/ 137 w 214"/>
                <a:gd name="T5" fmla="*/ 109 h 199"/>
                <a:gd name="T6" fmla="*/ 75 w 214"/>
                <a:gd name="T7" fmla="*/ 160 h 199"/>
                <a:gd name="T8" fmla="*/ 11 w 214"/>
                <a:gd name="T9" fmla="*/ 139 h 199"/>
                <a:gd name="T10" fmla="*/ 0 w 214"/>
                <a:gd name="T11" fmla="*/ 90 h 199"/>
                <a:gd name="T12" fmla="*/ 4 w 214"/>
                <a:gd name="T13" fmla="*/ 68 h 199"/>
                <a:gd name="T14" fmla="*/ 37 w 214"/>
                <a:gd name="T15" fmla="*/ 33 h 199"/>
                <a:gd name="T16" fmla="*/ 49 w 214"/>
                <a:gd name="T17" fmla="*/ 22 h 199"/>
                <a:gd name="T18" fmla="*/ 107 w 214"/>
                <a:gd name="T19" fmla="*/ 12 h 199"/>
                <a:gd name="T20" fmla="*/ 131 w 214"/>
                <a:gd name="T21" fmla="*/ 10 h 199"/>
                <a:gd name="T22" fmla="*/ 140 w 214"/>
                <a:gd name="T23" fmla="*/ 0 h 199"/>
                <a:gd name="T24" fmla="*/ 159 w 214"/>
                <a:gd name="T25" fmla="*/ 4 h 199"/>
                <a:gd name="T26" fmla="*/ 168 w 214"/>
                <a:gd name="T27" fmla="*/ 28 h 199"/>
                <a:gd name="T28" fmla="*/ 168 w 214"/>
                <a:gd name="T29" fmla="*/ 28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9" name="Freeform 233"/>
            <p:cNvSpPr>
              <a:spLocks/>
            </p:cNvSpPr>
            <p:nvPr/>
          </p:nvSpPr>
          <p:spPr bwMode="auto">
            <a:xfrm>
              <a:off x="5300210" y="5061972"/>
              <a:ext cx="993374" cy="1064949"/>
            </a:xfrm>
            <a:custGeom>
              <a:avLst/>
              <a:gdLst>
                <a:gd name="T0" fmla="*/ 532 w 773"/>
                <a:gd name="T1" fmla="*/ 101 h 806"/>
                <a:gd name="T2" fmla="*/ 491 w 773"/>
                <a:gd name="T3" fmla="*/ 112 h 806"/>
                <a:gd name="T4" fmla="*/ 472 w 773"/>
                <a:gd name="T5" fmla="*/ 80 h 806"/>
                <a:gd name="T6" fmla="*/ 462 w 773"/>
                <a:gd name="T7" fmla="*/ 57 h 806"/>
                <a:gd name="T8" fmla="*/ 431 w 773"/>
                <a:gd name="T9" fmla="*/ 58 h 806"/>
                <a:gd name="T10" fmla="*/ 416 w 773"/>
                <a:gd name="T11" fmla="*/ 84 h 806"/>
                <a:gd name="T12" fmla="*/ 416 w 773"/>
                <a:gd name="T13" fmla="*/ 114 h 806"/>
                <a:gd name="T14" fmla="*/ 380 w 773"/>
                <a:gd name="T15" fmla="*/ 225 h 806"/>
                <a:gd name="T16" fmla="*/ 349 w 773"/>
                <a:gd name="T17" fmla="*/ 234 h 806"/>
                <a:gd name="T18" fmla="*/ 292 w 773"/>
                <a:gd name="T19" fmla="*/ 249 h 806"/>
                <a:gd name="T20" fmla="*/ 207 w 773"/>
                <a:gd name="T21" fmla="*/ 112 h 806"/>
                <a:gd name="T22" fmla="*/ 178 w 773"/>
                <a:gd name="T23" fmla="*/ 91 h 806"/>
                <a:gd name="T24" fmla="*/ 172 w 773"/>
                <a:gd name="T25" fmla="*/ 58 h 806"/>
                <a:gd name="T26" fmla="*/ 131 w 773"/>
                <a:gd name="T27" fmla="*/ 80 h 806"/>
                <a:gd name="T28" fmla="*/ 114 w 773"/>
                <a:gd name="T29" fmla="*/ 0 h 806"/>
                <a:gd name="T30" fmla="*/ 84 w 773"/>
                <a:gd name="T31" fmla="*/ 32 h 806"/>
                <a:gd name="T32" fmla="*/ 81 w 773"/>
                <a:gd name="T33" fmla="*/ 82 h 806"/>
                <a:gd name="T34" fmla="*/ 62 w 773"/>
                <a:gd name="T35" fmla="*/ 73 h 806"/>
                <a:gd name="T36" fmla="*/ 62 w 773"/>
                <a:gd name="T37" fmla="*/ 131 h 806"/>
                <a:gd name="T38" fmla="*/ 84 w 773"/>
                <a:gd name="T39" fmla="*/ 139 h 806"/>
                <a:gd name="T40" fmla="*/ 83 w 773"/>
                <a:gd name="T41" fmla="*/ 266 h 806"/>
                <a:gd name="T42" fmla="*/ 13 w 773"/>
                <a:gd name="T43" fmla="*/ 349 h 806"/>
                <a:gd name="T44" fmla="*/ 0 w 773"/>
                <a:gd name="T45" fmla="*/ 371 h 806"/>
                <a:gd name="T46" fmla="*/ 2 w 773"/>
                <a:gd name="T47" fmla="*/ 421 h 806"/>
                <a:gd name="T48" fmla="*/ 39 w 773"/>
                <a:gd name="T49" fmla="*/ 416 h 806"/>
                <a:gd name="T50" fmla="*/ 81 w 773"/>
                <a:gd name="T51" fmla="*/ 432 h 806"/>
                <a:gd name="T52" fmla="*/ 92 w 773"/>
                <a:gd name="T53" fmla="*/ 476 h 806"/>
                <a:gd name="T54" fmla="*/ 126 w 773"/>
                <a:gd name="T55" fmla="*/ 488 h 806"/>
                <a:gd name="T56" fmla="*/ 124 w 773"/>
                <a:gd name="T57" fmla="*/ 515 h 806"/>
                <a:gd name="T58" fmla="*/ 112 w 773"/>
                <a:gd name="T59" fmla="*/ 561 h 806"/>
                <a:gd name="T60" fmla="*/ 136 w 773"/>
                <a:gd name="T61" fmla="*/ 571 h 806"/>
                <a:gd name="T62" fmla="*/ 162 w 773"/>
                <a:gd name="T63" fmla="*/ 592 h 806"/>
                <a:gd name="T64" fmla="*/ 209 w 773"/>
                <a:gd name="T65" fmla="*/ 622 h 806"/>
                <a:gd name="T66" fmla="*/ 255 w 773"/>
                <a:gd name="T67" fmla="*/ 608 h 806"/>
                <a:gd name="T68" fmla="*/ 258 w 773"/>
                <a:gd name="T69" fmla="*/ 639 h 806"/>
                <a:gd name="T70" fmla="*/ 287 w 773"/>
                <a:gd name="T71" fmla="*/ 645 h 806"/>
                <a:gd name="T72" fmla="*/ 300 w 773"/>
                <a:gd name="T73" fmla="*/ 642 h 806"/>
                <a:gd name="T74" fmla="*/ 288 w 773"/>
                <a:gd name="T75" fmla="*/ 561 h 806"/>
                <a:gd name="T76" fmla="*/ 326 w 773"/>
                <a:gd name="T77" fmla="*/ 546 h 806"/>
                <a:gd name="T78" fmla="*/ 349 w 773"/>
                <a:gd name="T79" fmla="*/ 526 h 806"/>
                <a:gd name="T80" fmla="*/ 407 w 773"/>
                <a:gd name="T81" fmla="*/ 525 h 806"/>
                <a:gd name="T82" fmla="*/ 433 w 773"/>
                <a:gd name="T83" fmla="*/ 523 h 806"/>
                <a:gd name="T84" fmla="*/ 456 w 773"/>
                <a:gd name="T85" fmla="*/ 540 h 806"/>
                <a:gd name="T86" fmla="*/ 475 w 773"/>
                <a:gd name="T87" fmla="*/ 517 h 806"/>
                <a:gd name="T88" fmla="*/ 501 w 773"/>
                <a:gd name="T89" fmla="*/ 518 h 806"/>
                <a:gd name="T90" fmla="*/ 535 w 773"/>
                <a:gd name="T91" fmla="*/ 479 h 806"/>
                <a:gd name="T92" fmla="*/ 570 w 773"/>
                <a:gd name="T93" fmla="*/ 486 h 806"/>
                <a:gd name="T94" fmla="*/ 596 w 773"/>
                <a:gd name="T95" fmla="*/ 458 h 806"/>
                <a:gd name="T96" fmla="*/ 608 w 773"/>
                <a:gd name="T97" fmla="*/ 431 h 806"/>
                <a:gd name="T98" fmla="*/ 542 w 773"/>
                <a:gd name="T99" fmla="*/ 408 h 806"/>
                <a:gd name="T100" fmla="*/ 515 w 773"/>
                <a:gd name="T101" fmla="*/ 390 h 806"/>
                <a:gd name="T102" fmla="*/ 486 w 773"/>
                <a:gd name="T103" fmla="*/ 370 h 806"/>
                <a:gd name="T104" fmla="*/ 495 w 773"/>
                <a:gd name="T105" fmla="*/ 316 h 806"/>
                <a:gd name="T106" fmla="*/ 491 w 773"/>
                <a:gd name="T107" fmla="*/ 218 h 806"/>
                <a:gd name="T108" fmla="*/ 439 w 773"/>
                <a:gd name="T109" fmla="*/ 221 h 806"/>
                <a:gd name="T110" fmla="*/ 431 w 773"/>
                <a:gd name="T111" fmla="*/ 186 h 806"/>
                <a:gd name="T112" fmla="*/ 442 w 773"/>
                <a:gd name="T113" fmla="*/ 151 h 806"/>
                <a:gd name="T114" fmla="*/ 472 w 773"/>
                <a:gd name="T115" fmla="*/ 149 h 806"/>
                <a:gd name="T116" fmla="*/ 526 w 773"/>
                <a:gd name="T117" fmla="*/ 149 h 806"/>
                <a:gd name="T118" fmla="*/ 537 w 773"/>
                <a:gd name="T119" fmla="*/ 119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0" name="Freeform 234"/>
            <p:cNvSpPr>
              <a:spLocks/>
            </p:cNvSpPr>
            <p:nvPr/>
          </p:nvSpPr>
          <p:spPr bwMode="auto">
            <a:xfrm>
              <a:off x="7095812" y="4850159"/>
              <a:ext cx="519856" cy="747229"/>
            </a:xfrm>
            <a:custGeom>
              <a:avLst/>
              <a:gdLst>
                <a:gd name="T0" fmla="*/ 7 w 404"/>
                <a:gd name="T1" fmla="*/ 100 h 566"/>
                <a:gd name="T2" fmla="*/ 28 w 404"/>
                <a:gd name="T3" fmla="*/ 140 h 566"/>
                <a:gd name="T4" fmla="*/ 29 w 404"/>
                <a:gd name="T5" fmla="*/ 162 h 566"/>
                <a:gd name="T6" fmla="*/ 18 w 404"/>
                <a:gd name="T7" fmla="*/ 183 h 566"/>
                <a:gd name="T8" fmla="*/ 4 w 404"/>
                <a:gd name="T9" fmla="*/ 195 h 566"/>
                <a:gd name="T10" fmla="*/ 0 w 404"/>
                <a:gd name="T11" fmla="*/ 234 h 566"/>
                <a:gd name="T12" fmla="*/ 4 w 404"/>
                <a:gd name="T13" fmla="*/ 240 h 566"/>
                <a:gd name="T14" fmla="*/ 14 w 404"/>
                <a:gd name="T15" fmla="*/ 236 h 566"/>
                <a:gd name="T16" fmla="*/ 18 w 404"/>
                <a:gd name="T17" fmla="*/ 240 h 566"/>
                <a:gd name="T18" fmla="*/ 18 w 404"/>
                <a:gd name="T19" fmla="*/ 265 h 566"/>
                <a:gd name="T20" fmla="*/ 29 w 404"/>
                <a:gd name="T21" fmla="*/ 293 h 566"/>
                <a:gd name="T22" fmla="*/ 41 w 404"/>
                <a:gd name="T23" fmla="*/ 298 h 566"/>
                <a:gd name="T24" fmla="*/ 43 w 404"/>
                <a:gd name="T25" fmla="*/ 341 h 566"/>
                <a:gd name="T26" fmla="*/ 36 w 404"/>
                <a:gd name="T27" fmla="*/ 370 h 566"/>
                <a:gd name="T28" fmla="*/ 43 w 404"/>
                <a:gd name="T29" fmla="*/ 381 h 566"/>
                <a:gd name="T30" fmla="*/ 56 w 404"/>
                <a:gd name="T31" fmla="*/ 396 h 566"/>
                <a:gd name="T32" fmla="*/ 90 w 404"/>
                <a:gd name="T33" fmla="*/ 387 h 566"/>
                <a:gd name="T34" fmla="*/ 97 w 404"/>
                <a:gd name="T35" fmla="*/ 399 h 566"/>
                <a:gd name="T36" fmla="*/ 86 w 404"/>
                <a:gd name="T37" fmla="*/ 414 h 566"/>
                <a:gd name="T38" fmla="*/ 68 w 404"/>
                <a:gd name="T39" fmla="*/ 440 h 566"/>
                <a:gd name="T40" fmla="*/ 68 w 404"/>
                <a:gd name="T41" fmla="*/ 447 h 566"/>
                <a:gd name="T42" fmla="*/ 79 w 404"/>
                <a:gd name="T43" fmla="*/ 455 h 566"/>
                <a:gd name="T44" fmla="*/ 148 w 404"/>
                <a:gd name="T45" fmla="*/ 426 h 566"/>
                <a:gd name="T46" fmla="*/ 173 w 404"/>
                <a:gd name="T47" fmla="*/ 440 h 566"/>
                <a:gd name="T48" fmla="*/ 180 w 404"/>
                <a:gd name="T49" fmla="*/ 434 h 566"/>
                <a:gd name="T50" fmla="*/ 173 w 404"/>
                <a:gd name="T51" fmla="*/ 416 h 566"/>
                <a:gd name="T52" fmla="*/ 174 w 404"/>
                <a:gd name="T53" fmla="*/ 408 h 566"/>
                <a:gd name="T54" fmla="*/ 185 w 404"/>
                <a:gd name="T55" fmla="*/ 342 h 566"/>
                <a:gd name="T56" fmla="*/ 195 w 404"/>
                <a:gd name="T57" fmla="*/ 327 h 566"/>
                <a:gd name="T58" fmla="*/ 201 w 404"/>
                <a:gd name="T59" fmla="*/ 310 h 566"/>
                <a:gd name="T60" fmla="*/ 212 w 404"/>
                <a:gd name="T61" fmla="*/ 282 h 566"/>
                <a:gd name="T62" fmla="*/ 205 w 404"/>
                <a:gd name="T63" fmla="*/ 271 h 566"/>
                <a:gd name="T64" fmla="*/ 207 w 404"/>
                <a:gd name="T65" fmla="*/ 249 h 566"/>
                <a:gd name="T66" fmla="*/ 237 w 404"/>
                <a:gd name="T67" fmla="*/ 215 h 566"/>
                <a:gd name="T68" fmla="*/ 235 w 404"/>
                <a:gd name="T69" fmla="*/ 192 h 566"/>
                <a:gd name="T70" fmla="*/ 253 w 404"/>
                <a:gd name="T71" fmla="*/ 158 h 566"/>
                <a:gd name="T72" fmla="*/ 273 w 404"/>
                <a:gd name="T73" fmla="*/ 163 h 566"/>
                <a:gd name="T74" fmla="*/ 310 w 404"/>
                <a:gd name="T75" fmla="*/ 136 h 566"/>
                <a:gd name="T76" fmla="*/ 318 w 404"/>
                <a:gd name="T77" fmla="*/ 121 h 566"/>
                <a:gd name="T78" fmla="*/ 294 w 404"/>
                <a:gd name="T79" fmla="*/ 74 h 566"/>
                <a:gd name="T80" fmla="*/ 278 w 404"/>
                <a:gd name="T81" fmla="*/ 51 h 566"/>
                <a:gd name="T82" fmla="*/ 290 w 404"/>
                <a:gd name="T83" fmla="*/ 40 h 566"/>
                <a:gd name="T84" fmla="*/ 275 w 404"/>
                <a:gd name="T85" fmla="*/ 27 h 566"/>
                <a:gd name="T86" fmla="*/ 238 w 404"/>
                <a:gd name="T87" fmla="*/ 27 h 566"/>
                <a:gd name="T88" fmla="*/ 222 w 404"/>
                <a:gd name="T89" fmla="*/ 9 h 566"/>
                <a:gd name="T90" fmla="*/ 194 w 404"/>
                <a:gd name="T91" fmla="*/ 39 h 566"/>
                <a:gd name="T92" fmla="*/ 182 w 404"/>
                <a:gd name="T93" fmla="*/ 34 h 566"/>
                <a:gd name="T94" fmla="*/ 195 w 404"/>
                <a:gd name="T95" fmla="*/ 11 h 566"/>
                <a:gd name="T96" fmla="*/ 194 w 404"/>
                <a:gd name="T97" fmla="*/ 4 h 566"/>
                <a:gd name="T98" fmla="*/ 182 w 404"/>
                <a:gd name="T99" fmla="*/ 0 h 566"/>
                <a:gd name="T100" fmla="*/ 148 w 404"/>
                <a:gd name="T101" fmla="*/ 20 h 566"/>
                <a:gd name="T102" fmla="*/ 120 w 404"/>
                <a:gd name="T103" fmla="*/ 28 h 566"/>
                <a:gd name="T104" fmla="*/ 98 w 404"/>
                <a:gd name="T105" fmla="*/ 27 h 566"/>
                <a:gd name="T106" fmla="*/ 50 w 404"/>
                <a:gd name="T107" fmla="*/ 73 h 566"/>
                <a:gd name="T108" fmla="*/ 24 w 404"/>
                <a:gd name="T109" fmla="*/ 82 h 566"/>
                <a:gd name="T110" fmla="*/ 7 w 404"/>
                <a:gd name="T111" fmla="*/ 100 h 566"/>
                <a:gd name="T112" fmla="*/ 7 w 404"/>
                <a:gd name="T113" fmla="*/ 100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" name="Freeform 235"/>
            <p:cNvSpPr>
              <a:spLocks/>
            </p:cNvSpPr>
            <p:nvPr/>
          </p:nvSpPr>
          <p:spPr bwMode="auto">
            <a:xfrm>
              <a:off x="6571612" y="4922234"/>
              <a:ext cx="596603" cy="692805"/>
            </a:xfrm>
            <a:custGeom>
              <a:avLst/>
              <a:gdLst>
                <a:gd name="T0" fmla="*/ 313 w 465"/>
                <a:gd name="T1" fmla="*/ 52 h 524"/>
                <a:gd name="T2" fmla="*/ 306 w 465"/>
                <a:gd name="T3" fmla="*/ 15 h 524"/>
                <a:gd name="T4" fmla="*/ 279 w 465"/>
                <a:gd name="T5" fmla="*/ 21 h 524"/>
                <a:gd name="T6" fmla="*/ 259 w 465"/>
                <a:gd name="T7" fmla="*/ 34 h 524"/>
                <a:gd name="T8" fmla="*/ 240 w 465"/>
                <a:gd name="T9" fmla="*/ 20 h 524"/>
                <a:gd name="T10" fmla="*/ 206 w 465"/>
                <a:gd name="T11" fmla="*/ 25 h 524"/>
                <a:gd name="T12" fmla="*/ 99 w 465"/>
                <a:gd name="T13" fmla="*/ 0 h 524"/>
                <a:gd name="T14" fmla="*/ 106 w 465"/>
                <a:gd name="T15" fmla="*/ 28 h 524"/>
                <a:gd name="T16" fmla="*/ 58 w 465"/>
                <a:gd name="T17" fmla="*/ 28 h 524"/>
                <a:gd name="T18" fmla="*/ 17 w 465"/>
                <a:gd name="T19" fmla="*/ 80 h 524"/>
                <a:gd name="T20" fmla="*/ 34 w 465"/>
                <a:gd name="T21" fmla="*/ 201 h 524"/>
                <a:gd name="T22" fmla="*/ 4 w 465"/>
                <a:gd name="T23" fmla="*/ 246 h 524"/>
                <a:gd name="T24" fmla="*/ 45 w 465"/>
                <a:gd name="T25" fmla="*/ 252 h 524"/>
                <a:gd name="T26" fmla="*/ 52 w 465"/>
                <a:gd name="T27" fmla="*/ 328 h 524"/>
                <a:gd name="T28" fmla="*/ 88 w 465"/>
                <a:gd name="T29" fmla="*/ 308 h 524"/>
                <a:gd name="T30" fmla="*/ 101 w 465"/>
                <a:gd name="T31" fmla="*/ 326 h 524"/>
                <a:gd name="T32" fmla="*/ 135 w 465"/>
                <a:gd name="T33" fmla="*/ 301 h 524"/>
                <a:gd name="T34" fmla="*/ 170 w 465"/>
                <a:gd name="T35" fmla="*/ 301 h 524"/>
                <a:gd name="T36" fmla="*/ 187 w 465"/>
                <a:gd name="T37" fmla="*/ 330 h 524"/>
                <a:gd name="T38" fmla="*/ 167 w 465"/>
                <a:gd name="T39" fmla="*/ 381 h 524"/>
                <a:gd name="T40" fmla="*/ 167 w 465"/>
                <a:gd name="T41" fmla="*/ 404 h 524"/>
                <a:gd name="T42" fmla="*/ 201 w 465"/>
                <a:gd name="T43" fmla="*/ 422 h 524"/>
                <a:gd name="T44" fmla="*/ 227 w 465"/>
                <a:gd name="T45" fmla="*/ 413 h 524"/>
                <a:gd name="T46" fmla="*/ 240 w 465"/>
                <a:gd name="T47" fmla="*/ 381 h 524"/>
                <a:gd name="T48" fmla="*/ 265 w 465"/>
                <a:gd name="T49" fmla="*/ 376 h 524"/>
                <a:gd name="T50" fmla="*/ 299 w 465"/>
                <a:gd name="T51" fmla="*/ 379 h 524"/>
                <a:gd name="T52" fmla="*/ 293 w 465"/>
                <a:gd name="T53" fmla="*/ 358 h 524"/>
                <a:gd name="T54" fmla="*/ 346 w 465"/>
                <a:gd name="T55" fmla="*/ 351 h 524"/>
                <a:gd name="T56" fmla="*/ 358 w 465"/>
                <a:gd name="T57" fmla="*/ 326 h 524"/>
                <a:gd name="T58" fmla="*/ 361 w 465"/>
                <a:gd name="T59" fmla="*/ 254 h 524"/>
                <a:gd name="T60" fmla="*/ 340 w 465"/>
                <a:gd name="T61" fmla="*/ 221 h 524"/>
                <a:gd name="T62" fmla="*/ 335 w 465"/>
                <a:gd name="T63" fmla="*/ 192 h 524"/>
                <a:gd name="T64" fmla="*/ 321 w 465"/>
                <a:gd name="T65" fmla="*/ 191 h 524"/>
                <a:gd name="T66" fmla="*/ 340 w 465"/>
                <a:gd name="T67" fmla="*/ 139 h 524"/>
                <a:gd name="T68" fmla="*/ 348 w 465"/>
                <a:gd name="T69" fmla="*/ 96 h 524"/>
                <a:gd name="T70" fmla="*/ 328 w 465"/>
                <a:gd name="T71" fmla="*/ 56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" name="Freeform 236"/>
            <p:cNvSpPr>
              <a:spLocks/>
            </p:cNvSpPr>
            <p:nvPr/>
          </p:nvSpPr>
          <p:spPr bwMode="auto">
            <a:xfrm>
              <a:off x="5990938" y="5056088"/>
              <a:ext cx="667559" cy="606020"/>
            </a:xfrm>
            <a:custGeom>
              <a:avLst/>
              <a:gdLst>
                <a:gd name="T0" fmla="*/ 114 w 520"/>
                <a:gd name="T1" fmla="*/ 123 h 459"/>
                <a:gd name="T2" fmla="*/ 103 w 520"/>
                <a:gd name="T3" fmla="*/ 153 h 459"/>
                <a:gd name="T4" fmla="*/ 86 w 520"/>
                <a:gd name="T5" fmla="*/ 159 h 459"/>
                <a:gd name="T6" fmla="*/ 48 w 520"/>
                <a:gd name="T7" fmla="*/ 153 h 459"/>
                <a:gd name="T8" fmla="*/ 39 w 520"/>
                <a:gd name="T9" fmla="*/ 162 h 459"/>
                <a:gd name="T10" fmla="*/ 19 w 520"/>
                <a:gd name="T11" fmla="*/ 154 h 459"/>
                <a:gd name="T12" fmla="*/ 0 w 520"/>
                <a:gd name="T13" fmla="*/ 182 h 459"/>
                <a:gd name="T14" fmla="*/ 9 w 520"/>
                <a:gd name="T15" fmla="*/ 190 h 459"/>
                <a:gd name="T16" fmla="*/ 9 w 520"/>
                <a:gd name="T17" fmla="*/ 208 h 459"/>
                <a:gd name="T18" fmla="*/ 17 w 520"/>
                <a:gd name="T19" fmla="*/ 224 h 459"/>
                <a:gd name="T20" fmla="*/ 55 w 520"/>
                <a:gd name="T21" fmla="*/ 212 h 459"/>
                <a:gd name="T22" fmla="*/ 66 w 520"/>
                <a:gd name="T23" fmla="*/ 223 h 459"/>
                <a:gd name="T24" fmla="*/ 51 w 520"/>
                <a:gd name="T25" fmla="*/ 297 h 459"/>
                <a:gd name="T26" fmla="*/ 73 w 520"/>
                <a:gd name="T27" fmla="*/ 320 h 459"/>
                <a:gd name="T28" fmla="*/ 66 w 520"/>
                <a:gd name="T29" fmla="*/ 364 h 459"/>
                <a:gd name="T30" fmla="*/ 88 w 520"/>
                <a:gd name="T31" fmla="*/ 365 h 459"/>
                <a:gd name="T32" fmla="*/ 112 w 520"/>
                <a:gd name="T33" fmla="*/ 342 h 459"/>
                <a:gd name="T34" fmla="*/ 121 w 520"/>
                <a:gd name="T35" fmla="*/ 349 h 459"/>
                <a:gd name="T36" fmla="*/ 168 w 520"/>
                <a:gd name="T37" fmla="*/ 369 h 459"/>
                <a:gd name="T38" fmla="*/ 177 w 520"/>
                <a:gd name="T39" fmla="*/ 364 h 459"/>
                <a:gd name="T40" fmla="*/ 179 w 520"/>
                <a:gd name="T41" fmla="*/ 347 h 459"/>
                <a:gd name="T42" fmla="*/ 187 w 520"/>
                <a:gd name="T43" fmla="*/ 337 h 459"/>
                <a:gd name="T44" fmla="*/ 253 w 520"/>
                <a:gd name="T45" fmla="*/ 294 h 459"/>
                <a:gd name="T46" fmla="*/ 265 w 520"/>
                <a:gd name="T47" fmla="*/ 309 h 459"/>
                <a:gd name="T48" fmla="*/ 304 w 520"/>
                <a:gd name="T49" fmla="*/ 320 h 459"/>
                <a:gd name="T50" fmla="*/ 327 w 520"/>
                <a:gd name="T51" fmla="*/ 291 h 459"/>
                <a:gd name="T52" fmla="*/ 337 w 520"/>
                <a:gd name="T53" fmla="*/ 297 h 459"/>
                <a:gd name="T54" fmla="*/ 353 w 520"/>
                <a:gd name="T55" fmla="*/ 297 h 459"/>
                <a:gd name="T56" fmla="*/ 353 w 520"/>
                <a:gd name="T57" fmla="*/ 288 h 459"/>
                <a:gd name="T58" fmla="*/ 373 w 520"/>
                <a:gd name="T59" fmla="*/ 281 h 459"/>
                <a:gd name="T60" fmla="*/ 373 w 520"/>
                <a:gd name="T61" fmla="*/ 274 h 459"/>
                <a:gd name="T62" fmla="*/ 382 w 520"/>
                <a:gd name="T63" fmla="*/ 265 h 459"/>
                <a:gd name="T64" fmla="*/ 387 w 520"/>
                <a:gd name="T65" fmla="*/ 267 h 459"/>
                <a:gd name="T66" fmla="*/ 408 w 520"/>
                <a:gd name="T67" fmla="*/ 246 h 459"/>
                <a:gd name="T68" fmla="*/ 391 w 520"/>
                <a:gd name="T69" fmla="*/ 214 h 459"/>
                <a:gd name="T70" fmla="*/ 399 w 520"/>
                <a:gd name="T71" fmla="*/ 169 h 459"/>
                <a:gd name="T72" fmla="*/ 388 w 520"/>
                <a:gd name="T73" fmla="*/ 154 h 459"/>
                <a:gd name="T74" fmla="*/ 358 w 520"/>
                <a:gd name="T75" fmla="*/ 164 h 459"/>
                <a:gd name="T76" fmla="*/ 355 w 520"/>
                <a:gd name="T77" fmla="*/ 159 h 459"/>
                <a:gd name="T78" fmla="*/ 388 w 520"/>
                <a:gd name="T79" fmla="*/ 119 h 459"/>
                <a:gd name="T80" fmla="*/ 373 w 520"/>
                <a:gd name="T81" fmla="*/ 57 h 459"/>
                <a:gd name="T82" fmla="*/ 350 w 520"/>
                <a:gd name="T83" fmla="*/ 75 h 459"/>
                <a:gd name="T84" fmla="*/ 330 w 520"/>
                <a:gd name="T85" fmla="*/ 53 h 459"/>
                <a:gd name="T86" fmla="*/ 311 w 520"/>
                <a:gd name="T87" fmla="*/ 27 h 459"/>
                <a:gd name="T88" fmla="*/ 309 w 520"/>
                <a:gd name="T89" fmla="*/ 11 h 459"/>
                <a:gd name="T90" fmla="*/ 296 w 520"/>
                <a:gd name="T91" fmla="*/ 7 h 459"/>
                <a:gd name="T92" fmla="*/ 280 w 520"/>
                <a:gd name="T93" fmla="*/ 13 h 459"/>
                <a:gd name="T94" fmla="*/ 254 w 520"/>
                <a:gd name="T95" fmla="*/ 0 h 459"/>
                <a:gd name="T96" fmla="*/ 242 w 520"/>
                <a:gd name="T97" fmla="*/ 31 h 459"/>
                <a:gd name="T98" fmla="*/ 221 w 520"/>
                <a:gd name="T99" fmla="*/ 32 h 459"/>
                <a:gd name="T100" fmla="*/ 205 w 520"/>
                <a:gd name="T101" fmla="*/ 57 h 459"/>
                <a:gd name="T102" fmla="*/ 195 w 520"/>
                <a:gd name="T103" fmla="*/ 51 h 459"/>
                <a:gd name="T104" fmla="*/ 179 w 520"/>
                <a:gd name="T105" fmla="*/ 57 h 459"/>
                <a:gd name="T106" fmla="*/ 155 w 520"/>
                <a:gd name="T107" fmla="*/ 43 h 459"/>
                <a:gd name="T108" fmla="*/ 136 w 520"/>
                <a:gd name="T109" fmla="*/ 66 h 459"/>
                <a:gd name="T110" fmla="*/ 136 w 520"/>
                <a:gd name="T111" fmla="*/ 76 h 459"/>
                <a:gd name="T112" fmla="*/ 174 w 520"/>
                <a:gd name="T113" fmla="*/ 99 h 459"/>
                <a:gd name="T114" fmla="*/ 183 w 520"/>
                <a:gd name="T115" fmla="*/ 114 h 459"/>
                <a:gd name="T116" fmla="*/ 155 w 520"/>
                <a:gd name="T117" fmla="*/ 124 h 459"/>
                <a:gd name="T118" fmla="*/ 114 w 520"/>
                <a:gd name="T119" fmla="*/ 123 h 459"/>
                <a:gd name="T120" fmla="*/ 114 w 520"/>
                <a:gd name="T121" fmla="*/ 123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3" name="Freeform 237"/>
            <p:cNvSpPr>
              <a:spLocks/>
            </p:cNvSpPr>
            <p:nvPr/>
          </p:nvSpPr>
          <p:spPr bwMode="auto">
            <a:xfrm>
              <a:off x="7550505" y="4644230"/>
              <a:ext cx="419939" cy="504527"/>
            </a:xfrm>
            <a:custGeom>
              <a:avLst/>
              <a:gdLst>
                <a:gd name="T0" fmla="*/ 185 w 327"/>
                <a:gd name="T1" fmla="*/ 293 h 381"/>
                <a:gd name="T2" fmla="*/ 146 w 327"/>
                <a:gd name="T3" fmla="*/ 308 h 381"/>
                <a:gd name="T4" fmla="*/ 123 w 327"/>
                <a:gd name="T5" fmla="*/ 284 h 381"/>
                <a:gd name="T6" fmla="*/ 109 w 327"/>
                <a:gd name="T7" fmla="*/ 304 h 381"/>
                <a:gd name="T8" fmla="*/ 84 w 327"/>
                <a:gd name="T9" fmla="*/ 304 h 381"/>
                <a:gd name="T10" fmla="*/ 73 w 327"/>
                <a:gd name="T11" fmla="*/ 282 h 381"/>
                <a:gd name="T12" fmla="*/ 61 w 327"/>
                <a:gd name="T13" fmla="*/ 249 h 381"/>
                <a:gd name="T14" fmla="*/ 39 w 327"/>
                <a:gd name="T15" fmla="*/ 248 h 381"/>
                <a:gd name="T16" fmla="*/ 15 w 327"/>
                <a:gd name="T17" fmla="*/ 200 h 381"/>
                <a:gd name="T18" fmla="*/ 0 w 327"/>
                <a:gd name="T19" fmla="*/ 176 h 381"/>
                <a:gd name="T20" fmla="*/ 11 w 327"/>
                <a:gd name="T21" fmla="*/ 166 h 381"/>
                <a:gd name="T22" fmla="*/ 15 w 327"/>
                <a:gd name="T23" fmla="*/ 161 h 381"/>
                <a:gd name="T24" fmla="*/ 41 w 327"/>
                <a:gd name="T25" fmla="*/ 123 h 381"/>
                <a:gd name="T26" fmla="*/ 39 w 327"/>
                <a:gd name="T27" fmla="*/ 94 h 381"/>
                <a:gd name="T28" fmla="*/ 47 w 327"/>
                <a:gd name="T29" fmla="*/ 80 h 381"/>
                <a:gd name="T30" fmla="*/ 67 w 327"/>
                <a:gd name="T31" fmla="*/ 77 h 381"/>
                <a:gd name="T32" fmla="*/ 73 w 327"/>
                <a:gd name="T33" fmla="*/ 68 h 381"/>
                <a:gd name="T34" fmla="*/ 66 w 327"/>
                <a:gd name="T35" fmla="*/ 53 h 381"/>
                <a:gd name="T36" fmla="*/ 77 w 327"/>
                <a:gd name="T37" fmla="*/ 39 h 381"/>
                <a:gd name="T38" fmla="*/ 77 w 327"/>
                <a:gd name="T39" fmla="*/ 11 h 381"/>
                <a:gd name="T40" fmla="*/ 90 w 327"/>
                <a:gd name="T41" fmla="*/ 4 h 381"/>
                <a:gd name="T42" fmla="*/ 114 w 327"/>
                <a:gd name="T43" fmla="*/ 17 h 381"/>
                <a:gd name="T44" fmla="*/ 145 w 327"/>
                <a:gd name="T45" fmla="*/ 23 h 381"/>
                <a:gd name="T46" fmla="*/ 165 w 327"/>
                <a:gd name="T47" fmla="*/ 0 h 381"/>
                <a:gd name="T48" fmla="*/ 189 w 327"/>
                <a:gd name="T49" fmla="*/ 20 h 381"/>
                <a:gd name="T50" fmla="*/ 178 w 327"/>
                <a:gd name="T51" fmla="*/ 29 h 381"/>
                <a:gd name="T52" fmla="*/ 165 w 327"/>
                <a:gd name="T53" fmla="*/ 48 h 381"/>
                <a:gd name="T54" fmla="*/ 146 w 327"/>
                <a:gd name="T55" fmla="*/ 53 h 381"/>
                <a:gd name="T56" fmla="*/ 139 w 327"/>
                <a:gd name="T57" fmla="*/ 59 h 381"/>
                <a:gd name="T58" fmla="*/ 158 w 327"/>
                <a:gd name="T59" fmla="*/ 69 h 381"/>
                <a:gd name="T60" fmla="*/ 192 w 327"/>
                <a:gd name="T61" fmla="*/ 53 h 381"/>
                <a:gd name="T62" fmla="*/ 249 w 327"/>
                <a:gd name="T63" fmla="*/ 78 h 381"/>
                <a:gd name="T64" fmla="*/ 256 w 327"/>
                <a:gd name="T65" fmla="*/ 128 h 381"/>
                <a:gd name="T66" fmla="*/ 232 w 327"/>
                <a:gd name="T67" fmla="*/ 128 h 381"/>
                <a:gd name="T68" fmla="*/ 230 w 327"/>
                <a:gd name="T69" fmla="*/ 143 h 381"/>
                <a:gd name="T70" fmla="*/ 242 w 327"/>
                <a:gd name="T71" fmla="*/ 164 h 381"/>
                <a:gd name="T72" fmla="*/ 232 w 327"/>
                <a:gd name="T73" fmla="*/ 176 h 381"/>
                <a:gd name="T74" fmla="*/ 245 w 327"/>
                <a:gd name="T75" fmla="*/ 196 h 381"/>
                <a:gd name="T76" fmla="*/ 226 w 327"/>
                <a:gd name="T77" fmla="*/ 220 h 381"/>
                <a:gd name="T78" fmla="*/ 216 w 327"/>
                <a:gd name="T79" fmla="*/ 208 h 381"/>
                <a:gd name="T80" fmla="*/ 189 w 327"/>
                <a:gd name="T81" fmla="*/ 282 h 381"/>
                <a:gd name="T82" fmla="*/ 185 w 327"/>
                <a:gd name="T83" fmla="*/ 293 h 381"/>
                <a:gd name="T84" fmla="*/ 185 w 327"/>
                <a:gd name="T85" fmla="*/ 293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4" name="Freeform 238"/>
            <p:cNvSpPr>
              <a:spLocks/>
            </p:cNvSpPr>
            <p:nvPr/>
          </p:nvSpPr>
          <p:spPr bwMode="auto">
            <a:xfrm>
              <a:off x="7156630" y="4272086"/>
              <a:ext cx="521303" cy="644265"/>
            </a:xfrm>
            <a:custGeom>
              <a:avLst/>
              <a:gdLst>
                <a:gd name="T0" fmla="*/ 75 w 406"/>
                <a:gd name="T1" fmla="*/ 0 h 488"/>
                <a:gd name="T2" fmla="*/ 129 w 406"/>
                <a:gd name="T3" fmla="*/ 33 h 488"/>
                <a:gd name="T4" fmla="*/ 173 w 406"/>
                <a:gd name="T5" fmla="*/ 53 h 488"/>
                <a:gd name="T6" fmla="*/ 194 w 406"/>
                <a:gd name="T7" fmla="*/ 57 h 488"/>
                <a:gd name="T8" fmla="*/ 205 w 406"/>
                <a:gd name="T9" fmla="*/ 105 h 488"/>
                <a:gd name="T10" fmla="*/ 239 w 406"/>
                <a:gd name="T11" fmla="*/ 124 h 488"/>
                <a:gd name="T12" fmla="*/ 265 w 406"/>
                <a:gd name="T13" fmla="*/ 108 h 488"/>
                <a:gd name="T14" fmla="*/ 273 w 406"/>
                <a:gd name="T15" fmla="*/ 136 h 488"/>
                <a:gd name="T16" fmla="*/ 242 w 406"/>
                <a:gd name="T17" fmla="*/ 153 h 488"/>
                <a:gd name="T18" fmla="*/ 230 w 406"/>
                <a:gd name="T19" fmla="*/ 178 h 488"/>
                <a:gd name="T20" fmla="*/ 265 w 406"/>
                <a:gd name="T21" fmla="*/ 211 h 488"/>
                <a:gd name="T22" fmla="*/ 318 w 406"/>
                <a:gd name="T23" fmla="*/ 238 h 488"/>
                <a:gd name="T24" fmla="*/ 308 w 406"/>
                <a:gd name="T25" fmla="*/ 280 h 488"/>
                <a:gd name="T26" fmla="*/ 309 w 406"/>
                <a:gd name="T27" fmla="*/ 303 h 488"/>
                <a:gd name="T28" fmla="*/ 280 w 406"/>
                <a:gd name="T29" fmla="*/ 320 h 488"/>
                <a:gd name="T30" fmla="*/ 256 w 406"/>
                <a:gd name="T31" fmla="*/ 388 h 488"/>
                <a:gd name="T32" fmla="*/ 238 w 406"/>
                <a:gd name="T33" fmla="*/ 378 h 488"/>
                <a:gd name="T34" fmla="*/ 184 w 406"/>
                <a:gd name="T35" fmla="*/ 360 h 488"/>
                <a:gd name="T36" fmla="*/ 145 w 406"/>
                <a:gd name="T37" fmla="*/ 385 h 488"/>
                <a:gd name="T38" fmla="*/ 156 w 406"/>
                <a:gd name="T39" fmla="*/ 355 h 488"/>
                <a:gd name="T40" fmla="*/ 111 w 406"/>
                <a:gd name="T41" fmla="*/ 371 h 488"/>
                <a:gd name="T42" fmla="*/ 89 w 406"/>
                <a:gd name="T43" fmla="*/ 287 h 488"/>
                <a:gd name="T44" fmla="*/ 67 w 406"/>
                <a:gd name="T45" fmla="*/ 275 h 488"/>
                <a:gd name="T46" fmla="*/ 51 w 406"/>
                <a:gd name="T47" fmla="*/ 232 h 488"/>
                <a:gd name="T48" fmla="*/ 72 w 406"/>
                <a:gd name="T49" fmla="*/ 204 h 488"/>
                <a:gd name="T50" fmla="*/ 60 w 406"/>
                <a:gd name="T51" fmla="*/ 164 h 488"/>
                <a:gd name="T52" fmla="*/ 19 w 406"/>
                <a:gd name="T53" fmla="*/ 162 h 488"/>
                <a:gd name="T54" fmla="*/ 19 w 406"/>
                <a:gd name="T55" fmla="*/ 122 h 488"/>
                <a:gd name="T56" fmla="*/ 35 w 406"/>
                <a:gd name="T57" fmla="*/ 89 h 488"/>
                <a:gd name="T58" fmla="*/ 42 w 406"/>
                <a:gd name="T59" fmla="*/ 48 h 488"/>
                <a:gd name="T60" fmla="*/ 67 w 406"/>
                <a:gd name="T61" fmla="*/ 73 h 488"/>
                <a:gd name="T62" fmla="*/ 96 w 406"/>
                <a:gd name="T63" fmla="*/ 50 h 488"/>
                <a:gd name="T64" fmla="*/ 67 w 406"/>
                <a:gd name="T65" fmla="*/ 20 h 488"/>
                <a:gd name="T66" fmla="*/ 63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5" name="Freeform 239"/>
            <p:cNvSpPr>
              <a:spLocks/>
            </p:cNvSpPr>
            <p:nvPr/>
          </p:nvSpPr>
          <p:spPr bwMode="auto">
            <a:xfrm>
              <a:off x="7822741" y="4578038"/>
              <a:ext cx="92676" cy="100023"/>
            </a:xfrm>
            <a:custGeom>
              <a:avLst/>
              <a:gdLst>
                <a:gd name="T0" fmla="*/ 22 w 73"/>
                <a:gd name="T1" fmla="*/ 60 h 76"/>
                <a:gd name="T2" fmla="*/ 0 w 73"/>
                <a:gd name="T3" fmla="*/ 40 h 76"/>
                <a:gd name="T4" fmla="*/ 10 w 73"/>
                <a:gd name="T5" fmla="*/ 27 h 76"/>
                <a:gd name="T6" fmla="*/ 18 w 73"/>
                <a:gd name="T7" fmla="*/ 0 h 76"/>
                <a:gd name="T8" fmla="*/ 43 w 73"/>
                <a:gd name="T9" fmla="*/ 11 h 76"/>
                <a:gd name="T10" fmla="*/ 55 w 73"/>
                <a:gd name="T11" fmla="*/ 28 h 76"/>
                <a:gd name="T12" fmla="*/ 46 w 73"/>
                <a:gd name="T13" fmla="*/ 40 h 76"/>
                <a:gd name="T14" fmla="*/ 22 w 73"/>
                <a:gd name="T15" fmla="*/ 60 h 76"/>
                <a:gd name="T16" fmla="*/ 22 w 73"/>
                <a:gd name="T17" fmla="*/ 60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6" name="Freeform 240"/>
            <p:cNvSpPr>
              <a:spLocks/>
            </p:cNvSpPr>
            <p:nvPr/>
          </p:nvSpPr>
          <p:spPr bwMode="auto">
            <a:xfrm>
              <a:off x="7279716" y="4176476"/>
              <a:ext cx="615428" cy="507468"/>
            </a:xfrm>
            <a:custGeom>
              <a:avLst/>
              <a:gdLst>
                <a:gd name="T0" fmla="*/ 351 w 478"/>
                <a:gd name="T1" fmla="*/ 244 h 385"/>
                <a:gd name="T2" fmla="*/ 342 w 478"/>
                <a:gd name="T3" fmla="*/ 271 h 385"/>
                <a:gd name="T4" fmla="*/ 332 w 478"/>
                <a:gd name="T5" fmla="*/ 285 h 385"/>
                <a:gd name="T6" fmla="*/ 311 w 478"/>
                <a:gd name="T7" fmla="*/ 308 h 385"/>
                <a:gd name="T8" fmla="*/ 282 w 478"/>
                <a:gd name="T9" fmla="*/ 303 h 385"/>
                <a:gd name="T10" fmla="*/ 258 w 478"/>
                <a:gd name="T11" fmla="*/ 289 h 385"/>
                <a:gd name="T12" fmla="*/ 244 w 478"/>
                <a:gd name="T13" fmla="*/ 297 h 385"/>
                <a:gd name="T14" fmla="*/ 191 w 478"/>
                <a:gd name="T15" fmla="*/ 290 h 385"/>
                <a:gd name="T16" fmla="*/ 190 w 478"/>
                <a:gd name="T17" fmla="*/ 269 h 385"/>
                <a:gd name="T18" fmla="*/ 164 w 478"/>
                <a:gd name="T19" fmla="*/ 251 h 385"/>
                <a:gd name="T20" fmla="*/ 155 w 478"/>
                <a:gd name="T21" fmla="*/ 236 h 385"/>
                <a:gd name="T22" fmla="*/ 167 w 478"/>
                <a:gd name="T23" fmla="*/ 220 h 385"/>
                <a:gd name="T24" fmla="*/ 167 w 478"/>
                <a:gd name="T25" fmla="*/ 211 h 385"/>
                <a:gd name="T26" fmla="*/ 167 w 478"/>
                <a:gd name="T27" fmla="*/ 197 h 385"/>
                <a:gd name="T28" fmla="*/ 198 w 478"/>
                <a:gd name="T29" fmla="*/ 194 h 385"/>
                <a:gd name="T30" fmla="*/ 200 w 478"/>
                <a:gd name="T31" fmla="*/ 180 h 385"/>
                <a:gd name="T32" fmla="*/ 190 w 478"/>
                <a:gd name="T33" fmla="*/ 166 h 385"/>
                <a:gd name="T34" fmla="*/ 174 w 478"/>
                <a:gd name="T35" fmla="*/ 165 h 385"/>
                <a:gd name="T36" fmla="*/ 164 w 478"/>
                <a:gd name="T37" fmla="*/ 182 h 385"/>
                <a:gd name="T38" fmla="*/ 139 w 478"/>
                <a:gd name="T39" fmla="*/ 177 h 385"/>
                <a:gd name="T40" fmla="*/ 131 w 478"/>
                <a:gd name="T41" fmla="*/ 162 h 385"/>
                <a:gd name="T42" fmla="*/ 114 w 478"/>
                <a:gd name="T43" fmla="*/ 152 h 385"/>
                <a:gd name="T44" fmla="*/ 118 w 478"/>
                <a:gd name="T45" fmla="*/ 114 h 385"/>
                <a:gd name="T46" fmla="*/ 116 w 478"/>
                <a:gd name="T47" fmla="*/ 108 h 385"/>
                <a:gd name="T48" fmla="*/ 98 w 478"/>
                <a:gd name="T49" fmla="*/ 112 h 385"/>
                <a:gd name="T50" fmla="*/ 86 w 478"/>
                <a:gd name="T51" fmla="*/ 100 h 385"/>
                <a:gd name="T52" fmla="*/ 54 w 478"/>
                <a:gd name="T53" fmla="*/ 91 h 385"/>
                <a:gd name="T54" fmla="*/ 38 w 478"/>
                <a:gd name="T55" fmla="*/ 73 h 385"/>
                <a:gd name="T56" fmla="*/ 0 w 478"/>
                <a:gd name="T57" fmla="*/ 58 h 385"/>
                <a:gd name="T58" fmla="*/ 4 w 478"/>
                <a:gd name="T59" fmla="*/ 40 h 385"/>
                <a:gd name="T60" fmla="*/ 19 w 478"/>
                <a:gd name="T61" fmla="*/ 33 h 385"/>
                <a:gd name="T62" fmla="*/ 46 w 478"/>
                <a:gd name="T63" fmla="*/ 58 h 385"/>
                <a:gd name="T64" fmla="*/ 54 w 478"/>
                <a:gd name="T65" fmla="*/ 58 h 385"/>
                <a:gd name="T66" fmla="*/ 81 w 478"/>
                <a:gd name="T67" fmla="*/ 55 h 385"/>
                <a:gd name="T68" fmla="*/ 96 w 478"/>
                <a:gd name="T69" fmla="*/ 42 h 385"/>
                <a:gd name="T70" fmla="*/ 117 w 478"/>
                <a:gd name="T71" fmla="*/ 59 h 385"/>
                <a:gd name="T72" fmla="*/ 126 w 478"/>
                <a:gd name="T73" fmla="*/ 44 h 385"/>
                <a:gd name="T74" fmla="*/ 128 w 478"/>
                <a:gd name="T75" fmla="*/ 35 h 385"/>
                <a:gd name="T76" fmla="*/ 146 w 478"/>
                <a:gd name="T77" fmla="*/ 25 h 385"/>
                <a:gd name="T78" fmla="*/ 149 w 478"/>
                <a:gd name="T79" fmla="*/ 4 h 385"/>
                <a:gd name="T80" fmla="*/ 167 w 478"/>
                <a:gd name="T81" fmla="*/ 0 h 385"/>
                <a:gd name="T82" fmla="*/ 211 w 478"/>
                <a:gd name="T83" fmla="*/ 29 h 385"/>
                <a:gd name="T84" fmla="*/ 242 w 478"/>
                <a:gd name="T85" fmla="*/ 42 h 385"/>
                <a:gd name="T86" fmla="*/ 303 w 478"/>
                <a:gd name="T87" fmla="*/ 143 h 385"/>
                <a:gd name="T88" fmla="*/ 299 w 478"/>
                <a:gd name="T89" fmla="*/ 154 h 385"/>
                <a:gd name="T90" fmla="*/ 339 w 478"/>
                <a:gd name="T91" fmla="*/ 174 h 385"/>
                <a:gd name="T92" fmla="*/ 349 w 478"/>
                <a:gd name="T93" fmla="*/ 191 h 385"/>
                <a:gd name="T94" fmla="*/ 368 w 478"/>
                <a:gd name="T95" fmla="*/ 200 h 385"/>
                <a:gd name="T96" fmla="*/ 377 w 478"/>
                <a:gd name="T97" fmla="*/ 217 h 385"/>
                <a:gd name="T98" fmla="*/ 365 w 478"/>
                <a:gd name="T99" fmla="*/ 222 h 385"/>
                <a:gd name="T100" fmla="*/ 346 w 478"/>
                <a:gd name="T101" fmla="*/ 216 h 385"/>
                <a:gd name="T102" fmla="*/ 317 w 478"/>
                <a:gd name="T103" fmla="*/ 216 h 385"/>
                <a:gd name="T104" fmla="*/ 291 w 478"/>
                <a:gd name="T105" fmla="*/ 207 h 385"/>
                <a:gd name="T106" fmla="*/ 280 w 478"/>
                <a:gd name="T107" fmla="*/ 216 h 385"/>
                <a:gd name="T108" fmla="*/ 304 w 478"/>
                <a:gd name="T109" fmla="*/ 222 h 385"/>
                <a:gd name="T110" fmla="*/ 329 w 478"/>
                <a:gd name="T111" fmla="*/ 234 h 385"/>
                <a:gd name="T112" fmla="*/ 351 w 478"/>
                <a:gd name="T113" fmla="*/ 244 h 385"/>
                <a:gd name="T114" fmla="*/ 351 w 478"/>
                <a:gd name="T115" fmla="*/ 244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7" name="Freeform 241"/>
            <p:cNvSpPr>
              <a:spLocks/>
            </p:cNvSpPr>
            <p:nvPr/>
          </p:nvSpPr>
          <p:spPr bwMode="auto">
            <a:xfrm>
              <a:off x="6500656" y="4511847"/>
              <a:ext cx="841326" cy="542770"/>
            </a:xfrm>
            <a:custGeom>
              <a:avLst/>
              <a:gdLst>
                <a:gd name="T0" fmla="*/ 71 w 654"/>
                <a:gd name="T1" fmla="*/ 306 h 411"/>
                <a:gd name="T2" fmla="*/ 131 w 654"/>
                <a:gd name="T3" fmla="*/ 291 h 411"/>
                <a:gd name="T4" fmla="*/ 135 w 654"/>
                <a:gd name="T5" fmla="*/ 259 h 411"/>
                <a:gd name="T6" fmla="*/ 223 w 654"/>
                <a:gd name="T7" fmla="*/ 256 h 411"/>
                <a:gd name="T8" fmla="*/ 265 w 654"/>
                <a:gd name="T9" fmla="*/ 285 h 411"/>
                <a:gd name="T10" fmla="*/ 300 w 654"/>
                <a:gd name="T11" fmla="*/ 265 h 411"/>
                <a:gd name="T12" fmla="*/ 316 w 654"/>
                <a:gd name="T13" fmla="*/ 285 h 411"/>
                <a:gd name="T14" fmla="*/ 342 w 654"/>
                <a:gd name="T15" fmla="*/ 254 h 411"/>
                <a:gd name="T16" fmla="*/ 350 w 654"/>
                <a:gd name="T17" fmla="*/ 291 h 411"/>
                <a:gd name="T18" fmla="*/ 373 w 654"/>
                <a:gd name="T19" fmla="*/ 306 h 411"/>
                <a:gd name="T20" fmla="*/ 417 w 654"/>
                <a:gd name="T21" fmla="*/ 279 h 411"/>
                <a:gd name="T22" fmla="*/ 487 w 654"/>
                <a:gd name="T23" fmla="*/ 234 h 411"/>
                <a:gd name="T24" fmla="*/ 482 w 654"/>
                <a:gd name="T25" fmla="*/ 162 h 411"/>
                <a:gd name="T26" fmla="*/ 489 w 654"/>
                <a:gd name="T27" fmla="*/ 136 h 411"/>
                <a:gd name="T28" fmla="*/ 442 w 654"/>
                <a:gd name="T29" fmla="*/ 112 h 411"/>
                <a:gd name="T30" fmla="*/ 410 w 654"/>
                <a:gd name="T31" fmla="*/ 112 h 411"/>
                <a:gd name="T32" fmla="*/ 362 w 654"/>
                <a:gd name="T33" fmla="*/ 94 h 411"/>
                <a:gd name="T34" fmla="*/ 336 w 654"/>
                <a:gd name="T35" fmla="*/ 64 h 411"/>
                <a:gd name="T36" fmla="*/ 309 w 654"/>
                <a:gd name="T37" fmla="*/ 62 h 411"/>
                <a:gd name="T38" fmla="*/ 252 w 654"/>
                <a:gd name="T39" fmla="*/ 62 h 411"/>
                <a:gd name="T40" fmla="*/ 148 w 654"/>
                <a:gd name="T41" fmla="*/ 0 h 411"/>
                <a:gd name="T42" fmla="*/ 126 w 654"/>
                <a:gd name="T43" fmla="*/ 7 h 411"/>
                <a:gd name="T44" fmla="*/ 61 w 654"/>
                <a:gd name="T45" fmla="*/ 7 h 411"/>
                <a:gd name="T46" fmla="*/ 71 w 654"/>
                <a:gd name="T47" fmla="*/ 31 h 411"/>
                <a:gd name="T48" fmla="*/ 99 w 654"/>
                <a:gd name="T49" fmla="*/ 39 h 411"/>
                <a:gd name="T50" fmla="*/ 68 w 654"/>
                <a:gd name="T51" fmla="*/ 62 h 411"/>
                <a:gd name="T52" fmla="*/ 68 w 654"/>
                <a:gd name="T53" fmla="*/ 91 h 411"/>
                <a:gd name="T54" fmla="*/ 86 w 654"/>
                <a:gd name="T55" fmla="*/ 119 h 411"/>
                <a:gd name="T56" fmla="*/ 109 w 654"/>
                <a:gd name="T57" fmla="*/ 181 h 411"/>
                <a:gd name="T58" fmla="*/ 93 w 654"/>
                <a:gd name="T59" fmla="*/ 192 h 411"/>
                <a:gd name="T60" fmla="*/ 13 w 654"/>
                <a:gd name="T61" fmla="*/ 224 h 411"/>
                <a:gd name="T62" fmla="*/ 11 w 654"/>
                <a:gd name="T63" fmla="*/ 252 h 411"/>
                <a:gd name="T64" fmla="*/ 26 w 654"/>
                <a:gd name="T65" fmla="*/ 286 h 411"/>
                <a:gd name="T66" fmla="*/ 60 w 654"/>
                <a:gd name="T67" fmla="*/ 330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8" name="Freeform 242"/>
            <p:cNvSpPr>
              <a:spLocks/>
            </p:cNvSpPr>
            <p:nvPr/>
          </p:nvSpPr>
          <p:spPr bwMode="auto">
            <a:xfrm>
              <a:off x="5329171" y="4430946"/>
              <a:ext cx="1349597" cy="1054652"/>
            </a:xfrm>
            <a:custGeom>
              <a:avLst/>
              <a:gdLst>
                <a:gd name="T0" fmla="*/ 322 w 1051"/>
                <a:gd name="T1" fmla="*/ 54 h 799"/>
                <a:gd name="T2" fmla="*/ 309 w 1051"/>
                <a:gd name="T3" fmla="*/ 20 h 799"/>
                <a:gd name="T4" fmla="*/ 361 w 1051"/>
                <a:gd name="T5" fmla="*/ 0 h 799"/>
                <a:gd name="T6" fmla="*/ 371 w 1051"/>
                <a:gd name="T7" fmla="*/ 37 h 799"/>
                <a:gd name="T8" fmla="*/ 419 w 1051"/>
                <a:gd name="T9" fmla="*/ 80 h 799"/>
                <a:gd name="T10" fmla="*/ 444 w 1051"/>
                <a:gd name="T11" fmla="*/ 80 h 799"/>
                <a:gd name="T12" fmla="*/ 465 w 1051"/>
                <a:gd name="T13" fmla="*/ 120 h 799"/>
                <a:gd name="T14" fmla="*/ 517 w 1051"/>
                <a:gd name="T15" fmla="*/ 114 h 799"/>
                <a:gd name="T16" fmla="*/ 541 w 1051"/>
                <a:gd name="T17" fmla="*/ 95 h 799"/>
                <a:gd name="T18" fmla="*/ 557 w 1051"/>
                <a:gd name="T19" fmla="*/ 114 h 799"/>
                <a:gd name="T20" fmla="*/ 614 w 1051"/>
                <a:gd name="T21" fmla="*/ 107 h 799"/>
                <a:gd name="T22" fmla="*/ 623 w 1051"/>
                <a:gd name="T23" fmla="*/ 124 h 799"/>
                <a:gd name="T24" fmla="*/ 683 w 1051"/>
                <a:gd name="T25" fmla="*/ 148 h 799"/>
                <a:gd name="T26" fmla="*/ 753 w 1051"/>
                <a:gd name="T27" fmla="*/ 157 h 799"/>
                <a:gd name="T28" fmla="*/ 787 w 1051"/>
                <a:gd name="T29" fmla="*/ 167 h 799"/>
                <a:gd name="T30" fmla="*/ 818 w 1051"/>
                <a:gd name="T31" fmla="*/ 188 h 799"/>
                <a:gd name="T32" fmla="*/ 820 w 1051"/>
                <a:gd name="T33" fmla="*/ 245 h 799"/>
                <a:gd name="T34" fmla="*/ 780 w 1051"/>
                <a:gd name="T35" fmla="*/ 264 h 799"/>
                <a:gd name="T36" fmla="*/ 717 w 1051"/>
                <a:gd name="T37" fmla="*/ 286 h 799"/>
                <a:gd name="T38" fmla="*/ 729 w 1051"/>
                <a:gd name="T39" fmla="*/ 332 h 799"/>
                <a:gd name="T40" fmla="*/ 777 w 1051"/>
                <a:gd name="T41" fmla="*/ 379 h 799"/>
                <a:gd name="T42" fmla="*/ 756 w 1051"/>
                <a:gd name="T43" fmla="*/ 456 h 799"/>
                <a:gd name="T44" fmla="*/ 717 w 1051"/>
                <a:gd name="T45" fmla="*/ 407 h 799"/>
                <a:gd name="T46" fmla="*/ 701 w 1051"/>
                <a:gd name="T47" fmla="*/ 389 h 799"/>
                <a:gd name="T48" fmla="*/ 660 w 1051"/>
                <a:gd name="T49" fmla="*/ 380 h 799"/>
                <a:gd name="T50" fmla="*/ 626 w 1051"/>
                <a:gd name="T51" fmla="*/ 413 h 799"/>
                <a:gd name="T52" fmla="*/ 599 w 1051"/>
                <a:gd name="T53" fmla="*/ 433 h 799"/>
                <a:gd name="T54" fmla="*/ 560 w 1051"/>
                <a:gd name="T55" fmla="*/ 424 h 799"/>
                <a:gd name="T56" fmla="*/ 541 w 1051"/>
                <a:gd name="T57" fmla="*/ 458 h 799"/>
                <a:gd name="T58" fmla="*/ 587 w 1051"/>
                <a:gd name="T59" fmla="*/ 494 h 799"/>
                <a:gd name="T60" fmla="*/ 518 w 1051"/>
                <a:gd name="T61" fmla="*/ 504 h 799"/>
                <a:gd name="T62" fmla="*/ 497 w 1051"/>
                <a:gd name="T63" fmla="*/ 481 h 799"/>
                <a:gd name="T64" fmla="*/ 455 w 1051"/>
                <a:gd name="T65" fmla="*/ 487 h 799"/>
                <a:gd name="T66" fmla="*/ 444 w 1051"/>
                <a:gd name="T67" fmla="*/ 454 h 799"/>
                <a:gd name="T68" fmla="*/ 420 w 1051"/>
                <a:gd name="T69" fmla="*/ 436 h 799"/>
                <a:gd name="T70" fmla="*/ 417 w 1051"/>
                <a:gd name="T71" fmla="*/ 461 h 799"/>
                <a:gd name="T72" fmla="*/ 393 w 1051"/>
                <a:gd name="T73" fmla="*/ 483 h 799"/>
                <a:gd name="T74" fmla="*/ 355 w 1051"/>
                <a:gd name="T75" fmla="*/ 549 h 799"/>
                <a:gd name="T76" fmla="*/ 341 w 1051"/>
                <a:gd name="T77" fmla="*/ 628 h 799"/>
                <a:gd name="T78" fmla="*/ 289 w 1051"/>
                <a:gd name="T79" fmla="*/ 643 h 799"/>
                <a:gd name="T80" fmla="*/ 214 w 1051"/>
                <a:gd name="T81" fmla="*/ 514 h 799"/>
                <a:gd name="T82" fmla="*/ 170 w 1051"/>
                <a:gd name="T83" fmla="*/ 491 h 799"/>
                <a:gd name="T84" fmla="*/ 172 w 1051"/>
                <a:gd name="T85" fmla="*/ 458 h 799"/>
                <a:gd name="T86" fmla="*/ 135 w 1051"/>
                <a:gd name="T87" fmla="*/ 461 h 799"/>
                <a:gd name="T88" fmla="*/ 99 w 1051"/>
                <a:gd name="T89" fmla="*/ 400 h 799"/>
                <a:gd name="T90" fmla="*/ 93 w 1051"/>
                <a:gd name="T91" fmla="*/ 282 h 799"/>
                <a:gd name="T92" fmla="*/ 88 w 1051"/>
                <a:gd name="T93" fmla="*/ 219 h 799"/>
                <a:gd name="T94" fmla="*/ 0 w 1051"/>
                <a:gd name="T95" fmla="*/ 106 h 799"/>
                <a:gd name="T96" fmla="*/ 12 w 1051"/>
                <a:gd name="T97" fmla="*/ 75 h 799"/>
                <a:gd name="T98" fmla="*/ 129 w 1051"/>
                <a:gd name="T99" fmla="*/ 80 h 799"/>
                <a:gd name="T100" fmla="*/ 167 w 1051"/>
                <a:gd name="T101" fmla="*/ 88 h 799"/>
                <a:gd name="T102" fmla="*/ 229 w 1051"/>
                <a:gd name="T103" fmla="*/ 118 h 799"/>
                <a:gd name="T104" fmla="*/ 236 w 1051"/>
                <a:gd name="T105" fmla="*/ 83 h 799"/>
                <a:gd name="T106" fmla="*/ 274 w 1051"/>
                <a:gd name="T107" fmla="*/ 90 h 799"/>
                <a:gd name="T108" fmla="*/ 311 w 1051"/>
                <a:gd name="T109" fmla="*/ 82 h 799"/>
                <a:gd name="T110" fmla="*/ 311 w 1051"/>
                <a:gd name="T111" fmla="*/ 80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9" name="Freeform 243"/>
            <p:cNvSpPr>
              <a:spLocks/>
            </p:cNvSpPr>
            <p:nvPr/>
          </p:nvSpPr>
          <p:spPr bwMode="auto">
            <a:xfrm>
              <a:off x="3365593" y="4030855"/>
              <a:ext cx="2122864" cy="1191448"/>
            </a:xfrm>
            <a:custGeom>
              <a:avLst/>
              <a:gdLst>
                <a:gd name="T0" fmla="*/ 792 w 1652"/>
                <a:gd name="T1" fmla="*/ 693 h 902"/>
                <a:gd name="T2" fmla="*/ 812 w 1652"/>
                <a:gd name="T3" fmla="*/ 717 h 902"/>
                <a:gd name="T4" fmla="*/ 878 w 1652"/>
                <a:gd name="T5" fmla="*/ 693 h 902"/>
                <a:gd name="T6" fmla="*/ 919 w 1652"/>
                <a:gd name="T7" fmla="*/ 662 h 902"/>
                <a:gd name="T8" fmla="*/ 969 w 1652"/>
                <a:gd name="T9" fmla="*/ 643 h 902"/>
                <a:gd name="T10" fmla="*/ 1021 w 1652"/>
                <a:gd name="T11" fmla="*/ 624 h 902"/>
                <a:gd name="T12" fmla="*/ 1106 w 1652"/>
                <a:gd name="T13" fmla="*/ 610 h 902"/>
                <a:gd name="T14" fmla="*/ 1107 w 1652"/>
                <a:gd name="T15" fmla="*/ 643 h 902"/>
                <a:gd name="T16" fmla="*/ 1133 w 1652"/>
                <a:gd name="T17" fmla="*/ 647 h 902"/>
                <a:gd name="T18" fmla="*/ 1116 w 1652"/>
                <a:gd name="T19" fmla="*/ 688 h 902"/>
                <a:gd name="T20" fmla="*/ 1133 w 1652"/>
                <a:gd name="T21" fmla="*/ 693 h 902"/>
                <a:gd name="T22" fmla="*/ 1205 w 1652"/>
                <a:gd name="T23" fmla="*/ 688 h 902"/>
                <a:gd name="T24" fmla="*/ 1249 w 1652"/>
                <a:gd name="T25" fmla="*/ 703 h 902"/>
                <a:gd name="T26" fmla="*/ 1267 w 1652"/>
                <a:gd name="T27" fmla="*/ 711 h 902"/>
                <a:gd name="T28" fmla="*/ 1271 w 1652"/>
                <a:gd name="T29" fmla="*/ 662 h 902"/>
                <a:gd name="T30" fmla="*/ 1300 w 1652"/>
                <a:gd name="T31" fmla="*/ 630 h 902"/>
                <a:gd name="T32" fmla="*/ 1277 w 1652"/>
                <a:gd name="T33" fmla="*/ 475 h 902"/>
                <a:gd name="T34" fmla="*/ 1252 w 1652"/>
                <a:gd name="T35" fmla="*/ 390 h 902"/>
                <a:gd name="T36" fmla="*/ 1190 w 1652"/>
                <a:gd name="T37" fmla="*/ 359 h 902"/>
                <a:gd name="T38" fmla="*/ 1151 w 1652"/>
                <a:gd name="T39" fmla="*/ 437 h 902"/>
                <a:gd name="T40" fmla="*/ 1076 w 1652"/>
                <a:gd name="T41" fmla="*/ 396 h 902"/>
                <a:gd name="T42" fmla="*/ 938 w 1652"/>
                <a:gd name="T43" fmla="*/ 345 h 902"/>
                <a:gd name="T44" fmla="*/ 881 w 1652"/>
                <a:gd name="T45" fmla="*/ 336 h 902"/>
                <a:gd name="T46" fmla="*/ 770 w 1652"/>
                <a:gd name="T47" fmla="*/ 288 h 902"/>
                <a:gd name="T48" fmla="*/ 717 w 1652"/>
                <a:gd name="T49" fmla="*/ 156 h 902"/>
                <a:gd name="T50" fmla="*/ 738 w 1652"/>
                <a:gd name="T51" fmla="*/ 114 h 902"/>
                <a:gd name="T52" fmla="*/ 737 w 1652"/>
                <a:gd name="T53" fmla="*/ 57 h 902"/>
                <a:gd name="T54" fmla="*/ 745 w 1652"/>
                <a:gd name="T55" fmla="*/ 28 h 902"/>
                <a:gd name="T56" fmla="*/ 648 w 1652"/>
                <a:gd name="T57" fmla="*/ 0 h 902"/>
                <a:gd name="T58" fmla="*/ 578 w 1652"/>
                <a:gd name="T59" fmla="*/ 9 h 902"/>
                <a:gd name="T60" fmla="*/ 489 w 1652"/>
                <a:gd name="T61" fmla="*/ 39 h 902"/>
                <a:gd name="T62" fmla="*/ 403 w 1652"/>
                <a:gd name="T63" fmla="*/ 50 h 902"/>
                <a:gd name="T64" fmla="*/ 344 w 1652"/>
                <a:gd name="T65" fmla="*/ 17 h 902"/>
                <a:gd name="T66" fmla="*/ 249 w 1652"/>
                <a:gd name="T67" fmla="*/ 35 h 902"/>
                <a:gd name="T68" fmla="*/ 211 w 1652"/>
                <a:gd name="T69" fmla="*/ 13 h 902"/>
                <a:gd name="T70" fmla="*/ 139 w 1652"/>
                <a:gd name="T71" fmla="*/ 22 h 902"/>
                <a:gd name="T72" fmla="*/ 105 w 1652"/>
                <a:gd name="T73" fmla="*/ 69 h 902"/>
                <a:gd name="T74" fmla="*/ 86 w 1652"/>
                <a:gd name="T75" fmla="*/ 94 h 902"/>
                <a:gd name="T76" fmla="*/ 61 w 1652"/>
                <a:gd name="T77" fmla="*/ 107 h 902"/>
                <a:gd name="T78" fmla="*/ 49 w 1652"/>
                <a:gd name="T79" fmla="*/ 126 h 902"/>
                <a:gd name="T80" fmla="*/ 70 w 1652"/>
                <a:gd name="T81" fmla="*/ 167 h 902"/>
                <a:gd name="T82" fmla="*/ 66 w 1652"/>
                <a:gd name="T83" fmla="*/ 209 h 902"/>
                <a:gd name="T84" fmla="*/ 19 w 1652"/>
                <a:gd name="T85" fmla="*/ 196 h 902"/>
                <a:gd name="T86" fmla="*/ 0 w 1652"/>
                <a:gd name="T87" fmla="*/ 211 h 902"/>
                <a:gd name="T88" fmla="*/ 10 w 1652"/>
                <a:gd name="T89" fmla="*/ 251 h 902"/>
                <a:gd name="T90" fmla="*/ 7 w 1652"/>
                <a:gd name="T91" fmla="*/ 287 h 902"/>
                <a:gd name="T92" fmla="*/ 27 w 1652"/>
                <a:gd name="T93" fmla="*/ 301 h 902"/>
                <a:gd name="T94" fmla="*/ 86 w 1652"/>
                <a:gd name="T95" fmla="*/ 357 h 902"/>
                <a:gd name="T96" fmla="*/ 121 w 1652"/>
                <a:gd name="T97" fmla="*/ 409 h 902"/>
                <a:gd name="T98" fmla="*/ 143 w 1652"/>
                <a:gd name="T99" fmla="*/ 427 h 902"/>
                <a:gd name="T100" fmla="*/ 183 w 1652"/>
                <a:gd name="T101" fmla="*/ 423 h 902"/>
                <a:gd name="T102" fmla="*/ 275 w 1652"/>
                <a:gd name="T103" fmla="*/ 528 h 902"/>
                <a:gd name="T104" fmla="*/ 303 w 1652"/>
                <a:gd name="T105" fmla="*/ 518 h 902"/>
                <a:gd name="T106" fmla="*/ 311 w 1652"/>
                <a:gd name="T107" fmla="*/ 559 h 902"/>
                <a:gd name="T108" fmla="*/ 368 w 1652"/>
                <a:gd name="T109" fmla="*/ 583 h 902"/>
                <a:gd name="T110" fmla="*/ 416 w 1652"/>
                <a:gd name="T111" fmla="*/ 633 h 902"/>
                <a:gd name="T112" fmla="*/ 423 w 1652"/>
                <a:gd name="T113" fmla="*/ 655 h 902"/>
                <a:gd name="T114" fmla="*/ 478 w 1652"/>
                <a:gd name="T115" fmla="*/ 652 h 902"/>
                <a:gd name="T116" fmla="*/ 567 w 1652"/>
                <a:gd name="T117" fmla="*/ 673 h 902"/>
                <a:gd name="T118" fmla="*/ 608 w 1652"/>
                <a:gd name="T119" fmla="*/ 685 h 902"/>
                <a:gd name="T120" fmla="*/ 611 w 1652"/>
                <a:gd name="T121" fmla="*/ 726 h 902"/>
                <a:gd name="T122" fmla="*/ 688 w 1652"/>
                <a:gd name="T123" fmla="*/ 664 h 902"/>
                <a:gd name="T124" fmla="*/ 750 w 1652"/>
                <a:gd name="T125" fmla="*/ 68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0" name="Freeform 244"/>
            <p:cNvSpPr>
              <a:spLocks/>
            </p:cNvSpPr>
            <p:nvPr/>
          </p:nvSpPr>
          <p:spPr bwMode="auto">
            <a:xfrm>
              <a:off x="4535631" y="3730786"/>
              <a:ext cx="1371318" cy="1016408"/>
            </a:xfrm>
            <a:custGeom>
              <a:avLst/>
              <a:gdLst>
                <a:gd name="T0" fmla="*/ 67 w 1067"/>
                <a:gd name="T1" fmla="*/ 231 h 770"/>
                <a:gd name="T2" fmla="*/ 108 w 1067"/>
                <a:gd name="T3" fmla="*/ 206 h 770"/>
                <a:gd name="T4" fmla="*/ 91 w 1067"/>
                <a:gd name="T5" fmla="*/ 192 h 770"/>
                <a:gd name="T6" fmla="*/ 116 w 1067"/>
                <a:gd name="T7" fmla="*/ 169 h 770"/>
                <a:gd name="T8" fmla="*/ 84 w 1067"/>
                <a:gd name="T9" fmla="*/ 101 h 770"/>
                <a:gd name="T10" fmla="*/ 105 w 1067"/>
                <a:gd name="T11" fmla="*/ 40 h 770"/>
                <a:gd name="T12" fmla="*/ 273 w 1067"/>
                <a:gd name="T13" fmla="*/ 0 h 770"/>
                <a:gd name="T14" fmla="*/ 376 w 1067"/>
                <a:gd name="T15" fmla="*/ 22 h 770"/>
                <a:gd name="T16" fmla="*/ 437 w 1067"/>
                <a:gd name="T17" fmla="*/ 58 h 770"/>
                <a:gd name="T18" fmla="*/ 493 w 1067"/>
                <a:gd name="T19" fmla="*/ 35 h 770"/>
                <a:gd name="T20" fmla="*/ 566 w 1067"/>
                <a:gd name="T21" fmla="*/ 27 h 770"/>
                <a:gd name="T22" fmla="*/ 660 w 1067"/>
                <a:gd name="T23" fmla="*/ 52 h 770"/>
                <a:gd name="T24" fmla="*/ 718 w 1067"/>
                <a:gd name="T25" fmla="*/ 122 h 770"/>
                <a:gd name="T26" fmla="*/ 772 w 1067"/>
                <a:gd name="T27" fmla="*/ 142 h 770"/>
                <a:gd name="T28" fmla="*/ 824 w 1067"/>
                <a:gd name="T29" fmla="*/ 238 h 770"/>
                <a:gd name="T30" fmla="*/ 834 w 1067"/>
                <a:gd name="T31" fmla="*/ 304 h 770"/>
                <a:gd name="T32" fmla="*/ 806 w 1067"/>
                <a:gd name="T33" fmla="*/ 351 h 770"/>
                <a:gd name="T34" fmla="*/ 775 w 1067"/>
                <a:gd name="T35" fmla="*/ 381 h 770"/>
                <a:gd name="T36" fmla="*/ 760 w 1067"/>
                <a:gd name="T37" fmla="*/ 424 h 770"/>
                <a:gd name="T38" fmla="*/ 725 w 1067"/>
                <a:gd name="T39" fmla="*/ 403 h 770"/>
                <a:gd name="T40" fmla="*/ 727 w 1067"/>
                <a:gd name="T41" fmla="*/ 436 h 770"/>
                <a:gd name="T42" fmla="*/ 781 w 1067"/>
                <a:gd name="T43" fmla="*/ 467 h 770"/>
                <a:gd name="T44" fmla="*/ 809 w 1067"/>
                <a:gd name="T45" fmla="*/ 481 h 770"/>
                <a:gd name="T46" fmla="*/ 798 w 1067"/>
                <a:gd name="T47" fmla="*/ 507 h 770"/>
                <a:gd name="T48" fmla="*/ 760 w 1067"/>
                <a:gd name="T49" fmla="*/ 516 h 770"/>
                <a:gd name="T50" fmla="*/ 722 w 1067"/>
                <a:gd name="T51" fmla="*/ 510 h 770"/>
                <a:gd name="T52" fmla="*/ 715 w 1067"/>
                <a:gd name="T53" fmla="*/ 545 h 770"/>
                <a:gd name="T54" fmla="*/ 653 w 1067"/>
                <a:gd name="T55" fmla="*/ 514 h 770"/>
                <a:gd name="T56" fmla="*/ 615 w 1067"/>
                <a:gd name="T57" fmla="*/ 506 h 770"/>
                <a:gd name="T58" fmla="*/ 498 w 1067"/>
                <a:gd name="T59" fmla="*/ 502 h 770"/>
                <a:gd name="T60" fmla="*/ 485 w 1067"/>
                <a:gd name="T61" fmla="*/ 531 h 770"/>
                <a:gd name="T62" fmla="*/ 474 w 1067"/>
                <a:gd name="T63" fmla="*/ 564 h 770"/>
                <a:gd name="T64" fmla="*/ 363 w 1067"/>
                <a:gd name="T65" fmla="*/ 605 h 770"/>
                <a:gd name="T66" fmla="*/ 314 w 1067"/>
                <a:gd name="T67" fmla="*/ 543 h 770"/>
                <a:gd name="T68" fmla="*/ 178 w 1067"/>
                <a:gd name="T69" fmla="*/ 520 h 770"/>
                <a:gd name="T70" fmla="*/ 128 w 1067"/>
                <a:gd name="T71" fmla="*/ 488 h 770"/>
                <a:gd name="T72" fmla="*/ 2 w 1067"/>
                <a:gd name="T73" fmla="*/ 366 h 770"/>
                <a:gd name="T74" fmla="*/ 20 w 1067"/>
                <a:gd name="T75" fmla="*/ 328 h 770"/>
                <a:gd name="T76" fmla="*/ 36 w 1067"/>
                <a:gd name="T77" fmla="*/ 258 h 770"/>
                <a:gd name="T78" fmla="*/ 41 w 1067"/>
                <a:gd name="T79" fmla="*/ 219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1" name="Freeform 245"/>
            <p:cNvSpPr>
              <a:spLocks/>
            </p:cNvSpPr>
            <p:nvPr/>
          </p:nvSpPr>
          <p:spPr bwMode="auto">
            <a:xfrm>
              <a:off x="5009149" y="3321870"/>
              <a:ext cx="1484267" cy="1313535"/>
            </a:xfrm>
            <a:custGeom>
              <a:avLst/>
              <a:gdLst>
                <a:gd name="T0" fmla="*/ 4 w 1155"/>
                <a:gd name="T1" fmla="*/ 128 h 994"/>
                <a:gd name="T2" fmla="*/ 139 w 1155"/>
                <a:gd name="T3" fmla="*/ 51 h 994"/>
                <a:gd name="T4" fmla="*/ 177 w 1155"/>
                <a:gd name="T5" fmla="*/ 0 h 994"/>
                <a:gd name="T6" fmla="*/ 229 w 1155"/>
                <a:gd name="T7" fmla="*/ 28 h 994"/>
                <a:gd name="T8" fmla="*/ 269 w 1155"/>
                <a:gd name="T9" fmla="*/ 163 h 994"/>
                <a:gd name="T10" fmla="*/ 379 w 1155"/>
                <a:gd name="T11" fmla="*/ 152 h 994"/>
                <a:gd name="T12" fmla="*/ 396 w 1155"/>
                <a:gd name="T13" fmla="*/ 188 h 994"/>
                <a:gd name="T14" fmla="*/ 405 w 1155"/>
                <a:gd name="T15" fmla="*/ 261 h 994"/>
                <a:gd name="T16" fmla="*/ 422 w 1155"/>
                <a:gd name="T17" fmla="*/ 280 h 994"/>
                <a:gd name="T18" fmla="*/ 531 w 1155"/>
                <a:gd name="T19" fmla="*/ 302 h 994"/>
                <a:gd name="T20" fmla="*/ 624 w 1155"/>
                <a:gd name="T21" fmla="*/ 297 h 994"/>
                <a:gd name="T22" fmla="*/ 595 w 1155"/>
                <a:gd name="T23" fmla="*/ 350 h 994"/>
                <a:gd name="T24" fmla="*/ 627 w 1155"/>
                <a:gd name="T25" fmla="*/ 421 h 994"/>
                <a:gd name="T26" fmla="*/ 701 w 1155"/>
                <a:gd name="T27" fmla="*/ 521 h 994"/>
                <a:gd name="T28" fmla="*/ 729 w 1155"/>
                <a:gd name="T29" fmla="*/ 574 h 994"/>
                <a:gd name="T30" fmla="*/ 767 w 1155"/>
                <a:gd name="T31" fmla="*/ 557 h 994"/>
                <a:gd name="T32" fmla="*/ 780 w 1155"/>
                <a:gd name="T33" fmla="*/ 510 h 994"/>
                <a:gd name="T34" fmla="*/ 785 w 1155"/>
                <a:gd name="T35" fmla="*/ 433 h 994"/>
                <a:gd name="T36" fmla="*/ 819 w 1155"/>
                <a:gd name="T37" fmla="*/ 449 h 994"/>
                <a:gd name="T38" fmla="*/ 909 w 1155"/>
                <a:gd name="T39" fmla="*/ 516 h 994"/>
                <a:gd name="T40" fmla="*/ 897 w 1155"/>
                <a:gd name="T41" fmla="*/ 578 h 994"/>
                <a:gd name="T42" fmla="*/ 850 w 1155"/>
                <a:gd name="T43" fmla="*/ 594 h 994"/>
                <a:gd name="T44" fmla="*/ 800 w 1155"/>
                <a:gd name="T45" fmla="*/ 601 h 994"/>
                <a:gd name="T46" fmla="*/ 778 w 1155"/>
                <a:gd name="T47" fmla="*/ 619 h 994"/>
                <a:gd name="T48" fmla="*/ 785 w 1155"/>
                <a:gd name="T49" fmla="*/ 663 h 994"/>
                <a:gd name="T50" fmla="*/ 774 w 1155"/>
                <a:gd name="T51" fmla="*/ 719 h 994"/>
                <a:gd name="T52" fmla="*/ 746 w 1155"/>
                <a:gd name="T53" fmla="*/ 747 h 994"/>
                <a:gd name="T54" fmla="*/ 714 w 1155"/>
                <a:gd name="T55" fmla="*/ 791 h 994"/>
                <a:gd name="T56" fmla="*/ 644 w 1155"/>
                <a:gd name="T57" fmla="*/ 784 h 994"/>
                <a:gd name="T58" fmla="*/ 616 w 1155"/>
                <a:gd name="T59" fmla="*/ 756 h 994"/>
                <a:gd name="T60" fmla="*/ 565 w 1155"/>
                <a:gd name="T61" fmla="*/ 693 h 994"/>
                <a:gd name="T62" fmla="*/ 505 w 1155"/>
                <a:gd name="T63" fmla="*/ 695 h 994"/>
                <a:gd name="T64" fmla="*/ 465 w 1155"/>
                <a:gd name="T65" fmla="*/ 690 h 994"/>
                <a:gd name="T66" fmla="*/ 436 w 1155"/>
                <a:gd name="T67" fmla="*/ 653 h 994"/>
                <a:gd name="T68" fmla="*/ 486 w 1155"/>
                <a:gd name="T69" fmla="*/ 662 h 994"/>
                <a:gd name="T70" fmla="*/ 516 w 1155"/>
                <a:gd name="T71" fmla="*/ 601 h 994"/>
                <a:gd name="T72" fmla="*/ 549 w 1155"/>
                <a:gd name="T73" fmla="*/ 510 h 994"/>
                <a:gd name="T74" fmla="*/ 483 w 1155"/>
                <a:gd name="T75" fmla="*/ 391 h 994"/>
                <a:gd name="T76" fmla="*/ 388 w 1155"/>
                <a:gd name="T77" fmla="*/ 345 h 994"/>
                <a:gd name="T78" fmla="*/ 277 w 1155"/>
                <a:gd name="T79" fmla="*/ 276 h 994"/>
                <a:gd name="T80" fmla="*/ 168 w 1155"/>
                <a:gd name="T81" fmla="*/ 305 h 994"/>
                <a:gd name="T82" fmla="*/ 87 w 1155"/>
                <a:gd name="T83" fmla="*/ 272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2" name="Freeform 246"/>
            <p:cNvSpPr>
              <a:spLocks/>
            </p:cNvSpPr>
            <p:nvPr/>
          </p:nvSpPr>
          <p:spPr bwMode="auto">
            <a:xfrm>
              <a:off x="3106390" y="2389304"/>
              <a:ext cx="2192372" cy="1723922"/>
            </a:xfrm>
            <a:custGeom>
              <a:avLst/>
              <a:gdLst>
                <a:gd name="T0" fmla="*/ 922 w 1707"/>
                <a:gd name="T1" fmla="*/ 35 h 1305"/>
                <a:gd name="T2" fmla="*/ 963 w 1707"/>
                <a:gd name="T3" fmla="*/ 89 h 1305"/>
                <a:gd name="T4" fmla="*/ 1021 w 1707"/>
                <a:gd name="T5" fmla="*/ 128 h 1305"/>
                <a:gd name="T6" fmla="*/ 1071 w 1707"/>
                <a:gd name="T7" fmla="*/ 229 h 1305"/>
                <a:gd name="T8" fmla="*/ 1044 w 1707"/>
                <a:gd name="T9" fmla="*/ 309 h 1305"/>
                <a:gd name="T10" fmla="*/ 1188 w 1707"/>
                <a:gd name="T11" fmla="*/ 376 h 1305"/>
                <a:gd name="T12" fmla="*/ 1290 w 1707"/>
                <a:gd name="T13" fmla="*/ 454 h 1305"/>
                <a:gd name="T14" fmla="*/ 1342 w 1707"/>
                <a:gd name="T15" fmla="*/ 569 h 1305"/>
                <a:gd name="T16" fmla="*/ 1304 w 1707"/>
                <a:gd name="T17" fmla="*/ 621 h 1305"/>
                <a:gd name="T18" fmla="*/ 1169 w 1707"/>
                <a:gd name="T19" fmla="*/ 698 h 1305"/>
                <a:gd name="T20" fmla="*/ 1149 w 1707"/>
                <a:gd name="T21" fmla="*/ 818 h 1305"/>
                <a:gd name="T22" fmla="*/ 957 w 1707"/>
                <a:gd name="T23" fmla="*/ 877 h 1305"/>
                <a:gd name="T24" fmla="*/ 992 w 1707"/>
                <a:gd name="T25" fmla="*/ 987 h 1305"/>
                <a:gd name="T26" fmla="*/ 970 w 1707"/>
                <a:gd name="T27" fmla="*/ 1025 h 1305"/>
                <a:gd name="T28" fmla="*/ 943 w 1707"/>
                <a:gd name="T29" fmla="*/ 1049 h 1305"/>
                <a:gd name="T30" fmla="*/ 867 w 1707"/>
                <a:gd name="T31" fmla="*/ 1030 h 1305"/>
                <a:gd name="T32" fmla="*/ 735 w 1707"/>
                <a:gd name="T33" fmla="*/ 1010 h 1305"/>
                <a:gd name="T34" fmla="*/ 604 w 1707"/>
                <a:gd name="T35" fmla="*/ 1035 h 1305"/>
                <a:gd name="T36" fmla="*/ 503 w 1707"/>
                <a:gd name="T37" fmla="*/ 1018 h 1305"/>
                <a:gd name="T38" fmla="*/ 387 w 1707"/>
                <a:gd name="T39" fmla="*/ 1028 h 1305"/>
                <a:gd name="T40" fmla="*/ 322 w 1707"/>
                <a:gd name="T41" fmla="*/ 995 h 1305"/>
                <a:gd name="T42" fmla="*/ 253 w 1707"/>
                <a:gd name="T43" fmla="*/ 946 h 1305"/>
                <a:gd name="T44" fmla="*/ 103 w 1707"/>
                <a:gd name="T45" fmla="*/ 918 h 1305"/>
                <a:gd name="T46" fmla="*/ 82 w 1707"/>
                <a:gd name="T47" fmla="*/ 859 h 1305"/>
                <a:gd name="T48" fmla="*/ 51 w 1707"/>
                <a:gd name="T49" fmla="*/ 816 h 1305"/>
                <a:gd name="T50" fmla="*/ 30 w 1707"/>
                <a:gd name="T51" fmla="*/ 775 h 1305"/>
                <a:gd name="T52" fmla="*/ 51 w 1707"/>
                <a:gd name="T53" fmla="*/ 727 h 1305"/>
                <a:gd name="T54" fmla="*/ 8 w 1707"/>
                <a:gd name="T55" fmla="*/ 669 h 1305"/>
                <a:gd name="T56" fmla="*/ 4 w 1707"/>
                <a:gd name="T57" fmla="*/ 606 h 1305"/>
                <a:gd name="T58" fmla="*/ 30 w 1707"/>
                <a:gd name="T59" fmla="*/ 566 h 1305"/>
                <a:gd name="T60" fmla="*/ 106 w 1707"/>
                <a:gd name="T61" fmla="*/ 539 h 1305"/>
                <a:gd name="T62" fmla="*/ 143 w 1707"/>
                <a:gd name="T63" fmla="*/ 542 h 1305"/>
                <a:gd name="T64" fmla="*/ 184 w 1707"/>
                <a:gd name="T65" fmla="*/ 564 h 1305"/>
                <a:gd name="T66" fmla="*/ 322 w 1707"/>
                <a:gd name="T67" fmla="*/ 516 h 1305"/>
                <a:gd name="T68" fmla="*/ 436 w 1707"/>
                <a:gd name="T69" fmla="*/ 439 h 1305"/>
                <a:gd name="T70" fmla="*/ 473 w 1707"/>
                <a:gd name="T71" fmla="*/ 404 h 1305"/>
                <a:gd name="T72" fmla="*/ 452 w 1707"/>
                <a:gd name="T73" fmla="*/ 276 h 1305"/>
                <a:gd name="T74" fmla="*/ 553 w 1707"/>
                <a:gd name="T75" fmla="*/ 252 h 1305"/>
                <a:gd name="T76" fmla="*/ 599 w 1707"/>
                <a:gd name="T77" fmla="*/ 276 h 1305"/>
                <a:gd name="T78" fmla="*/ 650 w 1707"/>
                <a:gd name="T79" fmla="*/ 131 h 1305"/>
                <a:gd name="T80" fmla="*/ 732 w 1707"/>
                <a:gd name="T81" fmla="*/ 151 h 1305"/>
                <a:gd name="T82" fmla="*/ 802 w 1707"/>
                <a:gd name="T83" fmla="*/ 67 h 1305"/>
                <a:gd name="T84" fmla="*/ 864 w 1707"/>
                <a:gd name="T85" fmla="*/ 29 h 1305"/>
                <a:gd name="T86" fmla="*/ 916 w 1707"/>
                <a:gd name="T87" fmla="*/ 8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3" name="Freeform 247"/>
            <p:cNvSpPr>
              <a:spLocks/>
            </p:cNvSpPr>
            <p:nvPr/>
          </p:nvSpPr>
          <p:spPr bwMode="auto">
            <a:xfrm>
              <a:off x="6203803" y="3708723"/>
              <a:ext cx="540128" cy="1004641"/>
            </a:xfrm>
            <a:custGeom>
              <a:avLst/>
              <a:gdLst>
                <a:gd name="T0" fmla="*/ 275 w 420"/>
                <a:gd name="T1" fmla="*/ 365 h 761"/>
                <a:gd name="T2" fmla="*/ 268 w 420"/>
                <a:gd name="T3" fmla="*/ 206 h 761"/>
                <a:gd name="T4" fmla="*/ 290 w 420"/>
                <a:gd name="T5" fmla="*/ 153 h 761"/>
                <a:gd name="T6" fmla="*/ 289 w 420"/>
                <a:gd name="T7" fmla="*/ 82 h 761"/>
                <a:gd name="T8" fmla="*/ 302 w 420"/>
                <a:gd name="T9" fmla="*/ 31 h 761"/>
                <a:gd name="T10" fmla="*/ 292 w 420"/>
                <a:gd name="T11" fmla="*/ 0 h 761"/>
                <a:gd name="T12" fmla="*/ 242 w 420"/>
                <a:gd name="T13" fmla="*/ 17 h 761"/>
                <a:gd name="T14" fmla="*/ 225 w 420"/>
                <a:gd name="T15" fmla="*/ 62 h 761"/>
                <a:gd name="T16" fmla="*/ 206 w 420"/>
                <a:gd name="T17" fmla="*/ 77 h 761"/>
                <a:gd name="T18" fmla="*/ 141 w 420"/>
                <a:gd name="T19" fmla="*/ 155 h 761"/>
                <a:gd name="T20" fmla="*/ 92 w 420"/>
                <a:gd name="T21" fmla="*/ 153 h 761"/>
                <a:gd name="T22" fmla="*/ 81 w 420"/>
                <a:gd name="T23" fmla="*/ 204 h 761"/>
                <a:gd name="T24" fmla="*/ 141 w 420"/>
                <a:gd name="T25" fmla="*/ 242 h 761"/>
                <a:gd name="T26" fmla="*/ 176 w 420"/>
                <a:gd name="T27" fmla="*/ 279 h 761"/>
                <a:gd name="T28" fmla="*/ 170 w 420"/>
                <a:gd name="T29" fmla="*/ 329 h 761"/>
                <a:gd name="T30" fmla="*/ 123 w 420"/>
                <a:gd name="T31" fmla="*/ 346 h 761"/>
                <a:gd name="T32" fmla="*/ 116 w 420"/>
                <a:gd name="T33" fmla="*/ 357 h 761"/>
                <a:gd name="T34" fmla="*/ 84 w 420"/>
                <a:gd name="T35" fmla="*/ 374 h 761"/>
                <a:gd name="T36" fmla="*/ 45 w 420"/>
                <a:gd name="T37" fmla="*/ 365 h 761"/>
                <a:gd name="T38" fmla="*/ 45 w 420"/>
                <a:gd name="T39" fmla="*/ 382 h 761"/>
                <a:gd name="T40" fmla="*/ 30 w 420"/>
                <a:gd name="T41" fmla="*/ 409 h 761"/>
                <a:gd name="T42" fmla="*/ 36 w 420"/>
                <a:gd name="T43" fmla="*/ 460 h 761"/>
                <a:gd name="T44" fmla="*/ 41 w 420"/>
                <a:gd name="T45" fmla="*/ 483 h 761"/>
                <a:gd name="T46" fmla="*/ 0 w 420"/>
                <a:gd name="T47" fmla="*/ 491 h 761"/>
                <a:gd name="T48" fmla="*/ 4 w 420"/>
                <a:gd name="T49" fmla="*/ 536 h 761"/>
                <a:gd name="T50" fmla="*/ 20 w 420"/>
                <a:gd name="T51" fmla="*/ 555 h 761"/>
                <a:gd name="T52" fmla="*/ 77 w 420"/>
                <a:gd name="T53" fmla="*/ 547 h 761"/>
                <a:gd name="T54" fmla="*/ 88 w 420"/>
                <a:gd name="T55" fmla="*/ 565 h 761"/>
                <a:gd name="T56" fmla="*/ 147 w 420"/>
                <a:gd name="T57" fmla="*/ 589 h 761"/>
                <a:gd name="T58" fmla="*/ 217 w 420"/>
                <a:gd name="T59" fmla="*/ 598 h 761"/>
                <a:gd name="T60" fmla="*/ 252 w 420"/>
                <a:gd name="T61" fmla="*/ 608 h 761"/>
                <a:gd name="T62" fmla="*/ 243 w 420"/>
                <a:gd name="T63" fmla="*/ 573 h 761"/>
                <a:gd name="T64" fmla="*/ 275 w 420"/>
                <a:gd name="T65" fmla="*/ 539 h 761"/>
                <a:gd name="T66" fmla="*/ 268 w 420"/>
                <a:gd name="T67" fmla="*/ 523 h 761"/>
                <a:gd name="T68" fmla="*/ 236 w 420"/>
                <a:gd name="T69" fmla="*/ 503 h 761"/>
                <a:gd name="T70" fmla="*/ 296 w 420"/>
                <a:gd name="T71" fmla="*/ 497 h 761"/>
                <a:gd name="T72" fmla="*/ 314 w 420"/>
                <a:gd name="T73" fmla="*/ 503 h 761"/>
                <a:gd name="T74" fmla="*/ 330 w 420"/>
                <a:gd name="T75" fmla="*/ 468 h 761"/>
                <a:gd name="T76" fmla="*/ 283 w 420"/>
                <a:gd name="T77" fmla="*/ 38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4" name="Freeform 248"/>
            <p:cNvSpPr>
              <a:spLocks/>
            </p:cNvSpPr>
            <p:nvPr/>
          </p:nvSpPr>
          <p:spPr bwMode="auto">
            <a:xfrm>
              <a:off x="6665736" y="4088220"/>
              <a:ext cx="651630" cy="607491"/>
            </a:xfrm>
            <a:custGeom>
              <a:avLst/>
              <a:gdLst>
                <a:gd name="T0" fmla="*/ 46 w 506"/>
                <a:gd name="T1" fmla="*/ 257 h 460"/>
                <a:gd name="T2" fmla="*/ 104 w 506"/>
                <a:gd name="T3" fmla="*/ 310 h 460"/>
                <a:gd name="T4" fmla="*/ 151 w 506"/>
                <a:gd name="T5" fmla="*/ 320 h 460"/>
                <a:gd name="T6" fmla="*/ 195 w 506"/>
                <a:gd name="T7" fmla="*/ 312 h 460"/>
                <a:gd name="T8" fmla="*/ 208 w 506"/>
                <a:gd name="T9" fmla="*/ 320 h 460"/>
                <a:gd name="T10" fmla="*/ 223 w 506"/>
                <a:gd name="T11" fmla="*/ 312 h 460"/>
                <a:gd name="T12" fmla="*/ 234 w 506"/>
                <a:gd name="T13" fmla="*/ 321 h 460"/>
                <a:gd name="T14" fmla="*/ 239 w 506"/>
                <a:gd name="T15" fmla="*/ 339 h 460"/>
                <a:gd name="T16" fmla="*/ 261 w 506"/>
                <a:gd name="T17" fmla="*/ 352 h 460"/>
                <a:gd name="T18" fmla="*/ 288 w 506"/>
                <a:gd name="T19" fmla="*/ 352 h 460"/>
                <a:gd name="T20" fmla="*/ 309 w 506"/>
                <a:gd name="T21" fmla="*/ 370 h 460"/>
                <a:gd name="T22" fmla="*/ 327 w 506"/>
                <a:gd name="T23" fmla="*/ 360 h 460"/>
                <a:gd name="T24" fmla="*/ 342 w 506"/>
                <a:gd name="T25" fmla="*/ 370 h 460"/>
                <a:gd name="T26" fmla="*/ 354 w 506"/>
                <a:gd name="T27" fmla="*/ 344 h 460"/>
                <a:gd name="T28" fmla="*/ 371 w 506"/>
                <a:gd name="T29" fmla="*/ 335 h 460"/>
                <a:gd name="T30" fmla="*/ 375 w 506"/>
                <a:gd name="T31" fmla="*/ 316 h 460"/>
                <a:gd name="T32" fmla="*/ 367 w 506"/>
                <a:gd name="T33" fmla="*/ 280 h 460"/>
                <a:gd name="T34" fmla="*/ 364 w 506"/>
                <a:gd name="T35" fmla="*/ 277 h 460"/>
                <a:gd name="T36" fmla="*/ 347 w 506"/>
                <a:gd name="T37" fmla="*/ 294 h 460"/>
                <a:gd name="T38" fmla="*/ 321 w 506"/>
                <a:gd name="T39" fmla="*/ 273 h 460"/>
                <a:gd name="T40" fmla="*/ 302 w 506"/>
                <a:gd name="T41" fmla="*/ 249 h 460"/>
                <a:gd name="T42" fmla="*/ 321 w 506"/>
                <a:gd name="T43" fmla="*/ 234 h 460"/>
                <a:gd name="T44" fmla="*/ 325 w 506"/>
                <a:gd name="T45" fmla="*/ 209 h 460"/>
                <a:gd name="T46" fmla="*/ 339 w 506"/>
                <a:gd name="T47" fmla="*/ 201 h 460"/>
                <a:gd name="T48" fmla="*/ 336 w 506"/>
                <a:gd name="T49" fmla="*/ 167 h 460"/>
                <a:gd name="T50" fmla="*/ 345 w 506"/>
                <a:gd name="T51" fmla="*/ 161 h 460"/>
                <a:gd name="T52" fmla="*/ 361 w 506"/>
                <a:gd name="T53" fmla="*/ 170 h 460"/>
                <a:gd name="T54" fmla="*/ 371 w 506"/>
                <a:gd name="T55" fmla="*/ 186 h 460"/>
                <a:gd name="T56" fmla="*/ 391 w 506"/>
                <a:gd name="T57" fmla="*/ 170 h 460"/>
                <a:gd name="T58" fmla="*/ 399 w 506"/>
                <a:gd name="T59" fmla="*/ 162 h 460"/>
                <a:gd name="T60" fmla="*/ 396 w 506"/>
                <a:gd name="T61" fmla="*/ 145 h 460"/>
                <a:gd name="T62" fmla="*/ 371 w 506"/>
                <a:gd name="T63" fmla="*/ 131 h 460"/>
                <a:gd name="T64" fmla="*/ 366 w 506"/>
                <a:gd name="T65" fmla="*/ 115 h 460"/>
                <a:gd name="T66" fmla="*/ 322 w 506"/>
                <a:gd name="T67" fmla="*/ 121 h 460"/>
                <a:gd name="T68" fmla="*/ 295 w 506"/>
                <a:gd name="T69" fmla="*/ 96 h 460"/>
                <a:gd name="T70" fmla="*/ 282 w 506"/>
                <a:gd name="T71" fmla="*/ 92 h 460"/>
                <a:gd name="T72" fmla="*/ 282 w 506"/>
                <a:gd name="T73" fmla="*/ 76 h 460"/>
                <a:gd name="T74" fmla="*/ 343 w 506"/>
                <a:gd name="T75" fmla="*/ 7 h 460"/>
                <a:gd name="T76" fmla="*/ 321 w 506"/>
                <a:gd name="T77" fmla="*/ 13 h 460"/>
                <a:gd name="T78" fmla="*/ 307 w 506"/>
                <a:gd name="T79" fmla="*/ 22 h 460"/>
                <a:gd name="T80" fmla="*/ 302 w 506"/>
                <a:gd name="T81" fmla="*/ 14 h 460"/>
                <a:gd name="T82" fmla="*/ 302 w 506"/>
                <a:gd name="T83" fmla="*/ 4 h 460"/>
                <a:gd name="T84" fmla="*/ 291 w 506"/>
                <a:gd name="T85" fmla="*/ 0 h 460"/>
                <a:gd name="T86" fmla="*/ 263 w 506"/>
                <a:gd name="T87" fmla="*/ 11 h 460"/>
                <a:gd name="T88" fmla="*/ 195 w 506"/>
                <a:gd name="T89" fmla="*/ 2 h 460"/>
                <a:gd name="T90" fmla="*/ 190 w 506"/>
                <a:gd name="T91" fmla="*/ 60 h 460"/>
                <a:gd name="T92" fmla="*/ 157 w 506"/>
                <a:gd name="T93" fmla="*/ 87 h 460"/>
                <a:gd name="T94" fmla="*/ 113 w 506"/>
                <a:gd name="T95" fmla="*/ 96 h 460"/>
                <a:gd name="T96" fmla="*/ 51 w 506"/>
                <a:gd name="T97" fmla="*/ 140 h 460"/>
                <a:gd name="T98" fmla="*/ 0 w 506"/>
                <a:gd name="T99" fmla="*/ 154 h 460"/>
                <a:gd name="T100" fmla="*/ 0 w 506"/>
                <a:gd name="T101" fmla="*/ 163 h 460"/>
                <a:gd name="T102" fmla="*/ 46 w 506"/>
                <a:gd name="T103" fmla="*/ 236 h 460"/>
                <a:gd name="T104" fmla="*/ 46 w 506"/>
                <a:gd name="T105" fmla="*/ 257 h 460"/>
                <a:gd name="T106" fmla="*/ 46 w 506"/>
                <a:gd name="T107" fmla="*/ 257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5" name="Freeform 249"/>
            <p:cNvSpPr>
              <a:spLocks/>
            </p:cNvSpPr>
            <p:nvPr/>
          </p:nvSpPr>
          <p:spPr bwMode="auto">
            <a:xfrm>
              <a:off x="6641119" y="3542508"/>
              <a:ext cx="376497" cy="801653"/>
            </a:xfrm>
            <a:custGeom>
              <a:avLst/>
              <a:gdLst>
                <a:gd name="T0" fmla="*/ 15 w 292"/>
                <a:gd name="T1" fmla="*/ 489 h 606"/>
                <a:gd name="T2" fmla="*/ 66 w 292"/>
                <a:gd name="T3" fmla="*/ 475 h 606"/>
                <a:gd name="T4" fmla="*/ 128 w 292"/>
                <a:gd name="T5" fmla="*/ 430 h 606"/>
                <a:gd name="T6" fmla="*/ 172 w 292"/>
                <a:gd name="T7" fmla="*/ 421 h 606"/>
                <a:gd name="T8" fmla="*/ 207 w 292"/>
                <a:gd name="T9" fmla="*/ 395 h 606"/>
                <a:gd name="T10" fmla="*/ 209 w 292"/>
                <a:gd name="T11" fmla="*/ 335 h 606"/>
                <a:gd name="T12" fmla="*/ 193 w 292"/>
                <a:gd name="T13" fmla="*/ 314 h 606"/>
                <a:gd name="T14" fmla="*/ 199 w 292"/>
                <a:gd name="T15" fmla="*/ 296 h 606"/>
                <a:gd name="T16" fmla="*/ 209 w 292"/>
                <a:gd name="T17" fmla="*/ 280 h 606"/>
                <a:gd name="T18" fmla="*/ 214 w 292"/>
                <a:gd name="T19" fmla="*/ 255 h 606"/>
                <a:gd name="T20" fmla="*/ 223 w 292"/>
                <a:gd name="T21" fmla="*/ 237 h 606"/>
                <a:gd name="T22" fmla="*/ 207 w 292"/>
                <a:gd name="T23" fmla="*/ 202 h 606"/>
                <a:gd name="T24" fmla="*/ 182 w 292"/>
                <a:gd name="T25" fmla="*/ 173 h 606"/>
                <a:gd name="T26" fmla="*/ 195 w 292"/>
                <a:gd name="T27" fmla="*/ 126 h 606"/>
                <a:gd name="T28" fmla="*/ 225 w 292"/>
                <a:gd name="T29" fmla="*/ 107 h 606"/>
                <a:gd name="T30" fmla="*/ 231 w 292"/>
                <a:gd name="T31" fmla="*/ 76 h 606"/>
                <a:gd name="T32" fmla="*/ 218 w 292"/>
                <a:gd name="T33" fmla="*/ 50 h 606"/>
                <a:gd name="T34" fmla="*/ 218 w 292"/>
                <a:gd name="T35" fmla="*/ 17 h 606"/>
                <a:gd name="T36" fmla="*/ 199 w 292"/>
                <a:gd name="T37" fmla="*/ 0 h 606"/>
                <a:gd name="T38" fmla="*/ 154 w 292"/>
                <a:gd name="T39" fmla="*/ 22 h 606"/>
                <a:gd name="T40" fmla="*/ 148 w 292"/>
                <a:gd name="T41" fmla="*/ 16 h 606"/>
                <a:gd name="T42" fmla="*/ 123 w 292"/>
                <a:gd name="T43" fmla="*/ 34 h 606"/>
                <a:gd name="T44" fmla="*/ 104 w 292"/>
                <a:gd name="T45" fmla="*/ 32 h 606"/>
                <a:gd name="T46" fmla="*/ 66 w 292"/>
                <a:gd name="T47" fmla="*/ 89 h 606"/>
                <a:gd name="T48" fmla="*/ 53 w 292"/>
                <a:gd name="T49" fmla="*/ 89 h 606"/>
                <a:gd name="T50" fmla="*/ 33 w 292"/>
                <a:gd name="T51" fmla="*/ 107 h 606"/>
                <a:gd name="T52" fmla="*/ 34 w 292"/>
                <a:gd name="T53" fmla="*/ 132 h 606"/>
                <a:gd name="T54" fmla="*/ 24 w 292"/>
                <a:gd name="T55" fmla="*/ 154 h 606"/>
                <a:gd name="T56" fmla="*/ 20 w 292"/>
                <a:gd name="T57" fmla="*/ 182 h 606"/>
                <a:gd name="T58" fmla="*/ 2 w 292"/>
                <a:gd name="T59" fmla="*/ 212 h 606"/>
                <a:gd name="T60" fmla="*/ 22 w 292"/>
                <a:gd name="T61" fmla="*/ 255 h 606"/>
                <a:gd name="T62" fmla="*/ 15 w 292"/>
                <a:gd name="T63" fmla="*/ 280 h 606"/>
                <a:gd name="T64" fmla="*/ 0 w 292"/>
                <a:gd name="T65" fmla="*/ 308 h 606"/>
                <a:gd name="T66" fmla="*/ 22 w 292"/>
                <a:gd name="T67" fmla="*/ 413 h 606"/>
                <a:gd name="T68" fmla="*/ 7 w 292"/>
                <a:gd name="T69" fmla="*/ 468 h 606"/>
                <a:gd name="T70" fmla="*/ 15 w 292"/>
                <a:gd name="T71" fmla="*/ 489 h 606"/>
                <a:gd name="T72" fmla="*/ 15 w 292"/>
                <a:gd name="T73" fmla="*/ 489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6" name="Freeform 250"/>
            <p:cNvSpPr>
              <a:spLocks/>
            </p:cNvSpPr>
            <p:nvPr/>
          </p:nvSpPr>
          <p:spPr bwMode="auto">
            <a:xfrm>
              <a:off x="7124773" y="3789623"/>
              <a:ext cx="706656" cy="498643"/>
            </a:xfrm>
            <a:custGeom>
              <a:avLst/>
              <a:gdLst>
                <a:gd name="T0" fmla="*/ 96 w 549"/>
                <a:gd name="T1" fmla="*/ 293 h 378"/>
                <a:gd name="T2" fmla="*/ 99 w 549"/>
                <a:gd name="T3" fmla="*/ 276 h 378"/>
                <a:gd name="T4" fmla="*/ 115 w 549"/>
                <a:gd name="T5" fmla="*/ 269 h 378"/>
                <a:gd name="T6" fmla="*/ 142 w 549"/>
                <a:gd name="T7" fmla="*/ 293 h 378"/>
                <a:gd name="T8" fmla="*/ 151 w 549"/>
                <a:gd name="T9" fmla="*/ 293 h 378"/>
                <a:gd name="T10" fmla="*/ 177 w 549"/>
                <a:gd name="T11" fmla="*/ 290 h 378"/>
                <a:gd name="T12" fmla="*/ 192 w 549"/>
                <a:gd name="T13" fmla="*/ 277 h 378"/>
                <a:gd name="T14" fmla="*/ 212 w 549"/>
                <a:gd name="T15" fmla="*/ 295 h 378"/>
                <a:gd name="T16" fmla="*/ 222 w 549"/>
                <a:gd name="T17" fmla="*/ 280 h 378"/>
                <a:gd name="T18" fmla="*/ 224 w 549"/>
                <a:gd name="T19" fmla="*/ 270 h 378"/>
                <a:gd name="T20" fmla="*/ 241 w 549"/>
                <a:gd name="T21" fmla="*/ 261 h 378"/>
                <a:gd name="T22" fmla="*/ 245 w 549"/>
                <a:gd name="T23" fmla="*/ 239 h 378"/>
                <a:gd name="T24" fmla="*/ 264 w 549"/>
                <a:gd name="T25" fmla="*/ 236 h 378"/>
                <a:gd name="T26" fmla="*/ 311 w 549"/>
                <a:gd name="T27" fmla="*/ 152 h 378"/>
                <a:gd name="T28" fmla="*/ 303 w 549"/>
                <a:gd name="T29" fmla="*/ 138 h 378"/>
                <a:gd name="T30" fmla="*/ 311 w 549"/>
                <a:gd name="T31" fmla="*/ 128 h 378"/>
                <a:gd name="T32" fmla="*/ 323 w 549"/>
                <a:gd name="T33" fmla="*/ 133 h 378"/>
                <a:gd name="T34" fmla="*/ 338 w 549"/>
                <a:gd name="T35" fmla="*/ 124 h 378"/>
                <a:gd name="T36" fmla="*/ 347 w 549"/>
                <a:gd name="T37" fmla="*/ 104 h 378"/>
                <a:gd name="T38" fmla="*/ 387 w 549"/>
                <a:gd name="T39" fmla="*/ 66 h 378"/>
                <a:gd name="T40" fmla="*/ 417 w 549"/>
                <a:gd name="T41" fmla="*/ 57 h 378"/>
                <a:gd name="T42" fmla="*/ 433 w 549"/>
                <a:gd name="T43" fmla="*/ 42 h 378"/>
                <a:gd name="T44" fmla="*/ 428 w 549"/>
                <a:gd name="T45" fmla="*/ 13 h 378"/>
                <a:gd name="T46" fmla="*/ 407 w 549"/>
                <a:gd name="T47" fmla="*/ 11 h 378"/>
                <a:gd name="T48" fmla="*/ 360 w 549"/>
                <a:gd name="T49" fmla="*/ 15 h 378"/>
                <a:gd name="T50" fmla="*/ 328 w 549"/>
                <a:gd name="T51" fmla="*/ 0 h 378"/>
                <a:gd name="T52" fmla="*/ 308 w 549"/>
                <a:gd name="T53" fmla="*/ 4 h 378"/>
                <a:gd name="T54" fmla="*/ 260 w 549"/>
                <a:gd name="T55" fmla="*/ 66 h 378"/>
                <a:gd name="T56" fmla="*/ 245 w 549"/>
                <a:gd name="T57" fmla="*/ 76 h 378"/>
                <a:gd name="T58" fmla="*/ 215 w 549"/>
                <a:gd name="T59" fmla="*/ 62 h 378"/>
                <a:gd name="T60" fmla="*/ 212 w 549"/>
                <a:gd name="T61" fmla="*/ 46 h 378"/>
                <a:gd name="T62" fmla="*/ 205 w 549"/>
                <a:gd name="T63" fmla="*/ 17 h 378"/>
                <a:gd name="T64" fmla="*/ 188 w 549"/>
                <a:gd name="T65" fmla="*/ 7 h 378"/>
                <a:gd name="T66" fmla="*/ 161 w 549"/>
                <a:gd name="T67" fmla="*/ 13 h 378"/>
                <a:gd name="T68" fmla="*/ 143 w 549"/>
                <a:gd name="T69" fmla="*/ 2 h 378"/>
                <a:gd name="T70" fmla="*/ 117 w 549"/>
                <a:gd name="T71" fmla="*/ 35 h 378"/>
                <a:gd name="T72" fmla="*/ 90 w 549"/>
                <a:gd name="T73" fmla="*/ 42 h 378"/>
                <a:gd name="T74" fmla="*/ 52 w 549"/>
                <a:gd name="T75" fmla="*/ 77 h 378"/>
                <a:gd name="T76" fmla="*/ 11 w 549"/>
                <a:gd name="T77" fmla="*/ 156 h 378"/>
                <a:gd name="T78" fmla="*/ 20 w 549"/>
                <a:gd name="T79" fmla="*/ 177 h 378"/>
                <a:gd name="T80" fmla="*/ 20 w 549"/>
                <a:gd name="T81" fmla="*/ 186 h 378"/>
                <a:gd name="T82" fmla="*/ 20 w 549"/>
                <a:gd name="T83" fmla="*/ 196 h 378"/>
                <a:gd name="T84" fmla="*/ 24 w 549"/>
                <a:gd name="T85" fmla="*/ 205 h 378"/>
                <a:gd name="T86" fmla="*/ 39 w 549"/>
                <a:gd name="T87" fmla="*/ 195 h 378"/>
                <a:gd name="T88" fmla="*/ 60 w 549"/>
                <a:gd name="T89" fmla="*/ 189 h 378"/>
                <a:gd name="T90" fmla="*/ 0 w 549"/>
                <a:gd name="T91" fmla="*/ 258 h 378"/>
                <a:gd name="T92" fmla="*/ 0 w 549"/>
                <a:gd name="T93" fmla="*/ 274 h 378"/>
                <a:gd name="T94" fmla="*/ 12 w 549"/>
                <a:gd name="T95" fmla="*/ 277 h 378"/>
                <a:gd name="T96" fmla="*/ 39 w 549"/>
                <a:gd name="T97" fmla="*/ 303 h 378"/>
                <a:gd name="T98" fmla="*/ 83 w 549"/>
                <a:gd name="T99" fmla="*/ 298 h 378"/>
                <a:gd name="T100" fmla="*/ 96 w 549"/>
                <a:gd name="T101" fmla="*/ 293 h 378"/>
                <a:gd name="T102" fmla="*/ 96 w 549"/>
                <a:gd name="T103" fmla="*/ 29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7" name="Freeform 251"/>
            <p:cNvSpPr>
              <a:spLocks/>
            </p:cNvSpPr>
            <p:nvPr/>
          </p:nvSpPr>
          <p:spPr bwMode="auto">
            <a:xfrm>
              <a:off x="6927836" y="3238027"/>
              <a:ext cx="583571" cy="869315"/>
            </a:xfrm>
            <a:custGeom>
              <a:avLst/>
              <a:gdLst>
                <a:gd name="T0" fmla="*/ 141 w 455"/>
                <a:gd name="T1" fmla="*/ 514 h 658"/>
                <a:gd name="T2" fmla="*/ 172 w 455"/>
                <a:gd name="T3" fmla="*/ 414 h 658"/>
                <a:gd name="T4" fmla="*/ 237 w 455"/>
                <a:gd name="T5" fmla="*/ 371 h 658"/>
                <a:gd name="T6" fmla="*/ 252 w 455"/>
                <a:gd name="T7" fmla="*/ 330 h 658"/>
                <a:gd name="T8" fmla="*/ 223 w 455"/>
                <a:gd name="T9" fmla="*/ 314 h 658"/>
                <a:gd name="T10" fmla="*/ 189 w 455"/>
                <a:gd name="T11" fmla="*/ 297 h 658"/>
                <a:gd name="T12" fmla="*/ 170 w 455"/>
                <a:gd name="T13" fmla="*/ 247 h 658"/>
                <a:gd name="T14" fmla="*/ 138 w 455"/>
                <a:gd name="T15" fmla="*/ 250 h 658"/>
                <a:gd name="T16" fmla="*/ 103 w 455"/>
                <a:gd name="T17" fmla="*/ 242 h 658"/>
                <a:gd name="T18" fmla="*/ 128 w 455"/>
                <a:gd name="T19" fmla="*/ 188 h 658"/>
                <a:gd name="T20" fmla="*/ 157 w 455"/>
                <a:gd name="T21" fmla="*/ 135 h 658"/>
                <a:gd name="T22" fmla="*/ 206 w 455"/>
                <a:gd name="T23" fmla="*/ 156 h 658"/>
                <a:gd name="T24" fmla="*/ 225 w 455"/>
                <a:gd name="T25" fmla="*/ 192 h 658"/>
                <a:gd name="T26" fmla="*/ 229 w 455"/>
                <a:gd name="T27" fmla="*/ 224 h 658"/>
                <a:gd name="T28" fmla="*/ 257 w 455"/>
                <a:gd name="T29" fmla="*/ 256 h 658"/>
                <a:gd name="T30" fmla="*/ 326 w 455"/>
                <a:gd name="T31" fmla="*/ 236 h 658"/>
                <a:gd name="T32" fmla="*/ 356 w 455"/>
                <a:gd name="T33" fmla="*/ 176 h 658"/>
                <a:gd name="T34" fmla="*/ 320 w 455"/>
                <a:gd name="T35" fmla="*/ 144 h 658"/>
                <a:gd name="T36" fmla="*/ 301 w 455"/>
                <a:gd name="T37" fmla="*/ 93 h 658"/>
                <a:gd name="T38" fmla="*/ 237 w 455"/>
                <a:gd name="T39" fmla="*/ 58 h 658"/>
                <a:gd name="T40" fmla="*/ 201 w 455"/>
                <a:gd name="T41" fmla="*/ 0 h 658"/>
                <a:gd name="T42" fmla="*/ 157 w 455"/>
                <a:gd name="T43" fmla="*/ 34 h 658"/>
                <a:gd name="T44" fmla="*/ 159 w 455"/>
                <a:gd name="T45" fmla="*/ 59 h 658"/>
                <a:gd name="T46" fmla="*/ 115 w 455"/>
                <a:gd name="T47" fmla="*/ 75 h 658"/>
                <a:gd name="T48" fmla="*/ 91 w 455"/>
                <a:gd name="T49" fmla="*/ 82 h 658"/>
                <a:gd name="T50" fmla="*/ 51 w 455"/>
                <a:gd name="T51" fmla="*/ 94 h 658"/>
                <a:gd name="T52" fmla="*/ 41 w 455"/>
                <a:gd name="T53" fmla="*/ 59 h 658"/>
                <a:gd name="T54" fmla="*/ 7 w 455"/>
                <a:gd name="T55" fmla="*/ 108 h 658"/>
                <a:gd name="T56" fmla="*/ 22 w 455"/>
                <a:gd name="T57" fmla="*/ 186 h 658"/>
                <a:gd name="T58" fmla="*/ 41 w 455"/>
                <a:gd name="T59" fmla="*/ 236 h 658"/>
                <a:gd name="T60" fmla="*/ 48 w 455"/>
                <a:gd name="T61" fmla="*/ 293 h 658"/>
                <a:gd name="T62" fmla="*/ 4 w 455"/>
                <a:gd name="T63" fmla="*/ 359 h 658"/>
                <a:gd name="T64" fmla="*/ 46 w 455"/>
                <a:gd name="T65" fmla="*/ 423 h 658"/>
                <a:gd name="T66" fmla="*/ 33 w 455"/>
                <a:gd name="T67" fmla="*/ 465 h 658"/>
                <a:gd name="T68" fmla="*/ 17 w 455"/>
                <a:gd name="T69" fmla="*/ 499 h 658"/>
                <a:gd name="T70" fmla="*/ 101 w 455"/>
                <a:gd name="T71" fmla="*/ 530 h 658"/>
                <a:gd name="T72" fmla="*/ 140 w 455"/>
                <a:gd name="T73" fmla="*/ 522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58" name="Freeform 252"/>
            <p:cNvSpPr>
              <a:spLocks/>
            </p:cNvSpPr>
            <p:nvPr/>
          </p:nvSpPr>
          <p:spPr bwMode="auto">
            <a:xfrm>
              <a:off x="7234826" y="3542508"/>
              <a:ext cx="115846" cy="211813"/>
            </a:xfrm>
            <a:custGeom>
              <a:avLst/>
              <a:gdLst>
                <a:gd name="T0" fmla="*/ 58 w 89"/>
                <a:gd name="T1" fmla="*/ 120 h 160"/>
                <a:gd name="T2" fmla="*/ 36 w 89"/>
                <a:gd name="T3" fmla="*/ 129 h 160"/>
                <a:gd name="T4" fmla="*/ 4 w 89"/>
                <a:gd name="T5" fmla="*/ 120 h 160"/>
                <a:gd name="T6" fmla="*/ 2 w 89"/>
                <a:gd name="T7" fmla="*/ 111 h 160"/>
                <a:gd name="T8" fmla="*/ 0 w 89"/>
                <a:gd name="T9" fmla="*/ 53 h 160"/>
                <a:gd name="T10" fmla="*/ 22 w 89"/>
                <a:gd name="T11" fmla="*/ 43 h 160"/>
                <a:gd name="T12" fmla="*/ 20 w 89"/>
                <a:gd name="T13" fmla="*/ 32 h 160"/>
                <a:gd name="T14" fmla="*/ 24 w 89"/>
                <a:gd name="T15" fmla="*/ 11 h 160"/>
                <a:gd name="T16" fmla="*/ 27 w 89"/>
                <a:gd name="T17" fmla="*/ 0 h 160"/>
                <a:gd name="T18" fmla="*/ 39 w 89"/>
                <a:gd name="T19" fmla="*/ 5 h 160"/>
                <a:gd name="T20" fmla="*/ 44 w 89"/>
                <a:gd name="T21" fmla="*/ 25 h 160"/>
                <a:gd name="T22" fmla="*/ 42 w 89"/>
                <a:gd name="T23" fmla="*/ 37 h 160"/>
                <a:gd name="T24" fmla="*/ 67 w 89"/>
                <a:gd name="T25" fmla="*/ 56 h 160"/>
                <a:gd name="T26" fmla="*/ 71 w 89"/>
                <a:gd name="T27" fmla="*/ 69 h 160"/>
                <a:gd name="T28" fmla="*/ 56 w 89"/>
                <a:gd name="T29" fmla="*/ 80 h 160"/>
                <a:gd name="T30" fmla="*/ 52 w 89"/>
                <a:gd name="T31" fmla="*/ 103 h 160"/>
                <a:gd name="T32" fmla="*/ 58 w 89"/>
                <a:gd name="T33" fmla="*/ 120 h 160"/>
                <a:gd name="T34" fmla="*/ 58 w 89"/>
                <a:gd name="T35" fmla="*/ 12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9" name="Freeform 253"/>
            <p:cNvSpPr>
              <a:spLocks/>
            </p:cNvSpPr>
            <p:nvPr/>
          </p:nvSpPr>
          <p:spPr bwMode="auto">
            <a:xfrm>
              <a:off x="7095812" y="3460137"/>
              <a:ext cx="182456" cy="201516"/>
            </a:xfrm>
            <a:custGeom>
              <a:avLst/>
              <a:gdLst>
                <a:gd name="T0" fmla="*/ 84 w 142"/>
                <a:gd name="T1" fmla="*/ 104 h 153"/>
                <a:gd name="T2" fmla="*/ 83 w 142"/>
                <a:gd name="T3" fmla="*/ 87 h 153"/>
                <a:gd name="T4" fmla="*/ 77 w 142"/>
                <a:gd name="T5" fmla="*/ 73 h 153"/>
                <a:gd name="T6" fmla="*/ 108 w 142"/>
                <a:gd name="T7" fmla="*/ 62 h 153"/>
                <a:gd name="T8" fmla="*/ 111 w 142"/>
                <a:gd name="T9" fmla="*/ 50 h 153"/>
                <a:gd name="T10" fmla="*/ 103 w 142"/>
                <a:gd name="T11" fmla="*/ 21 h 153"/>
                <a:gd name="T12" fmla="*/ 94 w 142"/>
                <a:gd name="T13" fmla="*/ 21 h 153"/>
                <a:gd name="T14" fmla="*/ 53 w 142"/>
                <a:gd name="T15" fmla="*/ 0 h 153"/>
                <a:gd name="T16" fmla="*/ 31 w 142"/>
                <a:gd name="T17" fmla="*/ 22 h 153"/>
                <a:gd name="T18" fmla="*/ 26 w 142"/>
                <a:gd name="T19" fmla="*/ 52 h 153"/>
                <a:gd name="T20" fmla="*/ 4 w 142"/>
                <a:gd name="T21" fmla="*/ 80 h 153"/>
                <a:gd name="T22" fmla="*/ 0 w 142"/>
                <a:gd name="T23" fmla="*/ 106 h 153"/>
                <a:gd name="T24" fmla="*/ 4 w 142"/>
                <a:gd name="T25" fmla="*/ 119 h 153"/>
                <a:gd name="T26" fmla="*/ 35 w 142"/>
                <a:gd name="T27" fmla="*/ 114 h 153"/>
                <a:gd name="T28" fmla="*/ 57 w 142"/>
                <a:gd name="T29" fmla="*/ 122 h 153"/>
                <a:gd name="T30" fmla="*/ 67 w 142"/>
                <a:gd name="T31" fmla="*/ 111 h 153"/>
                <a:gd name="T32" fmla="*/ 84 w 142"/>
                <a:gd name="T33" fmla="*/ 104 h 153"/>
                <a:gd name="T34" fmla="*/ 84 w 142"/>
                <a:gd name="T35" fmla="*/ 104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0" name="Freeform 254"/>
            <p:cNvSpPr>
              <a:spLocks/>
            </p:cNvSpPr>
            <p:nvPr/>
          </p:nvSpPr>
          <p:spPr bwMode="auto">
            <a:xfrm>
              <a:off x="6060444" y="3748437"/>
              <a:ext cx="296854" cy="528061"/>
            </a:xfrm>
            <a:custGeom>
              <a:avLst/>
              <a:gdLst>
                <a:gd name="T0" fmla="*/ 170 w 230"/>
                <a:gd name="T1" fmla="*/ 180 h 400"/>
                <a:gd name="T2" fmla="*/ 172 w 230"/>
                <a:gd name="T3" fmla="*/ 145 h 400"/>
                <a:gd name="T4" fmla="*/ 182 w 230"/>
                <a:gd name="T5" fmla="*/ 129 h 400"/>
                <a:gd name="T6" fmla="*/ 177 w 230"/>
                <a:gd name="T7" fmla="*/ 114 h 400"/>
                <a:gd name="T8" fmla="*/ 120 w 230"/>
                <a:gd name="T9" fmla="*/ 92 h 400"/>
                <a:gd name="T10" fmla="*/ 125 w 230"/>
                <a:gd name="T11" fmla="*/ 69 h 400"/>
                <a:gd name="T12" fmla="*/ 142 w 230"/>
                <a:gd name="T13" fmla="*/ 44 h 400"/>
                <a:gd name="T14" fmla="*/ 132 w 230"/>
                <a:gd name="T15" fmla="*/ 4 h 400"/>
                <a:gd name="T16" fmla="*/ 127 w 230"/>
                <a:gd name="T17" fmla="*/ 0 h 400"/>
                <a:gd name="T18" fmla="*/ 90 w 230"/>
                <a:gd name="T19" fmla="*/ 25 h 400"/>
                <a:gd name="T20" fmla="*/ 73 w 230"/>
                <a:gd name="T21" fmla="*/ 82 h 400"/>
                <a:gd name="T22" fmla="*/ 68 w 230"/>
                <a:gd name="T23" fmla="*/ 121 h 400"/>
                <a:gd name="T24" fmla="*/ 37 w 230"/>
                <a:gd name="T25" fmla="*/ 145 h 400"/>
                <a:gd name="T26" fmla="*/ 21 w 230"/>
                <a:gd name="T27" fmla="*/ 153 h 400"/>
                <a:gd name="T28" fmla="*/ 0 w 230"/>
                <a:gd name="T29" fmla="*/ 158 h 400"/>
                <a:gd name="T30" fmla="*/ 47 w 230"/>
                <a:gd name="T31" fmla="*/ 216 h 400"/>
                <a:gd name="T32" fmla="*/ 56 w 230"/>
                <a:gd name="T33" fmla="*/ 261 h 400"/>
                <a:gd name="T34" fmla="*/ 53 w 230"/>
                <a:gd name="T35" fmla="*/ 282 h 400"/>
                <a:gd name="T36" fmla="*/ 85 w 230"/>
                <a:gd name="T37" fmla="*/ 300 h 400"/>
                <a:gd name="T38" fmla="*/ 85 w 230"/>
                <a:gd name="T39" fmla="*/ 313 h 400"/>
                <a:gd name="T40" fmla="*/ 114 w 230"/>
                <a:gd name="T41" fmla="*/ 321 h 400"/>
                <a:gd name="T42" fmla="*/ 122 w 230"/>
                <a:gd name="T43" fmla="*/ 321 h 400"/>
                <a:gd name="T44" fmla="*/ 122 w 230"/>
                <a:gd name="T45" fmla="*/ 295 h 400"/>
                <a:gd name="T46" fmla="*/ 145 w 230"/>
                <a:gd name="T47" fmla="*/ 293 h 400"/>
                <a:gd name="T48" fmla="*/ 151 w 230"/>
                <a:gd name="T49" fmla="*/ 263 h 400"/>
                <a:gd name="T50" fmla="*/ 135 w 230"/>
                <a:gd name="T51" fmla="*/ 250 h 400"/>
                <a:gd name="T52" fmla="*/ 122 w 230"/>
                <a:gd name="T53" fmla="*/ 238 h 400"/>
                <a:gd name="T54" fmla="*/ 128 w 230"/>
                <a:gd name="T55" fmla="*/ 181 h 400"/>
                <a:gd name="T56" fmla="*/ 140 w 230"/>
                <a:gd name="T57" fmla="*/ 174 h 400"/>
                <a:gd name="T58" fmla="*/ 160 w 230"/>
                <a:gd name="T59" fmla="*/ 183 h 400"/>
                <a:gd name="T60" fmla="*/ 170 w 230"/>
                <a:gd name="T61" fmla="*/ 180 h 400"/>
                <a:gd name="T62" fmla="*/ 170 w 230"/>
                <a:gd name="T63" fmla="*/ 180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1" name="Freeform 255"/>
            <p:cNvSpPr>
              <a:spLocks/>
            </p:cNvSpPr>
            <p:nvPr/>
          </p:nvSpPr>
          <p:spPr bwMode="auto">
            <a:xfrm>
              <a:off x="5382749" y="1768575"/>
              <a:ext cx="2409582" cy="2246100"/>
            </a:xfrm>
            <a:custGeom>
              <a:avLst/>
              <a:gdLst>
                <a:gd name="T0" fmla="*/ 483 w 1876"/>
                <a:gd name="T1" fmla="*/ 1329 h 1700"/>
                <a:gd name="T2" fmla="*/ 546 w 1876"/>
                <a:gd name="T3" fmla="*/ 1214 h 1700"/>
                <a:gd name="T4" fmla="*/ 591 w 1876"/>
                <a:gd name="T5" fmla="*/ 1322 h 1700"/>
                <a:gd name="T6" fmla="*/ 651 w 1876"/>
                <a:gd name="T7" fmla="*/ 1345 h 1700"/>
                <a:gd name="T8" fmla="*/ 726 w 1876"/>
                <a:gd name="T9" fmla="*/ 1229 h 1700"/>
                <a:gd name="T10" fmla="*/ 803 w 1876"/>
                <a:gd name="T11" fmla="*/ 1190 h 1700"/>
                <a:gd name="T12" fmla="*/ 892 w 1876"/>
                <a:gd name="T13" fmla="*/ 1117 h 1700"/>
                <a:gd name="T14" fmla="*/ 946 w 1876"/>
                <a:gd name="T15" fmla="*/ 1044 h 1700"/>
                <a:gd name="T16" fmla="*/ 998 w 1876"/>
                <a:gd name="T17" fmla="*/ 963 h 1700"/>
                <a:gd name="T18" fmla="*/ 1048 w 1876"/>
                <a:gd name="T19" fmla="*/ 966 h 1700"/>
                <a:gd name="T20" fmla="*/ 1110 w 1876"/>
                <a:gd name="T21" fmla="*/ 947 h 1700"/>
                <a:gd name="T22" fmla="*/ 1186 w 1876"/>
                <a:gd name="T23" fmla="*/ 940 h 1700"/>
                <a:gd name="T24" fmla="*/ 1258 w 1876"/>
                <a:gd name="T25" fmla="*/ 968 h 1700"/>
                <a:gd name="T26" fmla="*/ 1296 w 1876"/>
                <a:gd name="T27" fmla="*/ 938 h 1700"/>
                <a:gd name="T28" fmla="*/ 1372 w 1876"/>
                <a:gd name="T29" fmla="*/ 865 h 1700"/>
                <a:gd name="T30" fmla="*/ 1439 w 1876"/>
                <a:gd name="T31" fmla="*/ 827 h 1700"/>
                <a:gd name="T32" fmla="*/ 1456 w 1876"/>
                <a:gd name="T33" fmla="*/ 764 h 1700"/>
                <a:gd name="T34" fmla="*/ 1375 w 1876"/>
                <a:gd name="T35" fmla="*/ 719 h 1700"/>
                <a:gd name="T36" fmla="*/ 1355 w 1876"/>
                <a:gd name="T37" fmla="*/ 628 h 1700"/>
                <a:gd name="T38" fmla="*/ 1380 w 1876"/>
                <a:gd name="T39" fmla="*/ 597 h 1700"/>
                <a:gd name="T40" fmla="*/ 1389 w 1876"/>
                <a:gd name="T41" fmla="*/ 527 h 1700"/>
                <a:gd name="T42" fmla="*/ 1389 w 1876"/>
                <a:gd name="T43" fmla="*/ 509 h 1700"/>
                <a:gd name="T44" fmla="*/ 1409 w 1876"/>
                <a:gd name="T45" fmla="*/ 374 h 1700"/>
                <a:gd name="T46" fmla="*/ 1437 w 1876"/>
                <a:gd name="T47" fmla="*/ 387 h 1700"/>
                <a:gd name="T48" fmla="*/ 1448 w 1876"/>
                <a:gd name="T49" fmla="*/ 213 h 1700"/>
                <a:gd name="T50" fmla="*/ 1353 w 1876"/>
                <a:gd name="T51" fmla="*/ 138 h 1700"/>
                <a:gd name="T52" fmla="*/ 1280 w 1876"/>
                <a:gd name="T53" fmla="*/ 92 h 1700"/>
                <a:gd name="T54" fmla="*/ 1209 w 1876"/>
                <a:gd name="T55" fmla="*/ 70 h 1700"/>
                <a:gd name="T56" fmla="*/ 1196 w 1876"/>
                <a:gd name="T57" fmla="*/ 0 h 1700"/>
                <a:gd name="T58" fmla="*/ 1167 w 1876"/>
                <a:gd name="T59" fmla="*/ 70 h 1700"/>
                <a:gd name="T60" fmla="*/ 1132 w 1876"/>
                <a:gd name="T61" fmla="*/ 258 h 1700"/>
                <a:gd name="T62" fmla="*/ 1035 w 1876"/>
                <a:gd name="T63" fmla="*/ 332 h 1700"/>
                <a:gd name="T64" fmla="*/ 971 w 1876"/>
                <a:gd name="T65" fmla="*/ 466 h 1700"/>
                <a:gd name="T66" fmla="*/ 1071 w 1876"/>
                <a:gd name="T67" fmla="*/ 490 h 1700"/>
                <a:gd name="T68" fmla="*/ 1213 w 1876"/>
                <a:gd name="T69" fmla="*/ 539 h 1700"/>
                <a:gd name="T70" fmla="*/ 1113 w 1876"/>
                <a:gd name="T71" fmla="*/ 582 h 1700"/>
                <a:gd name="T72" fmla="*/ 1032 w 1876"/>
                <a:gd name="T73" fmla="*/ 638 h 1700"/>
                <a:gd name="T74" fmla="*/ 925 w 1876"/>
                <a:gd name="T75" fmla="*/ 738 h 1700"/>
                <a:gd name="T76" fmla="*/ 797 w 1876"/>
                <a:gd name="T77" fmla="*/ 757 h 1700"/>
                <a:gd name="T78" fmla="*/ 770 w 1876"/>
                <a:gd name="T79" fmla="*/ 884 h 1700"/>
                <a:gd name="T80" fmla="*/ 573 w 1876"/>
                <a:gd name="T81" fmla="*/ 970 h 1700"/>
                <a:gd name="T82" fmla="*/ 407 w 1876"/>
                <a:gd name="T83" fmla="*/ 1023 h 1700"/>
                <a:gd name="T84" fmla="*/ 147 w 1876"/>
                <a:gd name="T85" fmla="*/ 961 h 1700"/>
                <a:gd name="T86" fmla="*/ 8 w 1876"/>
                <a:gd name="T87" fmla="*/ 1007 h 1700"/>
                <a:gd name="T88" fmla="*/ 87 w 1876"/>
                <a:gd name="T89" fmla="*/ 1100 h 1700"/>
                <a:gd name="T90" fmla="*/ 166 w 1876"/>
                <a:gd name="T91" fmla="*/ 1137 h 1700"/>
                <a:gd name="T92" fmla="*/ 191 w 1876"/>
                <a:gd name="T93" fmla="*/ 1209 h 1700"/>
                <a:gd name="T94" fmla="*/ 273 w 1876"/>
                <a:gd name="T95" fmla="*/ 1258 h 1700"/>
                <a:gd name="T96" fmla="*/ 394 w 1876"/>
                <a:gd name="T97" fmla="*/ 1246 h 1700"/>
                <a:gd name="T98" fmla="*/ 354 w 1876"/>
                <a:gd name="T99" fmla="*/ 1311 h 1700"/>
                <a:gd name="T100" fmla="*/ 414 w 1876"/>
                <a:gd name="T101" fmla="*/ 1367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2" name="Freeform 256"/>
            <p:cNvSpPr>
              <a:spLocks/>
            </p:cNvSpPr>
            <p:nvPr/>
          </p:nvSpPr>
          <p:spPr bwMode="auto">
            <a:xfrm>
              <a:off x="7404249" y="3024744"/>
              <a:ext cx="629908" cy="631026"/>
            </a:xfrm>
            <a:custGeom>
              <a:avLst/>
              <a:gdLst>
                <a:gd name="T0" fmla="*/ 319 w 491"/>
                <a:gd name="T1" fmla="*/ 267 h 478"/>
                <a:gd name="T2" fmla="*/ 360 w 491"/>
                <a:gd name="T3" fmla="*/ 205 h 478"/>
                <a:gd name="T4" fmla="*/ 385 w 491"/>
                <a:gd name="T5" fmla="*/ 174 h 478"/>
                <a:gd name="T6" fmla="*/ 381 w 491"/>
                <a:gd name="T7" fmla="*/ 144 h 478"/>
                <a:gd name="T8" fmla="*/ 354 w 491"/>
                <a:gd name="T9" fmla="*/ 112 h 478"/>
                <a:gd name="T10" fmla="*/ 350 w 491"/>
                <a:gd name="T11" fmla="*/ 85 h 478"/>
                <a:gd name="T12" fmla="*/ 301 w 491"/>
                <a:gd name="T13" fmla="*/ 16 h 478"/>
                <a:gd name="T14" fmla="*/ 299 w 491"/>
                <a:gd name="T15" fmla="*/ 22 h 478"/>
                <a:gd name="T16" fmla="*/ 288 w 491"/>
                <a:gd name="T17" fmla="*/ 34 h 478"/>
                <a:gd name="T18" fmla="*/ 268 w 491"/>
                <a:gd name="T19" fmla="*/ 9 h 478"/>
                <a:gd name="T20" fmla="*/ 237 w 491"/>
                <a:gd name="T21" fmla="*/ 0 h 478"/>
                <a:gd name="T22" fmla="*/ 237 w 491"/>
                <a:gd name="T23" fmla="*/ 9 h 478"/>
                <a:gd name="T24" fmla="*/ 237 w 491"/>
                <a:gd name="T25" fmla="*/ 22 h 478"/>
                <a:gd name="T26" fmla="*/ 224 w 491"/>
                <a:gd name="T27" fmla="*/ 35 h 478"/>
                <a:gd name="T28" fmla="*/ 200 w 491"/>
                <a:gd name="T29" fmla="*/ 59 h 478"/>
                <a:gd name="T30" fmla="*/ 174 w 491"/>
                <a:gd name="T31" fmla="*/ 59 h 478"/>
                <a:gd name="T32" fmla="*/ 162 w 491"/>
                <a:gd name="T33" fmla="*/ 78 h 478"/>
                <a:gd name="T34" fmla="*/ 153 w 491"/>
                <a:gd name="T35" fmla="*/ 78 h 478"/>
                <a:gd name="T36" fmla="*/ 134 w 491"/>
                <a:gd name="T37" fmla="*/ 98 h 478"/>
                <a:gd name="T38" fmla="*/ 123 w 491"/>
                <a:gd name="T39" fmla="*/ 98 h 478"/>
                <a:gd name="T40" fmla="*/ 101 w 491"/>
                <a:gd name="T41" fmla="*/ 121 h 478"/>
                <a:gd name="T42" fmla="*/ 87 w 491"/>
                <a:gd name="T43" fmla="*/ 124 h 478"/>
                <a:gd name="T44" fmla="*/ 58 w 491"/>
                <a:gd name="T45" fmla="*/ 171 h 478"/>
                <a:gd name="T46" fmla="*/ 39 w 491"/>
                <a:gd name="T47" fmla="*/ 143 h 478"/>
                <a:gd name="T48" fmla="*/ 18 w 491"/>
                <a:gd name="T49" fmla="*/ 128 h 478"/>
                <a:gd name="T50" fmla="*/ 9 w 491"/>
                <a:gd name="T51" fmla="*/ 138 h 478"/>
                <a:gd name="T52" fmla="*/ 20 w 491"/>
                <a:gd name="T53" fmla="*/ 201 h 478"/>
                <a:gd name="T54" fmla="*/ 11 w 491"/>
                <a:gd name="T55" fmla="*/ 223 h 478"/>
                <a:gd name="T56" fmla="*/ 0 w 491"/>
                <a:gd name="T57" fmla="*/ 254 h 478"/>
                <a:gd name="T58" fmla="*/ 29 w 491"/>
                <a:gd name="T59" fmla="*/ 273 h 478"/>
                <a:gd name="T60" fmla="*/ 44 w 491"/>
                <a:gd name="T61" fmla="*/ 276 h 478"/>
                <a:gd name="T62" fmla="*/ 66 w 491"/>
                <a:gd name="T63" fmla="*/ 306 h 478"/>
                <a:gd name="T64" fmla="*/ 80 w 491"/>
                <a:gd name="T65" fmla="*/ 296 h 478"/>
                <a:gd name="T66" fmla="*/ 105 w 491"/>
                <a:gd name="T67" fmla="*/ 267 h 478"/>
                <a:gd name="T68" fmla="*/ 128 w 491"/>
                <a:gd name="T69" fmla="*/ 224 h 478"/>
                <a:gd name="T70" fmla="*/ 170 w 491"/>
                <a:gd name="T71" fmla="*/ 215 h 478"/>
                <a:gd name="T72" fmla="*/ 196 w 491"/>
                <a:gd name="T73" fmla="*/ 241 h 478"/>
                <a:gd name="T74" fmla="*/ 176 w 491"/>
                <a:gd name="T75" fmla="*/ 285 h 478"/>
                <a:gd name="T76" fmla="*/ 153 w 491"/>
                <a:gd name="T77" fmla="*/ 324 h 478"/>
                <a:gd name="T78" fmla="*/ 175 w 491"/>
                <a:gd name="T79" fmla="*/ 339 h 478"/>
                <a:gd name="T80" fmla="*/ 174 w 491"/>
                <a:gd name="T81" fmla="*/ 358 h 478"/>
                <a:gd name="T82" fmla="*/ 155 w 491"/>
                <a:gd name="T83" fmla="*/ 376 h 478"/>
                <a:gd name="T84" fmla="*/ 159 w 491"/>
                <a:gd name="T85" fmla="*/ 384 h 478"/>
                <a:gd name="T86" fmla="*/ 190 w 491"/>
                <a:gd name="T87" fmla="*/ 368 h 478"/>
                <a:gd name="T88" fmla="*/ 234 w 491"/>
                <a:gd name="T89" fmla="*/ 310 h 478"/>
                <a:gd name="T90" fmla="*/ 298 w 491"/>
                <a:gd name="T91" fmla="*/ 271 h 478"/>
                <a:gd name="T92" fmla="*/ 319 w 491"/>
                <a:gd name="T93" fmla="*/ 267 h 478"/>
                <a:gd name="T94" fmla="*/ 319 w 491"/>
                <a:gd name="T95" fmla="*/ 267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3" name="Freeform 257"/>
            <p:cNvSpPr>
              <a:spLocks/>
            </p:cNvSpPr>
            <p:nvPr/>
          </p:nvSpPr>
          <p:spPr bwMode="auto">
            <a:xfrm>
              <a:off x="7553400" y="2667309"/>
              <a:ext cx="910833" cy="644265"/>
            </a:xfrm>
            <a:custGeom>
              <a:avLst/>
              <a:gdLst>
                <a:gd name="T0" fmla="*/ 540 w 709"/>
                <a:gd name="T1" fmla="*/ 109 h 488"/>
                <a:gd name="T2" fmla="*/ 497 w 709"/>
                <a:gd name="T3" fmla="*/ 101 h 488"/>
                <a:gd name="T4" fmla="*/ 479 w 709"/>
                <a:gd name="T5" fmla="*/ 97 h 488"/>
                <a:gd name="T6" fmla="*/ 442 w 709"/>
                <a:gd name="T7" fmla="*/ 120 h 488"/>
                <a:gd name="T8" fmla="*/ 424 w 709"/>
                <a:gd name="T9" fmla="*/ 130 h 488"/>
                <a:gd name="T10" fmla="*/ 390 w 709"/>
                <a:gd name="T11" fmla="*/ 105 h 488"/>
                <a:gd name="T12" fmla="*/ 360 w 709"/>
                <a:gd name="T13" fmla="*/ 77 h 488"/>
                <a:gd name="T14" fmla="*/ 355 w 709"/>
                <a:gd name="T15" fmla="*/ 114 h 488"/>
                <a:gd name="T16" fmla="*/ 325 w 709"/>
                <a:gd name="T17" fmla="*/ 77 h 488"/>
                <a:gd name="T18" fmla="*/ 298 w 709"/>
                <a:gd name="T19" fmla="*/ 51 h 488"/>
                <a:gd name="T20" fmla="*/ 241 w 709"/>
                <a:gd name="T21" fmla="*/ 51 h 488"/>
                <a:gd name="T22" fmla="*/ 212 w 709"/>
                <a:gd name="T23" fmla="*/ 29 h 488"/>
                <a:gd name="T24" fmla="*/ 170 w 709"/>
                <a:gd name="T25" fmla="*/ 44 h 488"/>
                <a:gd name="T26" fmla="*/ 127 w 709"/>
                <a:gd name="T27" fmla="*/ 33 h 488"/>
                <a:gd name="T28" fmla="*/ 68 w 709"/>
                <a:gd name="T29" fmla="*/ 8 h 488"/>
                <a:gd name="T30" fmla="*/ 51 w 709"/>
                <a:gd name="T31" fmla="*/ 49 h 488"/>
                <a:gd name="T32" fmla="*/ 0 w 709"/>
                <a:gd name="T33" fmla="*/ 51 h 488"/>
                <a:gd name="T34" fmla="*/ 27 w 709"/>
                <a:gd name="T35" fmla="*/ 80 h 488"/>
                <a:gd name="T36" fmla="*/ 30 w 709"/>
                <a:gd name="T37" fmla="*/ 130 h 488"/>
                <a:gd name="T38" fmla="*/ 45 w 709"/>
                <a:gd name="T39" fmla="*/ 170 h 488"/>
                <a:gd name="T40" fmla="*/ 90 w 709"/>
                <a:gd name="T41" fmla="*/ 144 h 488"/>
                <a:gd name="T42" fmla="*/ 127 w 709"/>
                <a:gd name="T43" fmla="*/ 216 h 488"/>
                <a:gd name="T44" fmla="*/ 147 w 709"/>
                <a:gd name="T45" fmla="*/ 217 h 488"/>
                <a:gd name="T46" fmla="*/ 199 w 709"/>
                <a:gd name="T47" fmla="*/ 252 h 488"/>
                <a:gd name="T48" fmla="*/ 212 w 709"/>
                <a:gd name="T49" fmla="*/ 234 h 488"/>
                <a:gd name="T50" fmla="*/ 263 w 709"/>
                <a:gd name="T51" fmla="*/ 329 h 488"/>
                <a:gd name="T52" fmla="*/ 295 w 709"/>
                <a:gd name="T53" fmla="*/ 392 h 488"/>
                <a:gd name="T54" fmla="*/ 342 w 709"/>
                <a:gd name="T55" fmla="*/ 311 h 488"/>
                <a:gd name="T56" fmla="*/ 375 w 709"/>
                <a:gd name="T57" fmla="*/ 320 h 488"/>
                <a:gd name="T58" fmla="*/ 429 w 709"/>
                <a:gd name="T59" fmla="*/ 302 h 488"/>
                <a:gd name="T60" fmla="*/ 415 w 709"/>
                <a:gd name="T61" fmla="*/ 266 h 488"/>
                <a:gd name="T62" fmla="*/ 468 w 709"/>
                <a:gd name="T63" fmla="*/ 223 h 488"/>
                <a:gd name="T64" fmla="*/ 488 w 709"/>
                <a:gd name="T65" fmla="*/ 185 h 488"/>
                <a:gd name="T66" fmla="*/ 506 w 709"/>
                <a:gd name="T67" fmla="*/ 162 h 488"/>
                <a:gd name="T68" fmla="*/ 524 w 709"/>
                <a:gd name="T69" fmla="*/ 180 h 488"/>
                <a:gd name="T70" fmla="*/ 557 w 709"/>
                <a:gd name="T71" fmla="*/ 118 h 488"/>
                <a:gd name="T72" fmla="*/ 554 w 709"/>
                <a:gd name="T73" fmla="*/ 109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4" name="Freeform 258"/>
            <p:cNvSpPr>
              <a:spLocks/>
            </p:cNvSpPr>
            <p:nvPr/>
          </p:nvSpPr>
          <p:spPr bwMode="auto">
            <a:xfrm>
              <a:off x="7352120" y="1709738"/>
              <a:ext cx="1245336" cy="1172326"/>
            </a:xfrm>
            <a:custGeom>
              <a:avLst/>
              <a:gdLst>
                <a:gd name="T0" fmla="*/ 233 w 970"/>
                <a:gd name="T1" fmla="*/ 583 h 888"/>
                <a:gd name="T2" fmla="*/ 276 w 970"/>
                <a:gd name="T3" fmla="*/ 636 h 888"/>
                <a:gd name="T4" fmla="*/ 309 w 970"/>
                <a:gd name="T5" fmla="*/ 627 h 888"/>
                <a:gd name="T6" fmla="*/ 351 w 970"/>
                <a:gd name="T7" fmla="*/ 633 h 888"/>
                <a:gd name="T8" fmla="*/ 397 w 970"/>
                <a:gd name="T9" fmla="*/ 622 h 888"/>
                <a:gd name="T10" fmla="*/ 430 w 970"/>
                <a:gd name="T11" fmla="*/ 661 h 888"/>
                <a:gd name="T12" fmla="*/ 455 w 970"/>
                <a:gd name="T13" fmla="*/ 672 h 888"/>
                <a:gd name="T14" fmla="*/ 487 w 970"/>
                <a:gd name="T15" fmla="*/ 693 h 888"/>
                <a:gd name="T16" fmla="*/ 495 w 970"/>
                <a:gd name="T17" fmla="*/ 652 h 888"/>
                <a:gd name="T18" fmla="*/ 530 w 970"/>
                <a:gd name="T19" fmla="*/ 695 h 888"/>
                <a:gd name="T20" fmla="*/ 558 w 970"/>
                <a:gd name="T21" fmla="*/ 713 h 888"/>
                <a:gd name="T22" fmla="*/ 590 w 970"/>
                <a:gd name="T23" fmla="*/ 672 h 888"/>
                <a:gd name="T24" fmla="*/ 611 w 970"/>
                <a:gd name="T25" fmla="*/ 669 h 888"/>
                <a:gd name="T26" fmla="*/ 645 w 970"/>
                <a:gd name="T27" fmla="*/ 693 h 888"/>
                <a:gd name="T28" fmla="*/ 676 w 970"/>
                <a:gd name="T29" fmla="*/ 693 h 888"/>
                <a:gd name="T30" fmla="*/ 663 w 970"/>
                <a:gd name="T31" fmla="*/ 636 h 888"/>
                <a:gd name="T32" fmla="*/ 650 w 970"/>
                <a:gd name="T33" fmla="*/ 570 h 888"/>
                <a:gd name="T34" fmla="*/ 724 w 970"/>
                <a:gd name="T35" fmla="*/ 539 h 888"/>
                <a:gd name="T36" fmla="*/ 731 w 970"/>
                <a:gd name="T37" fmla="*/ 506 h 888"/>
                <a:gd name="T38" fmla="*/ 739 w 970"/>
                <a:gd name="T39" fmla="*/ 471 h 888"/>
                <a:gd name="T40" fmla="*/ 745 w 970"/>
                <a:gd name="T41" fmla="*/ 337 h 888"/>
                <a:gd name="T42" fmla="*/ 740 w 970"/>
                <a:gd name="T43" fmla="*/ 281 h 888"/>
                <a:gd name="T44" fmla="*/ 737 w 970"/>
                <a:gd name="T45" fmla="*/ 254 h 888"/>
                <a:gd name="T46" fmla="*/ 688 w 970"/>
                <a:gd name="T47" fmla="*/ 294 h 888"/>
                <a:gd name="T48" fmla="*/ 637 w 970"/>
                <a:gd name="T49" fmla="*/ 343 h 888"/>
                <a:gd name="T50" fmla="*/ 543 w 970"/>
                <a:gd name="T51" fmla="*/ 343 h 888"/>
                <a:gd name="T52" fmla="*/ 533 w 970"/>
                <a:gd name="T53" fmla="*/ 306 h 888"/>
                <a:gd name="T54" fmla="*/ 500 w 970"/>
                <a:gd name="T55" fmla="*/ 281 h 888"/>
                <a:gd name="T56" fmla="*/ 440 w 970"/>
                <a:gd name="T57" fmla="*/ 263 h 888"/>
                <a:gd name="T58" fmla="*/ 391 w 970"/>
                <a:gd name="T59" fmla="*/ 258 h 888"/>
                <a:gd name="T60" fmla="*/ 349 w 970"/>
                <a:gd name="T61" fmla="*/ 228 h 888"/>
                <a:gd name="T62" fmla="*/ 329 w 970"/>
                <a:gd name="T63" fmla="*/ 192 h 888"/>
                <a:gd name="T64" fmla="*/ 294 w 970"/>
                <a:gd name="T65" fmla="*/ 151 h 888"/>
                <a:gd name="T66" fmla="*/ 260 w 970"/>
                <a:gd name="T67" fmla="*/ 89 h 888"/>
                <a:gd name="T68" fmla="*/ 219 w 970"/>
                <a:gd name="T69" fmla="*/ 27 h 888"/>
                <a:gd name="T70" fmla="*/ 154 w 970"/>
                <a:gd name="T71" fmla="*/ 14 h 888"/>
                <a:gd name="T72" fmla="*/ 82 w 970"/>
                <a:gd name="T73" fmla="*/ 0 h 888"/>
                <a:gd name="T74" fmla="*/ 4 w 970"/>
                <a:gd name="T75" fmla="*/ 35 h 888"/>
                <a:gd name="T76" fmla="*/ 0 w 970"/>
                <a:gd name="T77" fmla="*/ 101 h 888"/>
                <a:gd name="T78" fmla="*/ 34 w 970"/>
                <a:gd name="T79" fmla="*/ 125 h 888"/>
                <a:gd name="T80" fmla="*/ 77 w 970"/>
                <a:gd name="T81" fmla="*/ 115 h 888"/>
                <a:gd name="T82" fmla="*/ 85 w 970"/>
                <a:gd name="T83" fmla="*/ 161 h 888"/>
                <a:gd name="T84" fmla="*/ 137 w 970"/>
                <a:gd name="T85" fmla="*/ 187 h 888"/>
                <a:gd name="T86" fmla="*/ 168 w 970"/>
                <a:gd name="T87" fmla="*/ 172 h 888"/>
                <a:gd name="T88" fmla="*/ 260 w 970"/>
                <a:gd name="T89" fmla="*/ 178 h 888"/>
                <a:gd name="T90" fmla="*/ 246 w 970"/>
                <a:gd name="T91" fmla="*/ 302 h 888"/>
                <a:gd name="T92" fmla="*/ 231 w 970"/>
                <a:gd name="T93" fmla="*/ 341 h 888"/>
                <a:gd name="T94" fmla="*/ 227 w 970"/>
                <a:gd name="T95" fmla="*/ 421 h 888"/>
                <a:gd name="T96" fmla="*/ 206 w 970"/>
                <a:gd name="T97" fmla="*/ 404 h 888"/>
                <a:gd name="T98" fmla="*/ 160 w 970"/>
                <a:gd name="T99" fmla="*/ 477 h 888"/>
                <a:gd name="T100" fmla="*/ 141 w 970"/>
                <a:gd name="T101" fmla="*/ 512 h 888"/>
                <a:gd name="T102" fmla="*/ 208 w 970"/>
                <a:gd name="T103" fmla="*/ 537 h 888"/>
                <a:gd name="T104" fmla="*/ 206 w 970"/>
                <a:gd name="T105" fmla="*/ 551 h 888"/>
                <a:gd name="T106" fmla="*/ 182 w 970"/>
                <a:gd name="T107" fmla="*/ 582 h 888"/>
                <a:gd name="T108" fmla="*/ 192 w 970"/>
                <a:gd name="T109" fmla="*/ 591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5" name="Freeform 259"/>
            <p:cNvSpPr>
              <a:spLocks/>
            </p:cNvSpPr>
            <p:nvPr/>
          </p:nvSpPr>
          <p:spPr bwMode="auto">
            <a:xfrm>
              <a:off x="7221794" y="3561630"/>
              <a:ext cx="53579" cy="72075"/>
            </a:xfrm>
            <a:custGeom>
              <a:avLst/>
              <a:gdLst>
                <a:gd name="T0" fmla="*/ 32 w 42"/>
                <a:gd name="T1" fmla="*/ 0 h 54"/>
                <a:gd name="T2" fmla="*/ 26 w 42"/>
                <a:gd name="T3" fmla="*/ 22 h 54"/>
                <a:gd name="T4" fmla="*/ 29 w 42"/>
                <a:gd name="T5" fmla="*/ 32 h 54"/>
                <a:gd name="T6" fmla="*/ 7 w 42"/>
                <a:gd name="T7" fmla="*/ 44 h 54"/>
                <a:gd name="T8" fmla="*/ 5 w 42"/>
                <a:gd name="T9" fmla="*/ 25 h 54"/>
                <a:gd name="T10" fmla="*/ 0 w 42"/>
                <a:gd name="T11" fmla="*/ 12 h 54"/>
                <a:gd name="T12" fmla="*/ 32 w 42"/>
                <a:gd name="T13" fmla="*/ 0 h 54"/>
                <a:gd name="T14" fmla="*/ 32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12700" cap="rnd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4" name="任意多边形 3"/>
          <p:cNvSpPr/>
          <p:nvPr/>
        </p:nvSpPr>
        <p:spPr>
          <a:xfrm>
            <a:off x="2700338" y="2235200"/>
            <a:ext cx="1843087" cy="885825"/>
          </a:xfrm>
          <a:custGeom>
            <a:avLst/>
            <a:gdLst>
              <a:gd name="connsiteX0" fmla="*/ 1988457 w 1988457"/>
              <a:gd name="connsiteY0" fmla="*/ 885371 h 885371"/>
              <a:gd name="connsiteX1" fmla="*/ 1988457 w 1988457"/>
              <a:gd name="connsiteY1" fmla="*/ 885371 h 885371"/>
              <a:gd name="connsiteX2" fmla="*/ 1915886 w 1988457"/>
              <a:gd name="connsiteY2" fmla="*/ 783771 h 885371"/>
              <a:gd name="connsiteX3" fmla="*/ 1422400 w 1988457"/>
              <a:gd name="connsiteY3" fmla="*/ 0 h 885371"/>
              <a:gd name="connsiteX4" fmla="*/ 0 w 1988457"/>
              <a:gd name="connsiteY4" fmla="*/ 0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457" h="885371">
                <a:moveTo>
                  <a:pt x="1988457" y="885371"/>
                </a:moveTo>
                <a:lnTo>
                  <a:pt x="1988457" y="885371"/>
                </a:lnTo>
                <a:lnTo>
                  <a:pt x="1915886" y="783771"/>
                </a:lnTo>
                <a:lnTo>
                  <a:pt x="142240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533" name="文本框 4"/>
          <p:cNvSpPr txBox="1">
            <a:spLocks noChangeArrowheads="1"/>
          </p:cNvSpPr>
          <p:nvPr/>
        </p:nvSpPr>
        <p:spPr bwMode="auto">
          <a:xfrm>
            <a:off x="2554288" y="1719263"/>
            <a:ext cx="8207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en-US" altLang="zh-CN" sz="2800" dirty="0">
                <a:solidFill>
                  <a:schemeClr val="bg1"/>
                </a:solidFill>
              </a:rPr>
              <a:t>34</a:t>
            </a:r>
            <a:r>
              <a:rPr lang="en-US" altLang="zh-CN" sz="2000" dirty="0">
                <a:solidFill>
                  <a:schemeClr val="bg1"/>
                </a:solidFill>
              </a:rPr>
              <a:t>%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2534" name="文本框 43"/>
          <p:cNvSpPr txBox="1">
            <a:spLocks noChangeArrowheads="1"/>
          </p:cNvSpPr>
          <p:nvPr/>
        </p:nvSpPr>
        <p:spPr bwMode="auto">
          <a:xfrm>
            <a:off x="219075" y="2249488"/>
            <a:ext cx="3611563" cy="102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179763" y="4572000"/>
            <a:ext cx="2843212" cy="739775"/>
          </a:xfrm>
          <a:custGeom>
            <a:avLst/>
            <a:gdLst>
              <a:gd name="connsiteX0" fmla="*/ 3106058 w 3106058"/>
              <a:gd name="connsiteY0" fmla="*/ 0 h 740229"/>
              <a:gd name="connsiteX1" fmla="*/ 2264229 w 3106058"/>
              <a:gd name="connsiteY1" fmla="*/ 740229 h 740229"/>
              <a:gd name="connsiteX2" fmla="*/ 0 w 3106058"/>
              <a:gd name="connsiteY2" fmla="*/ 740229 h 74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058" h="740229">
                <a:moveTo>
                  <a:pt x="3106058" y="0"/>
                </a:moveTo>
                <a:lnTo>
                  <a:pt x="2264229" y="740229"/>
                </a:lnTo>
                <a:lnTo>
                  <a:pt x="0" y="740229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536" name="文本框 67"/>
          <p:cNvSpPr txBox="1">
            <a:spLocks noChangeArrowheads="1"/>
          </p:cNvSpPr>
          <p:nvPr/>
        </p:nvSpPr>
        <p:spPr bwMode="auto">
          <a:xfrm>
            <a:off x="3011488" y="4802188"/>
            <a:ext cx="8207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en-US" altLang="zh-CN" sz="2800">
                <a:solidFill>
                  <a:schemeClr val="bg1"/>
                </a:solidFill>
              </a:rPr>
              <a:t>17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537" name="文本框 43"/>
          <p:cNvSpPr txBox="1">
            <a:spLocks noChangeArrowheads="1"/>
          </p:cNvSpPr>
          <p:nvPr/>
        </p:nvSpPr>
        <p:spPr bwMode="auto">
          <a:xfrm>
            <a:off x="161925" y="5332413"/>
            <a:ext cx="4068763" cy="70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7023100" y="2166938"/>
            <a:ext cx="2655888" cy="1457325"/>
          </a:xfrm>
          <a:custGeom>
            <a:avLst/>
            <a:gdLst>
              <a:gd name="connsiteX0" fmla="*/ 0 w 2249714"/>
              <a:gd name="connsiteY0" fmla="*/ 1233714 h 1233714"/>
              <a:gd name="connsiteX1" fmla="*/ 943429 w 2249714"/>
              <a:gd name="connsiteY1" fmla="*/ 0 h 1233714"/>
              <a:gd name="connsiteX2" fmla="*/ 2249714 w 2249714"/>
              <a:gd name="connsiteY2" fmla="*/ 0 h 123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9714" h="1233714">
                <a:moveTo>
                  <a:pt x="0" y="1233714"/>
                </a:moveTo>
                <a:lnTo>
                  <a:pt x="943429" y="0"/>
                </a:lnTo>
                <a:lnTo>
                  <a:pt x="2249714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543" name="文本框 69"/>
          <p:cNvSpPr txBox="1">
            <a:spLocks noChangeArrowheads="1"/>
          </p:cNvSpPr>
          <p:nvPr/>
        </p:nvSpPr>
        <p:spPr bwMode="auto">
          <a:xfrm>
            <a:off x="8938965" y="1639888"/>
            <a:ext cx="820476" cy="52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en-US" altLang="zh-CN" sz="2800">
                <a:solidFill>
                  <a:schemeClr val="bg1"/>
                </a:solidFill>
              </a:rPr>
              <a:t>31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544" name="文本框 43"/>
          <p:cNvSpPr txBox="1">
            <a:spLocks noChangeArrowheads="1"/>
          </p:cNvSpPr>
          <p:nvPr/>
        </p:nvSpPr>
        <p:spPr bwMode="auto">
          <a:xfrm>
            <a:off x="8177213" y="2162047"/>
            <a:ext cx="3679825" cy="70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请输入适量文字在此处进行解释说明，以便于读者合理理解上述标题的内容。</a:t>
            </a:r>
          </a:p>
        </p:txBody>
      </p:sp>
      <p:sp>
        <p:nvSpPr>
          <p:cNvPr id="12" name="任意多边形 11"/>
          <p:cNvSpPr/>
          <p:nvPr/>
        </p:nvSpPr>
        <p:spPr>
          <a:xfrm flipV="1">
            <a:off x="7038975" y="4700588"/>
            <a:ext cx="1871663" cy="46037"/>
          </a:xfrm>
          <a:custGeom>
            <a:avLst/>
            <a:gdLst>
              <a:gd name="connsiteX0" fmla="*/ 0 w 2293257"/>
              <a:gd name="connsiteY0" fmla="*/ 0 h 0"/>
              <a:gd name="connsiteX1" fmla="*/ 2293257 w 229325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93257">
                <a:moveTo>
                  <a:pt x="0" y="0"/>
                </a:moveTo>
                <a:lnTo>
                  <a:pt x="2293257" y="0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541" name="文本框 72"/>
          <p:cNvSpPr txBox="1">
            <a:spLocks noChangeArrowheads="1"/>
          </p:cNvSpPr>
          <p:nvPr/>
        </p:nvSpPr>
        <p:spPr bwMode="auto">
          <a:xfrm>
            <a:off x="8174038" y="4213225"/>
            <a:ext cx="820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en-US" altLang="zh-CN" sz="2800">
                <a:solidFill>
                  <a:schemeClr val="bg1"/>
                </a:solidFill>
              </a:rPr>
              <a:t>18</a:t>
            </a:r>
            <a:r>
              <a:rPr lang="en-US" altLang="zh-CN" sz="2000">
                <a:solidFill>
                  <a:schemeClr val="bg1"/>
                </a:solidFill>
              </a:rPr>
              <a:t>%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542" name="文本框 43"/>
          <p:cNvSpPr txBox="1">
            <a:spLocks noChangeArrowheads="1"/>
          </p:cNvSpPr>
          <p:nvPr/>
        </p:nvSpPr>
        <p:spPr bwMode="auto">
          <a:xfrm>
            <a:off x="7850188" y="4741863"/>
            <a:ext cx="4068762" cy="70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</p:spTree>
    <p:extLst>
      <p:ext uri="{BB962C8B-B14F-4D97-AF65-F5344CB8AC3E}">
        <p14:creationId xmlns:p14="http://schemas.microsoft.com/office/powerpoint/2010/main" val="2010655271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533" grpId="0"/>
      <p:bldP spid="22534" grpId="0"/>
      <p:bldP spid="10" grpId="0" animBg="1"/>
      <p:bldP spid="22536" grpId="0"/>
      <p:bldP spid="22537" grpId="0"/>
      <p:bldP spid="11" grpId="0" animBg="1"/>
      <p:bldP spid="22543" grpId="0"/>
      <p:bldP spid="22544" grpId="0"/>
      <p:bldP spid="12" grpId="0" animBg="1"/>
      <p:bldP spid="22541" grpId="0"/>
      <p:bldP spid="225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>
            <a:grpSpLocks/>
          </p:cNvGrpSpPr>
          <p:nvPr/>
        </p:nvGrpSpPr>
        <p:grpSpPr bwMode="auto">
          <a:xfrm>
            <a:off x="231775" y="180975"/>
            <a:ext cx="2476500" cy="625475"/>
            <a:chOff x="231966" y="181154"/>
            <a:chExt cx="2476402" cy="62545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54199" y="805023"/>
              <a:ext cx="1128667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231966" y="181154"/>
              <a:ext cx="2176377" cy="4619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5778" y="484358"/>
              <a:ext cx="2452590" cy="307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+mn-lt"/>
                  <a:ea typeface="+mn-ea"/>
                </a:rPr>
                <a:t>Add your text here please</a:t>
              </a:r>
              <a:endParaRPr lang="zh-CN" altLang="en-US" sz="14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31775" y="1612069"/>
            <a:ext cx="4652002" cy="4038798"/>
            <a:chOff x="1404928" y="836611"/>
            <a:chExt cx="6551562" cy="5687999"/>
          </a:xfrm>
          <a:solidFill>
            <a:schemeClr val="bg1"/>
          </a:solidFill>
        </p:grpSpPr>
        <p:sp>
          <p:nvSpPr>
            <p:cNvPr id="11" name="Freeform 227"/>
            <p:cNvSpPr>
              <a:spLocks/>
            </p:cNvSpPr>
            <p:nvPr/>
          </p:nvSpPr>
          <p:spPr bwMode="auto">
            <a:xfrm>
              <a:off x="6506922" y="4818738"/>
              <a:ext cx="564969" cy="733596"/>
            </a:xfrm>
            <a:custGeom>
              <a:avLst/>
              <a:gdLst>
                <a:gd name="T0" fmla="*/ 0 w 369"/>
                <a:gd name="T1" fmla="*/ 289 h 465"/>
                <a:gd name="T2" fmla="*/ 10 w 369"/>
                <a:gd name="T3" fmla="*/ 222 h 465"/>
                <a:gd name="T4" fmla="*/ 20 w 369"/>
                <a:gd name="T5" fmla="*/ 207 h 465"/>
                <a:gd name="T6" fmla="*/ 26 w 369"/>
                <a:gd name="T7" fmla="*/ 189 h 465"/>
                <a:gd name="T8" fmla="*/ 38 w 369"/>
                <a:gd name="T9" fmla="*/ 162 h 465"/>
                <a:gd name="T10" fmla="*/ 30 w 369"/>
                <a:gd name="T11" fmla="*/ 150 h 465"/>
                <a:gd name="T12" fmla="*/ 32 w 369"/>
                <a:gd name="T13" fmla="*/ 129 h 465"/>
                <a:gd name="T14" fmla="*/ 61 w 369"/>
                <a:gd name="T15" fmla="*/ 93 h 465"/>
                <a:gd name="T16" fmla="*/ 59 w 369"/>
                <a:gd name="T17" fmla="*/ 70 h 465"/>
                <a:gd name="T18" fmla="*/ 79 w 369"/>
                <a:gd name="T19" fmla="*/ 37 h 465"/>
                <a:gd name="T20" fmla="*/ 97 w 369"/>
                <a:gd name="T21" fmla="*/ 43 h 465"/>
                <a:gd name="T22" fmla="*/ 135 w 369"/>
                <a:gd name="T23" fmla="*/ 13 h 465"/>
                <a:gd name="T24" fmla="*/ 142 w 369"/>
                <a:gd name="T25" fmla="*/ 0 h 465"/>
                <a:gd name="T26" fmla="*/ 165 w 369"/>
                <a:gd name="T27" fmla="*/ 3 h 465"/>
                <a:gd name="T28" fmla="*/ 176 w 369"/>
                <a:gd name="T29" fmla="*/ 35 h 465"/>
                <a:gd name="T30" fmla="*/ 187 w 369"/>
                <a:gd name="T31" fmla="*/ 57 h 465"/>
                <a:gd name="T32" fmla="*/ 212 w 369"/>
                <a:gd name="T33" fmla="*/ 57 h 465"/>
                <a:gd name="T34" fmla="*/ 227 w 369"/>
                <a:gd name="T35" fmla="*/ 37 h 465"/>
                <a:gd name="T36" fmla="*/ 249 w 369"/>
                <a:gd name="T37" fmla="*/ 60 h 465"/>
                <a:gd name="T38" fmla="*/ 289 w 369"/>
                <a:gd name="T39" fmla="*/ 45 h 465"/>
                <a:gd name="T40" fmla="*/ 265 w 369"/>
                <a:gd name="T41" fmla="*/ 107 h 465"/>
                <a:gd name="T42" fmla="*/ 249 w 369"/>
                <a:gd name="T43" fmla="*/ 100 h 465"/>
                <a:gd name="T44" fmla="*/ 238 w 369"/>
                <a:gd name="T45" fmla="*/ 105 h 465"/>
                <a:gd name="T46" fmla="*/ 238 w 369"/>
                <a:gd name="T47" fmla="*/ 110 h 465"/>
                <a:gd name="T48" fmla="*/ 250 w 369"/>
                <a:gd name="T49" fmla="*/ 126 h 465"/>
                <a:gd name="T50" fmla="*/ 247 w 369"/>
                <a:gd name="T51" fmla="*/ 182 h 465"/>
                <a:gd name="T52" fmla="*/ 250 w 369"/>
                <a:gd name="T53" fmla="*/ 200 h 465"/>
                <a:gd name="T54" fmla="*/ 247 w 369"/>
                <a:gd name="T55" fmla="*/ 204 h 465"/>
                <a:gd name="T56" fmla="*/ 231 w 369"/>
                <a:gd name="T57" fmla="*/ 201 h 465"/>
                <a:gd name="T58" fmla="*/ 222 w 369"/>
                <a:gd name="T59" fmla="*/ 212 h 465"/>
                <a:gd name="T60" fmla="*/ 230 w 369"/>
                <a:gd name="T61" fmla="*/ 227 h 465"/>
                <a:gd name="T62" fmla="*/ 210 w 369"/>
                <a:gd name="T63" fmla="*/ 245 h 465"/>
                <a:gd name="T64" fmla="*/ 212 w 369"/>
                <a:gd name="T65" fmla="*/ 253 h 465"/>
                <a:gd name="T66" fmla="*/ 193 w 369"/>
                <a:gd name="T67" fmla="*/ 263 h 465"/>
                <a:gd name="T68" fmla="*/ 197 w 369"/>
                <a:gd name="T69" fmla="*/ 277 h 465"/>
                <a:gd name="T70" fmla="*/ 190 w 369"/>
                <a:gd name="T71" fmla="*/ 285 h 465"/>
                <a:gd name="T72" fmla="*/ 165 w 369"/>
                <a:gd name="T73" fmla="*/ 285 h 465"/>
                <a:gd name="T74" fmla="*/ 151 w 369"/>
                <a:gd name="T75" fmla="*/ 298 h 465"/>
                <a:gd name="T76" fmla="*/ 148 w 369"/>
                <a:gd name="T77" fmla="*/ 303 h 465"/>
                <a:gd name="T78" fmla="*/ 161 w 369"/>
                <a:gd name="T79" fmla="*/ 312 h 465"/>
                <a:gd name="T80" fmla="*/ 148 w 369"/>
                <a:gd name="T81" fmla="*/ 334 h 465"/>
                <a:gd name="T82" fmla="*/ 129 w 369"/>
                <a:gd name="T83" fmla="*/ 357 h 465"/>
                <a:gd name="T84" fmla="*/ 123 w 369"/>
                <a:gd name="T85" fmla="*/ 355 h 465"/>
                <a:gd name="T86" fmla="*/ 105 w 369"/>
                <a:gd name="T87" fmla="*/ 375 h 465"/>
                <a:gd name="T88" fmla="*/ 84 w 369"/>
                <a:gd name="T89" fmla="*/ 328 h 465"/>
                <a:gd name="T90" fmla="*/ 66 w 369"/>
                <a:gd name="T91" fmla="*/ 303 h 465"/>
                <a:gd name="T92" fmla="*/ 52 w 369"/>
                <a:gd name="T93" fmla="*/ 305 h 465"/>
                <a:gd name="T94" fmla="*/ 45 w 369"/>
                <a:gd name="T95" fmla="*/ 298 h 465"/>
                <a:gd name="T96" fmla="*/ 0 w 369"/>
                <a:gd name="T97" fmla="*/ 289 h 465"/>
                <a:gd name="T98" fmla="*/ 0 w 369"/>
                <a:gd name="T99" fmla="*/ 289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" name="Freeform 228"/>
            <p:cNvSpPr>
              <a:spLocks/>
            </p:cNvSpPr>
            <p:nvPr/>
          </p:nvSpPr>
          <p:spPr bwMode="auto">
            <a:xfrm>
              <a:off x="6284045" y="5775218"/>
              <a:ext cx="108847" cy="77221"/>
            </a:xfrm>
            <a:custGeom>
              <a:avLst/>
              <a:gdLst>
                <a:gd name="T0" fmla="*/ 4 w 72"/>
                <a:gd name="T1" fmla="*/ 11 h 50"/>
                <a:gd name="T2" fmla="*/ 23 w 72"/>
                <a:gd name="T3" fmla="*/ 16 h 50"/>
                <a:gd name="T4" fmla="*/ 46 w 72"/>
                <a:gd name="T5" fmla="*/ 0 h 50"/>
                <a:gd name="T6" fmla="*/ 54 w 72"/>
                <a:gd name="T7" fmla="*/ 28 h 50"/>
                <a:gd name="T8" fmla="*/ 32 w 72"/>
                <a:gd name="T9" fmla="*/ 38 h 50"/>
                <a:gd name="T10" fmla="*/ 4 w 72"/>
                <a:gd name="T11" fmla="*/ 36 h 50"/>
                <a:gd name="T12" fmla="*/ 0 w 72"/>
                <a:gd name="T13" fmla="*/ 16 h 50"/>
                <a:gd name="T14" fmla="*/ 4 w 72"/>
                <a:gd name="T15" fmla="*/ 11 h 50"/>
                <a:gd name="T16" fmla="*/ 4 w 72"/>
                <a:gd name="T17" fmla="*/ 1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3" name="Freeform 229"/>
            <p:cNvSpPr>
              <a:spLocks/>
            </p:cNvSpPr>
            <p:nvPr/>
          </p:nvSpPr>
          <p:spPr bwMode="auto">
            <a:xfrm>
              <a:off x="7127178" y="5192555"/>
              <a:ext cx="196961" cy="533524"/>
            </a:xfrm>
            <a:custGeom>
              <a:avLst/>
              <a:gdLst>
                <a:gd name="T0" fmla="*/ 100 w 129"/>
                <a:gd name="T1" fmla="*/ 75 h 338"/>
                <a:gd name="T2" fmla="*/ 79 w 129"/>
                <a:gd name="T3" fmla="*/ 193 h 338"/>
                <a:gd name="T4" fmla="*/ 70 w 129"/>
                <a:gd name="T5" fmla="*/ 231 h 338"/>
                <a:gd name="T6" fmla="*/ 70 w 129"/>
                <a:gd name="T7" fmla="*/ 263 h 338"/>
                <a:gd name="T8" fmla="*/ 61 w 129"/>
                <a:gd name="T9" fmla="*/ 273 h 338"/>
                <a:gd name="T10" fmla="*/ 41 w 129"/>
                <a:gd name="T11" fmla="*/ 239 h 338"/>
                <a:gd name="T12" fmla="*/ 18 w 129"/>
                <a:gd name="T13" fmla="*/ 221 h 338"/>
                <a:gd name="T14" fmla="*/ 0 w 129"/>
                <a:gd name="T15" fmla="*/ 169 h 338"/>
                <a:gd name="T16" fmla="*/ 2 w 129"/>
                <a:gd name="T17" fmla="*/ 121 h 338"/>
                <a:gd name="T18" fmla="*/ 34 w 129"/>
                <a:gd name="T19" fmla="*/ 33 h 338"/>
                <a:gd name="T20" fmla="*/ 71 w 129"/>
                <a:gd name="T21" fmla="*/ 0 h 338"/>
                <a:gd name="T22" fmla="*/ 95 w 129"/>
                <a:gd name="T23" fmla="*/ 12 h 338"/>
                <a:gd name="T24" fmla="*/ 100 w 129"/>
                <a:gd name="T25" fmla="*/ 75 h 338"/>
                <a:gd name="T26" fmla="*/ 100 w 129"/>
                <a:gd name="T27" fmla="*/ 75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" name="Freeform 230"/>
            <p:cNvSpPr>
              <a:spLocks/>
            </p:cNvSpPr>
            <p:nvPr/>
          </p:nvSpPr>
          <p:spPr bwMode="auto">
            <a:xfrm>
              <a:off x="5717348" y="5329445"/>
              <a:ext cx="993447" cy="861712"/>
            </a:xfrm>
            <a:custGeom>
              <a:avLst/>
              <a:gdLst>
                <a:gd name="T0" fmla="*/ 149 w 648"/>
                <a:gd name="T1" fmla="*/ 64 h 546"/>
                <a:gd name="T2" fmla="*/ 156 w 648"/>
                <a:gd name="T3" fmla="*/ 35 h 546"/>
                <a:gd name="T4" fmla="*/ 202 w 648"/>
                <a:gd name="T5" fmla="*/ 52 h 546"/>
                <a:gd name="T6" fmla="*/ 201 w 648"/>
                <a:gd name="T7" fmla="*/ 28 h 546"/>
                <a:gd name="T8" fmla="*/ 221 w 648"/>
                <a:gd name="T9" fmla="*/ 4 h 546"/>
                <a:gd name="T10" fmla="*/ 272 w 648"/>
                <a:gd name="T11" fmla="*/ 0 h 546"/>
                <a:gd name="T12" fmla="*/ 319 w 648"/>
                <a:gd name="T13" fmla="*/ 4 h 546"/>
                <a:gd name="T14" fmla="*/ 316 w 648"/>
                <a:gd name="T15" fmla="*/ 32 h 546"/>
                <a:gd name="T16" fmla="*/ 298 w 648"/>
                <a:gd name="T17" fmla="*/ 66 h 546"/>
                <a:gd name="T18" fmla="*/ 378 w 648"/>
                <a:gd name="T19" fmla="*/ 44 h 546"/>
                <a:gd name="T20" fmla="*/ 409 w 648"/>
                <a:gd name="T21" fmla="*/ 52 h 546"/>
                <a:gd name="T22" fmla="*/ 404 w 648"/>
                <a:gd name="T23" fmla="*/ 27 h 546"/>
                <a:gd name="T24" fmla="*/ 457 w 648"/>
                <a:gd name="T25" fmla="*/ 43 h 546"/>
                <a:gd name="T26" fmla="*/ 488 w 648"/>
                <a:gd name="T27" fmla="*/ 66 h 546"/>
                <a:gd name="T28" fmla="*/ 494 w 648"/>
                <a:gd name="T29" fmla="*/ 123 h 546"/>
                <a:gd name="T30" fmla="*/ 472 w 648"/>
                <a:gd name="T31" fmla="*/ 149 h 546"/>
                <a:gd name="T32" fmla="*/ 429 w 648"/>
                <a:gd name="T33" fmla="*/ 189 h 546"/>
                <a:gd name="T34" fmla="*/ 406 w 648"/>
                <a:gd name="T35" fmla="*/ 197 h 546"/>
                <a:gd name="T36" fmla="*/ 395 w 648"/>
                <a:gd name="T37" fmla="*/ 202 h 546"/>
                <a:gd name="T38" fmla="*/ 359 w 648"/>
                <a:gd name="T39" fmla="*/ 214 h 546"/>
                <a:gd name="T40" fmla="*/ 332 w 648"/>
                <a:gd name="T41" fmla="*/ 218 h 546"/>
                <a:gd name="T42" fmla="*/ 263 w 648"/>
                <a:gd name="T43" fmla="*/ 209 h 546"/>
                <a:gd name="T44" fmla="*/ 271 w 648"/>
                <a:gd name="T45" fmla="*/ 259 h 546"/>
                <a:gd name="T46" fmla="*/ 227 w 648"/>
                <a:gd name="T47" fmla="*/ 292 h 546"/>
                <a:gd name="T48" fmla="*/ 184 w 648"/>
                <a:gd name="T49" fmla="*/ 308 h 546"/>
                <a:gd name="T50" fmla="*/ 131 w 648"/>
                <a:gd name="T51" fmla="*/ 328 h 546"/>
                <a:gd name="T52" fmla="*/ 49 w 648"/>
                <a:gd name="T53" fmla="*/ 368 h 546"/>
                <a:gd name="T54" fmla="*/ 61 w 648"/>
                <a:gd name="T55" fmla="*/ 424 h 546"/>
                <a:gd name="T56" fmla="*/ 23 w 648"/>
                <a:gd name="T57" fmla="*/ 438 h 546"/>
                <a:gd name="T58" fmla="*/ 4 w 648"/>
                <a:gd name="T59" fmla="*/ 360 h 546"/>
                <a:gd name="T60" fmla="*/ 21 w 648"/>
                <a:gd name="T61" fmla="*/ 316 h 546"/>
                <a:gd name="T62" fmla="*/ 42 w 648"/>
                <a:gd name="T63" fmla="*/ 294 h 546"/>
                <a:gd name="T64" fmla="*/ 67 w 648"/>
                <a:gd name="T65" fmla="*/ 257 h 546"/>
                <a:gd name="T66" fmla="*/ 106 w 648"/>
                <a:gd name="T67" fmla="*/ 182 h 546"/>
                <a:gd name="T68" fmla="*/ 136 w 648"/>
                <a:gd name="T69" fmla="*/ 124 h 546"/>
                <a:gd name="T70" fmla="*/ 136 w 648"/>
                <a:gd name="T71" fmla="*/ 76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" name="Freeform 231"/>
            <p:cNvSpPr>
              <a:spLocks/>
            </p:cNvSpPr>
            <p:nvPr/>
          </p:nvSpPr>
          <p:spPr bwMode="auto">
            <a:xfrm>
              <a:off x="4969241" y="5243451"/>
              <a:ext cx="1033185" cy="772207"/>
            </a:xfrm>
            <a:custGeom>
              <a:avLst/>
              <a:gdLst>
                <a:gd name="T0" fmla="*/ 24 w 673"/>
                <a:gd name="T1" fmla="*/ 153 h 490"/>
                <a:gd name="T2" fmla="*/ 59 w 673"/>
                <a:gd name="T3" fmla="*/ 137 h 490"/>
                <a:gd name="T4" fmla="*/ 115 w 673"/>
                <a:gd name="T5" fmla="*/ 151 h 490"/>
                <a:gd name="T6" fmla="*/ 124 w 673"/>
                <a:gd name="T7" fmla="*/ 126 h 490"/>
                <a:gd name="T8" fmla="*/ 202 w 673"/>
                <a:gd name="T9" fmla="*/ 96 h 490"/>
                <a:gd name="T10" fmla="*/ 264 w 673"/>
                <a:gd name="T11" fmla="*/ 78 h 490"/>
                <a:gd name="T12" fmla="*/ 291 w 673"/>
                <a:gd name="T13" fmla="*/ 84 h 490"/>
                <a:gd name="T14" fmla="*/ 311 w 673"/>
                <a:gd name="T15" fmla="*/ 69 h 490"/>
                <a:gd name="T16" fmla="*/ 320 w 673"/>
                <a:gd name="T17" fmla="*/ 53 h 490"/>
                <a:gd name="T18" fmla="*/ 345 w 673"/>
                <a:gd name="T19" fmla="*/ 34 h 490"/>
                <a:gd name="T20" fmla="*/ 380 w 673"/>
                <a:gd name="T21" fmla="*/ 14 h 490"/>
                <a:gd name="T22" fmla="*/ 394 w 673"/>
                <a:gd name="T23" fmla="*/ 32 h 490"/>
                <a:gd name="T24" fmla="*/ 428 w 673"/>
                <a:gd name="T25" fmla="*/ 7 h 490"/>
                <a:gd name="T26" fmla="*/ 464 w 673"/>
                <a:gd name="T27" fmla="*/ 7 h 490"/>
                <a:gd name="T28" fmla="*/ 481 w 673"/>
                <a:gd name="T29" fmla="*/ 36 h 490"/>
                <a:gd name="T30" fmla="*/ 459 w 673"/>
                <a:gd name="T31" fmla="*/ 87 h 490"/>
                <a:gd name="T32" fmla="*/ 459 w 673"/>
                <a:gd name="T33" fmla="*/ 110 h 490"/>
                <a:gd name="T34" fmla="*/ 494 w 673"/>
                <a:gd name="T35" fmla="*/ 128 h 490"/>
                <a:gd name="T36" fmla="*/ 521 w 673"/>
                <a:gd name="T37" fmla="*/ 119 h 490"/>
                <a:gd name="T38" fmla="*/ 521 w 673"/>
                <a:gd name="T39" fmla="*/ 169 h 490"/>
                <a:gd name="T40" fmla="*/ 490 w 673"/>
                <a:gd name="T41" fmla="*/ 225 h 490"/>
                <a:gd name="T42" fmla="*/ 452 w 673"/>
                <a:gd name="T43" fmla="*/ 300 h 490"/>
                <a:gd name="T44" fmla="*/ 427 w 673"/>
                <a:gd name="T45" fmla="*/ 337 h 490"/>
                <a:gd name="T46" fmla="*/ 406 w 673"/>
                <a:gd name="T47" fmla="*/ 359 h 490"/>
                <a:gd name="T48" fmla="*/ 344 w 673"/>
                <a:gd name="T49" fmla="*/ 394 h 490"/>
                <a:gd name="T50" fmla="*/ 295 w 673"/>
                <a:gd name="T51" fmla="*/ 366 h 490"/>
                <a:gd name="T52" fmla="*/ 244 w 673"/>
                <a:gd name="T53" fmla="*/ 392 h 490"/>
                <a:gd name="T54" fmla="*/ 166 w 673"/>
                <a:gd name="T55" fmla="*/ 362 h 490"/>
                <a:gd name="T56" fmla="*/ 169 w 673"/>
                <a:gd name="T57" fmla="*/ 305 h 490"/>
                <a:gd name="T58" fmla="*/ 133 w 673"/>
                <a:gd name="T59" fmla="*/ 293 h 490"/>
                <a:gd name="T60" fmla="*/ 105 w 673"/>
                <a:gd name="T61" fmla="*/ 293 h 490"/>
                <a:gd name="T62" fmla="*/ 92 w 673"/>
                <a:gd name="T63" fmla="*/ 251 h 490"/>
                <a:gd name="T64" fmla="*/ 116 w 673"/>
                <a:gd name="T65" fmla="*/ 245 h 490"/>
                <a:gd name="T66" fmla="*/ 115 w 673"/>
                <a:gd name="T67" fmla="*/ 209 h 490"/>
                <a:gd name="T68" fmla="*/ 45 w 673"/>
                <a:gd name="T69" fmla="*/ 181 h 490"/>
                <a:gd name="T70" fmla="*/ 12 w 673"/>
                <a:gd name="T71" fmla="*/ 181 h 490"/>
                <a:gd name="T72" fmla="*/ 2 w 673"/>
                <a:gd name="T73" fmla="*/ 151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Freeform 232"/>
            <p:cNvSpPr>
              <a:spLocks/>
            </p:cNvSpPr>
            <p:nvPr/>
          </p:nvSpPr>
          <p:spPr bwMode="auto">
            <a:xfrm>
              <a:off x="5589496" y="6210463"/>
              <a:ext cx="328269" cy="314147"/>
            </a:xfrm>
            <a:custGeom>
              <a:avLst/>
              <a:gdLst>
                <a:gd name="T0" fmla="*/ 168 w 214"/>
                <a:gd name="T1" fmla="*/ 28 h 199"/>
                <a:gd name="T2" fmla="*/ 137 w 214"/>
                <a:gd name="T3" fmla="*/ 85 h 199"/>
                <a:gd name="T4" fmla="*/ 137 w 214"/>
                <a:gd name="T5" fmla="*/ 109 h 199"/>
                <a:gd name="T6" fmla="*/ 75 w 214"/>
                <a:gd name="T7" fmla="*/ 160 h 199"/>
                <a:gd name="T8" fmla="*/ 11 w 214"/>
                <a:gd name="T9" fmla="*/ 139 h 199"/>
                <a:gd name="T10" fmla="*/ 0 w 214"/>
                <a:gd name="T11" fmla="*/ 90 h 199"/>
                <a:gd name="T12" fmla="*/ 4 w 214"/>
                <a:gd name="T13" fmla="*/ 68 h 199"/>
                <a:gd name="T14" fmla="*/ 37 w 214"/>
                <a:gd name="T15" fmla="*/ 33 h 199"/>
                <a:gd name="T16" fmla="*/ 49 w 214"/>
                <a:gd name="T17" fmla="*/ 22 h 199"/>
                <a:gd name="T18" fmla="*/ 107 w 214"/>
                <a:gd name="T19" fmla="*/ 12 h 199"/>
                <a:gd name="T20" fmla="*/ 131 w 214"/>
                <a:gd name="T21" fmla="*/ 10 h 199"/>
                <a:gd name="T22" fmla="*/ 140 w 214"/>
                <a:gd name="T23" fmla="*/ 0 h 199"/>
                <a:gd name="T24" fmla="*/ 159 w 214"/>
                <a:gd name="T25" fmla="*/ 4 h 199"/>
                <a:gd name="T26" fmla="*/ 168 w 214"/>
                <a:gd name="T27" fmla="*/ 28 h 199"/>
                <a:gd name="T28" fmla="*/ 168 w 214"/>
                <a:gd name="T29" fmla="*/ 28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Freeform 233"/>
            <p:cNvSpPr>
              <a:spLocks/>
            </p:cNvSpPr>
            <p:nvPr/>
          </p:nvSpPr>
          <p:spPr bwMode="auto">
            <a:xfrm>
              <a:off x="4022443" y="4836287"/>
              <a:ext cx="1185225" cy="1270631"/>
            </a:xfrm>
            <a:custGeom>
              <a:avLst/>
              <a:gdLst>
                <a:gd name="T0" fmla="*/ 532 w 773"/>
                <a:gd name="T1" fmla="*/ 101 h 806"/>
                <a:gd name="T2" fmla="*/ 491 w 773"/>
                <a:gd name="T3" fmla="*/ 112 h 806"/>
                <a:gd name="T4" fmla="*/ 472 w 773"/>
                <a:gd name="T5" fmla="*/ 80 h 806"/>
                <a:gd name="T6" fmla="*/ 462 w 773"/>
                <a:gd name="T7" fmla="*/ 57 h 806"/>
                <a:gd name="T8" fmla="*/ 431 w 773"/>
                <a:gd name="T9" fmla="*/ 58 h 806"/>
                <a:gd name="T10" fmla="*/ 416 w 773"/>
                <a:gd name="T11" fmla="*/ 84 h 806"/>
                <a:gd name="T12" fmla="*/ 416 w 773"/>
                <a:gd name="T13" fmla="*/ 114 h 806"/>
                <a:gd name="T14" fmla="*/ 380 w 773"/>
                <a:gd name="T15" fmla="*/ 225 h 806"/>
                <a:gd name="T16" fmla="*/ 349 w 773"/>
                <a:gd name="T17" fmla="*/ 234 h 806"/>
                <a:gd name="T18" fmla="*/ 292 w 773"/>
                <a:gd name="T19" fmla="*/ 249 h 806"/>
                <a:gd name="T20" fmla="*/ 207 w 773"/>
                <a:gd name="T21" fmla="*/ 112 h 806"/>
                <a:gd name="T22" fmla="*/ 178 w 773"/>
                <a:gd name="T23" fmla="*/ 91 h 806"/>
                <a:gd name="T24" fmla="*/ 172 w 773"/>
                <a:gd name="T25" fmla="*/ 58 h 806"/>
                <a:gd name="T26" fmla="*/ 131 w 773"/>
                <a:gd name="T27" fmla="*/ 80 h 806"/>
                <a:gd name="T28" fmla="*/ 114 w 773"/>
                <a:gd name="T29" fmla="*/ 0 h 806"/>
                <a:gd name="T30" fmla="*/ 84 w 773"/>
                <a:gd name="T31" fmla="*/ 32 h 806"/>
                <a:gd name="T32" fmla="*/ 81 w 773"/>
                <a:gd name="T33" fmla="*/ 82 h 806"/>
                <a:gd name="T34" fmla="*/ 62 w 773"/>
                <a:gd name="T35" fmla="*/ 73 h 806"/>
                <a:gd name="T36" fmla="*/ 62 w 773"/>
                <a:gd name="T37" fmla="*/ 131 h 806"/>
                <a:gd name="T38" fmla="*/ 84 w 773"/>
                <a:gd name="T39" fmla="*/ 139 h 806"/>
                <a:gd name="T40" fmla="*/ 83 w 773"/>
                <a:gd name="T41" fmla="*/ 266 h 806"/>
                <a:gd name="T42" fmla="*/ 13 w 773"/>
                <a:gd name="T43" fmla="*/ 349 h 806"/>
                <a:gd name="T44" fmla="*/ 0 w 773"/>
                <a:gd name="T45" fmla="*/ 371 h 806"/>
                <a:gd name="T46" fmla="*/ 2 w 773"/>
                <a:gd name="T47" fmla="*/ 421 h 806"/>
                <a:gd name="T48" fmla="*/ 39 w 773"/>
                <a:gd name="T49" fmla="*/ 416 h 806"/>
                <a:gd name="T50" fmla="*/ 81 w 773"/>
                <a:gd name="T51" fmla="*/ 432 h 806"/>
                <a:gd name="T52" fmla="*/ 92 w 773"/>
                <a:gd name="T53" fmla="*/ 476 h 806"/>
                <a:gd name="T54" fmla="*/ 126 w 773"/>
                <a:gd name="T55" fmla="*/ 488 h 806"/>
                <a:gd name="T56" fmla="*/ 124 w 773"/>
                <a:gd name="T57" fmla="*/ 515 h 806"/>
                <a:gd name="T58" fmla="*/ 112 w 773"/>
                <a:gd name="T59" fmla="*/ 561 h 806"/>
                <a:gd name="T60" fmla="*/ 136 w 773"/>
                <a:gd name="T61" fmla="*/ 571 h 806"/>
                <a:gd name="T62" fmla="*/ 162 w 773"/>
                <a:gd name="T63" fmla="*/ 592 h 806"/>
                <a:gd name="T64" fmla="*/ 209 w 773"/>
                <a:gd name="T65" fmla="*/ 622 h 806"/>
                <a:gd name="T66" fmla="*/ 255 w 773"/>
                <a:gd name="T67" fmla="*/ 608 h 806"/>
                <a:gd name="T68" fmla="*/ 258 w 773"/>
                <a:gd name="T69" fmla="*/ 639 h 806"/>
                <a:gd name="T70" fmla="*/ 287 w 773"/>
                <a:gd name="T71" fmla="*/ 645 h 806"/>
                <a:gd name="T72" fmla="*/ 300 w 773"/>
                <a:gd name="T73" fmla="*/ 642 h 806"/>
                <a:gd name="T74" fmla="*/ 288 w 773"/>
                <a:gd name="T75" fmla="*/ 561 h 806"/>
                <a:gd name="T76" fmla="*/ 326 w 773"/>
                <a:gd name="T77" fmla="*/ 546 h 806"/>
                <a:gd name="T78" fmla="*/ 349 w 773"/>
                <a:gd name="T79" fmla="*/ 526 h 806"/>
                <a:gd name="T80" fmla="*/ 407 w 773"/>
                <a:gd name="T81" fmla="*/ 525 h 806"/>
                <a:gd name="T82" fmla="*/ 433 w 773"/>
                <a:gd name="T83" fmla="*/ 523 h 806"/>
                <a:gd name="T84" fmla="*/ 456 w 773"/>
                <a:gd name="T85" fmla="*/ 540 h 806"/>
                <a:gd name="T86" fmla="*/ 475 w 773"/>
                <a:gd name="T87" fmla="*/ 517 h 806"/>
                <a:gd name="T88" fmla="*/ 501 w 773"/>
                <a:gd name="T89" fmla="*/ 518 h 806"/>
                <a:gd name="T90" fmla="*/ 535 w 773"/>
                <a:gd name="T91" fmla="*/ 479 h 806"/>
                <a:gd name="T92" fmla="*/ 570 w 773"/>
                <a:gd name="T93" fmla="*/ 486 h 806"/>
                <a:gd name="T94" fmla="*/ 596 w 773"/>
                <a:gd name="T95" fmla="*/ 458 h 806"/>
                <a:gd name="T96" fmla="*/ 608 w 773"/>
                <a:gd name="T97" fmla="*/ 431 h 806"/>
                <a:gd name="T98" fmla="*/ 542 w 773"/>
                <a:gd name="T99" fmla="*/ 408 h 806"/>
                <a:gd name="T100" fmla="*/ 515 w 773"/>
                <a:gd name="T101" fmla="*/ 390 h 806"/>
                <a:gd name="T102" fmla="*/ 486 w 773"/>
                <a:gd name="T103" fmla="*/ 370 h 806"/>
                <a:gd name="T104" fmla="*/ 495 w 773"/>
                <a:gd name="T105" fmla="*/ 316 h 806"/>
                <a:gd name="T106" fmla="*/ 491 w 773"/>
                <a:gd name="T107" fmla="*/ 218 h 806"/>
                <a:gd name="T108" fmla="*/ 439 w 773"/>
                <a:gd name="T109" fmla="*/ 221 h 806"/>
                <a:gd name="T110" fmla="*/ 431 w 773"/>
                <a:gd name="T111" fmla="*/ 186 h 806"/>
                <a:gd name="T112" fmla="*/ 442 w 773"/>
                <a:gd name="T113" fmla="*/ 151 h 806"/>
                <a:gd name="T114" fmla="*/ 472 w 773"/>
                <a:gd name="T115" fmla="*/ 149 h 806"/>
                <a:gd name="T116" fmla="*/ 526 w 773"/>
                <a:gd name="T117" fmla="*/ 149 h 806"/>
                <a:gd name="T118" fmla="*/ 537 w 773"/>
                <a:gd name="T119" fmla="*/ 119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Freeform 234"/>
            <p:cNvSpPr>
              <a:spLocks/>
            </p:cNvSpPr>
            <p:nvPr/>
          </p:nvSpPr>
          <p:spPr bwMode="auto">
            <a:xfrm>
              <a:off x="6164832" y="4583566"/>
              <a:ext cx="620256" cy="891547"/>
            </a:xfrm>
            <a:custGeom>
              <a:avLst/>
              <a:gdLst>
                <a:gd name="T0" fmla="*/ 7 w 404"/>
                <a:gd name="T1" fmla="*/ 100 h 566"/>
                <a:gd name="T2" fmla="*/ 28 w 404"/>
                <a:gd name="T3" fmla="*/ 140 h 566"/>
                <a:gd name="T4" fmla="*/ 29 w 404"/>
                <a:gd name="T5" fmla="*/ 162 h 566"/>
                <a:gd name="T6" fmla="*/ 18 w 404"/>
                <a:gd name="T7" fmla="*/ 183 h 566"/>
                <a:gd name="T8" fmla="*/ 4 w 404"/>
                <a:gd name="T9" fmla="*/ 195 h 566"/>
                <a:gd name="T10" fmla="*/ 0 w 404"/>
                <a:gd name="T11" fmla="*/ 234 h 566"/>
                <a:gd name="T12" fmla="*/ 4 w 404"/>
                <a:gd name="T13" fmla="*/ 240 h 566"/>
                <a:gd name="T14" fmla="*/ 14 w 404"/>
                <a:gd name="T15" fmla="*/ 236 h 566"/>
                <a:gd name="T16" fmla="*/ 18 w 404"/>
                <a:gd name="T17" fmla="*/ 240 h 566"/>
                <a:gd name="T18" fmla="*/ 18 w 404"/>
                <a:gd name="T19" fmla="*/ 265 h 566"/>
                <a:gd name="T20" fmla="*/ 29 w 404"/>
                <a:gd name="T21" fmla="*/ 293 h 566"/>
                <a:gd name="T22" fmla="*/ 41 w 404"/>
                <a:gd name="T23" fmla="*/ 298 h 566"/>
                <a:gd name="T24" fmla="*/ 43 w 404"/>
                <a:gd name="T25" fmla="*/ 341 h 566"/>
                <a:gd name="T26" fmla="*/ 36 w 404"/>
                <a:gd name="T27" fmla="*/ 370 h 566"/>
                <a:gd name="T28" fmla="*/ 43 w 404"/>
                <a:gd name="T29" fmla="*/ 381 h 566"/>
                <a:gd name="T30" fmla="*/ 56 w 404"/>
                <a:gd name="T31" fmla="*/ 396 h 566"/>
                <a:gd name="T32" fmla="*/ 90 w 404"/>
                <a:gd name="T33" fmla="*/ 387 h 566"/>
                <a:gd name="T34" fmla="*/ 97 w 404"/>
                <a:gd name="T35" fmla="*/ 399 h 566"/>
                <a:gd name="T36" fmla="*/ 86 w 404"/>
                <a:gd name="T37" fmla="*/ 414 h 566"/>
                <a:gd name="T38" fmla="*/ 68 w 404"/>
                <a:gd name="T39" fmla="*/ 440 h 566"/>
                <a:gd name="T40" fmla="*/ 68 w 404"/>
                <a:gd name="T41" fmla="*/ 447 h 566"/>
                <a:gd name="T42" fmla="*/ 79 w 404"/>
                <a:gd name="T43" fmla="*/ 455 h 566"/>
                <a:gd name="T44" fmla="*/ 148 w 404"/>
                <a:gd name="T45" fmla="*/ 426 h 566"/>
                <a:gd name="T46" fmla="*/ 173 w 404"/>
                <a:gd name="T47" fmla="*/ 440 h 566"/>
                <a:gd name="T48" fmla="*/ 180 w 404"/>
                <a:gd name="T49" fmla="*/ 434 h 566"/>
                <a:gd name="T50" fmla="*/ 173 w 404"/>
                <a:gd name="T51" fmla="*/ 416 h 566"/>
                <a:gd name="T52" fmla="*/ 174 w 404"/>
                <a:gd name="T53" fmla="*/ 408 h 566"/>
                <a:gd name="T54" fmla="*/ 185 w 404"/>
                <a:gd name="T55" fmla="*/ 342 h 566"/>
                <a:gd name="T56" fmla="*/ 195 w 404"/>
                <a:gd name="T57" fmla="*/ 327 h 566"/>
                <a:gd name="T58" fmla="*/ 201 w 404"/>
                <a:gd name="T59" fmla="*/ 310 h 566"/>
                <a:gd name="T60" fmla="*/ 212 w 404"/>
                <a:gd name="T61" fmla="*/ 282 h 566"/>
                <a:gd name="T62" fmla="*/ 205 w 404"/>
                <a:gd name="T63" fmla="*/ 271 h 566"/>
                <a:gd name="T64" fmla="*/ 207 w 404"/>
                <a:gd name="T65" fmla="*/ 249 h 566"/>
                <a:gd name="T66" fmla="*/ 237 w 404"/>
                <a:gd name="T67" fmla="*/ 215 h 566"/>
                <a:gd name="T68" fmla="*/ 235 w 404"/>
                <a:gd name="T69" fmla="*/ 192 h 566"/>
                <a:gd name="T70" fmla="*/ 253 w 404"/>
                <a:gd name="T71" fmla="*/ 158 h 566"/>
                <a:gd name="T72" fmla="*/ 273 w 404"/>
                <a:gd name="T73" fmla="*/ 163 h 566"/>
                <a:gd name="T74" fmla="*/ 310 w 404"/>
                <a:gd name="T75" fmla="*/ 136 h 566"/>
                <a:gd name="T76" fmla="*/ 318 w 404"/>
                <a:gd name="T77" fmla="*/ 121 h 566"/>
                <a:gd name="T78" fmla="*/ 294 w 404"/>
                <a:gd name="T79" fmla="*/ 74 h 566"/>
                <a:gd name="T80" fmla="*/ 278 w 404"/>
                <a:gd name="T81" fmla="*/ 51 h 566"/>
                <a:gd name="T82" fmla="*/ 290 w 404"/>
                <a:gd name="T83" fmla="*/ 40 h 566"/>
                <a:gd name="T84" fmla="*/ 275 w 404"/>
                <a:gd name="T85" fmla="*/ 27 h 566"/>
                <a:gd name="T86" fmla="*/ 238 w 404"/>
                <a:gd name="T87" fmla="*/ 27 h 566"/>
                <a:gd name="T88" fmla="*/ 222 w 404"/>
                <a:gd name="T89" fmla="*/ 9 h 566"/>
                <a:gd name="T90" fmla="*/ 194 w 404"/>
                <a:gd name="T91" fmla="*/ 39 h 566"/>
                <a:gd name="T92" fmla="*/ 182 w 404"/>
                <a:gd name="T93" fmla="*/ 34 h 566"/>
                <a:gd name="T94" fmla="*/ 195 w 404"/>
                <a:gd name="T95" fmla="*/ 11 h 566"/>
                <a:gd name="T96" fmla="*/ 194 w 404"/>
                <a:gd name="T97" fmla="*/ 4 h 566"/>
                <a:gd name="T98" fmla="*/ 182 w 404"/>
                <a:gd name="T99" fmla="*/ 0 h 566"/>
                <a:gd name="T100" fmla="*/ 148 w 404"/>
                <a:gd name="T101" fmla="*/ 20 h 566"/>
                <a:gd name="T102" fmla="*/ 120 w 404"/>
                <a:gd name="T103" fmla="*/ 28 h 566"/>
                <a:gd name="T104" fmla="*/ 98 w 404"/>
                <a:gd name="T105" fmla="*/ 27 h 566"/>
                <a:gd name="T106" fmla="*/ 50 w 404"/>
                <a:gd name="T107" fmla="*/ 73 h 566"/>
                <a:gd name="T108" fmla="*/ 24 w 404"/>
                <a:gd name="T109" fmla="*/ 82 h 566"/>
                <a:gd name="T110" fmla="*/ 7 w 404"/>
                <a:gd name="T111" fmla="*/ 100 h 566"/>
                <a:gd name="T112" fmla="*/ 7 w 404"/>
                <a:gd name="T113" fmla="*/ 100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Freeform 235"/>
            <p:cNvSpPr>
              <a:spLocks/>
            </p:cNvSpPr>
            <p:nvPr/>
          </p:nvSpPr>
          <p:spPr bwMode="auto">
            <a:xfrm>
              <a:off x="5539393" y="4669561"/>
              <a:ext cx="711826" cy="826611"/>
            </a:xfrm>
            <a:custGeom>
              <a:avLst/>
              <a:gdLst>
                <a:gd name="T0" fmla="*/ 313 w 465"/>
                <a:gd name="T1" fmla="*/ 52 h 524"/>
                <a:gd name="T2" fmla="*/ 306 w 465"/>
                <a:gd name="T3" fmla="*/ 15 h 524"/>
                <a:gd name="T4" fmla="*/ 279 w 465"/>
                <a:gd name="T5" fmla="*/ 21 h 524"/>
                <a:gd name="T6" fmla="*/ 259 w 465"/>
                <a:gd name="T7" fmla="*/ 34 h 524"/>
                <a:gd name="T8" fmla="*/ 240 w 465"/>
                <a:gd name="T9" fmla="*/ 20 h 524"/>
                <a:gd name="T10" fmla="*/ 206 w 465"/>
                <a:gd name="T11" fmla="*/ 25 h 524"/>
                <a:gd name="T12" fmla="*/ 99 w 465"/>
                <a:gd name="T13" fmla="*/ 0 h 524"/>
                <a:gd name="T14" fmla="*/ 106 w 465"/>
                <a:gd name="T15" fmla="*/ 28 h 524"/>
                <a:gd name="T16" fmla="*/ 58 w 465"/>
                <a:gd name="T17" fmla="*/ 28 h 524"/>
                <a:gd name="T18" fmla="*/ 17 w 465"/>
                <a:gd name="T19" fmla="*/ 80 h 524"/>
                <a:gd name="T20" fmla="*/ 34 w 465"/>
                <a:gd name="T21" fmla="*/ 201 h 524"/>
                <a:gd name="T22" fmla="*/ 4 w 465"/>
                <a:gd name="T23" fmla="*/ 246 h 524"/>
                <a:gd name="T24" fmla="*/ 45 w 465"/>
                <a:gd name="T25" fmla="*/ 252 h 524"/>
                <a:gd name="T26" fmla="*/ 52 w 465"/>
                <a:gd name="T27" fmla="*/ 328 h 524"/>
                <a:gd name="T28" fmla="*/ 88 w 465"/>
                <a:gd name="T29" fmla="*/ 308 h 524"/>
                <a:gd name="T30" fmla="*/ 101 w 465"/>
                <a:gd name="T31" fmla="*/ 326 h 524"/>
                <a:gd name="T32" fmla="*/ 135 w 465"/>
                <a:gd name="T33" fmla="*/ 301 h 524"/>
                <a:gd name="T34" fmla="*/ 170 w 465"/>
                <a:gd name="T35" fmla="*/ 301 h 524"/>
                <a:gd name="T36" fmla="*/ 187 w 465"/>
                <a:gd name="T37" fmla="*/ 330 h 524"/>
                <a:gd name="T38" fmla="*/ 167 w 465"/>
                <a:gd name="T39" fmla="*/ 381 h 524"/>
                <a:gd name="T40" fmla="*/ 167 w 465"/>
                <a:gd name="T41" fmla="*/ 404 h 524"/>
                <a:gd name="T42" fmla="*/ 201 w 465"/>
                <a:gd name="T43" fmla="*/ 422 h 524"/>
                <a:gd name="T44" fmla="*/ 227 w 465"/>
                <a:gd name="T45" fmla="*/ 413 h 524"/>
                <a:gd name="T46" fmla="*/ 240 w 465"/>
                <a:gd name="T47" fmla="*/ 381 h 524"/>
                <a:gd name="T48" fmla="*/ 265 w 465"/>
                <a:gd name="T49" fmla="*/ 376 h 524"/>
                <a:gd name="T50" fmla="*/ 299 w 465"/>
                <a:gd name="T51" fmla="*/ 379 h 524"/>
                <a:gd name="T52" fmla="*/ 293 w 465"/>
                <a:gd name="T53" fmla="*/ 358 h 524"/>
                <a:gd name="T54" fmla="*/ 346 w 465"/>
                <a:gd name="T55" fmla="*/ 351 h 524"/>
                <a:gd name="T56" fmla="*/ 358 w 465"/>
                <a:gd name="T57" fmla="*/ 326 h 524"/>
                <a:gd name="T58" fmla="*/ 361 w 465"/>
                <a:gd name="T59" fmla="*/ 254 h 524"/>
                <a:gd name="T60" fmla="*/ 340 w 465"/>
                <a:gd name="T61" fmla="*/ 221 h 524"/>
                <a:gd name="T62" fmla="*/ 335 w 465"/>
                <a:gd name="T63" fmla="*/ 192 h 524"/>
                <a:gd name="T64" fmla="*/ 321 w 465"/>
                <a:gd name="T65" fmla="*/ 191 h 524"/>
                <a:gd name="T66" fmla="*/ 340 w 465"/>
                <a:gd name="T67" fmla="*/ 139 h 524"/>
                <a:gd name="T68" fmla="*/ 348 w 465"/>
                <a:gd name="T69" fmla="*/ 96 h 524"/>
                <a:gd name="T70" fmla="*/ 328 w 465"/>
                <a:gd name="T71" fmla="*/ 56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solidFill>
              <a:srgbClr val="403198"/>
            </a:solidFill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20" name="Freeform 236"/>
            <p:cNvSpPr>
              <a:spLocks/>
            </p:cNvSpPr>
            <p:nvPr/>
          </p:nvSpPr>
          <p:spPr bwMode="auto">
            <a:xfrm>
              <a:off x="4846571" y="4829266"/>
              <a:ext cx="796485" cy="723065"/>
            </a:xfrm>
            <a:custGeom>
              <a:avLst/>
              <a:gdLst>
                <a:gd name="T0" fmla="*/ 114 w 520"/>
                <a:gd name="T1" fmla="*/ 123 h 459"/>
                <a:gd name="T2" fmla="*/ 103 w 520"/>
                <a:gd name="T3" fmla="*/ 153 h 459"/>
                <a:gd name="T4" fmla="*/ 86 w 520"/>
                <a:gd name="T5" fmla="*/ 159 h 459"/>
                <a:gd name="T6" fmla="*/ 48 w 520"/>
                <a:gd name="T7" fmla="*/ 153 h 459"/>
                <a:gd name="T8" fmla="*/ 39 w 520"/>
                <a:gd name="T9" fmla="*/ 162 h 459"/>
                <a:gd name="T10" fmla="*/ 19 w 520"/>
                <a:gd name="T11" fmla="*/ 154 h 459"/>
                <a:gd name="T12" fmla="*/ 0 w 520"/>
                <a:gd name="T13" fmla="*/ 182 h 459"/>
                <a:gd name="T14" fmla="*/ 9 w 520"/>
                <a:gd name="T15" fmla="*/ 190 h 459"/>
                <a:gd name="T16" fmla="*/ 9 w 520"/>
                <a:gd name="T17" fmla="*/ 208 h 459"/>
                <a:gd name="T18" fmla="*/ 17 w 520"/>
                <a:gd name="T19" fmla="*/ 224 h 459"/>
                <a:gd name="T20" fmla="*/ 55 w 520"/>
                <a:gd name="T21" fmla="*/ 212 h 459"/>
                <a:gd name="T22" fmla="*/ 66 w 520"/>
                <a:gd name="T23" fmla="*/ 223 h 459"/>
                <a:gd name="T24" fmla="*/ 51 w 520"/>
                <a:gd name="T25" fmla="*/ 297 h 459"/>
                <a:gd name="T26" fmla="*/ 73 w 520"/>
                <a:gd name="T27" fmla="*/ 320 h 459"/>
                <a:gd name="T28" fmla="*/ 66 w 520"/>
                <a:gd name="T29" fmla="*/ 364 h 459"/>
                <a:gd name="T30" fmla="*/ 88 w 520"/>
                <a:gd name="T31" fmla="*/ 365 h 459"/>
                <a:gd name="T32" fmla="*/ 112 w 520"/>
                <a:gd name="T33" fmla="*/ 342 h 459"/>
                <a:gd name="T34" fmla="*/ 121 w 520"/>
                <a:gd name="T35" fmla="*/ 349 h 459"/>
                <a:gd name="T36" fmla="*/ 168 w 520"/>
                <a:gd name="T37" fmla="*/ 369 h 459"/>
                <a:gd name="T38" fmla="*/ 177 w 520"/>
                <a:gd name="T39" fmla="*/ 364 h 459"/>
                <a:gd name="T40" fmla="*/ 179 w 520"/>
                <a:gd name="T41" fmla="*/ 347 h 459"/>
                <a:gd name="T42" fmla="*/ 187 w 520"/>
                <a:gd name="T43" fmla="*/ 337 h 459"/>
                <a:gd name="T44" fmla="*/ 253 w 520"/>
                <a:gd name="T45" fmla="*/ 294 h 459"/>
                <a:gd name="T46" fmla="*/ 265 w 520"/>
                <a:gd name="T47" fmla="*/ 309 h 459"/>
                <a:gd name="T48" fmla="*/ 304 w 520"/>
                <a:gd name="T49" fmla="*/ 320 h 459"/>
                <a:gd name="T50" fmla="*/ 327 w 520"/>
                <a:gd name="T51" fmla="*/ 291 h 459"/>
                <a:gd name="T52" fmla="*/ 337 w 520"/>
                <a:gd name="T53" fmla="*/ 297 h 459"/>
                <a:gd name="T54" fmla="*/ 353 w 520"/>
                <a:gd name="T55" fmla="*/ 297 h 459"/>
                <a:gd name="T56" fmla="*/ 353 w 520"/>
                <a:gd name="T57" fmla="*/ 288 h 459"/>
                <a:gd name="T58" fmla="*/ 373 w 520"/>
                <a:gd name="T59" fmla="*/ 281 h 459"/>
                <a:gd name="T60" fmla="*/ 373 w 520"/>
                <a:gd name="T61" fmla="*/ 274 h 459"/>
                <a:gd name="T62" fmla="*/ 382 w 520"/>
                <a:gd name="T63" fmla="*/ 265 h 459"/>
                <a:gd name="T64" fmla="*/ 387 w 520"/>
                <a:gd name="T65" fmla="*/ 267 h 459"/>
                <a:gd name="T66" fmla="*/ 408 w 520"/>
                <a:gd name="T67" fmla="*/ 246 h 459"/>
                <a:gd name="T68" fmla="*/ 391 w 520"/>
                <a:gd name="T69" fmla="*/ 214 h 459"/>
                <a:gd name="T70" fmla="*/ 399 w 520"/>
                <a:gd name="T71" fmla="*/ 169 h 459"/>
                <a:gd name="T72" fmla="*/ 388 w 520"/>
                <a:gd name="T73" fmla="*/ 154 h 459"/>
                <a:gd name="T74" fmla="*/ 358 w 520"/>
                <a:gd name="T75" fmla="*/ 164 h 459"/>
                <a:gd name="T76" fmla="*/ 355 w 520"/>
                <a:gd name="T77" fmla="*/ 159 h 459"/>
                <a:gd name="T78" fmla="*/ 388 w 520"/>
                <a:gd name="T79" fmla="*/ 119 h 459"/>
                <a:gd name="T80" fmla="*/ 373 w 520"/>
                <a:gd name="T81" fmla="*/ 57 h 459"/>
                <a:gd name="T82" fmla="*/ 350 w 520"/>
                <a:gd name="T83" fmla="*/ 75 h 459"/>
                <a:gd name="T84" fmla="*/ 330 w 520"/>
                <a:gd name="T85" fmla="*/ 53 h 459"/>
                <a:gd name="T86" fmla="*/ 311 w 520"/>
                <a:gd name="T87" fmla="*/ 27 h 459"/>
                <a:gd name="T88" fmla="*/ 309 w 520"/>
                <a:gd name="T89" fmla="*/ 11 h 459"/>
                <a:gd name="T90" fmla="*/ 296 w 520"/>
                <a:gd name="T91" fmla="*/ 7 h 459"/>
                <a:gd name="T92" fmla="*/ 280 w 520"/>
                <a:gd name="T93" fmla="*/ 13 h 459"/>
                <a:gd name="T94" fmla="*/ 254 w 520"/>
                <a:gd name="T95" fmla="*/ 0 h 459"/>
                <a:gd name="T96" fmla="*/ 242 w 520"/>
                <a:gd name="T97" fmla="*/ 31 h 459"/>
                <a:gd name="T98" fmla="*/ 221 w 520"/>
                <a:gd name="T99" fmla="*/ 32 h 459"/>
                <a:gd name="T100" fmla="*/ 205 w 520"/>
                <a:gd name="T101" fmla="*/ 57 h 459"/>
                <a:gd name="T102" fmla="*/ 195 w 520"/>
                <a:gd name="T103" fmla="*/ 51 h 459"/>
                <a:gd name="T104" fmla="*/ 179 w 520"/>
                <a:gd name="T105" fmla="*/ 57 h 459"/>
                <a:gd name="T106" fmla="*/ 155 w 520"/>
                <a:gd name="T107" fmla="*/ 43 h 459"/>
                <a:gd name="T108" fmla="*/ 136 w 520"/>
                <a:gd name="T109" fmla="*/ 66 h 459"/>
                <a:gd name="T110" fmla="*/ 136 w 520"/>
                <a:gd name="T111" fmla="*/ 76 h 459"/>
                <a:gd name="T112" fmla="*/ 174 w 520"/>
                <a:gd name="T113" fmla="*/ 99 h 459"/>
                <a:gd name="T114" fmla="*/ 183 w 520"/>
                <a:gd name="T115" fmla="*/ 114 h 459"/>
                <a:gd name="T116" fmla="*/ 155 w 520"/>
                <a:gd name="T117" fmla="*/ 124 h 459"/>
                <a:gd name="T118" fmla="*/ 114 w 520"/>
                <a:gd name="T119" fmla="*/ 123 h 459"/>
                <a:gd name="T120" fmla="*/ 114 w 520"/>
                <a:gd name="T121" fmla="*/ 123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Freeform 237"/>
            <p:cNvSpPr>
              <a:spLocks/>
            </p:cNvSpPr>
            <p:nvPr/>
          </p:nvSpPr>
          <p:spPr bwMode="auto">
            <a:xfrm>
              <a:off x="6707339" y="4337863"/>
              <a:ext cx="501042" cy="601969"/>
            </a:xfrm>
            <a:custGeom>
              <a:avLst/>
              <a:gdLst>
                <a:gd name="T0" fmla="*/ 185 w 327"/>
                <a:gd name="T1" fmla="*/ 293 h 381"/>
                <a:gd name="T2" fmla="*/ 146 w 327"/>
                <a:gd name="T3" fmla="*/ 308 h 381"/>
                <a:gd name="T4" fmla="*/ 123 w 327"/>
                <a:gd name="T5" fmla="*/ 284 h 381"/>
                <a:gd name="T6" fmla="*/ 109 w 327"/>
                <a:gd name="T7" fmla="*/ 304 h 381"/>
                <a:gd name="T8" fmla="*/ 84 w 327"/>
                <a:gd name="T9" fmla="*/ 304 h 381"/>
                <a:gd name="T10" fmla="*/ 73 w 327"/>
                <a:gd name="T11" fmla="*/ 282 h 381"/>
                <a:gd name="T12" fmla="*/ 61 w 327"/>
                <a:gd name="T13" fmla="*/ 249 h 381"/>
                <a:gd name="T14" fmla="*/ 39 w 327"/>
                <a:gd name="T15" fmla="*/ 248 h 381"/>
                <a:gd name="T16" fmla="*/ 15 w 327"/>
                <a:gd name="T17" fmla="*/ 200 h 381"/>
                <a:gd name="T18" fmla="*/ 0 w 327"/>
                <a:gd name="T19" fmla="*/ 176 h 381"/>
                <a:gd name="T20" fmla="*/ 11 w 327"/>
                <a:gd name="T21" fmla="*/ 166 h 381"/>
                <a:gd name="T22" fmla="*/ 15 w 327"/>
                <a:gd name="T23" fmla="*/ 161 h 381"/>
                <a:gd name="T24" fmla="*/ 41 w 327"/>
                <a:gd name="T25" fmla="*/ 123 h 381"/>
                <a:gd name="T26" fmla="*/ 39 w 327"/>
                <a:gd name="T27" fmla="*/ 94 h 381"/>
                <a:gd name="T28" fmla="*/ 47 w 327"/>
                <a:gd name="T29" fmla="*/ 80 h 381"/>
                <a:gd name="T30" fmla="*/ 67 w 327"/>
                <a:gd name="T31" fmla="*/ 77 h 381"/>
                <a:gd name="T32" fmla="*/ 73 w 327"/>
                <a:gd name="T33" fmla="*/ 68 h 381"/>
                <a:gd name="T34" fmla="*/ 66 w 327"/>
                <a:gd name="T35" fmla="*/ 53 h 381"/>
                <a:gd name="T36" fmla="*/ 77 w 327"/>
                <a:gd name="T37" fmla="*/ 39 h 381"/>
                <a:gd name="T38" fmla="*/ 77 w 327"/>
                <a:gd name="T39" fmla="*/ 11 h 381"/>
                <a:gd name="T40" fmla="*/ 90 w 327"/>
                <a:gd name="T41" fmla="*/ 4 h 381"/>
                <a:gd name="T42" fmla="*/ 114 w 327"/>
                <a:gd name="T43" fmla="*/ 17 h 381"/>
                <a:gd name="T44" fmla="*/ 145 w 327"/>
                <a:gd name="T45" fmla="*/ 23 h 381"/>
                <a:gd name="T46" fmla="*/ 165 w 327"/>
                <a:gd name="T47" fmla="*/ 0 h 381"/>
                <a:gd name="T48" fmla="*/ 189 w 327"/>
                <a:gd name="T49" fmla="*/ 20 h 381"/>
                <a:gd name="T50" fmla="*/ 178 w 327"/>
                <a:gd name="T51" fmla="*/ 29 h 381"/>
                <a:gd name="T52" fmla="*/ 165 w 327"/>
                <a:gd name="T53" fmla="*/ 48 h 381"/>
                <a:gd name="T54" fmla="*/ 146 w 327"/>
                <a:gd name="T55" fmla="*/ 53 h 381"/>
                <a:gd name="T56" fmla="*/ 139 w 327"/>
                <a:gd name="T57" fmla="*/ 59 h 381"/>
                <a:gd name="T58" fmla="*/ 158 w 327"/>
                <a:gd name="T59" fmla="*/ 69 h 381"/>
                <a:gd name="T60" fmla="*/ 192 w 327"/>
                <a:gd name="T61" fmla="*/ 53 h 381"/>
                <a:gd name="T62" fmla="*/ 249 w 327"/>
                <a:gd name="T63" fmla="*/ 78 h 381"/>
                <a:gd name="T64" fmla="*/ 256 w 327"/>
                <a:gd name="T65" fmla="*/ 128 h 381"/>
                <a:gd name="T66" fmla="*/ 232 w 327"/>
                <a:gd name="T67" fmla="*/ 128 h 381"/>
                <a:gd name="T68" fmla="*/ 230 w 327"/>
                <a:gd name="T69" fmla="*/ 143 h 381"/>
                <a:gd name="T70" fmla="*/ 242 w 327"/>
                <a:gd name="T71" fmla="*/ 164 h 381"/>
                <a:gd name="T72" fmla="*/ 232 w 327"/>
                <a:gd name="T73" fmla="*/ 176 h 381"/>
                <a:gd name="T74" fmla="*/ 245 w 327"/>
                <a:gd name="T75" fmla="*/ 196 h 381"/>
                <a:gd name="T76" fmla="*/ 226 w 327"/>
                <a:gd name="T77" fmla="*/ 220 h 381"/>
                <a:gd name="T78" fmla="*/ 216 w 327"/>
                <a:gd name="T79" fmla="*/ 208 h 381"/>
                <a:gd name="T80" fmla="*/ 189 w 327"/>
                <a:gd name="T81" fmla="*/ 282 h 381"/>
                <a:gd name="T82" fmla="*/ 185 w 327"/>
                <a:gd name="T83" fmla="*/ 293 h 381"/>
                <a:gd name="T84" fmla="*/ 185 w 327"/>
                <a:gd name="T85" fmla="*/ 293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2" name="Freeform 238"/>
            <p:cNvSpPr>
              <a:spLocks/>
            </p:cNvSpPr>
            <p:nvPr/>
          </p:nvSpPr>
          <p:spPr bwMode="auto">
            <a:xfrm>
              <a:off x="6237396" y="3893844"/>
              <a:ext cx="621983" cy="768696"/>
            </a:xfrm>
            <a:custGeom>
              <a:avLst/>
              <a:gdLst>
                <a:gd name="T0" fmla="*/ 75 w 406"/>
                <a:gd name="T1" fmla="*/ 0 h 488"/>
                <a:gd name="T2" fmla="*/ 129 w 406"/>
                <a:gd name="T3" fmla="*/ 33 h 488"/>
                <a:gd name="T4" fmla="*/ 173 w 406"/>
                <a:gd name="T5" fmla="*/ 53 h 488"/>
                <a:gd name="T6" fmla="*/ 194 w 406"/>
                <a:gd name="T7" fmla="*/ 57 h 488"/>
                <a:gd name="T8" fmla="*/ 205 w 406"/>
                <a:gd name="T9" fmla="*/ 105 h 488"/>
                <a:gd name="T10" fmla="*/ 239 w 406"/>
                <a:gd name="T11" fmla="*/ 124 h 488"/>
                <a:gd name="T12" fmla="*/ 265 w 406"/>
                <a:gd name="T13" fmla="*/ 108 h 488"/>
                <a:gd name="T14" fmla="*/ 273 w 406"/>
                <a:gd name="T15" fmla="*/ 136 h 488"/>
                <a:gd name="T16" fmla="*/ 242 w 406"/>
                <a:gd name="T17" fmla="*/ 153 h 488"/>
                <a:gd name="T18" fmla="*/ 230 w 406"/>
                <a:gd name="T19" fmla="*/ 178 h 488"/>
                <a:gd name="T20" fmla="*/ 265 w 406"/>
                <a:gd name="T21" fmla="*/ 211 h 488"/>
                <a:gd name="T22" fmla="*/ 318 w 406"/>
                <a:gd name="T23" fmla="*/ 238 h 488"/>
                <a:gd name="T24" fmla="*/ 308 w 406"/>
                <a:gd name="T25" fmla="*/ 280 h 488"/>
                <a:gd name="T26" fmla="*/ 309 w 406"/>
                <a:gd name="T27" fmla="*/ 303 h 488"/>
                <a:gd name="T28" fmla="*/ 280 w 406"/>
                <a:gd name="T29" fmla="*/ 320 h 488"/>
                <a:gd name="T30" fmla="*/ 256 w 406"/>
                <a:gd name="T31" fmla="*/ 388 h 488"/>
                <a:gd name="T32" fmla="*/ 238 w 406"/>
                <a:gd name="T33" fmla="*/ 378 h 488"/>
                <a:gd name="T34" fmla="*/ 184 w 406"/>
                <a:gd name="T35" fmla="*/ 360 h 488"/>
                <a:gd name="T36" fmla="*/ 145 w 406"/>
                <a:gd name="T37" fmla="*/ 385 h 488"/>
                <a:gd name="T38" fmla="*/ 156 w 406"/>
                <a:gd name="T39" fmla="*/ 355 h 488"/>
                <a:gd name="T40" fmla="*/ 111 w 406"/>
                <a:gd name="T41" fmla="*/ 371 h 488"/>
                <a:gd name="T42" fmla="*/ 89 w 406"/>
                <a:gd name="T43" fmla="*/ 287 h 488"/>
                <a:gd name="T44" fmla="*/ 67 w 406"/>
                <a:gd name="T45" fmla="*/ 275 h 488"/>
                <a:gd name="T46" fmla="*/ 51 w 406"/>
                <a:gd name="T47" fmla="*/ 232 h 488"/>
                <a:gd name="T48" fmla="*/ 72 w 406"/>
                <a:gd name="T49" fmla="*/ 204 h 488"/>
                <a:gd name="T50" fmla="*/ 60 w 406"/>
                <a:gd name="T51" fmla="*/ 164 h 488"/>
                <a:gd name="T52" fmla="*/ 19 w 406"/>
                <a:gd name="T53" fmla="*/ 162 h 488"/>
                <a:gd name="T54" fmla="*/ 19 w 406"/>
                <a:gd name="T55" fmla="*/ 122 h 488"/>
                <a:gd name="T56" fmla="*/ 35 w 406"/>
                <a:gd name="T57" fmla="*/ 89 h 488"/>
                <a:gd name="T58" fmla="*/ 42 w 406"/>
                <a:gd name="T59" fmla="*/ 48 h 488"/>
                <a:gd name="T60" fmla="*/ 67 w 406"/>
                <a:gd name="T61" fmla="*/ 73 h 488"/>
                <a:gd name="T62" fmla="*/ 96 w 406"/>
                <a:gd name="T63" fmla="*/ 50 h 488"/>
                <a:gd name="T64" fmla="*/ 67 w 406"/>
                <a:gd name="T65" fmla="*/ 20 h 488"/>
                <a:gd name="T66" fmla="*/ 63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solidFill>
              <a:srgbClr val="403198"/>
            </a:solidFill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23" name="Freeform 239"/>
            <p:cNvSpPr>
              <a:spLocks/>
            </p:cNvSpPr>
            <p:nvPr/>
          </p:nvSpPr>
          <p:spPr bwMode="auto">
            <a:xfrm>
              <a:off x="7032153" y="4258887"/>
              <a:ext cx="110575" cy="119341"/>
            </a:xfrm>
            <a:custGeom>
              <a:avLst/>
              <a:gdLst>
                <a:gd name="T0" fmla="*/ 22 w 73"/>
                <a:gd name="T1" fmla="*/ 60 h 76"/>
                <a:gd name="T2" fmla="*/ 0 w 73"/>
                <a:gd name="T3" fmla="*/ 40 h 76"/>
                <a:gd name="T4" fmla="*/ 10 w 73"/>
                <a:gd name="T5" fmla="*/ 27 h 76"/>
                <a:gd name="T6" fmla="*/ 18 w 73"/>
                <a:gd name="T7" fmla="*/ 0 h 76"/>
                <a:gd name="T8" fmla="*/ 43 w 73"/>
                <a:gd name="T9" fmla="*/ 11 h 76"/>
                <a:gd name="T10" fmla="*/ 55 w 73"/>
                <a:gd name="T11" fmla="*/ 28 h 76"/>
                <a:gd name="T12" fmla="*/ 46 w 73"/>
                <a:gd name="T13" fmla="*/ 40 h 76"/>
                <a:gd name="T14" fmla="*/ 22 w 73"/>
                <a:gd name="T15" fmla="*/ 60 h 76"/>
                <a:gd name="T16" fmla="*/ 22 w 73"/>
                <a:gd name="T17" fmla="*/ 60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Freeform 240"/>
            <p:cNvSpPr>
              <a:spLocks/>
            </p:cNvSpPr>
            <p:nvPr/>
          </p:nvSpPr>
          <p:spPr bwMode="auto">
            <a:xfrm>
              <a:off x="6384252" y="3779769"/>
              <a:ext cx="734286" cy="605479"/>
            </a:xfrm>
            <a:custGeom>
              <a:avLst/>
              <a:gdLst>
                <a:gd name="T0" fmla="*/ 351 w 478"/>
                <a:gd name="T1" fmla="*/ 244 h 385"/>
                <a:gd name="T2" fmla="*/ 342 w 478"/>
                <a:gd name="T3" fmla="*/ 271 h 385"/>
                <a:gd name="T4" fmla="*/ 332 w 478"/>
                <a:gd name="T5" fmla="*/ 285 h 385"/>
                <a:gd name="T6" fmla="*/ 311 w 478"/>
                <a:gd name="T7" fmla="*/ 308 h 385"/>
                <a:gd name="T8" fmla="*/ 282 w 478"/>
                <a:gd name="T9" fmla="*/ 303 h 385"/>
                <a:gd name="T10" fmla="*/ 258 w 478"/>
                <a:gd name="T11" fmla="*/ 289 h 385"/>
                <a:gd name="T12" fmla="*/ 244 w 478"/>
                <a:gd name="T13" fmla="*/ 297 h 385"/>
                <a:gd name="T14" fmla="*/ 191 w 478"/>
                <a:gd name="T15" fmla="*/ 290 h 385"/>
                <a:gd name="T16" fmla="*/ 190 w 478"/>
                <a:gd name="T17" fmla="*/ 269 h 385"/>
                <a:gd name="T18" fmla="*/ 164 w 478"/>
                <a:gd name="T19" fmla="*/ 251 h 385"/>
                <a:gd name="T20" fmla="*/ 155 w 478"/>
                <a:gd name="T21" fmla="*/ 236 h 385"/>
                <a:gd name="T22" fmla="*/ 167 w 478"/>
                <a:gd name="T23" fmla="*/ 220 h 385"/>
                <a:gd name="T24" fmla="*/ 167 w 478"/>
                <a:gd name="T25" fmla="*/ 211 h 385"/>
                <a:gd name="T26" fmla="*/ 167 w 478"/>
                <a:gd name="T27" fmla="*/ 197 h 385"/>
                <a:gd name="T28" fmla="*/ 198 w 478"/>
                <a:gd name="T29" fmla="*/ 194 h 385"/>
                <a:gd name="T30" fmla="*/ 200 w 478"/>
                <a:gd name="T31" fmla="*/ 180 h 385"/>
                <a:gd name="T32" fmla="*/ 190 w 478"/>
                <a:gd name="T33" fmla="*/ 166 h 385"/>
                <a:gd name="T34" fmla="*/ 174 w 478"/>
                <a:gd name="T35" fmla="*/ 165 h 385"/>
                <a:gd name="T36" fmla="*/ 164 w 478"/>
                <a:gd name="T37" fmla="*/ 182 h 385"/>
                <a:gd name="T38" fmla="*/ 139 w 478"/>
                <a:gd name="T39" fmla="*/ 177 h 385"/>
                <a:gd name="T40" fmla="*/ 131 w 478"/>
                <a:gd name="T41" fmla="*/ 162 h 385"/>
                <a:gd name="T42" fmla="*/ 114 w 478"/>
                <a:gd name="T43" fmla="*/ 152 h 385"/>
                <a:gd name="T44" fmla="*/ 118 w 478"/>
                <a:gd name="T45" fmla="*/ 114 h 385"/>
                <a:gd name="T46" fmla="*/ 116 w 478"/>
                <a:gd name="T47" fmla="*/ 108 h 385"/>
                <a:gd name="T48" fmla="*/ 98 w 478"/>
                <a:gd name="T49" fmla="*/ 112 h 385"/>
                <a:gd name="T50" fmla="*/ 86 w 478"/>
                <a:gd name="T51" fmla="*/ 100 h 385"/>
                <a:gd name="T52" fmla="*/ 54 w 478"/>
                <a:gd name="T53" fmla="*/ 91 h 385"/>
                <a:gd name="T54" fmla="*/ 38 w 478"/>
                <a:gd name="T55" fmla="*/ 73 h 385"/>
                <a:gd name="T56" fmla="*/ 0 w 478"/>
                <a:gd name="T57" fmla="*/ 58 h 385"/>
                <a:gd name="T58" fmla="*/ 4 w 478"/>
                <a:gd name="T59" fmla="*/ 40 h 385"/>
                <a:gd name="T60" fmla="*/ 19 w 478"/>
                <a:gd name="T61" fmla="*/ 33 h 385"/>
                <a:gd name="T62" fmla="*/ 46 w 478"/>
                <a:gd name="T63" fmla="*/ 58 h 385"/>
                <a:gd name="T64" fmla="*/ 54 w 478"/>
                <a:gd name="T65" fmla="*/ 58 h 385"/>
                <a:gd name="T66" fmla="*/ 81 w 478"/>
                <a:gd name="T67" fmla="*/ 55 h 385"/>
                <a:gd name="T68" fmla="*/ 96 w 478"/>
                <a:gd name="T69" fmla="*/ 42 h 385"/>
                <a:gd name="T70" fmla="*/ 117 w 478"/>
                <a:gd name="T71" fmla="*/ 59 h 385"/>
                <a:gd name="T72" fmla="*/ 126 w 478"/>
                <a:gd name="T73" fmla="*/ 44 h 385"/>
                <a:gd name="T74" fmla="*/ 128 w 478"/>
                <a:gd name="T75" fmla="*/ 35 h 385"/>
                <a:gd name="T76" fmla="*/ 146 w 478"/>
                <a:gd name="T77" fmla="*/ 25 h 385"/>
                <a:gd name="T78" fmla="*/ 149 w 478"/>
                <a:gd name="T79" fmla="*/ 4 h 385"/>
                <a:gd name="T80" fmla="*/ 167 w 478"/>
                <a:gd name="T81" fmla="*/ 0 h 385"/>
                <a:gd name="T82" fmla="*/ 211 w 478"/>
                <a:gd name="T83" fmla="*/ 29 h 385"/>
                <a:gd name="T84" fmla="*/ 242 w 478"/>
                <a:gd name="T85" fmla="*/ 42 h 385"/>
                <a:gd name="T86" fmla="*/ 303 w 478"/>
                <a:gd name="T87" fmla="*/ 143 h 385"/>
                <a:gd name="T88" fmla="*/ 299 w 478"/>
                <a:gd name="T89" fmla="*/ 154 h 385"/>
                <a:gd name="T90" fmla="*/ 339 w 478"/>
                <a:gd name="T91" fmla="*/ 174 h 385"/>
                <a:gd name="T92" fmla="*/ 349 w 478"/>
                <a:gd name="T93" fmla="*/ 191 h 385"/>
                <a:gd name="T94" fmla="*/ 368 w 478"/>
                <a:gd name="T95" fmla="*/ 200 h 385"/>
                <a:gd name="T96" fmla="*/ 377 w 478"/>
                <a:gd name="T97" fmla="*/ 217 h 385"/>
                <a:gd name="T98" fmla="*/ 365 w 478"/>
                <a:gd name="T99" fmla="*/ 222 h 385"/>
                <a:gd name="T100" fmla="*/ 346 w 478"/>
                <a:gd name="T101" fmla="*/ 216 h 385"/>
                <a:gd name="T102" fmla="*/ 317 w 478"/>
                <a:gd name="T103" fmla="*/ 216 h 385"/>
                <a:gd name="T104" fmla="*/ 291 w 478"/>
                <a:gd name="T105" fmla="*/ 207 h 385"/>
                <a:gd name="T106" fmla="*/ 280 w 478"/>
                <a:gd name="T107" fmla="*/ 216 h 385"/>
                <a:gd name="T108" fmla="*/ 304 w 478"/>
                <a:gd name="T109" fmla="*/ 222 h 385"/>
                <a:gd name="T110" fmla="*/ 329 w 478"/>
                <a:gd name="T111" fmla="*/ 234 h 385"/>
                <a:gd name="T112" fmla="*/ 351 w 478"/>
                <a:gd name="T113" fmla="*/ 244 h 385"/>
                <a:gd name="T114" fmla="*/ 351 w 478"/>
                <a:gd name="T115" fmla="*/ 244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Freeform 241"/>
            <p:cNvSpPr>
              <a:spLocks/>
            </p:cNvSpPr>
            <p:nvPr/>
          </p:nvSpPr>
          <p:spPr bwMode="auto">
            <a:xfrm>
              <a:off x="5454734" y="4179912"/>
              <a:ext cx="1003812" cy="647600"/>
            </a:xfrm>
            <a:custGeom>
              <a:avLst/>
              <a:gdLst>
                <a:gd name="T0" fmla="*/ 71 w 654"/>
                <a:gd name="T1" fmla="*/ 306 h 411"/>
                <a:gd name="T2" fmla="*/ 131 w 654"/>
                <a:gd name="T3" fmla="*/ 291 h 411"/>
                <a:gd name="T4" fmla="*/ 135 w 654"/>
                <a:gd name="T5" fmla="*/ 259 h 411"/>
                <a:gd name="T6" fmla="*/ 223 w 654"/>
                <a:gd name="T7" fmla="*/ 256 h 411"/>
                <a:gd name="T8" fmla="*/ 265 w 654"/>
                <a:gd name="T9" fmla="*/ 285 h 411"/>
                <a:gd name="T10" fmla="*/ 300 w 654"/>
                <a:gd name="T11" fmla="*/ 265 h 411"/>
                <a:gd name="T12" fmla="*/ 316 w 654"/>
                <a:gd name="T13" fmla="*/ 285 h 411"/>
                <a:gd name="T14" fmla="*/ 342 w 654"/>
                <a:gd name="T15" fmla="*/ 254 h 411"/>
                <a:gd name="T16" fmla="*/ 350 w 654"/>
                <a:gd name="T17" fmla="*/ 291 h 411"/>
                <a:gd name="T18" fmla="*/ 373 w 654"/>
                <a:gd name="T19" fmla="*/ 306 h 411"/>
                <a:gd name="T20" fmla="*/ 417 w 654"/>
                <a:gd name="T21" fmla="*/ 279 h 411"/>
                <a:gd name="T22" fmla="*/ 487 w 654"/>
                <a:gd name="T23" fmla="*/ 234 h 411"/>
                <a:gd name="T24" fmla="*/ 482 w 654"/>
                <a:gd name="T25" fmla="*/ 162 h 411"/>
                <a:gd name="T26" fmla="*/ 489 w 654"/>
                <a:gd name="T27" fmla="*/ 136 h 411"/>
                <a:gd name="T28" fmla="*/ 442 w 654"/>
                <a:gd name="T29" fmla="*/ 112 h 411"/>
                <a:gd name="T30" fmla="*/ 410 w 654"/>
                <a:gd name="T31" fmla="*/ 112 h 411"/>
                <a:gd name="T32" fmla="*/ 362 w 654"/>
                <a:gd name="T33" fmla="*/ 94 h 411"/>
                <a:gd name="T34" fmla="*/ 336 w 654"/>
                <a:gd name="T35" fmla="*/ 64 h 411"/>
                <a:gd name="T36" fmla="*/ 309 w 654"/>
                <a:gd name="T37" fmla="*/ 62 h 411"/>
                <a:gd name="T38" fmla="*/ 252 w 654"/>
                <a:gd name="T39" fmla="*/ 62 h 411"/>
                <a:gd name="T40" fmla="*/ 148 w 654"/>
                <a:gd name="T41" fmla="*/ 0 h 411"/>
                <a:gd name="T42" fmla="*/ 126 w 654"/>
                <a:gd name="T43" fmla="*/ 7 h 411"/>
                <a:gd name="T44" fmla="*/ 61 w 654"/>
                <a:gd name="T45" fmla="*/ 7 h 411"/>
                <a:gd name="T46" fmla="*/ 71 w 654"/>
                <a:gd name="T47" fmla="*/ 31 h 411"/>
                <a:gd name="T48" fmla="*/ 99 w 654"/>
                <a:gd name="T49" fmla="*/ 39 h 411"/>
                <a:gd name="T50" fmla="*/ 68 w 654"/>
                <a:gd name="T51" fmla="*/ 62 h 411"/>
                <a:gd name="T52" fmla="*/ 68 w 654"/>
                <a:gd name="T53" fmla="*/ 91 h 411"/>
                <a:gd name="T54" fmla="*/ 86 w 654"/>
                <a:gd name="T55" fmla="*/ 119 h 411"/>
                <a:gd name="T56" fmla="*/ 109 w 654"/>
                <a:gd name="T57" fmla="*/ 181 h 411"/>
                <a:gd name="T58" fmla="*/ 93 w 654"/>
                <a:gd name="T59" fmla="*/ 192 h 411"/>
                <a:gd name="T60" fmla="*/ 13 w 654"/>
                <a:gd name="T61" fmla="*/ 224 h 411"/>
                <a:gd name="T62" fmla="*/ 11 w 654"/>
                <a:gd name="T63" fmla="*/ 252 h 411"/>
                <a:gd name="T64" fmla="*/ 26 w 654"/>
                <a:gd name="T65" fmla="*/ 286 h 411"/>
                <a:gd name="T66" fmla="*/ 60 w 654"/>
                <a:gd name="T67" fmla="*/ 330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Freeform 242"/>
            <p:cNvSpPr>
              <a:spLocks/>
            </p:cNvSpPr>
            <p:nvPr/>
          </p:nvSpPr>
          <p:spPr bwMode="auto">
            <a:xfrm>
              <a:off x="4056998" y="4083387"/>
              <a:ext cx="1610247" cy="1258346"/>
            </a:xfrm>
            <a:custGeom>
              <a:avLst/>
              <a:gdLst>
                <a:gd name="T0" fmla="*/ 322 w 1051"/>
                <a:gd name="T1" fmla="*/ 54 h 799"/>
                <a:gd name="T2" fmla="*/ 309 w 1051"/>
                <a:gd name="T3" fmla="*/ 20 h 799"/>
                <a:gd name="T4" fmla="*/ 361 w 1051"/>
                <a:gd name="T5" fmla="*/ 0 h 799"/>
                <a:gd name="T6" fmla="*/ 371 w 1051"/>
                <a:gd name="T7" fmla="*/ 37 h 799"/>
                <a:gd name="T8" fmla="*/ 419 w 1051"/>
                <a:gd name="T9" fmla="*/ 80 h 799"/>
                <a:gd name="T10" fmla="*/ 444 w 1051"/>
                <a:gd name="T11" fmla="*/ 80 h 799"/>
                <a:gd name="T12" fmla="*/ 465 w 1051"/>
                <a:gd name="T13" fmla="*/ 120 h 799"/>
                <a:gd name="T14" fmla="*/ 517 w 1051"/>
                <a:gd name="T15" fmla="*/ 114 h 799"/>
                <a:gd name="T16" fmla="*/ 541 w 1051"/>
                <a:gd name="T17" fmla="*/ 95 h 799"/>
                <a:gd name="T18" fmla="*/ 557 w 1051"/>
                <a:gd name="T19" fmla="*/ 114 h 799"/>
                <a:gd name="T20" fmla="*/ 614 w 1051"/>
                <a:gd name="T21" fmla="*/ 107 h 799"/>
                <a:gd name="T22" fmla="*/ 623 w 1051"/>
                <a:gd name="T23" fmla="*/ 124 h 799"/>
                <a:gd name="T24" fmla="*/ 683 w 1051"/>
                <a:gd name="T25" fmla="*/ 148 h 799"/>
                <a:gd name="T26" fmla="*/ 753 w 1051"/>
                <a:gd name="T27" fmla="*/ 157 h 799"/>
                <a:gd name="T28" fmla="*/ 787 w 1051"/>
                <a:gd name="T29" fmla="*/ 167 h 799"/>
                <a:gd name="T30" fmla="*/ 818 w 1051"/>
                <a:gd name="T31" fmla="*/ 188 h 799"/>
                <a:gd name="T32" fmla="*/ 820 w 1051"/>
                <a:gd name="T33" fmla="*/ 245 h 799"/>
                <a:gd name="T34" fmla="*/ 780 w 1051"/>
                <a:gd name="T35" fmla="*/ 264 h 799"/>
                <a:gd name="T36" fmla="*/ 717 w 1051"/>
                <a:gd name="T37" fmla="*/ 286 h 799"/>
                <a:gd name="T38" fmla="*/ 729 w 1051"/>
                <a:gd name="T39" fmla="*/ 332 h 799"/>
                <a:gd name="T40" fmla="*/ 777 w 1051"/>
                <a:gd name="T41" fmla="*/ 379 h 799"/>
                <a:gd name="T42" fmla="*/ 756 w 1051"/>
                <a:gd name="T43" fmla="*/ 456 h 799"/>
                <a:gd name="T44" fmla="*/ 717 w 1051"/>
                <a:gd name="T45" fmla="*/ 407 h 799"/>
                <a:gd name="T46" fmla="*/ 701 w 1051"/>
                <a:gd name="T47" fmla="*/ 389 h 799"/>
                <a:gd name="T48" fmla="*/ 660 w 1051"/>
                <a:gd name="T49" fmla="*/ 380 h 799"/>
                <a:gd name="T50" fmla="*/ 626 w 1051"/>
                <a:gd name="T51" fmla="*/ 413 h 799"/>
                <a:gd name="T52" fmla="*/ 599 w 1051"/>
                <a:gd name="T53" fmla="*/ 433 h 799"/>
                <a:gd name="T54" fmla="*/ 560 w 1051"/>
                <a:gd name="T55" fmla="*/ 424 h 799"/>
                <a:gd name="T56" fmla="*/ 541 w 1051"/>
                <a:gd name="T57" fmla="*/ 458 h 799"/>
                <a:gd name="T58" fmla="*/ 587 w 1051"/>
                <a:gd name="T59" fmla="*/ 494 h 799"/>
                <a:gd name="T60" fmla="*/ 518 w 1051"/>
                <a:gd name="T61" fmla="*/ 504 h 799"/>
                <a:gd name="T62" fmla="*/ 497 w 1051"/>
                <a:gd name="T63" fmla="*/ 481 h 799"/>
                <a:gd name="T64" fmla="*/ 455 w 1051"/>
                <a:gd name="T65" fmla="*/ 487 h 799"/>
                <a:gd name="T66" fmla="*/ 444 w 1051"/>
                <a:gd name="T67" fmla="*/ 454 h 799"/>
                <a:gd name="T68" fmla="*/ 420 w 1051"/>
                <a:gd name="T69" fmla="*/ 436 h 799"/>
                <a:gd name="T70" fmla="*/ 417 w 1051"/>
                <a:gd name="T71" fmla="*/ 461 h 799"/>
                <a:gd name="T72" fmla="*/ 393 w 1051"/>
                <a:gd name="T73" fmla="*/ 483 h 799"/>
                <a:gd name="T74" fmla="*/ 355 w 1051"/>
                <a:gd name="T75" fmla="*/ 549 h 799"/>
                <a:gd name="T76" fmla="*/ 341 w 1051"/>
                <a:gd name="T77" fmla="*/ 628 h 799"/>
                <a:gd name="T78" fmla="*/ 289 w 1051"/>
                <a:gd name="T79" fmla="*/ 643 h 799"/>
                <a:gd name="T80" fmla="*/ 214 w 1051"/>
                <a:gd name="T81" fmla="*/ 514 h 799"/>
                <a:gd name="T82" fmla="*/ 170 w 1051"/>
                <a:gd name="T83" fmla="*/ 491 h 799"/>
                <a:gd name="T84" fmla="*/ 172 w 1051"/>
                <a:gd name="T85" fmla="*/ 458 h 799"/>
                <a:gd name="T86" fmla="*/ 135 w 1051"/>
                <a:gd name="T87" fmla="*/ 461 h 799"/>
                <a:gd name="T88" fmla="*/ 99 w 1051"/>
                <a:gd name="T89" fmla="*/ 400 h 799"/>
                <a:gd name="T90" fmla="*/ 93 w 1051"/>
                <a:gd name="T91" fmla="*/ 282 h 799"/>
                <a:gd name="T92" fmla="*/ 88 w 1051"/>
                <a:gd name="T93" fmla="*/ 219 h 799"/>
                <a:gd name="T94" fmla="*/ 0 w 1051"/>
                <a:gd name="T95" fmla="*/ 106 h 799"/>
                <a:gd name="T96" fmla="*/ 12 w 1051"/>
                <a:gd name="T97" fmla="*/ 75 h 799"/>
                <a:gd name="T98" fmla="*/ 129 w 1051"/>
                <a:gd name="T99" fmla="*/ 80 h 799"/>
                <a:gd name="T100" fmla="*/ 167 w 1051"/>
                <a:gd name="T101" fmla="*/ 88 h 799"/>
                <a:gd name="T102" fmla="*/ 229 w 1051"/>
                <a:gd name="T103" fmla="*/ 118 h 799"/>
                <a:gd name="T104" fmla="*/ 236 w 1051"/>
                <a:gd name="T105" fmla="*/ 83 h 799"/>
                <a:gd name="T106" fmla="*/ 274 w 1051"/>
                <a:gd name="T107" fmla="*/ 90 h 799"/>
                <a:gd name="T108" fmla="*/ 311 w 1051"/>
                <a:gd name="T109" fmla="*/ 82 h 799"/>
                <a:gd name="T110" fmla="*/ 311 w 1051"/>
                <a:gd name="T111" fmla="*/ 80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solidFill>
              <a:srgbClr val="403198"/>
            </a:solidFill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27" name="Freeform 243"/>
            <p:cNvSpPr>
              <a:spLocks/>
            </p:cNvSpPr>
            <p:nvPr/>
          </p:nvSpPr>
          <p:spPr bwMode="auto">
            <a:xfrm>
              <a:off x="1714192" y="3606022"/>
              <a:ext cx="2532855" cy="1421561"/>
            </a:xfrm>
            <a:custGeom>
              <a:avLst/>
              <a:gdLst>
                <a:gd name="T0" fmla="*/ 792 w 1652"/>
                <a:gd name="T1" fmla="*/ 693 h 902"/>
                <a:gd name="T2" fmla="*/ 812 w 1652"/>
                <a:gd name="T3" fmla="*/ 717 h 902"/>
                <a:gd name="T4" fmla="*/ 878 w 1652"/>
                <a:gd name="T5" fmla="*/ 693 h 902"/>
                <a:gd name="T6" fmla="*/ 919 w 1652"/>
                <a:gd name="T7" fmla="*/ 662 h 902"/>
                <a:gd name="T8" fmla="*/ 969 w 1652"/>
                <a:gd name="T9" fmla="*/ 643 h 902"/>
                <a:gd name="T10" fmla="*/ 1021 w 1652"/>
                <a:gd name="T11" fmla="*/ 624 h 902"/>
                <a:gd name="T12" fmla="*/ 1106 w 1652"/>
                <a:gd name="T13" fmla="*/ 610 h 902"/>
                <a:gd name="T14" fmla="*/ 1107 w 1652"/>
                <a:gd name="T15" fmla="*/ 643 h 902"/>
                <a:gd name="T16" fmla="*/ 1133 w 1652"/>
                <a:gd name="T17" fmla="*/ 647 h 902"/>
                <a:gd name="T18" fmla="*/ 1116 w 1652"/>
                <a:gd name="T19" fmla="*/ 688 h 902"/>
                <a:gd name="T20" fmla="*/ 1133 w 1652"/>
                <a:gd name="T21" fmla="*/ 693 h 902"/>
                <a:gd name="T22" fmla="*/ 1205 w 1652"/>
                <a:gd name="T23" fmla="*/ 688 h 902"/>
                <a:gd name="T24" fmla="*/ 1249 w 1652"/>
                <a:gd name="T25" fmla="*/ 703 h 902"/>
                <a:gd name="T26" fmla="*/ 1267 w 1652"/>
                <a:gd name="T27" fmla="*/ 711 h 902"/>
                <a:gd name="T28" fmla="*/ 1271 w 1652"/>
                <a:gd name="T29" fmla="*/ 662 h 902"/>
                <a:gd name="T30" fmla="*/ 1300 w 1652"/>
                <a:gd name="T31" fmla="*/ 630 h 902"/>
                <a:gd name="T32" fmla="*/ 1277 w 1652"/>
                <a:gd name="T33" fmla="*/ 475 h 902"/>
                <a:gd name="T34" fmla="*/ 1252 w 1652"/>
                <a:gd name="T35" fmla="*/ 390 h 902"/>
                <a:gd name="T36" fmla="*/ 1190 w 1652"/>
                <a:gd name="T37" fmla="*/ 359 h 902"/>
                <a:gd name="T38" fmla="*/ 1151 w 1652"/>
                <a:gd name="T39" fmla="*/ 437 h 902"/>
                <a:gd name="T40" fmla="*/ 1076 w 1652"/>
                <a:gd name="T41" fmla="*/ 396 h 902"/>
                <a:gd name="T42" fmla="*/ 938 w 1652"/>
                <a:gd name="T43" fmla="*/ 345 h 902"/>
                <a:gd name="T44" fmla="*/ 881 w 1652"/>
                <a:gd name="T45" fmla="*/ 336 h 902"/>
                <a:gd name="T46" fmla="*/ 770 w 1652"/>
                <a:gd name="T47" fmla="*/ 288 h 902"/>
                <a:gd name="T48" fmla="*/ 717 w 1652"/>
                <a:gd name="T49" fmla="*/ 156 h 902"/>
                <a:gd name="T50" fmla="*/ 738 w 1652"/>
                <a:gd name="T51" fmla="*/ 114 h 902"/>
                <a:gd name="T52" fmla="*/ 737 w 1652"/>
                <a:gd name="T53" fmla="*/ 57 h 902"/>
                <a:gd name="T54" fmla="*/ 745 w 1652"/>
                <a:gd name="T55" fmla="*/ 28 h 902"/>
                <a:gd name="T56" fmla="*/ 648 w 1652"/>
                <a:gd name="T57" fmla="*/ 0 h 902"/>
                <a:gd name="T58" fmla="*/ 578 w 1652"/>
                <a:gd name="T59" fmla="*/ 9 h 902"/>
                <a:gd name="T60" fmla="*/ 489 w 1652"/>
                <a:gd name="T61" fmla="*/ 39 h 902"/>
                <a:gd name="T62" fmla="*/ 403 w 1652"/>
                <a:gd name="T63" fmla="*/ 50 h 902"/>
                <a:gd name="T64" fmla="*/ 344 w 1652"/>
                <a:gd name="T65" fmla="*/ 17 h 902"/>
                <a:gd name="T66" fmla="*/ 249 w 1652"/>
                <a:gd name="T67" fmla="*/ 35 h 902"/>
                <a:gd name="T68" fmla="*/ 211 w 1652"/>
                <a:gd name="T69" fmla="*/ 13 h 902"/>
                <a:gd name="T70" fmla="*/ 139 w 1652"/>
                <a:gd name="T71" fmla="*/ 22 h 902"/>
                <a:gd name="T72" fmla="*/ 105 w 1652"/>
                <a:gd name="T73" fmla="*/ 69 h 902"/>
                <a:gd name="T74" fmla="*/ 86 w 1652"/>
                <a:gd name="T75" fmla="*/ 94 h 902"/>
                <a:gd name="T76" fmla="*/ 61 w 1652"/>
                <a:gd name="T77" fmla="*/ 107 h 902"/>
                <a:gd name="T78" fmla="*/ 49 w 1652"/>
                <a:gd name="T79" fmla="*/ 126 h 902"/>
                <a:gd name="T80" fmla="*/ 70 w 1652"/>
                <a:gd name="T81" fmla="*/ 167 h 902"/>
                <a:gd name="T82" fmla="*/ 66 w 1652"/>
                <a:gd name="T83" fmla="*/ 209 h 902"/>
                <a:gd name="T84" fmla="*/ 19 w 1652"/>
                <a:gd name="T85" fmla="*/ 196 h 902"/>
                <a:gd name="T86" fmla="*/ 0 w 1652"/>
                <a:gd name="T87" fmla="*/ 211 h 902"/>
                <a:gd name="T88" fmla="*/ 10 w 1652"/>
                <a:gd name="T89" fmla="*/ 251 h 902"/>
                <a:gd name="T90" fmla="*/ 7 w 1652"/>
                <a:gd name="T91" fmla="*/ 287 h 902"/>
                <a:gd name="T92" fmla="*/ 27 w 1652"/>
                <a:gd name="T93" fmla="*/ 301 h 902"/>
                <a:gd name="T94" fmla="*/ 86 w 1652"/>
                <a:gd name="T95" fmla="*/ 357 h 902"/>
                <a:gd name="T96" fmla="*/ 121 w 1652"/>
                <a:gd name="T97" fmla="*/ 409 h 902"/>
                <a:gd name="T98" fmla="*/ 143 w 1652"/>
                <a:gd name="T99" fmla="*/ 427 h 902"/>
                <a:gd name="T100" fmla="*/ 183 w 1652"/>
                <a:gd name="T101" fmla="*/ 423 h 902"/>
                <a:gd name="T102" fmla="*/ 275 w 1652"/>
                <a:gd name="T103" fmla="*/ 528 h 902"/>
                <a:gd name="T104" fmla="*/ 303 w 1652"/>
                <a:gd name="T105" fmla="*/ 518 h 902"/>
                <a:gd name="T106" fmla="*/ 311 w 1652"/>
                <a:gd name="T107" fmla="*/ 559 h 902"/>
                <a:gd name="T108" fmla="*/ 368 w 1652"/>
                <a:gd name="T109" fmla="*/ 583 h 902"/>
                <a:gd name="T110" fmla="*/ 416 w 1652"/>
                <a:gd name="T111" fmla="*/ 633 h 902"/>
                <a:gd name="T112" fmla="*/ 423 w 1652"/>
                <a:gd name="T113" fmla="*/ 655 h 902"/>
                <a:gd name="T114" fmla="*/ 478 w 1652"/>
                <a:gd name="T115" fmla="*/ 652 h 902"/>
                <a:gd name="T116" fmla="*/ 567 w 1652"/>
                <a:gd name="T117" fmla="*/ 673 h 902"/>
                <a:gd name="T118" fmla="*/ 608 w 1652"/>
                <a:gd name="T119" fmla="*/ 685 h 902"/>
                <a:gd name="T120" fmla="*/ 611 w 1652"/>
                <a:gd name="T121" fmla="*/ 726 h 902"/>
                <a:gd name="T122" fmla="*/ 688 w 1652"/>
                <a:gd name="T123" fmla="*/ 664 h 902"/>
                <a:gd name="T124" fmla="*/ 750 w 1652"/>
                <a:gd name="T125" fmla="*/ 68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Freeform 244"/>
            <p:cNvSpPr>
              <a:spLocks/>
            </p:cNvSpPr>
            <p:nvPr/>
          </p:nvSpPr>
          <p:spPr bwMode="auto">
            <a:xfrm>
              <a:off x="3110199" y="3248000"/>
              <a:ext cx="1636163" cy="1212714"/>
            </a:xfrm>
            <a:custGeom>
              <a:avLst/>
              <a:gdLst>
                <a:gd name="T0" fmla="*/ 67 w 1067"/>
                <a:gd name="T1" fmla="*/ 231 h 770"/>
                <a:gd name="T2" fmla="*/ 108 w 1067"/>
                <a:gd name="T3" fmla="*/ 206 h 770"/>
                <a:gd name="T4" fmla="*/ 91 w 1067"/>
                <a:gd name="T5" fmla="*/ 192 h 770"/>
                <a:gd name="T6" fmla="*/ 116 w 1067"/>
                <a:gd name="T7" fmla="*/ 169 h 770"/>
                <a:gd name="T8" fmla="*/ 84 w 1067"/>
                <a:gd name="T9" fmla="*/ 101 h 770"/>
                <a:gd name="T10" fmla="*/ 105 w 1067"/>
                <a:gd name="T11" fmla="*/ 40 h 770"/>
                <a:gd name="T12" fmla="*/ 273 w 1067"/>
                <a:gd name="T13" fmla="*/ 0 h 770"/>
                <a:gd name="T14" fmla="*/ 376 w 1067"/>
                <a:gd name="T15" fmla="*/ 22 h 770"/>
                <a:gd name="T16" fmla="*/ 437 w 1067"/>
                <a:gd name="T17" fmla="*/ 58 h 770"/>
                <a:gd name="T18" fmla="*/ 493 w 1067"/>
                <a:gd name="T19" fmla="*/ 35 h 770"/>
                <a:gd name="T20" fmla="*/ 566 w 1067"/>
                <a:gd name="T21" fmla="*/ 27 h 770"/>
                <a:gd name="T22" fmla="*/ 660 w 1067"/>
                <a:gd name="T23" fmla="*/ 52 h 770"/>
                <a:gd name="T24" fmla="*/ 718 w 1067"/>
                <a:gd name="T25" fmla="*/ 122 h 770"/>
                <a:gd name="T26" fmla="*/ 772 w 1067"/>
                <a:gd name="T27" fmla="*/ 142 h 770"/>
                <a:gd name="T28" fmla="*/ 824 w 1067"/>
                <a:gd name="T29" fmla="*/ 238 h 770"/>
                <a:gd name="T30" fmla="*/ 834 w 1067"/>
                <a:gd name="T31" fmla="*/ 304 h 770"/>
                <a:gd name="T32" fmla="*/ 806 w 1067"/>
                <a:gd name="T33" fmla="*/ 351 h 770"/>
                <a:gd name="T34" fmla="*/ 775 w 1067"/>
                <a:gd name="T35" fmla="*/ 381 h 770"/>
                <a:gd name="T36" fmla="*/ 760 w 1067"/>
                <a:gd name="T37" fmla="*/ 424 h 770"/>
                <a:gd name="T38" fmla="*/ 725 w 1067"/>
                <a:gd name="T39" fmla="*/ 403 h 770"/>
                <a:gd name="T40" fmla="*/ 727 w 1067"/>
                <a:gd name="T41" fmla="*/ 436 h 770"/>
                <a:gd name="T42" fmla="*/ 781 w 1067"/>
                <a:gd name="T43" fmla="*/ 467 h 770"/>
                <a:gd name="T44" fmla="*/ 809 w 1067"/>
                <a:gd name="T45" fmla="*/ 481 h 770"/>
                <a:gd name="T46" fmla="*/ 798 w 1067"/>
                <a:gd name="T47" fmla="*/ 507 h 770"/>
                <a:gd name="T48" fmla="*/ 760 w 1067"/>
                <a:gd name="T49" fmla="*/ 516 h 770"/>
                <a:gd name="T50" fmla="*/ 722 w 1067"/>
                <a:gd name="T51" fmla="*/ 510 h 770"/>
                <a:gd name="T52" fmla="*/ 715 w 1067"/>
                <a:gd name="T53" fmla="*/ 545 h 770"/>
                <a:gd name="T54" fmla="*/ 653 w 1067"/>
                <a:gd name="T55" fmla="*/ 514 h 770"/>
                <a:gd name="T56" fmla="*/ 615 w 1067"/>
                <a:gd name="T57" fmla="*/ 506 h 770"/>
                <a:gd name="T58" fmla="*/ 498 w 1067"/>
                <a:gd name="T59" fmla="*/ 502 h 770"/>
                <a:gd name="T60" fmla="*/ 485 w 1067"/>
                <a:gd name="T61" fmla="*/ 531 h 770"/>
                <a:gd name="T62" fmla="*/ 474 w 1067"/>
                <a:gd name="T63" fmla="*/ 564 h 770"/>
                <a:gd name="T64" fmla="*/ 363 w 1067"/>
                <a:gd name="T65" fmla="*/ 605 h 770"/>
                <a:gd name="T66" fmla="*/ 314 w 1067"/>
                <a:gd name="T67" fmla="*/ 543 h 770"/>
                <a:gd name="T68" fmla="*/ 178 w 1067"/>
                <a:gd name="T69" fmla="*/ 520 h 770"/>
                <a:gd name="T70" fmla="*/ 128 w 1067"/>
                <a:gd name="T71" fmla="*/ 488 h 770"/>
                <a:gd name="T72" fmla="*/ 2 w 1067"/>
                <a:gd name="T73" fmla="*/ 366 h 770"/>
                <a:gd name="T74" fmla="*/ 20 w 1067"/>
                <a:gd name="T75" fmla="*/ 328 h 770"/>
                <a:gd name="T76" fmla="*/ 36 w 1067"/>
                <a:gd name="T77" fmla="*/ 258 h 770"/>
                <a:gd name="T78" fmla="*/ 41 w 1067"/>
                <a:gd name="T79" fmla="*/ 219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245"/>
            <p:cNvSpPr>
              <a:spLocks/>
            </p:cNvSpPr>
            <p:nvPr/>
          </p:nvSpPr>
          <p:spPr bwMode="auto">
            <a:xfrm>
              <a:off x="3675169" y="2760106"/>
              <a:ext cx="1770925" cy="1567227"/>
            </a:xfrm>
            <a:custGeom>
              <a:avLst/>
              <a:gdLst>
                <a:gd name="T0" fmla="*/ 4 w 1155"/>
                <a:gd name="T1" fmla="*/ 128 h 994"/>
                <a:gd name="T2" fmla="*/ 139 w 1155"/>
                <a:gd name="T3" fmla="*/ 51 h 994"/>
                <a:gd name="T4" fmla="*/ 177 w 1155"/>
                <a:gd name="T5" fmla="*/ 0 h 994"/>
                <a:gd name="T6" fmla="*/ 229 w 1155"/>
                <a:gd name="T7" fmla="*/ 28 h 994"/>
                <a:gd name="T8" fmla="*/ 269 w 1155"/>
                <a:gd name="T9" fmla="*/ 163 h 994"/>
                <a:gd name="T10" fmla="*/ 379 w 1155"/>
                <a:gd name="T11" fmla="*/ 152 h 994"/>
                <a:gd name="T12" fmla="*/ 396 w 1155"/>
                <a:gd name="T13" fmla="*/ 188 h 994"/>
                <a:gd name="T14" fmla="*/ 405 w 1155"/>
                <a:gd name="T15" fmla="*/ 261 h 994"/>
                <a:gd name="T16" fmla="*/ 422 w 1155"/>
                <a:gd name="T17" fmla="*/ 280 h 994"/>
                <a:gd name="T18" fmla="*/ 531 w 1155"/>
                <a:gd name="T19" fmla="*/ 302 h 994"/>
                <a:gd name="T20" fmla="*/ 624 w 1155"/>
                <a:gd name="T21" fmla="*/ 297 h 994"/>
                <a:gd name="T22" fmla="*/ 595 w 1155"/>
                <a:gd name="T23" fmla="*/ 350 h 994"/>
                <a:gd name="T24" fmla="*/ 627 w 1155"/>
                <a:gd name="T25" fmla="*/ 421 h 994"/>
                <a:gd name="T26" fmla="*/ 701 w 1155"/>
                <a:gd name="T27" fmla="*/ 521 h 994"/>
                <a:gd name="T28" fmla="*/ 729 w 1155"/>
                <a:gd name="T29" fmla="*/ 574 h 994"/>
                <a:gd name="T30" fmla="*/ 767 w 1155"/>
                <a:gd name="T31" fmla="*/ 557 h 994"/>
                <a:gd name="T32" fmla="*/ 780 w 1155"/>
                <a:gd name="T33" fmla="*/ 510 h 994"/>
                <a:gd name="T34" fmla="*/ 785 w 1155"/>
                <a:gd name="T35" fmla="*/ 433 h 994"/>
                <a:gd name="T36" fmla="*/ 819 w 1155"/>
                <a:gd name="T37" fmla="*/ 449 h 994"/>
                <a:gd name="T38" fmla="*/ 909 w 1155"/>
                <a:gd name="T39" fmla="*/ 516 h 994"/>
                <a:gd name="T40" fmla="*/ 897 w 1155"/>
                <a:gd name="T41" fmla="*/ 578 h 994"/>
                <a:gd name="T42" fmla="*/ 850 w 1155"/>
                <a:gd name="T43" fmla="*/ 594 h 994"/>
                <a:gd name="T44" fmla="*/ 800 w 1155"/>
                <a:gd name="T45" fmla="*/ 601 h 994"/>
                <a:gd name="T46" fmla="*/ 778 w 1155"/>
                <a:gd name="T47" fmla="*/ 619 h 994"/>
                <a:gd name="T48" fmla="*/ 785 w 1155"/>
                <a:gd name="T49" fmla="*/ 663 h 994"/>
                <a:gd name="T50" fmla="*/ 774 w 1155"/>
                <a:gd name="T51" fmla="*/ 719 h 994"/>
                <a:gd name="T52" fmla="*/ 746 w 1155"/>
                <a:gd name="T53" fmla="*/ 747 h 994"/>
                <a:gd name="T54" fmla="*/ 714 w 1155"/>
                <a:gd name="T55" fmla="*/ 791 h 994"/>
                <a:gd name="T56" fmla="*/ 644 w 1155"/>
                <a:gd name="T57" fmla="*/ 784 h 994"/>
                <a:gd name="T58" fmla="*/ 616 w 1155"/>
                <a:gd name="T59" fmla="*/ 756 h 994"/>
                <a:gd name="T60" fmla="*/ 565 w 1155"/>
                <a:gd name="T61" fmla="*/ 693 h 994"/>
                <a:gd name="T62" fmla="*/ 505 w 1155"/>
                <a:gd name="T63" fmla="*/ 695 h 994"/>
                <a:gd name="T64" fmla="*/ 465 w 1155"/>
                <a:gd name="T65" fmla="*/ 690 h 994"/>
                <a:gd name="T66" fmla="*/ 436 w 1155"/>
                <a:gd name="T67" fmla="*/ 653 h 994"/>
                <a:gd name="T68" fmla="*/ 486 w 1155"/>
                <a:gd name="T69" fmla="*/ 662 h 994"/>
                <a:gd name="T70" fmla="*/ 516 w 1155"/>
                <a:gd name="T71" fmla="*/ 601 h 994"/>
                <a:gd name="T72" fmla="*/ 549 w 1155"/>
                <a:gd name="T73" fmla="*/ 510 h 994"/>
                <a:gd name="T74" fmla="*/ 483 w 1155"/>
                <a:gd name="T75" fmla="*/ 391 h 994"/>
                <a:gd name="T76" fmla="*/ 388 w 1155"/>
                <a:gd name="T77" fmla="*/ 345 h 994"/>
                <a:gd name="T78" fmla="*/ 277 w 1155"/>
                <a:gd name="T79" fmla="*/ 276 h 994"/>
                <a:gd name="T80" fmla="*/ 168 w 1155"/>
                <a:gd name="T81" fmla="*/ 305 h 994"/>
                <a:gd name="T82" fmla="*/ 87 w 1155"/>
                <a:gd name="T83" fmla="*/ 272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Freeform 246"/>
            <p:cNvSpPr>
              <a:spLocks/>
            </p:cNvSpPr>
            <p:nvPr/>
          </p:nvSpPr>
          <p:spPr bwMode="auto">
            <a:xfrm>
              <a:off x="1404928" y="1647427"/>
              <a:ext cx="2615787" cy="2056876"/>
            </a:xfrm>
            <a:custGeom>
              <a:avLst/>
              <a:gdLst>
                <a:gd name="T0" fmla="*/ 922 w 1707"/>
                <a:gd name="T1" fmla="*/ 35 h 1305"/>
                <a:gd name="T2" fmla="*/ 963 w 1707"/>
                <a:gd name="T3" fmla="*/ 89 h 1305"/>
                <a:gd name="T4" fmla="*/ 1021 w 1707"/>
                <a:gd name="T5" fmla="*/ 128 h 1305"/>
                <a:gd name="T6" fmla="*/ 1071 w 1707"/>
                <a:gd name="T7" fmla="*/ 229 h 1305"/>
                <a:gd name="T8" fmla="*/ 1044 w 1707"/>
                <a:gd name="T9" fmla="*/ 309 h 1305"/>
                <a:gd name="T10" fmla="*/ 1188 w 1707"/>
                <a:gd name="T11" fmla="*/ 376 h 1305"/>
                <a:gd name="T12" fmla="*/ 1290 w 1707"/>
                <a:gd name="T13" fmla="*/ 454 h 1305"/>
                <a:gd name="T14" fmla="*/ 1342 w 1707"/>
                <a:gd name="T15" fmla="*/ 569 h 1305"/>
                <a:gd name="T16" fmla="*/ 1304 w 1707"/>
                <a:gd name="T17" fmla="*/ 621 h 1305"/>
                <a:gd name="T18" fmla="*/ 1169 w 1707"/>
                <a:gd name="T19" fmla="*/ 698 h 1305"/>
                <a:gd name="T20" fmla="*/ 1149 w 1707"/>
                <a:gd name="T21" fmla="*/ 818 h 1305"/>
                <a:gd name="T22" fmla="*/ 957 w 1707"/>
                <a:gd name="T23" fmla="*/ 877 h 1305"/>
                <a:gd name="T24" fmla="*/ 992 w 1707"/>
                <a:gd name="T25" fmla="*/ 987 h 1305"/>
                <a:gd name="T26" fmla="*/ 970 w 1707"/>
                <a:gd name="T27" fmla="*/ 1025 h 1305"/>
                <a:gd name="T28" fmla="*/ 943 w 1707"/>
                <a:gd name="T29" fmla="*/ 1049 h 1305"/>
                <a:gd name="T30" fmla="*/ 867 w 1707"/>
                <a:gd name="T31" fmla="*/ 1030 h 1305"/>
                <a:gd name="T32" fmla="*/ 735 w 1707"/>
                <a:gd name="T33" fmla="*/ 1010 h 1305"/>
                <a:gd name="T34" fmla="*/ 604 w 1707"/>
                <a:gd name="T35" fmla="*/ 1035 h 1305"/>
                <a:gd name="T36" fmla="*/ 503 w 1707"/>
                <a:gd name="T37" fmla="*/ 1018 h 1305"/>
                <a:gd name="T38" fmla="*/ 387 w 1707"/>
                <a:gd name="T39" fmla="*/ 1028 h 1305"/>
                <a:gd name="T40" fmla="*/ 322 w 1707"/>
                <a:gd name="T41" fmla="*/ 995 h 1305"/>
                <a:gd name="T42" fmla="*/ 253 w 1707"/>
                <a:gd name="T43" fmla="*/ 946 h 1305"/>
                <a:gd name="T44" fmla="*/ 103 w 1707"/>
                <a:gd name="T45" fmla="*/ 918 h 1305"/>
                <a:gd name="T46" fmla="*/ 82 w 1707"/>
                <a:gd name="T47" fmla="*/ 859 h 1305"/>
                <a:gd name="T48" fmla="*/ 51 w 1707"/>
                <a:gd name="T49" fmla="*/ 816 h 1305"/>
                <a:gd name="T50" fmla="*/ 30 w 1707"/>
                <a:gd name="T51" fmla="*/ 775 h 1305"/>
                <a:gd name="T52" fmla="*/ 51 w 1707"/>
                <a:gd name="T53" fmla="*/ 727 h 1305"/>
                <a:gd name="T54" fmla="*/ 8 w 1707"/>
                <a:gd name="T55" fmla="*/ 669 h 1305"/>
                <a:gd name="T56" fmla="*/ 4 w 1707"/>
                <a:gd name="T57" fmla="*/ 606 h 1305"/>
                <a:gd name="T58" fmla="*/ 30 w 1707"/>
                <a:gd name="T59" fmla="*/ 566 h 1305"/>
                <a:gd name="T60" fmla="*/ 106 w 1707"/>
                <a:gd name="T61" fmla="*/ 539 h 1305"/>
                <a:gd name="T62" fmla="*/ 143 w 1707"/>
                <a:gd name="T63" fmla="*/ 542 h 1305"/>
                <a:gd name="T64" fmla="*/ 184 w 1707"/>
                <a:gd name="T65" fmla="*/ 564 h 1305"/>
                <a:gd name="T66" fmla="*/ 322 w 1707"/>
                <a:gd name="T67" fmla="*/ 516 h 1305"/>
                <a:gd name="T68" fmla="*/ 436 w 1707"/>
                <a:gd name="T69" fmla="*/ 439 h 1305"/>
                <a:gd name="T70" fmla="*/ 473 w 1707"/>
                <a:gd name="T71" fmla="*/ 404 h 1305"/>
                <a:gd name="T72" fmla="*/ 452 w 1707"/>
                <a:gd name="T73" fmla="*/ 276 h 1305"/>
                <a:gd name="T74" fmla="*/ 553 w 1707"/>
                <a:gd name="T75" fmla="*/ 252 h 1305"/>
                <a:gd name="T76" fmla="*/ 599 w 1707"/>
                <a:gd name="T77" fmla="*/ 276 h 1305"/>
                <a:gd name="T78" fmla="*/ 650 w 1707"/>
                <a:gd name="T79" fmla="*/ 131 h 1305"/>
                <a:gd name="T80" fmla="*/ 732 w 1707"/>
                <a:gd name="T81" fmla="*/ 151 h 1305"/>
                <a:gd name="T82" fmla="*/ 802 w 1707"/>
                <a:gd name="T83" fmla="*/ 67 h 1305"/>
                <a:gd name="T84" fmla="*/ 864 w 1707"/>
                <a:gd name="T85" fmla="*/ 29 h 1305"/>
                <a:gd name="T86" fmla="*/ 916 w 1707"/>
                <a:gd name="T87" fmla="*/ 8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247"/>
            <p:cNvSpPr>
              <a:spLocks/>
            </p:cNvSpPr>
            <p:nvPr/>
          </p:nvSpPr>
          <p:spPr bwMode="auto">
            <a:xfrm>
              <a:off x="5100548" y="3221674"/>
              <a:ext cx="644444" cy="1198674"/>
            </a:xfrm>
            <a:custGeom>
              <a:avLst/>
              <a:gdLst>
                <a:gd name="T0" fmla="*/ 275 w 420"/>
                <a:gd name="T1" fmla="*/ 365 h 761"/>
                <a:gd name="T2" fmla="*/ 268 w 420"/>
                <a:gd name="T3" fmla="*/ 206 h 761"/>
                <a:gd name="T4" fmla="*/ 290 w 420"/>
                <a:gd name="T5" fmla="*/ 153 h 761"/>
                <a:gd name="T6" fmla="*/ 289 w 420"/>
                <a:gd name="T7" fmla="*/ 82 h 761"/>
                <a:gd name="T8" fmla="*/ 302 w 420"/>
                <a:gd name="T9" fmla="*/ 31 h 761"/>
                <a:gd name="T10" fmla="*/ 292 w 420"/>
                <a:gd name="T11" fmla="*/ 0 h 761"/>
                <a:gd name="T12" fmla="*/ 242 w 420"/>
                <a:gd name="T13" fmla="*/ 17 h 761"/>
                <a:gd name="T14" fmla="*/ 225 w 420"/>
                <a:gd name="T15" fmla="*/ 62 h 761"/>
                <a:gd name="T16" fmla="*/ 206 w 420"/>
                <a:gd name="T17" fmla="*/ 77 h 761"/>
                <a:gd name="T18" fmla="*/ 141 w 420"/>
                <a:gd name="T19" fmla="*/ 155 h 761"/>
                <a:gd name="T20" fmla="*/ 92 w 420"/>
                <a:gd name="T21" fmla="*/ 153 h 761"/>
                <a:gd name="T22" fmla="*/ 81 w 420"/>
                <a:gd name="T23" fmla="*/ 204 h 761"/>
                <a:gd name="T24" fmla="*/ 141 w 420"/>
                <a:gd name="T25" fmla="*/ 242 h 761"/>
                <a:gd name="T26" fmla="*/ 176 w 420"/>
                <a:gd name="T27" fmla="*/ 279 h 761"/>
                <a:gd name="T28" fmla="*/ 170 w 420"/>
                <a:gd name="T29" fmla="*/ 329 h 761"/>
                <a:gd name="T30" fmla="*/ 123 w 420"/>
                <a:gd name="T31" fmla="*/ 346 h 761"/>
                <a:gd name="T32" fmla="*/ 116 w 420"/>
                <a:gd name="T33" fmla="*/ 357 h 761"/>
                <a:gd name="T34" fmla="*/ 84 w 420"/>
                <a:gd name="T35" fmla="*/ 374 h 761"/>
                <a:gd name="T36" fmla="*/ 45 w 420"/>
                <a:gd name="T37" fmla="*/ 365 h 761"/>
                <a:gd name="T38" fmla="*/ 45 w 420"/>
                <a:gd name="T39" fmla="*/ 382 h 761"/>
                <a:gd name="T40" fmla="*/ 30 w 420"/>
                <a:gd name="T41" fmla="*/ 409 h 761"/>
                <a:gd name="T42" fmla="*/ 36 w 420"/>
                <a:gd name="T43" fmla="*/ 460 h 761"/>
                <a:gd name="T44" fmla="*/ 41 w 420"/>
                <a:gd name="T45" fmla="*/ 483 h 761"/>
                <a:gd name="T46" fmla="*/ 0 w 420"/>
                <a:gd name="T47" fmla="*/ 491 h 761"/>
                <a:gd name="T48" fmla="*/ 4 w 420"/>
                <a:gd name="T49" fmla="*/ 536 h 761"/>
                <a:gd name="T50" fmla="*/ 20 w 420"/>
                <a:gd name="T51" fmla="*/ 555 h 761"/>
                <a:gd name="T52" fmla="*/ 77 w 420"/>
                <a:gd name="T53" fmla="*/ 547 h 761"/>
                <a:gd name="T54" fmla="*/ 88 w 420"/>
                <a:gd name="T55" fmla="*/ 565 h 761"/>
                <a:gd name="T56" fmla="*/ 147 w 420"/>
                <a:gd name="T57" fmla="*/ 589 h 761"/>
                <a:gd name="T58" fmla="*/ 217 w 420"/>
                <a:gd name="T59" fmla="*/ 598 h 761"/>
                <a:gd name="T60" fmla="*/ 252 w 420"/>
                <a:gd name="T61" fmla="*/ 608 h 761"/>
                <a:gd name="T62" fmla="*/ 243 w 420"/>
                <a:gd name="T63" fmla="*/ 573 h 761"/>
                <a:gd name="T64" fmla="*/ 275 w 420"/>
                <a:gd name="T65" fmla="*/ 539 h 761"/>
                <a:gd name="T66" fmla="*/ 268 w 420"/>
                <a:gd name="T67" fmla="*/ 523 h 761"/>
                <a:gd name="T68" fmla="*/ 236 w 420"/>
                <a:gd name="T69" fmla="*/ 503 h 761"/>
                <a:gd name="T70" fmla="*/ 296 w 420"/>
                <a:gd name="T71" fmla="*/ 497 h 761"/>
                <a:gd name="T72" fmla="*/ 314 w 420"/>
                <a:gd name="T73" fmla="*/ 503 h 761"/>
                <a:gd name="T74" fmla="*/ 330 w 420"/>
                <a:gd name="T75" fmla="*/ 468 h 761"/>
                <a:gd name="T76" fmla="*/ 283 w 420"/>
                <a:gd name="T77" fmla="*/ 38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solidFill>
              <a:srgbClr val="403198"/>
            </a:solidFill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32" name="Freeform 248"/>
            <p:cNvSpPr>
              <a:spLocks/>
            </p:cNvSpPr>
            <p:nvPr/>
          </p:nvSpPr>
          <p:spPr bwMode="auto">
            <a:xfrm>
              <a:off x="5651695" y="3674467"/>
              <a:ext cx="777479" cy="724820"/>
            </a:xfrm>
            <a:custGeom>
              <a:avLst/>
              <a:gdLst>
                <a:gd name="T0" fmla="*/ 46 w 506"/>
                <a:gd name="T1" fmla="*/ 257 h 460"/>
                <a:gd name="T2" fmla="*/ 104 w 506"/>
                <a:gd name="T3" fmla="*/ 310 h 460"/>
                <a:gd name="T4" fmla="*/ 151 w 506"/>
                <a:gd name="T5" fmla="*/ 320 h 460"/>
                <a:gd name="T6" fmla="*/ 195 w 506"/>
                <a:gd name="T7" fmla="*/ 312 h 460"/>
                <a:gd name="T8" fmla="*/ 208 w 506"/>
                <a:gd name="T9" fmla="*/ 320 h 460"/>
                <a:gd name="T10" fmla="*/ 223 w 506"/>
                <a:gd name="T11" fmla="*/ 312 h 460"/>
                <a:gd name="T12" fmla="*/ 234 w 506"/>
                <a:gd name="T13" fmla="*/ 321 h 460"/>
                <a:gd name="T14" fmla="*/ 239 w 506"/>
                <a:gd name="T15" fmla="*/ 339 h 460"/>
                <a:gd name="T16" fmla="*/ 261 w 506"/>
                <a:gd name="T17" fmla="*/ 352 h 460"/>
                <a:gd name="T18" fmla="*/ 288 w 506"/>
                <a:gd name="T19" fmla="*/ 352 h 460"/>
                <a:gd name="T20" fmla="*/ 309 w 506"/>
                <a:gd name="T21" fmla="*/ 370 h 460"/>
                <a:gd name="T22" fmla="*/ 327 w 506"/>
                <a:gd name="T23" fmla="*/ 360 h 460"/>
                <a:gd name="T24" fmla="*/ 342 w 506"/>
                <a:gd name="T25" fmla="*/ 370 h 460"/>
                <a:gd name="T26" fmla="*/ 354 w 506"/>
                <a:gd name="T27" fmla="*/ 344 h 460"/>
                <a:gd name="T28" fmla="*/ 371 w 506"/>
                <a:gd name="T29" fmla="*/ 335 h 460"/>
                <a:gd name="T30" fmla="*/ 375 w 506"/>
                <a:gd name="T31" fmla="*/ 316 h 460"/>
                <a:gd name="T32" fmla="*/ 367 w 506"/>
                <a:gd name="T33" fmla="*/ 280 h 460"/>
                <a:gd name="T34" fmla="*/ 364 w 506"/>
                <a:gd name="T35" fmla="*/ 277 h 460"/>
                <a:gd name="T36" fmla="*/ 347 w 506"/>
                <a:gd name="T37" fmla="*/ 294 h 460"/>
                <a:gd name="T38" fmla="*/ 321 w 506"/>
                <a:gd name="T39" fmla="*/ 273 h 460"/>
                <a:gd name="T40" fmla="*/ 302 w 506"/>
                <a:gd name="T41" fmla="*/ 249 h 460"/>
                <a:gd name="T42" fmla="*/ 321 w 506"/>
                <a:gd name="T43" fmla="*/ 234 h 460"/>
                <a:gd name="T44" fmla="*/ 325 w 506"/>
                <a:gd name="T45" fmla="*/ 209 h 460"/>
                <a:gd name="T46" fmla="*/ 339 w 506"/>
                <a:gd name="T47" fmla="*/ 201 h 460"/>
                <a:gd name="T48" fmla="*/ 336 w 506"/>
                <a:gd name="T49" fmla="*/ 167 h 460"/>
                <a:gd name="T50" fmla="*/ 345 w 506"/>
                <a:gd name="T51" fmla="*/ 161 h 460"/>
                <a:gd name="T52" fmla="*/ 361 w 506"/>
                <a:gd name="T53" fmla="*/ 170 h 460"/>
                <a:gd name="T54" fmla="*/ 371 w 506"/>
                <a:gd name="T55" fmla="*/ 186 h 460"/>
                <a:gd name="T56" fmla="*/ 391 w 506"/>
                <a:gd name="T57" fmla="*/ 170 h 460"/>
                <a:gd name="T58" fmla="*/ 399 w 506"/>
                <a:gd name="T59" fmla="*/ 162 h 460"/>
                <a:gd name="T60" fmla="*/ 396 w 506"/>
                <a:gd name="T61" fmla="*/ 145 h 460"/>
                <a:gd name="T62" fmla="*/ 371 w 506"/>
                <a:gd name="T63" fmla="*/ 131 h 460"/>
                <a:gd name="T64" fmla="*/ 366 w 506"/>
                <a:gd name="T65" fmla="*/ 115 h 460"/>
                <a:gd name="T66" fmla="*/ 322 w 506"/>
                <a:gd name="T67" fmla="*/ 121 h 460"/>
                <a:gd name="T68" fmla="*/ 295 w 506"/>
                <a:gd name="T69" fmla="*/ 96 h 460"/>
                <a:gd name="T70" fmla="*/ 282 w 506"/>
                <a:gd name="T71" fmla="*/ 92 h 460"/>
                <a:gd name="T72" fmla="*/ 282 w 506"/>
                <a:gd name="T73" fmla="*/ 76 h 460"/>
                <a:gd name="T74" fmla="*/ 343 w 506"/>
                <a:gd name="T75" fmla="*/ 7 h 460"/>
                <a:gd name="T76" fmla="*/ 321 w 506"/>
                <a:gd name="T77" fmla="*/ 13 h 460"/>
                <a:gd name="T78" fmla="*/ 307 w 506"/>
                <a:gd name="T79" fmla="*/ 22 h 460"/>
                <a:gd name="T80" fmla="*/ 302 w 506"/>
                <a:gd name="T81" fmla="*/ 14 h 460"/>
                <a:gd name="T82" fmla="*/ 302 w 506"/>
                <a:gd name="T83" fmla="*/ 4 h 460"/>
                <a:gd name="T84" fmla="*/ 291 w 506"/>
                <a:gd name="T85" fmla="*/ 0 h 460"/>
                <a:gd name="T86" fmla="*/ 263 w 506"/>
                <a:gd name="T87" fmla="*/ 11 h 460"/>
                <a:gd name="T88" fmla="*/ 195 w 506"/>
                <a:gd name="T89" fmla="*/ 2 h 460"/>
                <a:gd name="T90" fmla="*/ 190 w 506"/>
                <a:gd name="T91" fmla="*/ 60 h 460"/>
                <a:gd name="T92" fmla="*/ 157 w 506"/>
                <a:gd name="T93" fmla="*/ 87 h 460"/>
                <a:gd name="T94" fmla="*/ 113 w 506"/>
                <a:gd name="T95" fmla="*/ 96 h 460"/>
                <a:gd name="T96" fmla="*/ 51 w 506"/>
                <a:gd name="T97" fmla="*/ 140 h 460"/>
                <a:gd name="T98" fmla="*/ 0 w 506"/>
                <a:gd name="T99" fmla="*/ 154 h 460"/>
                <a:gd name="T100" fmla="*/ 0 w 506"/>
                <a:gd name="T101" fmla="*/ 163 h 460"/>
                <a:gd name="T102" fmla="*/ 46 w 506"/>
                <a:gd name="T103" fmla="*/ 236 h 460"/>
                <a:gd name="T104" fmla="*/ 46 w 506"/>
                <a:gd name="T105" fmla="*/ 257 h 460"/>
                <a:gd name="T106" fmla="*/ 46 w 506"/>
                <a:gd name="T107" fmla="*/ 257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" name="Freeform 249"/>
            <p:cNvSpPr>
              <a:spLocks/>
            </p:cNvSpPr>
            <p:nvPr/>
          </p:nvSpPr>
          <p:spPr bwMode="auto">
            <a:xfrm>
              <a:off x="5622322" y="3023358"/>
              <a:ext cx="449210" cy="956482"/>
            </a:xfrm>
            <a:custGeom>
              <a:avLst/>
              <a:gdLst>
                <a:gd name="T0" fmla="*/ 15 w 292"/>
                <a:gd name="T1" fmla="*/ 489 h 606"/>
                <a:gd name="T2" fmla="*/ 66 w 292"/>
                <a:gd name="T3" fmla="*/ 475 h 606"/>
                <a:gd name="T4" fmla="*/ 128 w 292"/>
                <a:gd name="T5" fmla="*/ 430 h 606"/>
                <a:gd name="T6" fmla="*/ 172 w 292"/>
                <a:gd name="T7" fmla="*/ 421 h 606"/>
                <a:gd name="T8" fmla="*/ 207 w 292"/>
                <a:gd name="T9" fmla="*/ 395 h 606"/>
                <a:gd name="T10" fmla="*/ 209 w 292"/>
                <a:gd name="T11" fmla="*/ 335 h 606"/>
                <a:gd name="T12" fmla="*/ 193 w 292"/>
                <a:gd name="T13" fmla="*/ 314 h 606"/>
                <a:gd name="T14" fmla="*/ 199 w 292"/>
                <a:gd name="T15" fmla="*/ 296 h 606"/>
                <a:gd name="T16" fmla="*/ 209 w 292"/>
                <a:gd name="T17" fmla="*/ 280 h 606"/>
                <a:gd name="T18" fmla="*/ 214 w 292"/>
                <a:gd name="T19" fmla="*/ 255 h 606"/>
                <a:gd name="T20" fmla="*/ 223 w 292"/>
                <a:gd name="T21" fmla="*/ 237 h 606"/>
                <a:gd name="T22" fmla="*/ 207 w 292"/>
                <a:gd name="T23" fmla="*/ 202 h 606"/>
                <a:gd name="T24" fmla="*/ 182 w 292"/>
                <a:gd name="T25" fmla="*/ 173 h 606"/>
                <a:gd name="T26" fmla="*/ 195 w 292"/>
                <a:gd name="T27" fmla="*/ 126 h 606"/>
                <a:gd name="T28" fmla="*/ 225 w 292"/>
                <a:gd name="T29" fmla="*/ 107 h 606"/>
                <a:gd name="T30" fmla="*/ 231 w 292"/>
                <a:gd name="T31" fmla="*/ 76 h 606"/>
                <a:gd name="T32" fmla="*/ 218 w 292"/>
                <a:gd name="T33" fmla="*/ 50 h 606"/>
                <a:gd name="T34" fmla="*/ 218 w 292"/>
                <a:gd name="T35" fmla="*/ 17 h 606"/>
                <a:gd name="T36" fmla="*/ 199 w 292"/>
                <a:gd name="T37" fmla="*/ 0 h 606"/>
                <a:gd name="T38" fmla="*/ 154 w 292"/>
                <a:gd name="T39" fmla="*/ 22 h 606"/>
                <a:gd name="T40" fmla="*/ 148 w 292"/>
                <a:gd name="T41" fmla="*/ 16 h 606"/>
                <a:gd name="T42" fmla="*/ 123 w 292"/>
                <a:gd name="T43" fmla="*/ 34 h 606"/>
                <a:gd name="T44" fmla="*/ 104 w 292"/>
                <a:gd name="T45" fmla="*/ 32 h 606"/>
                <a:gd name="T46" fmla="*/ 66 w 292"/>
                <a:gd name="T47" fmla="*/ 89 h 606"/>
                <a:gd name="T48" fmla="*/ 53 w 292"/>
                <a:gd name="T49" fmla="*/ 89 h 606"/>
                <a:gd name="T50" fmla="*/ 33 w 292"/>
                <a:gd name="T51" fmla="*/ 107 h 606"/>
                <a:gd name="T52" fmla="*/ 34 w 292"/>
                <a:gd name="T53" fmla="*/ 132 h 606"/>
                <a:gd name="T54" fmla="*/ 24 w 292"/>
                <a:gd name="T55" fmla="*/ 154 h 606"/>
                <a:gd name="T56" fmla="*/ 20 w 292"/>
                <a:gd name="T57" fmla="*/ 182 h 606"/>
                <a:gd name="T58" fmla="*/ 2 w 292"/>
                <a:gd name="T59" fmla="*/ 212 h 606"/>
                <a:gd name="T60" fmla="*/ 22 w 292"/>
                <a:gd name="T61" fmla="*/ 255 h 606"/>
                <a:gd name="T62" fmla="*/ 15 w 292"/>
                <a:gd name="T63" fmla="*/ 280 h 606"/>
                <a:gd name="T64" fmla="*/ 0 w 292"/>
                <a:gd name="T65" fmla="*/ 308 h 606"/>
                <a:gd name="T66" fmla="*/ 22 w 292"/>
                <a:gd name="T67" fmla="*/ 413 h 606"/>
                <a:gd name="T68" fmla="*/ 7 w 292"/>
                <a:gd name="T69" fmla="*/ 468 h 606"/>
                <a:gd name="T70" fmla="*/ 15 w 292"/>
                <a:gd name="T71" fmla="*/ 489 h 606"/>
                <a:gd name="T72" fmla="*/ 15 w 292"/>
                <a:gd name="T73" fmla="*/ 489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4" name="Freeform 250"/>
            <p:cNvSpPr>
              <a:spLocks/>
            </p:cNvSpPr>
            <p:nvPr/>
          </p:nvSpPr>
          <p:spPr bwMode="auto">
            <a:xfrm>
              <a:off x="6199386" y="3318200"/>
              <a:ext cx="843133" cy="594950"/>
            </a:xfrm>
            <a:custGeom>
              <a:avLst/>
              <a:gdLst>
                <a:gd name="T0" fmla="*/ 96 w 549"/>
                <a:gd name="T1" fmla="*/ 293 h 378"/>
                <a:gd name="T2" fmla="*/ 99 w 549"/>
                <a:gd name="T3" fmla="*/ 276 h 378"/>
                <a:gd name="T4" fmla="*/ 115 w 549"/>
                <a:gd name="T5" fmla="*/ 269 h 378"/>
                <a:gd name="T6" fmla="*/ 142 w 549"/>
                <a:gd name="T7" fmla="*/ 293 h 378"/>
                <a:gd name="T8" fmla="*/ 151 w 549"/>
                <a:gd name="T9" fmla="*/ 293 h 378"/>
                <a:gd name="T10" fmla="*/ 177 w 549"/>
                <a:gd name="T11" fmla="*/ 290 h 378"/>
                <a:gd name="T12" fmla="*/ 192 w 549"/>
                <a:gd name="T13" fmla="*/ 277 h 378"/>
                <a:gd name="T14" fmla="*/ 212 w 549"/>
                <a:gd name="T15" fmla="*/ 295 h 378"/>
                <a:gd name="T16" fmla="*/ 222 w 549"/>
                <a:gd name="T17" fmla="*/ 280 h 378"/>
                <a:gd name="T18" fmla="*/ 224 w 549"/>
                <a:gd name="T19" fmla="*/ 270 h 378"/>
                <a:gd name="T20" fmla="*/ 241 w 549"/>
                <a:gd name="T21" fmla="*/ 261 h 378"/>
                <a:gd name="T22" fmla="*/ 245 w 549"/>
                <a:gd name="T23" fmla="*/ 239 h 378"/>
                <a:gd name="T24" fmla="*/ 264 w 549"/>
                <a:gd name="T25" fmla="*/ 236 h 378"/>
                <a:gd name="T26" fmla="*/ 311 w 549"/>
                <a:gd name="T27" fmla="*/ 152 h 378"/>
                <a:gd name="T28" fmla="*/ 303 w 549"/>
                <a:gd name="T29" fmla="*/ 138 h 378"/>
                <a:gd name="T30" fmla="*/ 311 w 549"/>
                <a:gd name="T31" fmla="*/ 128 h 378"/>
                <a:gd name="T32" fmla="*/ 323 w 549"/>
                <a:gd name="T33" fmla="*/ 133 h 378"/>
                <a:gd name="T34" fmla="*/ 338 w 549"/>
                <a:gd name="T35" fmla="*/ 124 h 378"/>
                <a:gd name="T36" fmla="*/ 347 w 549"/>
                <a:gd name="T37" fmla="*/ 104 h 378"/>
                <a:gd name="T38" fmla="*/ 387 w 549"/>
                <a:gd name="T39" fmla="*/ 66 h 378"/>
                <a:gd name="T40" fmla="*/ 417 w 549"/>
                <a:gd name="T41" fmla="*/ 57 h 378"/>
                <a:gd name="T42" fmla="*/ 433 w 549"/>
                <a:gd name="T43" fmla="*/ 42 h 378"/>
                <a:gd name="T44" fmla="*/ 428 w 549"/>
                <a:gd name="T45" fmla="*/ 13 h 378"/>
                <a:gd name="T46" fmla="*/ 407 w 549"/>
                <a:gd name="T47" fmla="*/ 11 h 378"/>
                <a:gd name="T48" fmla="*/ 360 w 549"/>
                <a:gd name="T49" fmla="*/ 15 h 378"/>
                <a:gd name="T50" fmla="*/ 328 w 549"/>
                <a:gd name="T51" fmla="*/ 0 h 378"/>
                <a:gd name="T52" fmla="*/ 308 w 549"/>
                <a:gd name="T53" fmla="*/ 4 h 378"/>
                <a:gd name="T54" fmla="*/ 260 w 549"/>
                <a:gd name="T55" fmla="*/ 66 h 378"/>
                <a:gd name="T56" fmla="*/ 245 w 549"/>
                <a:gd name="T57" fmla="*/ 76 h 378"/>
                <a:gd name="T58" fmla="*/ 215 w 549"/>
                <a:gd name="T59" fmla="*/ 62 h 378"/>
                <a:gd name="T60" fmla="*/ 212 w 549"/>
                <a:gd name="T61" fmla="*/ 46 h 378"/>
                <a:gd name="T62" fmla="*/ 205 w 549"/>
                <a:gd name="T63" fmla="*/ 17 h 378"/>
                <a:gd name="T64" fmla="*/ 188 w 549"/>
                <a:gd name="T65" fmla="*/ 7 h 378"/>
                <a:gd name="T66" fmla="*/ 161 w 549"/>
                <a:gd name="T67" fmla="*/ 13 h 378"/>
                <a:gd name="T68" fmla="*/ 143 w 549"/>
                <a:gd name="T69" fmla="*/ 2 h 378"/>
                <a:gd name="T70" fmla="*/ 117 w 549"/>
                <a:gd name="T71" fmla="*/ 35 h 378"/>
                <a:gd name="T72" fmla="*/ 90 w 549"/>
                <a:gd name="T73" fmla="*/ 42 h 378"/>
                <a:gd name="T74" fmla="*/ 52 w 549"/>
                <a:gd name="T75" fmla="*/ 77 h 378"/>
                <a:gd name="T76" fmla="*/ 11 w 549"/>
                <a:gd name="T77" fmla="*/ 156 h 378"/>
                <a:gd name="T78" fmla="*/ 20 w 549"/>
                <a:gd name="T79" fmla="*/ 177 h 378"/>
                <a:gd name="T80" fmla="*/ 20 w 549"/>
                <a:gd name="T81" fmla="*/ 186 h 378"/>
                <a:gd name="T82" fmla="*/ 20 w 549"/>
                <a:gd name="T83" fmla="*/ 196 h 378"/>
                <a:gd name="T84" fmla="*/ 24 w 549"/>
                <a:gd name="T85" fmla="*/ 205 h 378"/>
                <a:gd name="T86" fmla="*/ 39 w 549"/>
                <a:gd name="T87" fmla="*/ 195 h 378"/>
                <a:gd name="T88" fmla="*/ 60 w 549"/>
                <a:gd name="T89" fmla="*/ 189 h 378"/>
                <a:gd name="T90" fmla="*/ 0 w 549"/>
                <a:gd name="T91" fmla="*/ 258 h 378"/>
                <a:gd name="T92" fmla="*/ 0 w 549"/>
                <a:gd name="T93" fmla="*/ 274 h 378"/>
                <a:gd name="T94" fmla="*/ 12 w 549"/>
                <a:gd name="T95" fmla="*/ 277 h 378"/>
                <a:gd name="T96" fmla="*/ 39 w 549"/>
                <a:gd name="T97" fmla="*/ 303 h 378"/>
                <a:gd name="T98" fmla="*/ 83 w 549"/>
                <a:gd name="T99" fmla="*/ 298 h 378"/>
                <a:gd name="T100" fmla="*/ 96 w 549"/>
                <a:gd name="T101" fmla="*/ 293 h 378"/>
                <a:gd name="T102" fmla="*/ 96 w 549"/>
                <a:gd name="T103" fmla="*/ 29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5" name="Freeform 251"/>
            <p:cNvSpPr>
              <a:spLocks/>
            </p:cNvSpPr>
            <p:nvPr/>
          </p:nvSpPr>
          <p:spPr bwMode="auto">
            <a:xfrm>
              <a:off x="5964415" y="2660070"/>
              <a:ext cx="696276" cy="1037213"/>
            </a:xfrm>
            <a:custGeom>
              <a:avLst/>
              <a:gdLst>
                <a:gd name="T0" fmla="*/ 141 w 455"/>
                <a:gd name="T1" fmla="*/ 514 h 658"/>
                <a:gd name="T2" fmla="*/ 172 w 455"/>
                <a:gd name="T3" fmla="*/ 414 h 658"/>
                <a:gd name="T4" fmla="*/ 237 w 455"/>
                <a:gd name="T5" fmla="*/ 371 h 658"/>
                <a:gd name="T6" fmla="*/ 252 w 455"/>
                <a:gd name="T7" fmla="*/ 330 h 658"/>
                <a:gd name="T8" fmla="*/ 223 w 455"/>
                <a:gd name="T9" fmla="*/ 314 h 658"/>
                <a:gd name="T10" fmla="*/ 189 w 455"/>
                <a:gd name="T11" fmla="*/ 297 h 658"/>
                <a:gd name="T12" fmla="*/ 170 w 455"/>
                <a:gd name="T13" fmla="*/ 247 h 658"/>
                <a:gd name="T14" fmla="*/ 138 w 455"/>
                <a:gd name="T15" fmla="*/ 250 h 658"/>
                <a:gd name="T16" fmla="*/ 103 w 455"/>
                <a:gd name="T17" fmla="*/ 242 h 658"/>
                <a:gd name="T18" fmla="*/ 128 w 455"/>
                <a:gd name="T19" fmla="*/ 188 h 658"/>
                <a:gd name="T20" fmla="*/ 157 w 455"/>
                <a:gd name="T21" fmla="*/ 135 h 658"/>
                <a:gd name="T22" fmla="*/ 206 w 455"/>
                <a:gd name="T23" fmla="*/ 156 h 658"/>
                <a:gd name="T24" fmla="*/ 225 w 455"/>
                <a:gd name="T25" fmla="*/ 192 h 658"/>
                <a:gd name="T26" fmla="*/ 229 w 455"/>
                <a:gd name="T27" fmla="*/ 224 h 658"/>
                <a:gd name="T28" fmla="*/ 257 w 455"/>
                <a:gd name="T29" fmla="*/ 256 h 658"/>
                <a:gd name="T30" fmla="*/ 326 w 455"/>
                <a:gd name="T31" fmla="*/ 236 h 658"/>
                <a:gd name="T32" fmla="*/ 356 w 455"/>
                <a:gd name="T33" fmla="*/ 176 h 658"/>
                <a:gd name="T34" fmla="*/ 320 w 455"/>
                <a:gd name="T35" fmla="*/ 144 h 658"/>
                <a:gd name="T36" fmla="*/ 301 w 455"/>
                <a:gd name="T37" fmla="*/ 93 h 658"/>
                <a:gd name="T38" fmla="*/ 237 w 455"/>
                <a:gd name="T39" fmla="*/ 58 h 658"/>
                <a:gd name="T40" fmla="*/ 201 w 455"/>
                <a:gd name="T41" fmla="*/ 0 h 658"/>
                <a:gd name="T42" fmla="*/ 157 w 455"/>
                <a:gd name="T43" fmla="*/ 34 h 658"/>
                <a:gd name="T44" fmla="*/ 159 w 455"/>
                <a:gd name="T45" fmla="*/ 59 h 658"/>
                <a:gd name="T46" fmla="*/ 115 w 455"/>
                <a:gd name="T47" fmla="*/ 75 h 658"/>
                <a:gd name="T48" fmla="*/ 91 w 455"/>
                <a:gd name="T49" fmla="*/ 82 h 658"/>
                <a:gd name="T50" fmla="*/ 51 w 455"/>
                <a:gd name="T51" fmla="*/ 94 h 658"/>
                <a:gd name="T52" fmla="*/ 41 w 455"/>
                <a:gd name="T53" fmla="*/ 59 h 658"/>
                <a:gd name="T54" fmla="*/ 7 w 455"/>
                <a:gd name="T55" fmla="*/ 108 h 658"/>
                <a:gd name="T56" fmla="*/ 22 w 455"/>
                <a:gd name="T57" fmla="*/ 186 h 658"/>
                <a:gd name="T58" fmla="*/ 41 w 455"/>
                <a:gd name="T59" fmla="*/ 236 h 658"/>
                <a:gd name="T60" fmla="*/ 48 w 455"/>
                <a:gd name="T61" fmla="*/ 293 h 658"/>
                <a:gd name="T62" fmla="*/ 4 w 455"/>
                <a:gd name="T63" fmla="*/ 359 h 658"/>
                <a:gd name="T64" fmla="*/ 46 w 455"/>
                <a:gd name="T65" fmla="*/ 423 h 658"/>
                <a:gd name="T66" fmla="*/ 33 w 455"/>
                <a:gd name="T67" fmla="*/ 465 h 658"/>
                <a:gd name="T68" fmla="*/ 17 w 455"/>
                <a:gd name="T69" fmla="*/ 499 h 658"/>
                <a:gd name="T70" fmla="*/ 101 w 455"/>
                <a:gd name="T71" fmla="*/ 530 h 658"/>
                <a:gd name="T72" fmla="*/ 140 w 455"/>
                <a:gd name="T73" fmla="*/ 522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6" name="Freeform 252"/>
            <p:cNvSpPr>
              <a:spLocks/>
            </p:cNvSpPr>
            <p:nvPr/>
          </p:nvSpPr>
          <p:spPr bwMode="auto">
            <a:xfrm>
              <a:off x="6330694" y="3023358"/>
              <a:ext cx="138219" cy="252722"/>
            </a:xfrm>
            <a:custGeom>
              <a:avLst/>
              <a:gdLst>
                <a:gd name="T0" fmla="*/ 58 w 89"/>
                <a:gd name="T1" fmla="*/ 120 h 160"/>
                <a:gd name="T2" fmla="*/ 36 w 89"/>
                <a:gd name="T3" fmla="*/ 129 h 160"/>
                <a:gd name="T4" fmla="*/ 4 w 89"/>
                <a:gd name="T5" fmla="*/ 120 h 160"/>
                <a:gd name="T6" fmla="*/ 2 w 89"/>
                <a:gd name="T7" fmla="*/ 111 h 160"/>
                <a:gd name="T8" fmla="*/ 0 w 89"/>
                <a:gd name="T9" fmla="*/ 53 h 160"/>
                <a:gd name="T10" fmla="*/ 22 w 89"/>
                <a:gd name="T11" fmla="*/ 43 h 160"/>
                <a:gd name="T12" fmla="*/ 20 w 89"/>
                <a:gd name="T13" fmla="*/ 32 h 160"/>
                <a:gd name="T14" fmla="*/ 24 w 89"/>
                <a:gd name="T15" fmla="*/ 11 h 160"/>
                <a:gd name="T16" fmla="*/ 27 w 89"/>
                <a:gd name="T17" fmla="*/ 0 h 160"/>
                <a:gd name="T18" fmla="*/ 39 w 89"/>
                <a:gd name="T19" fmla="*/ 5 h 160"/>
                <a:gd name="T20" fmla="*/ 44 w 89"/>
                <a:gd name="T21" fmla="*/ 25 h 160"/>
                <a:gd name="T22" fmla="*/ 42 w 89"/>
                <a:gd name="T23" fmla="*/ 37 h 160"/>
                <a:gd name="T24" fmla="*/ 67 w 89"/>
                <a:gd name="T25" fmla="*/ 56 h 160"/>
                <a:gd name="T26" fmla="*/ 71 w 89"/>
                <a:gd name="T27" fmla="*/ 69 h 160"/>
                <a:gd name="T28" fmla="*/ 56 w 89"/>
                <a:gd name="T29" fmla="*/ 80 h 160"/>
                <a:gd name="T30" fmla="*/ 52 w 89"/>
                <a:gd name="T31" fmla="*/ 103 h 160"/>
                <a:gd name="T32" fmla="*/ 58 w 89"/>
                <a:gd name="T33" fmla="*/ 120 h 160"/>
                <a:gd name="T34" fmla="*/ 58 w 89"/>
                <a:gd name="T35" fmla="*/ 120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7" name="Freeform 253"/>
            <p:cNvSpPr>
              <a:spLocks/>
            </p:cNvSpPr>
            <p:nvPr/>
          </p:nvSpPr>
          <p:spPr bwMode="auto">
            <a:xfrm>
              <a:off x="6164832" y="2925077"/>
              <a:ext cx="217694" cy="240436"/>
            </a:xfrm>
            <a:custGeom>
              <a:avLst/>
              <a:gdLst>
                <a:gd name="T0" fmla="*/ 84 w 142"/>
                <a:gd name="T1" fmla="*/ 104 h 153"/>
                <a:gd name="T2" fmla="*/ 83 w 142"/>
                <a:gd name="T3" fmla="*/ 87 h 153"/>
                <a:gd name="T4" fmla="*/ 77 w 142"/>
                <a:gd name="T5" fmla="*/ 73 h 153"/>
                <a:gd name="T6" fmla="*/ 108 w 142"/>
                <a:gd name="T7" fmla="*/ 62 h 153"/>
                <a:gd name="T8" fmla="*/ 111 w 142"/>
                <a:gd name="T9" fmla="*/ 50 h 153"/>
                <a:gd name="T10" fmla="*/ 103 w 142"/>
                <a:gd name="T11" fmla="*/ 21 h 153"/>
                <a:gd name="T12" fmla="*/ 94 w 142"/>
                <a:gd name="T13" fmla="*/ 21 h 153"/>
                <a:gd name="T14" fmla="*/ 53 w 142"/>
                <a:gd name="T15" fmla="*/ 0 h 153"/>
                <a:gd name="T16" fmla="*/ 31 w 142"/>
                <a:gd name="T17" fmla="*/ 22 h 153"/>
                <a:gd name="T18" fmla="*/ 26 w 142"/>
                <a:gd name="T19" fmla="*/ 52 h 153"/>
                <a:gd name="T20" fmla="*/ 4 w 142"/>
                <a:gd name="T21" fmla="*/ 80 h 153"/>
                <a:gd name="T22" fmla="*/ 0 w 142"/>
                <a:gd name="T23" fmla="*/ 106 h 153"/>
                <a:gd name="T24" fmla="*/ 4 w 142"/>
                <a:gd name="T25" fmla="*/ 119 h 153"/>
                <a:gd name="T26" fmla="*/ 35 w 142"/>
                <a:gd name="T27" fmla="*/ 114 h 153"/>
                <a:gd name="T28" fmla="*/ 57 w 142"/>
                <a:gd name="T29" fmla="*/ 122 h 153"/>
                <a:gd name="T30" fmla="*/ 67 w 142"/>
                <a:gd name="T31" fmla="*/ 111 h 153"/>
                <a:gd name="T32" fmla="*/ 84 w 142"/>
                <a:gd name="T33" fmla="*/ 104 h 153"/>
                <a:gd name="T34" fmla="*/ 84 w 142"/>
                <a:gd name="T35" fmla="*/ 104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8" name="Freeform 254"/>
            <p:cNvSpPr>
              <a:spLocks/>
            </p:cNvSpPr>
            <p:nvPr/>
          </p:nvSpPr>
          <p:spPr bwMode="auto">
            <a:xfrm>
              <a:off x="4929502" y="3269060"/>
              <a:ext cx="354186" cy="630049"/>
            </a:xfrm>
            <a:custGeom>
              <a:avLst/>
              <a:gdLst>
                <a:gd name="T0" fmla="*/ 170 w 230"/>
                <a:gd name="T1" fmla="*/ 180 h 400"/>
                <a:gd name="T2" fmla="*/ 172 w 230"/>
                <a:gd name="T3" fmla="*/ 145 h 400"/>
                <a:gd name="T4" fmla="*/ 182 w 230"/>
                <a:gd name="T5" fmla="*/ 129 h 400"/>
                <a:gd name="T6" fmla="*/ 177 w 230"/>
                <a:gd name="T7" fmla="*/ 114 h 400"/>
                <a:gd name="T8" fmla="*/ 120 w 230"/>
                <a:gd name="T9" fmla="*/ 92 h 400"/>
                <a:gd name="T10" fmla="*/ 125 w 230"/>
                <a:gd name="T11" fmla="*/ 69 h 400"/>
                <a:gd name="T12" fmla="*/ 142 w 230"/>
                <a:gd name="T13" fmla="*/ 44 h 400"/>
                <a:gd name="T14" fmla="*/ 132 w 230"/>
                <a:gd name="T15" fmla="*/ 4 h 400"/>
                <a:gd name="T16" fmla="*/ 127 w 230"/>
                <a:gd name="T17" fmla="*/ 0 h 400"/>
                <a:gd name="T18" fmla="*/ 90 w 230"/>
                <a:gd name="T19" fmla="*/ 25 h 400"/>
                <a:gd name="T20" fmla="*/ 73 w 230"/>
                <a:gd name="T21" fmla="*/ 82 h 400"/>
                <a:gd name="T22" fmla="*/ 68 w 230"/>
                <a:gd name="T23" fmla="*/ 121 h 400"/>
                <a:gd name="T24" fmla="*/ 37 w 230"/>
                <a:gd name="T25" fmla="*/ 145 h 400"/>
                <a:gd name="T26" fmla="*/ 21 w 230"/>
                <a:gd name="T27" fmla="*/ 153 h 400"/>
                <a:gd name="T28" fmla="*/ 0 w 230"/>
                <a:gd name="T29" fmla="*/ 158 h 400"/>
                <a:gd name="T30" fmla="*/ 47 w 230"/>
                <a:gd name="T31" fmla="*/ 216 h 400"/>
                <a:gd name="T32" fmla="*/ 56 w 230"/>
                <a:gd name="T33" fmla="*/ 261 h 400"/>
                <a:gd name="T34" fmla="*/ 53 w 230"/>
                <a:gd name="T35" fmla="*/ 282 h 400"/>
                <a:gd name="T36" fmla="*/ 85 w 230"/>
                <a:gd name="T37" fmla="*/ 300 h 400"/>
                <a:gd name="T38" fmla="*/ 85 w 230"/>
                <a:gd name="T39" fmla="*/ 313 h 400"/>
                <a:gd name="T40" fmla="*/ 114 w 230"/>
                <a:gd name="T41" fmla="*/ 321 h 400"/>
                <a:gd name="T42" fmla="*/ 122 w 230"/>
                <a:gd name="T43" fmla="*/ 321 h 400"/>
                <a:gd name="T44" fmla="*/ 122 w 230"/>
                <a:gd name="T45" fmla="*/ 295 h 400"/>
                <a:gd name="T46" fmla="*/ 145 w 230"/>
                <a:gd name="T47" fmla="*/ 293 h 400"/>
                <a:gd name="T48" fmla="*/ 151 w 230"/>
                <a:gd name="T49" fmla="*/ 263 h 400"/>
                <a:gd name="T50" fmla="*/ 135 w 230"/>
                <a:gd name="T51" fmla="*/ 250 h 400"/>
                <a:gd name="T52" fmla="*/ 122 w 230"/>
                <a:gd name="T53" fmla="*/ 238 h 400"/>
                <a:gd name="T54" fmla="*/ 128 w 230"/>
                <a:gd name="T55" fmla="*/ 181 h 400"/>
                <a:gd name="T56" fmla="*/ 140 w 230"/>
                <a:gd name="T57" fmla="*/ 174 h 400"/>
                <a:gd name="T58" fmla="*/ 160 w 230"/>
                <a:gd name="T59" fmla="*/ 183 h 400"/>
                <a:gd name="T60" fmla="*/ 170 w 230"/>
                <a:gd name="T61" fmla="*/ 180 h 400"/>
                <a:gd name="T62" fmla="*/ 170 w 230"/>
                <a:gd name="T63" fmla="*/ 180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9" name="Freeform 255"/>
            <p:cNvSpPr>
              <a:spLocks/>
            </p:cNvSpPr>
            <p:nvPr/>
          </p:nvSpPr>
          <p:spPr bwMode="auto">
            <a:xfrm>
              <a:off x="4120924" y="906813"/>
              <a:ext cx="2874947" cy="2679905"/>
            </a:xfrm>
            <a:custGeom>
              <a:avLst/>
              <a:gdLst>
                <a:gd name="T0" fmla="*/ 483 w 1876"/>
                <a:gd name="T1" fmla="*/ 1329 h 1700"/>
                <a:gd name="T2" fmla="*/ 546 w 1876"/>
                <a:gd name="T3" fmla="*/ 1214 h 1700"/>
                <a:gd name="T4" fmla="*/ 591 w 1876"/>
                <a:gd name="T5" fmla="*/ 1322 h 1700"/>
                <a:gd name="T6" fmla="*/ 651 w 1876"/>
                <a:gd name="T7" fmla="*/ 1345 h 1700"/>
                <a:gd name="T8" fmla="*/ 726 w 1876"/>
                <a:gd name="T9" fmla="*/ 1229 h 1700"/>
                <a:gd name="T10" fmla="*/ 803 w 1876"/>
                <a:gd name="T11" fmla="*/ 1190 h 1700"/>
                <a:gd name="T12" fmla="*/ 892 w 1876"/>
                <a:gd name="T13" fmla="*/ 1117 h 1700"/>
                <a:gd name="T14" fmla="*/ 946 w 1876"/>
                <a:gd name="T15" fmla="*/ 1044 h 1700"/>
                <a:gd name="T16" fmla="*/ 998 w 1876"/>
                <a:gd name="T17" fmla="*/ 963 h 1700"/>
                <a:gd name="T18" fmla="*/ 1048 w 1876"/>
                <a:gd name="T19" fmla="*/ 966 h 1700"/>
                <a:gd name="T20" fmla="*/ 1110 w 1876"/>
                <a:gd name="T21" fmla="*/ 947 h 1700"/>
                <a:gd name="T22" fmla="*/ 1186 w 1876"/>
                <a:gd name="T23" fmla="*/ 940 h 1700"/>
                <a:gd name="T24" fmla="*/ 1258 w 1876"/>
                <a:gd name="T25" fmla="*/ 968 h 1700"/>
                <a:gd name="T26" fmla="*/ 1296 w 1876"/>
                <a:gd name="T27" fmla="*/ 938 h 1700"/>
                <a:gd name="T28" fmla="*/ 1372 w 1876"/>
                <a:gd name="T29" fmla="*/ 865 h 1700"/>
                <a:gd name="T30" fmla="*/ 1439 w 1876"/>
                <a:gd name="T31" fmla="*/ 827 h 1700"/>
                <a:gd name="T32" fmla="*/ 1456 w 1876"/>
                <a:gd name="T33" fmla="*/ 764 h 1700"/>
                <a:gd name="T34" fmla="*/ 1375 w 1876"/>
                <a:gd name="T35" fmla="*/ 719 h 1700"/>
                <a:gd name="T36" fmla="*/ 1355 w 1876"/>
                <a:gd name="T37" fmla="*/ 628 h 1700"/>
                <a:gd name="T38" fmla="*/ 1380 w 1876"/>
                <a:gd name="T39" fmla="*/ 597 h 1700"/>
                <a:gd name="T40" fmla="*/ 1389 w 1876"/>
                <a:gd name="T41" fmla="*/ 527 h 1700"/>
                <a:gd name="T42" fmla="*/ 1389 w 1876"/>
                <a:gd name="T43" fmla="*/ 509 h 1700"/>
                <a:gd name="T44" fmla="*/ 1409 w 1876"/>
                <a:gd name="T45" fmla="*/ 374 h 1700"/>
                <a:gd name="T46" fmla="*/ 1437 w 1876"/>
                <a:gd name="T47" fmla="*/ 387 h 1700"/>
                <a:gd name="T48" fmla="*/ 1448 w 1876"/>
                <a:gd name="T49" fmla="*/ 213 h 1700"/>
                <a:gd name="T50" fmla="*/ 1353 w 1876"/>
                <a:gd name="T51" fmla="*/ 138 h 1700"/>
                <a:gd name="T52" fmla="*/ 1280 w 1876"/>
                <a:gd name="T53" fmla="*/ 92 h 1700"/>
                <a:gd name="T54" fmla="*/ 1209 w 1876"/>
                <a:gd name="T55" fmla="*/ 70 h 1700"/>
                <a:gd name="T56" fmla="*/ 1196 w 1876"/>
                <a:gd name="T57" fmla="*/ 0 h 1700"/>
                <a:gd name="T58" fmla="*/ 1167 w 1876"/>
                <a:gd name="T59" fmla="*/ 70 h 1700"/>
                <a:gd name="T60" fmla="*/ 1132 w 1876"/>
                <a:gd name="T61" fmla="*/ 258 h 1700"/>
                <a:gd name="T62" fmla="*/ 1035 w 1876"/>
                <a:gd name="T63" fmla="*/ 332 h 1700"/>
                <a:gd name="T64" fmla="*/ 971 w 1876"/>
                <a:gd name="T65" fmla="*/ 466 h 1700"/>
                <a:gd name="T66" fmla="*/ 1071 w 1876"/>
                <a:gd name="T67" fmla="*/ 490 h 1700"/>
                <a:gd name="T68" fmla="*/ 1213 w 1876"/>
                <a:gd name="T69" fmla="*/ 539 h 1700"/>
                <a:gd name="T70" fmla="*/ 1113 w 1876"/>
                <a:gd name="T71" fmla="*/ 582 h 1700"/>
                <a:gd name="T72" fmla="*/ 1032 w 1876"/>
                <a:gd name="T73" fmla="*/ 638 h 1700"/>
                <a:gd name="T74" fmla="*/ 925 w 1876"/>
                <a:gd name="T75" fmla="*/ 738 h 1700"/>
                <a:gd name="T76" fmla="*/ 797 w 1876"/>
                <a:gd name="T77" fmla="*/ 757 h 1700"/>
                <a:gd name="T78" fmla="*/ 770 w 1876"/>
                <a:gd name="T79" fmla="*/ 884 h 1700"/>
                <a:gd name="T80" fmla="*/ 573 w 1876"/>
                <a:gd name="T81" fmla="*/ 970 h 1700"/>
                <a:gd name="T82" fmla="*/ 407 w 1876"/>
                <a:gd name="T83" fmla="*/ 1023 h 1700"/>
                <a:gd name="T84" fmla="*/ 147 w 1876"/>
                <a:gd name="T85" fmla="*/ 961 h 1700"/>
                <a:gd name="T86" fmla="*/ 8 w 1876"/>
                <a:gd name="T87" fmla="*/ 1007 h 1700"/>
                <a:gd name="T88" fmla="*/ 87 w 1876"/>
                <a:gd name="T89" fmla="*/ 1100 h 1700"/>
                <a:gd name="T90" fmla="*/ 166 w 1876"/>
                <a:gd name="T91" fmla="*/ 1137 h 1700"/>
                <a:gd name="T92" fmla="*/ 191 w 1876"/>
                <a:gd name="T93" fmla="*/ 1209 h 1700"/>
                <a:gd name="T94" fmla="*/ 273 w 1876"/>
                <a:gd name="T95" fmla="*/ 1258 h 1700"/>
                <a:gd name="T96" fmla="*/ 394 w 1876"/>
                <a:gd name="T97" fmla="*/ 1246 h 1700"/>
                <a:gd name="T98" fmla="*/ 354 w 1876"/>
                <a:gd name="T99" fmla="*/ 1311 h 1700"/>
                <a:gd name="T100" fmla="*/ 414 w 1876"/>
                <a:gd name="T101" fmla="*/ 1367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40" name="Freeform 256"/>
            <p:cNvSpPr>
              <a:spLocks/>
            </p:cNvSpPr>
            <p:nvPr/>
          </p:nvSpPr>
          <p:spPr bwMode="auto">
            <a:xfrm>
              <a:off x="6532838" y="2405593"/>
              <a:ext cx="751563" cy="752901"/>
            </a:xfrm>
            <a:custGeom>
              <a:avLst/>
              <a:gdLst>
                <a:gd name="T0" fmla="*/ 319 w 491"/>
                <a:gd name="T1" fmla="*/ 267 h 478"/>
                <a:gd name="T2" fmla="*/ 360 w 491"/>
                <a:gd name="T3" fmla="*/ 205 h 478"/>
                <a:gd name="T4" fmla="*/ 385 w 491"/>
                <a:gd name="T5" fmla="*/ 174 h 478"/>
                <a:gd name="T6" fmla="*/ 381 w 491"/>
                <a:gd name="T7" fmla="*/ 144 h 478"/>
                <a:gd name="T8" fmla="*/ 354 w 491"/>
                <a:gd name="T9" fmla="*/ 112 h 478"/>
                <a:gd name="T10" fmla="*/ 350 w 491"/>
                <a:gd name="T11" fmla="*/ 85 h 478"/>
                <a:gd name="T12" fmla="*/ 301 w 491"/>
                <a:gd name="T13" fmla="*/ 16 h 478"/>
                <a:gd name="T14" fmla="*/ 299 w 491"/>
                <a:gd name="T15" fmla="*/ 22 h 478"/>
                <a:gd name="T16" fmla="*/ 288 w 491"/>
                <a:gd name="T17" fmla="*/ 34 h 478"/>
                <a:gd name="T18" fmla="*/ 268 w 491"/>
                <a:gd name="T19" fmla="*/ 9 h 478"/>
                <a:gd name="T20" fmla="*/ 237 w 491"/>
                <a:gd name="T21" fmla="*/ 0 h 478"/>
                <a:gd name="T22" fmla="*/ 237 w 491"/>
                <a:gd name="T23" fmla="*/ 9 h 478"/>
                <a:gd name="T24" fmla="*/ 237 w 491"/>
                <a:gd name="T25" fmla="*/ 22 h 478"/>
                <a:gd name="T26" fmla="*/ 224 w 491"/>
                <a:gd name="T27" fmla="*/ 35 h 478"/>
                <a:gd name="T28" fmla="*/ 200 w 491"/>
                <a:gd name="T29" fmla="*/ 59 h 478"/>
                <a:gd name="T30" fmla="*/ 174 w 491"/>
                <a:gd name="T31" fmla="*/ 59 h 478"/>
                <a:gd name="T32" fmla="*/ 162 w 491"/>
                <a:gd name="T33" fmla="*/ 78 h 478"/>
                <a:gd name="T34" fmla="*/ 153 w 491"/>
                <a:gd name="T35" fmla="*/ 78 h 478"/>
                <a:gd name="T36" fmla="*/ 134 w 491"/>
                <a:gd name="T37" fmla="*/ 98 h 478"/>
                <a:gd name="T38" fmla="*/ 123 w 491"/>
                <a:gd name="T39" fmla="*/ 98 h 478"/>
                <a:gd name="T40" fmla="*/ 101 w 491"/>
                <a:gd name="T41" fmla="*/ 121 h 478"/>
                <a:gd name="T42" fmla="*/ 87 w 491"/>
                <a:gd name="T43" fmla="*/ 124 h 478"/>
                <a:gd name="T44" fmla="*/ 58 w 491"/>
                <a:gd name="T45" fmla="*/ 171 h 478"/>
                <a:gd name="T46" fmla="*/ 39 w 491"/>
                <a:gd name="T47" fmla="*/ 143 h 478"/>
                <a:gd name="T48" fmla="*/ 18 w 491"/>
                <a:gd name="T49" fmla="*/ 128 h 478"/>
                <a:gd name="T50" fmla="*/ 9 w 491"/>
                <a:gd name="T51" fmla="*/ 138 h 478"/>
                <a:gd name="T52" fmla="*/ 20 w 491"/>
                <a:gd name="T53" fmla="*/ 201 h 478"/>
                <a:gd name="T54" fmla="*/ 11 w 491"/>
                <a:gd name="T55" fmla="*/ 223 h 478"/>
                <a:gd name="T56" fmla="*/ 0 w 491"/>
                <a:gd name="T57" fmla="*/ 254 h 478"/>
                <a:gd name="T58" fmla="*/ 29 w 491"/>
                <a:gd name="T59" fmla="*/ 273 h 478"/>
                <a:gd name="T60" fmla="*/ 44 w 491"/>
                <a:gd name="T61" fmla="*/ 276 h 478"/>
                <a:gd name="T62" fmla="*/ 66 w 491"/>
                <a:gd name="T63" fmla="*/ 306 h 478"/>
                <a:gd name="T64" fmla="*/ 80 w 491"/>
                <a:gd name="T65" fmla="*/ 296 h 478"/>
                <a:gd name="T66" fmla="*/ 105 w 491"/>
                <a:gd name="T67" fmla="*/ 267 h 478"/>
                <a:gd name="T68" fmla="*/ 128 w 491"/>
                <a:gd name="T69" fmla="*/ 224 h 478"/>
                <a:gd name="T70" fmla="*/ 170 w 491"/>
                <a:gd name="T71" fmla="*/ 215 h 478"/>
                <a:gd name="T72" fmla="*/ 196 w 491"/>
                <a:gd name="T73" fmla="*/ 241 h 478"/>
                <a:gd name="T74" fmla="*/ 176 w 491"/>
                <a:gd name="T75" fmla="*/ 285 h 478"/>
                <a:gd name="T76" fmla="*/ 153 w 491"/>
                <a:gd name="T77" fmla="*/ 324 h 478"/>
                <a:gd name="T78" fmla="*/ 175 w 491"/>
                <a:gd name="T79" fmla="*/ 339 h 478"/>
                <a:gd name="T80" fmla="*/ 174 w 491"/>
                <a:gd name="T81" fmla="*/ 358 h 478"/>
                <a:gd name="T82" fmla="*/ 155 w 491"/>
                <a:gd name="T83" fmla="*/ 376 h 478"/>
                <a:gd name="T84" fmla="*/ 159 w 491"/>
                <a:gd name="T85" fmla="*/ 384 h 478"/>
                <a:gd name="T86" fmla="*/ 190 w 491"/>
                <a:gd name="T87" fmla="*/ 368 h 478"/>
                <a:gd name="T88" fmla="*/ 234 w 491"/>
                <a:gd name="T89" fmla="*/ 310 h 478"/>
                <a:gd name="T90" fmla="*/ 298 w 491"/>
                <a:gd name="T91" fmla="*/ 271 h 478"/>
                <a:gd name="T92" fmla="*/ 319 w 491"/>
                <a:gd name="T93" fmla="*/ 267 h 478"/>
                <a:gd name="T94" fmla="*/ 319 w 491"/>
                <a:gd name="T95" fmla="*/ 267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" name="Freeform 257"/>
            <p:cNvSpPr>
              <a:spLocks/>
            </p:cNvSpPr>
            <p:nvPr/>
          </p:nvSpPr>
          <p:spPr bwMode="auto">
            <a:xfrm>
              <a:off x="6710794" y="1979125"/>
              <a:ext cx="1086743" cy="768696"/>
            </a:xfrm>
            <a:custGeom>
              <a:avLst/>
              <a:gdLst>
                <a:gd name="T0" fmla="*/ 540 w 709"/>
                <a:gd name="T1" fmla="*/ 109 h 488"/>
                <a:gd name="T2" fmla="*/ 497 w 709"/>
                <a:gd name="T3" fmla="*/ 101 h 488"/>
                <a:gd name="T4" fmla="*/ 479 w 709"/>
                <a:gd name="T5" fmla="*/ 97 h 488"/>
                <a:gd name="T6" fmla="*/ 442 w 709"/>
                <a:gd name="T7" fmla="*/ 120 h 488"/>
                <a:gd name="T8" fmla="*/ 424 w 709"/>
                <a:gd name="T9" fmla="*/ 130 h 488"/>
                <a:gd name="T10" fmla="*/ 390 w 709"/>
                <a:gd name="T11" fmla="*/ 105 h 488"/>
                <a:gd name="T12" fmla="*/ 360 w 709"/>
                <a:gd name="T13" fmla="*/ 77 h 488"/>
                <a:gd name="T14" fmla="*/ 355 w 709"/>
                <a:gd name="T15" fmla="*/ 114 h 488"/>
                <a:gd name="T16" fmla="*/ 325 w 709"/>
                <a:gd name="T17" fmla="*/ 77 h 488"/>
                <a:gd name="T18" fmla="*/ 298 w 709"/>
                <a:gd name="T19" fmla="*/ 51 h 488"/>
                <a:gd name="T20" fmla="*/ 241 w 709"/>
                <a:gd name="T21" fmla="*/ 51 h 488"/>
                <a:gd name="T22" fmla="*/ 212 w 709"/>
                <a:gd name="T23" fmla="*/ 29 h 488"/>
                <a:gd name="T24" fmla="*/ 170 w 709"/>
                <a:gd name="T25" fmla="*/ 44 h 488"/>
                <a:gd name="T26" fmla="*/ 127 w 709"/>
                <a:gd name="T27" fmla="*/ 33 h 488"/>
                <a:gd name="T28" fmla="*/ 68 w 709"/>
                <a:gd name="T29" fmla="*/ 8 h 488"/>
                <a:gd name="T30" fmla="*/ 51 w 709"/>
                <a:gd name="T31" fmla="*/ 49 h 488"/>
                <a:gd name="T32" fmla="*/ 0 w 709"/>
                <a:gd name="T33" fmla="*/ 51 h 488"/>
                <a:gd name="T34" fmla="*/ 27 w 709"/>
                <a:gd name="T35" fmla="*/ 80 h 488"/>
                <a:gd name="T36" fmla="*/ 30 w 709"/>
                <a:gd name="T37" fmla="*/ 130 h 488"/>
                <a:gd name="T38" fmla="*/ 45 w 709"/>
                <a:gd name="T39" fmla="*/ 170 h 488"/>
                <a:gd name="T40" fmla="*/ 90 w 709"/>
                <a:gd name="T41" fmla="*/ 144 h 488"/>
                <a:gd name="T42" fmla="*/ 127 w 709"/>
                <a:gd name="T43" fmla="*/ 216 h 488"/>
                <a:gd name="T44" fmla="*/ 147 w 709"/>
                <a:gd name="T45" fmla="*/ 217 h 488"/>
                <a:gd name="T46" fmla="*/ 199 w 709"/>
                <a:gd name="T47" fmla="*/ 252 h 488"/>
                <a:gd name="T48" fmla="*/ 212 w 709"/>
                <a:gd name="T49" fmla="*/ 234 h 488"/>
                <a:gd name="T50" fmla="*/ 263 w 709"/>
                <a:gd name="T51" fmla="*/ 329 h 488"/>
                <a:gd name="T52" fmla="*/ 295 w 709"/>
                <a:gd name="T53" fmla="*/ 392 h 488"/>
                <a:gd name="T54" fmla="*/ 342 w 709"/>
                <a:gd name="T55" fmla="*/ 311 h 488"/>
                <a:gd name="T56" fmla="*/ 375 w 709"/>
                <a:gd name="T57" fmla="*/ 320 h 488"/>
                <a:gd name="T58" fmla="*/ 429 w 709"/>
                <a:gd name="T59" fmla="*/ 302 h 488"/>
                <a:gd name="T60" fmla="*/ 415 w 709"/>
                <a:gd name="T61" fmla="*/ 266 h 488"/>
                <a:gd name="T62" fmla="*/ 468 w 709"/>
                <a:gd name="T63" fmla="*/ 223 h 488"/>
                <a:gd name="T64" fmla="*/ 488 w 709"/>
                <a:gd name="T65" fmla="*/ 185 h 488"/>
                <a:gd name="T66" fmla="*/ 506 w 709"/>
                <a:gd name="T67" fmla="*/ 162 h 488"/>
                <a:gd name="T68" fmla="*/ 524 w 709"/>
                <a:gd name="T69" fmla="*/ 180 h 488"/>
                <a:gd name="T70" fmla="*/ 557 w 709"/>
                <a:gd name="T71" fmla="*/ 118 h 488"/>
                <a:gd name="T72" fmla="*/ 554 w 709"/>
                <a:gd name="T73" fmla="*/ 109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" name="Freeform 258"/>
            <p:cNvSpPr>
              <a:spLocks/>
            </p:cNvSpPr>
            <p:nvPr/>
          </p:nvSpPr>
          <p:spPr bwMode="auto">
            <a:xfrm>
              <a:off x="6470641" y="836611"/>
              <a:ext cx="1485849" cy="1398745"/>
            </a:xfrm>
            <a:custGeom>
              <a:avLst/>
              <a:gdLst>
                <a:gd name="T0" fmla="*/ 233 w 970"/>
                <a:gd name="T1" fmla="*/ 583 h 888"/>
                <a:gd name="T2" fmla="*/ 276 w 970"/>
                <a:gd name="T3" fmla="*/ 636 h 888"/>
                <a:gd name="T4" fmla="*/ 309 w 970"/>
                <a:gd name="T5" fmla="*/ 627 h 888"/>
                <a:gd name="T6" fmla="*/ 351 w 970"/>
                <a:gd name="T7" fmla="*/ 633 h 888"/>
                <a:gd name="T8" fmla="*/ 397 w 970"/>
                <a:gd name="T9" fmla="*/ 622 h 888"/>
                <a:gd name="T10" fmla="*/ 430 w 970"/>
                <a:gd name="T11" fmla="*/ 661 h 888"/>
                <a:gd name="T12" fmla="*/ 455 w 970"/>
                <a:gd name="T13" fmla="*/ 672 h 888"/>
                <a:gd name="T14" fmla="*/ 487 w 970"/>
                <a:gd name="T15" fmla="*/ 693 h 888"/>
                <a:gd name="T16" fmla="*/ 495 w 970"/>
                <a:gd name="T17" fmla="*/ 652 h 888"/>
                <a:gd name="T18" fmla="*/ 530 w 970"/>
                <a:gd name="T19" fmla="*/ 695 h 888"/>
                <a:gd name="T20" fmla="*/ 558 w 970"/>
                <a:gd name="T21" fmla="*/ 713 h 888"/>
                <a:gd name="T22" fmla="*/ 590 w 970"/>
                <a:gd name="T23" fmla="*/ 672 h 888"/>
                <a:gd name="T24" fmla="*/ 611 w 970"/>
                <a:gd name="T25" fmla="*/ 669 h 888"/>
                <a:gd name="T26" fmla="*/ 645 w 970"/>
                <a:gd name="T27" fmla="*/ 693 h 888"/>
                <a:gd name="T28" fmla="*/ 676 w 970"/>
                <a:gd name="T29" fmla="*/ 693 h 888"/>
                <a:gd name="T30" fmla="*/ 663 w 970"/>
                <a:gd name="T31" fmla="*/ 636 h 888"/>
                <a:gd name="T32" fmla="*/ 650 w 970"/>
                <a:gd name="T33" fmla="*/ 570 h 888"/>
                <a:gd name="T34" fmla="*/ 724 w 970"/>
                <a:gd name="T35" fmla="*/ 539 h 888"/>
                <a:gd name="T36" fmla="*/ 731 w 970"/>
                <a:gd name="T37" fmla="*/ 506 h 888"/>
                <a:gd name="T38" fmla="*/ 739 w 970"/>
                <a:gd name="T39" fmla="*/ 471 h 888"/>
                <a:gd name="T40" fmla="*/ 745 w 970"/>
                <a:gd name="T41" fmla="*/ 337 h 888"/>
                <a:gd name="T42" fmla="*/ 740 w 970"/>
                <a:gd name="T43" fmla="*/ 281 h 888"/>
                <a:gd name="T44" fmla="*/ 737 w 970"/>
                <a:gd name="T45" fmla="*/ 254 h 888"/>
                <a:gd name="T46" fmla="*/ 688 w 970"/>
                <a:gd name="T47" fmla="*/ 294 h 888"/>
                <a:gd name="T48" fmla="*/ 637 w 970"/>
                <a:gd name="T49" fmla="*/ 343 h 888"/>
                <a:gd name="T50" fmla="*/ 543 w 970"/>
                <a:gd name="T51" fmla="*/ 343 h 888"/>
                <a:gd name="T52" fmla="*/ 533 w 970"/>
                <a:gd name="T53" fmla="*/ 306 h 888"/>
                <a:gd name="T54" fmla="*/ 500 w 970"/>
                <a:gd name="T55" fmla="*/ 281 h 888"/>
                <a:gd name="T56" fmla="*/ 440 w 970"/>
                <a:gd name="T57" fmla="*/ 263 h 888"/>
                <a:gd name="T58" fmla="*/ 391 w 970"/>
                <a:gd name="T59" fmla="*/ 258 h 888"/>
                <a:gd name="T60" fmla="*/ 349 w 970"/>
                <a:gd name="T61" fmla="*/ 228 h 888"/>
                <a:gd name="T62" fmla="*/ 329 w 970"/>
                <a:gd name="T63" fmla="*/ 192 h 888"/>
                <a:gd name="T64" fmla="*/ 294 w 970"/>
                <a:gd name="T65" fmla="*/ 151 h 888"/>
                <a:gd name="T66" fmla="*/ 260 w 970"/>
                <a:gd name="T67" fmla="*/ 89 h 888"/>
                <a:gd name="T68" fmla="*/ 219 w 970"/>
                <a:gd name="T69" fmla="*/ 27 h 888"/>
                <a:gd name="T70" fmla="*/ 154 w 970"/>
                <a:gd name="T71" fmla="*/ 14 h 888"/>
                <a:gd name="T72" fmla="*/ 82 w 970"/>
                <a:gd name="T73" fmla="*/ 0 h 888"/>
                <a:gd name="T74" fmla="*/ 4 w 970"/>
                <a:gd name="T75" fmla="*/ 35 h 888"/>
                <a:gd name="T76" fmla="*/ 0 w 970"/>
                <a:gd name="T77" fmla="*/ 101 h 888"/>
                <a:gd name="T78" fmla="*/ 34 w 970"/>
                <a:gd name="T79" fmla="*/ 125 h 888"/>
                <a:gd name="T80" fmla="*/ 77 w 970"/>
                <a:gd name="T81" fmla="*/ 115 h 888"/>
                <a:gd name="T82" fmla="*/ 85 w 970"/>
                <a:gd name="T83" fmla="*/ 161 h 888"/>
                <a:gd name="T84" fmla="*/ 137 w 970"/>
                <a:gd name="T85" fmla="*/ 187 h 888"/>
                <a:gd name="T86" fmla="*/ 168 w 970"/>
                <a:gd name="T87" fmla="*/ 172 h 888"/>
                <a:gd name="T88" fmla="*/ 260 w 970"/>
                <a:gd name="T89" fmla="*/ 178 h 888"/>
                <a:gd name="T90" fmla="*/ 246 w 970"/>
                <a:gd name="T91" fmla="*/ 302 h 888"/>
                <a:gd name="T92" fmla="*/ 231 w 970"/>
                <a:gd name="T93" fmla="*/ 341 h 888"/>
                <a:gd name="T94" fmla="*/ 227 w 970"/>
                <a:gd name="T95" fmla="*/ 421 h 888"/>
                <a:gd name="T96" fmla="*/ 206 w 970"/>
                <a:gd name="T97" fmla="*/ 404 h 888"/>
                <a:gd name="T98" fmla="*/ 160 w 970"/>
                <a:gd name="T99" fmla="*/ 477 h 888"/>
                <a:gd name="T100" fmla="*/ 141 w 970"/>
                <a:gd name="T101" fmla="*/ 512 h 888"/>
                <a:gd name="T102" fmla="*/ 208 w 970"/>
                <a:gd name="T103" fmla="*/ 537 h 888"/>
                <a:gd name="T104" fmla="*/ 206 w 970"/>
                <a:gd name="T105" fmla="*/ 551 h 888"/>
                <a:gd name="T106" fmla="*/ 182 w 970"/>
                <a:gd name="T107" fmla="*/ 582 h 888"/>
                <a:gd name="T108" fmla="*/ 192 w 970"/>
                <a:gd name="T109" fmla="*/ 591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3" name="Freeform 259"/>
            <p:cNvSpPr>
              <a:spLocks/>
            </p:cNvSpPr>
            <p:nvPr/>
          </p:nvSpPr>
          <p:spPr bwMode="auto">
            <a:xfrm>
              <a:off x="6315192" y="3046180"/>
              <a:ext cx="63927" cy="85996"/>
            </a:xfrm>
            <a:custGeom>
              <a:avLst/>
              <a:gdLst>
                <a:gd name="T0" fmla="*/ 32 w 42"/>
                <a:gd name="T1" fmla="*/ 0 h 54"/>
                <a:gd name="T2" fmla="*/ 26 w 42"/>
                <a:gd name="T3" fmla="*/ 22 h 54"/>
                <a:gd name="T4" fmla="*/ 29 w 42"/>
                <a:gd name="T5" fmla="*/ 32 h 54"/>
                <a:gd name="T6" fmla="*/ 7 w 42"/>
                <a:gd name="T7" fmla="*/ 44 h 54"/>
                <a:gd name="T8" fmla="*/ 5 w 42"/>
                <a:gd name="T9" fmla="*/ 25 h 54"/>
                <a:gd name="T10" fmla="*/ 0 w 42"/>
                <a:gd name="T11" fmla="*/ 12 h 54"/>
                <a:gd name="T12" fmla="*/ 32 w 42"/>
                <a:gd name="T13" fmla="*/ 0 h 54"/>
                <a:gd name="T14" fmla="*/ 32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317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655763" y="5899150"/>
            <a:ext cx="24892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公司产品销售点分布</a:t>
            </a:r>
          </a:p>
        </p:txBody>
      </p:sp>
      <p:grpSp>
        <p:nvGrpSpPr>
          <p:cNvPr id="23557" name="组合 2"/>
          <p:cNvGrpSpPr>
            <a:grpSpLocks/>
          </p:cNvGrpSpPr>
          <p:nvPr/>
        </p:nvGrpSpPr>
        <p:grpSpPr bwMode="auto">
          <a:xfrm>
            <a:off x="2543175" y="4219575"/>
            <a:ext cx="128588" cy="195263"/>
            <a:chOff x="2527139" y="4194663"/>
            <a:chExt cx="160670" cy="245669"/>
          </a:xfrm>
        </p:grpSpPr>
        <p:sp>
          <p:nvSpPr>
            <p:cNvPr id="23583" name="Freeform 303"/>
            <p:cNvSpPr>
              <a:spLocks noEditPoints="1"/>
            </p:cNvSpPr>
            <p:nvPr/>
          </p:nvSpPr>
          <p:spPr bwMode="auto">
            <a:xfrm>
              <a:off x="2527139" y="4194663"/>
              <a:ext cx="160670" cy="213676"/>
            </a:xfrm>
            <a:custGeom>
              <a:avLst/>
              <a:gdLst>
                <a:gd name="T0" fmla="*/ 83435 w 622"/>
                <a:gd name="T1" fmla="*/ 213676 h 831"/>
                <a:gd name="T2" fmla="*/ 47271 w 622"/>
                <a:gd name="T3" fmla="*/ 174078 h 831"/>
                <a:gd name="T4" fmla="*/ 13691 w 622"/>
                <a:gd name="T5" fmla="*/ 124451 h 831"/>
                <a:gd name="T6" fmla="*/ 41072 w 622"/>
                <a:gd name="T7" fmla="*/ 31627 h 831"/>
                <a:gd name="T8" fmla="*/ 158087 w 622"/>
                <a:gd name="T9" fmla="*/ 85625 h 831"/>
                <a:gd name="T10" fmla="*/ 141297 w 622"/>
                <a:gd name="T11" fmla="*/ 146308 h 831"/>
                <a:gd name="T12" fmla="*/ 113916 w 622"/>
                <a:gd name="T13" fmla="*/ 179735 h 831"/>
                <a:gd name="T14" fmla="*/ 83435 w 622"/>
                <a:gd name="T15" fmla="*/ 213676 h 831"/>
                <a:gd name="T16" fmla="*/ 118823 w 622"/>
                <a:gd name="T17" fmla="*/ 94110 h 831"/>
                <a:gd name="T18" fmla="*/ 83176 w 622"/>
                <a:gd name="T19" fmla="*/ 58626 h 831"/>
                <a:gd name="T20" fmla="*/ 47788 w 622"/>
                <a:gd name="T21" fmla="*/ 93853 h 831"/>
                <a:gd name="T22" fmla="*/ 83435 w 622"/>
                <a:gd name="T23" fmla="*/ 129594 h 831"/>
                <a:gd name="T24" fmla="*/ 118823 w 622"/>
                <a:gd name="T25" fmla="*/ 94110 h 8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2" h="831">
                  <a:moveTo>
                    <a:pt x="323" y="831"/>
                  </a:moveTo>
                  <a:cubicBezTo>
                    <a:pt x="278" y="781"/>
                    <a:pt x="230" y="729"/>
                    <a:pt x="183" y="677"/>
                  </a:cubicBezTo>
                  <a:cubicBezTo>
                    <a:pt x="131" y="619"/>
                    <a:pt x="82" y="558"/>
                    <a:pt x="53" y="484"/>
                  </a:cubicBezTo>
                  <a:cubicBezTo>
                    <a:pt x="0" y="349"/>
                    <a:pt x="43" y="202"/>
                    <a:pt x="159" y="123"/>
                  </a:cubicBezTo>
                  <a:cubicBezTo>
                    <a:pt x="340" y="0"/>
                    <a:pt x="589" y="115"/>
                    <a:pt x="612" y="333"/>
                  </a:cubicBezTo>
                  <a:cubicBezTo>
                    <a:pt x="622" y="421"/>
                    <a:pt x="596" y="499"/>
                    <a:pt x="547" y="569"/>
                  </a:cubicBezTo>
                  <a:cubicBezTo>
                    <a:pt x="515" y="614"/>
                    <a:pt x="477" y="656"/>
                    <a:pt x="441" y="699"/>
                  </a:cubicBezTo>
                  <a:cubicBezTo>
                    <a:pt x="402" y="744"/>
                    <a:pt x="361" y="789"/>
                    <a:pt x="323" y="831"/>
                  </a:cubicBezTo>
                  <a:close/>
                  <a:moveTo>
                    <a:pt x="460" y="366"/>
                  </a:moveTo>
                  <a:cubicBezTo>
                    <a:pt x="460" y="289"/>
                    <a:pt x="399" y="228"/>
                    <a:pt x="322" y="228"/>
                  </a:cubicBezTo>
                  <a:cubicBezTo>
                    <a:pt x="247" y="228"/>
                    <a:pt x="186" y="289"/>
                    <a:pt x="185" y="365"/>
                  </a:cubicBezTo>
                  <a:cubicBezTo>
                    <a:pt x="185" y="442"/>
                    <a:pt x="246" y="504"/>
                    <a:pt x="323" y="504"/>
                  </a:cubicBezTo>
                  <a:cubicBezTo>
                    <a:pt x="398" y="504"/>
                    <a:pt x="459" y="442"/>
                    <a:pt x="460" y="3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" name="新月形 1"/>
            <p:cNvSpPr/>
            <p:nvPr/>
          </p:nvSpPr>
          <p:spPr>
            <a:xfrm rot="16200000">
              <a:off x="2591448" y="4371741"/>
              <a:ext cx="45939" cy="91244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3558" name="组合 45"/>
          <p:cNvGrpSpPr>
            <a:grpSpLocks/>
          </p:cNvGrpSpPr>
          <p:nvPr/>
        </p:nvGrpSpPr>
        <p:grpSpPr bwMode="auto">
          <a:xfrm>
            <a:off x="3370263" y="4468813"/>
            <a:ext cx="127000" cy="193675"/>
            <a:chOff x="2527139" y="4194663"/>
            <a:chExt cx="160670" cy="245669"/>
          </a:xfrm>
        </p:grpSpPr>
        <p:sp>
          <p:nvSpPr>
            <p:cNvPr id="23581" name="Freeform 303"/>
            <p:cNvSpPr>
              <a:spLocks noEditPoints="1"/>
            </p:cNvSpPr>
            <p:nvPr/>
          </p:nvSpPr>
          <p:spPr bwMode="auto">
            <a:xfrm>
              <a:off x="2527139" y="4194663"/>
              <a:ext cx="160670" cy="213676"/>
            </a:xfrm>
            <a:custGeom>
              <a:avLst/>
              <a:gdLst>
                <a:gd name="T0" fmla="*/ 83435 w 622"/>
                <a:gd name="T1" fmla="*/ 213676 h 831"/>
                <a:gd name="T2" fmla="*/ 47271 w 622"/>
                <a:gd name="T3" fmla="*/ 174078 h 831"/>
                <a:gd name="T4" fmla="*/ 13691 w 622"/>
                <a:gd name="T5" fmla="*/ 124451 h 831"/>
                <a:gd name="T6" fmla="*/ 41072 w 622"/>
                <a:gd name="T7" fmla="*/ 31627 h 831"/>
                <a:gd name="T8" fmla="*/ 158087 w 622"/>
                <a:gd name="T9" fmla="*/ 85625 h 831"/>
                <a:gd name="T10" fmla="*/ 141297 w 622"/>
                <a:gd name="T11" fmla="*/ 146308 h 831"/>
                <a:gd name="T12" fmla="*/ 113916 w 622"/>
                <a:gd name="T13" fmla="*/ 179735 h 831"/>
                <a:gd name="T14" fmla="*/ 83435 w 622"/>
                <a:gd name="T15" fmla="*/ 213676 h 831"/>
                <a:gd name="T16" fmla="*/ 118823 w 622"/>
                <a:gd name="T17" fmla="*/ 94110 h 831"/>
                <a:gd name="T18" fmla="*/ 83176 w 622"/>
                <a:gd name="T19" fmla="*/ 58626 h 831"/>
                <a:gd name="T20" fmla="*/ 47788 w 622"/>
                <a:gd name="T21" fmla="*/ 93853 h 831"/>
                <a:gd name="T22" fmla="*/ 83435 w 622"/>
                <a:gd name="T23" fmla="*/ 129594 h 831"/>
                <a:gd name="T24" fmla="*/ 118823 w 622"/>
                <a:gd name="T25" fmla="*/ 94110 h 8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2" h="831">
                  <a:moveTo>
                    <a:pt x="323" y="831"/>
                  </a:moveTo>
                  <a:cubicBezTo>
                    <a:pt x="278" y="781"/>
                    <a:pt x="230" y="729"/>
                    <a:pt x="183" y="677"/>
                  </a:cubicBezTo>
                  <a:cubicBezTo>
                    <a:pt x="131" y="619"/>
                    <a:pt x="82" y="558"/>
                    <a:pt x="53" y="484"/>
                  </a:cubicBezTo>
                  <a:cubicBezTo>
                    <a:pt x="0" y="349"/>
                    <a:pt x="43" y="202"/>
                    <a:pt x="159" y="123"/>
                  </a:cubicBezTo>
                  <a:cubicBezTo>
                    <a:pt x="340" y="0"/>
                    <a:pt x="589" y="115"/>
                    <a:pt x="612" y="333"/>
                  </a:cubicBezTo>
                  <a:cubicBezTo>
                    <a:pt x="622" y="421"/>
                    <a:pt x="596" y="499"/>
                    <a:pt x="547" y="569"/>
                  </a:cubicBezTo>
                  <a:cubicBezTo>
                    <a:pt x="515" y="614"/>
                    <a:pt x="477" y="656"/>
                    <a:pt x="441" y="699"/>
                  </a:cubicBezTo>
                  <a:cubicBezTo>
                    <a:pt x="402" y="744"/>
                    <a:pt x="361" y="789"/>
                    <a:pt x="323" y="831"/>
                  </a:cubicBezTo>
                  <a:close/>
                  <a:moveTo>
                    <a:pt x="460" y="366"/>
                  </a:moveTo>
                  <a:cubicBezTo>
                    <a:pt x="460" y="289"/>
                    <a:pt x="399" y="228"/>
                    <a:pt x="322" y="228"/>
                  </a:cubicBezTo>
                  <a:cubicBezTo>
                    <a:pt x="247" y="228"/>
                    <a:pt x="186" y="289"/>
                    <a:pt x="185" y="365"/>
                  </a:cubicBezTo>
                  <a:cubicBezTo>
                    <a:pt x="185" y="442"/>
                    <a:pt x="246" y="504"/>
                    <a:pt x="323" y="504"/>
                  </a:cubicBezTo>
                  <a:cubicBezTo>
                    <a:pt x="398" y="504"/>
                    <a:pt x="459" y="442"/>
                    <a:pt x="460" y="3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新月形 49"/>
            <p:cNvSpPr/>
            <p:nvPr/>
          </p:nvSpPr>
          <p:spPr>
            <a:xfrm rot="16200000">
              <a:off x="2590341" y="4370982"/>
              <a:ext cx="46315" cy="92385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3559" name="组合 50"/>
          <p:cNvGrpSpPr>
            <a:grpSpLocks/>
          </p:cNvGrpSpPr>
          <p:nvPr/>
        </p:nvGrpSpPr>
        <p:grpSpPr bwMode="auto">
          <a:xfrm>
            <a:off x="3841750" y="3978275"/>
            <a:ext cx="127000" cy="195263"/>
            <a:chOff x="2527139" y="4194663"/>
            <a:chExt cx="160670" cy="245669"/>
          </a:xfrm>
        </p:grpSpPr>
        <p:sp>
          <p:nvSpPr>
            <p:cNvPr id="23579" name="Freeform 303"/>
            <p:cNvSpPr>
              <a:spLocks noEditPoints="1"/>
            </p:cNvSpPr>
            <p:nvPr/>
          </p:nvSpPr>
          <p:spPr bwMode="auto">
            <a:xfrm>
              <a:off x="2527139" y="4194663"/>
              <a:ext cx="160670" cy="213676"/>
            </a:xfrm>
            <a:custGeom>
              <a:avLst/>
              <a:gdLst>
                <a:gd name="T0" fmla="*/ 83435 w 622"/>
                <a:gd name="T1" fmla="*/ 213676 h 831"/>
                <a:gd name="T2" fmla="*/ 47271 w 622"/>
                <a:gd name="T3" fmla="*/ 174078 h 831"/>
                <a:gd name="T4" fmla="*/ 13691 w 622"/>
                <a:gd name="T5" fmla="*/ 124451 h 831"/>
                <a:gd name="T6" fmla="*/ 41072 w 622"/>
                <a:gd name="T7" fmla="*/ 31627 h 831"/>
                <a:gd name="T8" fmla="*/ 158087 w 622"/>
                <a:gd name="T9" fmla="*/ 85625 h 831"/>
                <a:gd name="T10" fmla="*/ 141297 w 622"/>
                <a:gd name="T11" fmla="*/ 146308 h 831"/>
                <a:gd name="T12" fmla="*/ 113916 w 622"/>
                <a:gd name="T13" fmla="*/ 179735 h 831"/>
                <a:gd name="T14" fmla="*/ 83435 w 622"/>
                <a:gd name="T15" fmla="*/ 213676 h 831"/>
                <a:gd name="T16" fmla="*/ 118823 w 622"/>
                <a:gd name="T17" fmla="*/ 94110 h 831"/>
                <a:gd name="T18" fmla="*/ 83176 w 622"/>
                <a:gd name="T19" fmla="*/ 58626 h 831"/>
                <a:gd name="T20" fmla="*/ 47788 w 622"/>
                <a:gd name="T21" fmla="*/ 93853 h 831"/>
                <a:gd name="T22" fmla="*/ 83435 w 622"/>
                <a:gd name="T23" fmla="*/ 129594 h 831"/>
                <a:gd name="T24" fmla="*/ 118823 w 622"/>
                <a:gd name="T25" fmla="*/ 94110 h 8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2" h="831">
                  <a:moveTo>
                    <a:pt x="323" y="831"/>
                  </a:moveTo>
                  <a:cubicBezTo>
                    <a:pt x="278" y="781"/>
                    <a:pt x="230" y="729"/>
                    <a:pt x="183" y="677"/>
                  </a:cubicBezTo>
                  <a:cubicBezTo>
                    <a:pt x="131" y="619"/>
                    <a:pt x="82" y="558"/>
                    <a:pt x="53" y="484"/>
                  </a:cubicBezTo>
                  <a:cubicBezTo>
                    <a:pt x="0" y="349"/>
                    <a:pt x="43" y="202"/>
                    <a:pt x="159" y="123"/>
                  </a:cubicBezTo>
                  <a:cubicBezTo>
                    <a:pt x="340" y="0"/>
                    <a:pt x="589" y="115"/>
                    <a:pt x="612" y="333"/>
                  </a:cubicBezTo>
                  <a:cubicBezTo>
                    <a:pt x="622" y="421"/>
                    <a:pt x="596" y="499"/>
                    <a:pt x="547" y="569"/>
                  </a:cubicBezTo>
                  <a:cubicBezTo>
                    <a:pt x="515" y="614"/>
                    <a:pt x="477" y="656"/>
                    <a:pt x="441" y="699"/>
                  </a:cubicBezTo>
                  <a:cubicBezTo>
                    <a:pt x="402" y="744"/>
                    <a:pt x="361" y="789"/>
                    <a:pt x="323" y="831"/>
                  </a:cubicBezTo>
                  <a:close/>
                  <a:moveTo>
                    <a:pt x="460" y="366"/>
                  </a:moveTo>
                  <a:cubicBezTo>
                    <a:pt x="460" y="289"/>
                    <a:pt x="399" y="228"/>
                    <a:pt x="322" y="228"/>
                  </a:cubicBezTo>
                  <a:cubicBezTo>
                    <a:pt x="247" y="228"/>
                    <a:pt x="186" y="289"/>
                    <a:pt x="185" y="365"/>
                  </a:cubicBezTo>
                  <a:cubicBezTo>
                    <a:pt x="185" y="442"/>
                    <a:pt x="246" y="504"/>
                    <a:pt x="323" y="504"/>
                  </a:cubicBezTo>
                  <a:cubicBezTo>
                    <a:pt x="398" y="504"/>
                    <a:pt x="459" y="442"/>
                    <a:pt x="460" y="3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新月形 52"/>
            <p:cNvSpPr/>
            <p:nvPr/>
          </p:nvSpPr>
          <p:spPr>
            <a:xfrm rot="16200000">
              <a:off x="2590530" y="4371170"/>
              <a:ext cx="45939" cy="92385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3560" name="组合 53"/>
          <p:cNvGrpSpPr>
            <a:grpSpLocks/>
          </p:cNvGrpSpPr>
          <p:nvPr/>
        </p:nvGrpSpPr>
        <p:grpSpPr bwMode="auto">
          <a:xfrm>
            <a:off x="3043238" y="3810000"/>
            <a:ext cx="127000" cy="195263"/>
            <a:chOff x="2527139" y="4194663"/>
            <a:chExt cx="160670" cy="245669"/>
          </a:xfrm>
        </p:grpSpPr>
        <p:sp>
          <p:nvSpPr>
            <p:cNvPr id="23577" name="Freeform 303"/>
            <p:cNvSpPr>
              <a:spLocks noEditPoints="1"/>
            </p:cNvSpPr>
            <p:nvPr/>
          </p:nvSpPr>
          <p:spPr bwMode="auto">
            <a:xfrm>
              <a:off x="2527139" y="4194663"/>
              <a:ext cx="160670" cy="213676"/>
            </a:xfrm>
            <a:custGeom>
              <a:avLst/>
              <a:gdLst>
                <a:gd name="T0" fmla="*/ 83435 w 622"/>
                <a:gd name="T1" fmla="*/ 213676 h 831"/>
                <a:gd name="T2" fmla="*/ 47271 w 622"/>
                <a:gd name="T3" fmla="*/ 174078 h 831"/>
                <a:gd name="T4" fmla="*/ 13691 w 622"/>
                <a:gd name="T5" fmla="*/ 124451 h 831"/>
                <a:gd name="T6" fmla="*/ 41072 w 622"/>
                <a:gd name="T7" fmla="*/ 31627 h 831"/>
                <a:gd name="T8" fmla="*/ 158087 w 622"/>
                <a:gd name="T9" fmla="*/ 85625 h 831"/>
                <a:gd name="T10" fmla="*/ 141297 w 622"/>
                <a:gd name="T11" fmla="*/ 146308 h 831"/>
                <a:gd name="T12" fmla="*/ 113916 w 622"/>
                <a:gd name="T13" fmla="*/ 179735 h 831"/>
                <a:gd name="T14" fmla="*/ 83435 w 622"/>
                <a:gd name="T15" fmla="*/ 213676 h 831"/>
                <a:gd name="T16" fmla="*/ 118823 w 622"/>
                <a:gd name="T17" fmla="*/ 94110 h 831"/>
                <a:gd name="T18" fmla="*/ 83176 w 622"/>
                <a:gd name="T19" fmla="*/ 58626 h 831"/>
                <a:gd name="T20" fmla="*/ 47788 w 622"/>
                <a:gd name="T21" fmla="*/ 93853 h 831"/>
                <a:gd name="T22" fmla="*/ 83435 w 622"/>
                <a:gd name="T23" fmla="*/ 129594 h 831"/>
                <a:gd name="T24" fmla="*/ 118823 w 622"/>
                <a:gd name="T25" fmla="*/ 94110 h 8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2" h="831">
                  <a:moveTo>
                    <a:pt x="323" y="831"/>
                  </a:moveTo>
                  <a:cubicBezTo>
                    <a:pt x="278" y="781"/>
                    <a:pt x="230" y="729"/>
                    <a:pt x="183" y="677"/>
                  </a:cubicBezTo>
                  <a:cubicBezTo>
                    <a:pt x="131" y="619"/>
                    <a:pt x="82" y="558"/>
                    <a:pt x="53" y="484"/>
                  </a:cubicBezTo>
                  <a:cubicBezTo>
                    <a:pt x="0" y="349"/>
                    <a:pt x="43" y="202"/>
                    <a:pt x="159" y="123"/>
                  </a:cubicBezTo>
                  <a:cubicBezTo>
                    <a:pt x="340" y="0"/>
                    <a:pt x="589" y="115"/>
                    <a:pt x="612" y="333"/>
                  </a:cubicBezTo>
                  <a:cubicBezTo>
                    <a:pt x="622" y="421"/>
                    <a:pt x="596" y="499"/>
                    <a:pt x="547" y="569"/>
                  </a:cubicBezTo>
                  <a:cubicBezTo>
                    <a:pt x="515" y="614"/>
                    <a:pt x="477" y="656"/>
                    <a:pt x="441" y="699"/>
                  </a:cubicBezTo>
                  <a:cubicBezTo>
                    <a:pt x="402" y="744"/>
                    <a:pt x="361" y="789"/>
                    <a:pt x="323" y="831"/>
                  </a:cubicBezTo>
                  <a:close/>
                  <a:moveTo>
                    <a:pt x="460" y="366"/>
                  </a:moveTo>
                  <a:cubicBezTo>
                    <a:pt x="460" y="289"/>
                    <a:pt x="399" y="228"/>
                    <a:pt x="322" y="228"/>
                  </a:cubicBezTo>
                  <a:cubicBezTo>
                    <a:pt x="247" y="228"/>
                    <a:pt x="186" y="289"/>
                    <a:pt x="185" y="365"/>
                  </a:cubicBezTo>
                  <a:cubicBezTo>
                    <a:pt x="185" y="442"/>
                    <a:pt x="246" y="504"/>
                    <a:pt x="323" y="504"/>
                  </a:cubicBezTo>
                  <a:cubicBezTo>
                    <a:pt x="398" y="504"/>
                    <a:pt x="459" y="442"/>
                    <a:pt x="460" y="3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新月形 55"/>
            <p:cNvSpPr/>
            <p:nvPr/>
          </p:nvSpPr>
          <p:spPr>
            <a:xfrm rot="16200000">
              <a:off x="2590530" y="4371170"/>
              <a:ext cx="45939" cy="92385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 bwMode="auto">
          <a:xfrm>
            <a:off x="5395913" y="1719263"/>
            <a:ext cx="18478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  <a:latin typeface="+mn-lt"/>
                <a:ea typeface="+mj-ea"/>
              </a:rPr>
              <a:t>4087</a:t>
            </a:r>
            <a:r>
              <a:rPr lang="en-US" altLang="zh-CN" sz="2400" dirty="0">
                <a:solidFill>
                  <a:schemeClr val="bg1"/>
                </a:solidFill>
                <a:latin typeface="+mn-lt"/>
                <a:ea typeface="+mj-ea"/>
              </a:rPr>
              <a:t>K</a:t>
            </a:r>
            <a:endParaRPr lang="zh-CN" altLang="en-US" sz="320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sp>
        <p:nvSpPr>
          <p:cNvPr id="23562" name="文本框 34"/>
          <p:cNvSpPr txBox="1">
            <a:spLocks noChangeArrowheads="1"/>
          </p:cNvSpPr>
          <p:nvPr/>
        </p:nvSpPr>
        <p:spPr bwMode="auto">
          <a:xfrm>
            <a:off x="5384800" y="2314575"/>
            <a:ext cx="2916238" cy="102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请输入适量文字在此处进行解释说明，以便于读者合理理解上述标题的内容。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491163" y="2295525"/>
            <a:ext cx="26241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4" name="文本框 58"/>
          <p:cNvSpPr txBox="1">
            <a:spLocks noChangeArrowheads="1"/>
          </p:cNvSpPr>
          <p:nvPr/>
        </p:nvSpPr>
        <p:spPr bwMode="auto">
          <a:xfrm>
            <a:off x="7281863" y="1946275"/>
            <a:ext cx="842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zh-CN" altLang="en-US" dirty="0">
                <a:solidFill>
                  <a:schemeClr val="bg1"/>
                </a:solidFill>
              </a:rPr>
              <a:t>四川</a:t>
            </a: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8842375" y="1719263"/>
            <a:ext cx="18478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  <a:latin typeface="+mn-lt"/>
                <a:ea typeface="+mj-ea"/>
              </a:rPr>
              <a:t>4347</a:t>
            </a:r>
            <a:r>
              <a:rPr lang="en-US" altLang="zh-CN" sz="2400" dirty="0">
                <a:solidFill>
                  <a:schemeClr val="bg1"/>
                </a:solidFill>
                <a:latin typeface="+mn-lt"/>
                <a:ea typeface="+mj-ea"/>
              </a:rPr>
              <a:t>K</a:t>
            </a:r>
            <a:endParaRPr lang="zh-CN" altLang="en-US" sz="320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sp>
        <p:nvSpPr>
          <p:cNvPr id="23566" name="文本框 34"/>
          <p:cNvSpPr txBox="1">
            <a:spLocks noChangeArrowheads="1"/>
          </p:cNvSpPr>
          <p:nvPr/>
        </p:nvSpPr>
        <p:spPr bwMode="auto">
          <a:xfrm>
            <a:off x="8831263" y="2314575"/>
            <a:ext cx="2916237" cy="102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8936038" y="2295525"/>
            <a:ext cx="26257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8" name="文本框 64"/>
          <p:cNvSpPr txBox="1">
            <a:spLocks noChangeArrowheads="1"/>
          </p:cNvSpPr>
          <p:nvPr/>
        </p:nvSpPr>
        <p:spPr bwMode="auto">
          <a:xfrm>
            <a:off x="10728325" y="1946275"/>
            <a:ext cx="842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zh-CN" altLang="en-US">
                <a:solidFill>
                  <a:schemeClr val="bg1"/>
                </a:solidFill>
              </a:rPr>
              <a:t>陕西</a:t>
            </a:r>
          </a:p>
        </p:txBody>
      </p:sp>
      <p:sp>
        <p:nvSpPr>
          <p:cNvPr id="67" name="文本框 66"/>
          <p:cNvSpPr txBox="1"/>
          <p:nvPr/>
        </p:nvSpPr>
        <p:spPr bwMode="auto">
          <a:xfrm>
            <a:off x="5407025" y="4049713"/>
            <a:ext cx="18478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  <a:latin typeface="+mn-lt"/>
                <a:ea typeface="+mj-ea"/>
              </a:rPr>
              <a:t>3245</a:t>
            </a:r>
            <a:r>
              <a:rPr lang="en-US" altLang="zh-CN" sz="2400" dirty="0">
                <a:solidFill>
                  <a:schemeClr val="bg1"/>
                </a:solidFill>
                <a:latin typeface="+mn-lt"/>
                <a:ea typeface="+mj-ea"/>
              </a:rPr>
              <a:t>K</a:t>
            </a:r>
            <a:endParaRPr lang="zh-CN" altLang="en-US" sz="320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sp>
        <p:nvSpPr>
          <p:cNvPr id="23570" name="文本框 34"/>
          <p:cNvSpPr txBox="1">
            <a:spLocks noChangeArrowheads="1"/>
          </p:cNvSpPr>
          <p:nvPr/>
        </p:nvSpPr>
        <p:spPr bwMode="auto">
          <a:xfrm>
            <a:off x="5395913" y="4646613"/>
            <a:ext cx="2916237" cy="102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69" name="直接连接符 68"/>
          <p:cNvCxnSpPr/>
          <p:nvPr/>
        </p:nvCxnSpPr>
        <p:spPr>
          <a:xfrm>
            <a:off x="5502275" y="4625975"/>
            <a:ext cx="2624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2" name="文本框 69"/>
          <p:cNvSpPr txBox="1">
            <a:spLocks noChangeArrowheads="1"/>
          </p:cNvSpPr>
          <p:nvPr/>
        </p:nvSpPr>
        <p:spPr bwMode="auto">
          <a:xfrm>
            <a:off x="7292975" y="4276725"/>
            <a:ext cx="842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zh-CN" altLang="en-US">
                <a:solidFill>
                  <a:schemeClr val="bg1"/>
                </a:solidFill>
              </a:rPr>
              <a:t>湖南</a:t>
            </a:r>
          </a:p>
        </p:txBody>
      </p:sp>
      <p:sp>
        <p:nvSpPr>
          <p:cNvPr id="72" name="文本框 71"/>
          <p:cNvSpPr txBox="1"/>
          <p:nvPr/>
        </p:nvSpPr>
        <p:spPr bwMode="auto">
          <a:xfrm>
            <a:off x="8816975" y="4049713"/>
            <a:ext cx="18478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  <a:latin typeface="+mn-lt"/>
                <a:ea typeface="+mj-ea"/>
              </a:rPr>
              <a:t>3421</a:t>
            </a:r>
            <a:r>
              <a:rPr lang="en-US" altLang="zh-CN" sz="2400" dirty="0">
                <a:solidFill>
                  <a:schemeClr val="bg1"/>
                </a:solidFill>
                <a:latin typeface="+mn-lt"/>
                <a:ea typeface="+mj-ea"/>
              </a:rPr>
              <a:t>K</a:t>
            </a:r>
            <a:endParaRPr lang="zh-CN" altLang="en-US" sz="3200" dirty="0">
              <a:solidFill>
                <a:schemeClr val="bg1"/>
              </a:solidFill>
              <a:latin typeface="+mn-lt"/>
              <a:ea typeface="+mj-ea"/>
            </a:endParaRPr>
          </a:p>
        </p:txBody>
      </p:sp>
      <p:sp>
        <p:nvSpPr>
          <p:cNvPr id="23574" name="文本框 34"/>
          <p:cNvSpPr txBox="1">
            <a:spLocks noChangeArrowheads="1"/>
          </p:cNvSpPr>
          <p:nvPr/>
        </p:nvSpPr>
        <p:spPr bwMode="auto">
          <a:xfrm>
            <a:off x="8805863" y="4646613"/>
            <a:ext cx="2916237" cy="102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Tx/>
              <a:buNone/>
              <a:defRPr sz="1600">
                <a:solidFill>
                  <a:schemeClr val="bg1"/>
                </a:solidFill>
                <a:latin typeface="+mn-ea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r>
              <a:rPr lang="zh-CN" altLang="en-US" dirty="0"/>
              <a:t>请输入适量文字在此处进行解释说明，以便于读者合理理解上述标题的内容。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8910638" y="4625975"/>
            <a:ext cx="26257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6" name="文本框 74"/>
          <p:cNvSpPr txBox="1">
            <a:spLocks noChangeArrowheads="1"/>
          </p:cNvSpPr>
          <p:nvPr/>
        </p:nvSpPr>
        <p:spPr bwMode="auto">
          <a:xfrm>
            <a:off x="10702925" y="4276725"/>
            <a:ext cx="842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方正兰亭黑简体" panose="02000000000000000000" pitchFamily="2" charset="-122"/>
              </a:defRPr>
            </a:lvl9pPr>
          </a:lstStyle>
          <a:p>
            <a:pPr algn="r"/>
            <a:r>
              <a:rPr lang="zh-CN" altLang="en-US">
                <a:solidFill>
                  <a:schemeClr val="bg1"/>
                </a:solidFill>
              </a:rPr>
              <a:t>安徽</a:t>
            </a:r>
          </a:p>
        </p:txBody>
      </p:sp>
    </p:spTree>
    <p:extLst>
      <p:ext uri="{BB962C8B-B14F-4D97-AF65-F5344CB8AC3E}">
        <p14:creationId xmlns:p14="http://schemas.microsoft.com/office/powerpoint/2010/main" val="1000955889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7" grpId="0"/>
      <p:bldP spid="23562" grpId="0"/>
      <p:bldP spid="23564" grpId="0"/>
      <p:bldP spid="62" grpId="0"/>
      <p:bldP spid="23566" grpId="0"/>
      <p:bldP spid="23568" grpId="0"/>
      <p:bldP spid="67" grpId="0"/>
      <p:bldP spid="23570" grpId="0"/>
      <p:bldP spid="23572" grpId="0"/>
      <p:bldP spid="72" grpId="0"/>
      <p:bldP spid="23574" grpId="0"/>
      <p:bldP spid="235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6000">
              <a:srgbClr val="0DB5C5"/>
            </a:gs>
            <a:gs pos="50298">
              <a:srgbClr val="2082B4"/>
            </a:gs>
            <a:gs pos="30000">
              <a:srgbClr val="305AA6"/>
            </a:gs>
            <a:gs pos="15000">
              <a:srgbClr val="403198"/>
            </a:gs>
            <a:gs pos="100000">
              <a:srgbClr val="03D3C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直接连接符 107"/>
          <p:cNvCxnSpPr/>
          <p:nvPr/>
        </p:nvCxnSpPr>
        <p:spPr>
          <a:xfrm>
            <a:off x="4241800" y="1739900"/>
            <a:ext cx="3708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4241800" y="2954338"/>
            <a:ext cx="3708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4" name="组合 116"/>
          <p:cNvGrpSpPr>
            <a:grpSpLocks/>
          </p:cNvGrpSpPr>
          <p:nvPr/>
        </p:nvGrpSpPr>
        <p:grpSpPr bwMode="auto">
          <a:xfrm>
            <a:off x="3049588" y="1765300"/>
            <a:ext cx="6092825" cy="1104900"/>
            <a:chOff x="120444" y="1836130"/>
            <a:chExt cx="6091084" cy="1104473"/>
          </a:xfrm>
        </p:grpSpPr>
        <p:sp>
          <p:nvSpPr>
            <p:cNvPr id="110" name="文本框 109"/>
            <p:cNvSpPr txBox="1"/>
            <p:nvPr/>
          </p:nvSpPr>
          <p:spPr>
            <a:xfrm>
              <a:off x="120444" y="1836130"/>
              <a:ext cx="6091084" cy="831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800" dirty="0">
                  <a:solidFill>
                    <a:schemeClr val="bg1"/>
                  </a:solidFill>
                  <a:latin typeface="+mj-ea"/>
                  <a:ea typeface="+mj-ea"/>
                </a:rPr>
                <a:t>谢谢观看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334695" y="2478820"/>
              <a:ext cx="5662581" cy="4617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rPr>
                <a:t>THANKS FOR WATCHING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963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自我介绍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Broadway"/>
        <a:ea typeface="方正清刻本悦宋简体"/>
        <a:cs typeface=""/>
      </a:majorFont>
      <a:minorFont>
        <a:latin typeface="华文细黑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1909</Words>
  <Application>Microsoft Office PowerPoint</Application>
  <PresentationFormat>宽屏</PresentationFormat>
  <Paragraphs>250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Microsoft JhengHei UI</vt:lpstr>
      <vt:lpstr>方正兰亭黑简体</vt:lpstr>
      <vt:lpstr>方正清刻本悦宋简体</vt:lpstr>
      <vt:lpstr>华文细黑</vt:lpstr>
      <vt:lpstr>宋体</vt:lpstr>
      <vt:lpstr>微软雅黑</vt:lpstr>
      <vt:lpstr>Arial</vt:lpstr>
      <vt:lpstr>Broadway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自我介绍</dc:title>
  <dc:creator>第一PPT</dc:creator>
  <cp:keywords>www.1ppt.com</cp:keywords>
  <cp:lastModifiedBy>faith123</cp:lastModifiedBy>
  <cp:revision>22</cp:revision>
  <dcterms:created xsi:type="dcterms:W3CDTF">2016-09-12T14:15:35Z</dcterms:created>
  <dcterms:modified xsi:type="dcterms:W3CDTF">2019-01-11T05:58:22Z</dcterms:modified>
</cp:coreProperties>
</file>