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97" r:id="rId3"/>
    <p:sldId id="311" r:id="rId5"/>
    <p:sldId id="312" r:id="rId6"/>
    <p:sldId id="325" r:id="rId7"/>
    <p:sldId id="299" r:id="rId8"/>
    <p:sldId id="321" r:id="rId9"/>
    <p:sldId id="324" r:id="rId10"/>
    <p:sldId id="300" r:id="rId11"/>
    <p:sldId id="319" r:id="rId12"/>
    <p:sldId id="304" r:id="rId13"/>
    <p:sldId id="323" r:id="rId14"/>
    <p:sldId id="322" r:id="rId15"/>
    <p:sldId id="307" r:id="rId16"/>
    <p:sldId id="310" r:id="rId17"/>
    <p:sldId id="326" r:id="rId18"/>
  </p:sldIdLst>
  <p:sldSz cx="12192000" cy="6858000"/>
  <p:notesSz cx="6858000" cy="9144000"/>
  <p:embeddedFontLst>
    <p:embeddedFont>
      <p:font typeface="Lao UI" panose="020B0502040204020203" pitchFamily="34" charset="0"/>
      <p:regular r:id="rId22"/>
      <p:bold r:id="rId23"/>
    </p:embeddedFont>
    <p:embeddedFont>
      <p:font typeface="微软雅黑" panose="020B0503020204020204" pitchFamily="34" charset="-122"/>
      <p:regular r:id="rId24"/>
    </p:embeddedFont>
    <p:embeddedFont>
      <p:font typeface="Calibri" panose="020F0502020204030204" pitchFamily="34" charset="0"/>
      <p:regular r:id="rId25"/>
      <p:bold r:id="rId26"/>
      <p:italic r:id="rId27"/>
      <p:boldItalic r:id="rId28"/>
    </p:embeddedFont>
    <p:embeddedFont>
      <p:font typeface="DFGothic-EB" panose="02010609010101010101" pitchFamily="1" charset="-128"/>
      <p:regular r:id="rId29"/>
    </p:embeddedFont>
    <p:embeddedFont>
      <p:font typeface="Open Sans" panose="020B0606030504020204"/>
      <p:regular r:id="rId30"/>
      <p:bold r:id="rId31"/>
      <p:italic r:id="rId32"/>
      <p:boldItalic r:id="rId33"/>
    </p:embeddedFont>
    <p:embeddedFont>
      <p:font typeface="Aharoni" panose="02010803020104030203" pitchFamily="2" charset="-79"/>
      <p:bold r:id="rId34"/>
    </p:embeddedFont>
  </p:embeddedFontLst>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Lao UI" panose="020B0502040204020203" pitchFamily="34" charset="0"/>
        <a:ea typeface="华康少女文字W5(P)" panose="040F0500000000000000" pitchFamily="8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Lao UI" panose="020B0502040204020203" pitchFamily="34" charset="0"/>
        <a:ea typeface="华康少女文字W5(P)" panose="040F0500000000000000" pitchFamily="8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Lao UI" panose="020B0502040204020203" pitchFamily="34" charset="0"/>
        <a:ea typeface="华康少女文字W5(P)" panose="040F0500000000000000" pitchFamily="8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Lao UI" panose="020B0502040204020203" pitchFamily="34" charset="0"/>
        <a:ea typeface="华康少女文字W5(P)" panose="040F0500000000000000" pitchFamily="8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Lao UI" panose="020B0502040204020203" pitchFamily="34" charset="0"/>
        <a:ea typeface="华康少女文字W5(P)" panose="040F0500000000000000" pitchFamily="8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Lao UI" panose="020B0502040204020203" pitchFamily="34" charset="0"/>
        <a:ea typeface="华康少女文字W5(P)" panose="040F0500000000000000" pitchFamily="8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Lao UI" panose="020B0502040204020203" pitchFamily="34" charset="0"/>
        <a:ea typeface="华康少女文字W5(P)" panose="040F0500000000000000" pitchFamily="8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Lao UI" panose="020B0502040204020203" pitchFamily="34" charset="0"/>
        <a:ea typeface="华康少女文字W5(P)" panose="040F0500000000000000" pitchFamily="8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Lao UI" panose="020B0502040204020203" pitchFamily="34" charset="0"/>
        <a:ea typeface="华康少女文字W5(P)" panose="040F0500000000000000" pitchFamily="8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6333"/>
    <a:srgbClr val="EFC0BF"/>
    <a:srgbClr val="E6A09E"/>
    <a:srgbClr val="F57E1B"/>
    <a:srgbClr val="C545BC"/>
    <a:srgbClr val="2D9096"/>
    <a:srgbClr val="5CA139"/>
    <a:srgbClr val="EF5F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p:restoredTop sz="94660"/>
  </p:normalViewPr>
  <p:slideViewPr>
    <p:cSldViewPr snapToGrid="0">
      <p:cViewPr varScale="1">
        <p:scale>
          <a:sx n="92" d="100"/>
          <a:sy n="92" d="100"/>
        </p:scale>
        <p:origin x="90" y="66"/>
      </p:cViewPr>
      <p:guideLst/>
    </p:cSldViewPr>
  </p:slideViewPr>
  <p:notesTextViewPr>
    <p:cViewPr>
      <p:scale>
        <a:sx n="1" d="1"/>
        <a:sy n="1" d="1"/>
      </p:scale>
      <p:origin x="0" y="0"/>
    </p:cViewPr>
  </p:notesTextViewPr>
  <p:sorterViewPr showFormatting="0">
    <p:cViewPr varScale="1">
      <p:scale>
        <a:sx n="100" d="100"/>
        <a:sy n="100" d="100"/>
      </p:scale>
      <p:origin x="0" y="-63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font" Target="fonts/font13.fntdata"/><Relationship Id="rId33" Type="http://schemas.openxmlformats.org/officeDocument/2006/relationships/font" Target="fonts/font12.fntdata"/><Relationship Id="rId32" Type="http://schemas.openxmlformats.org/officeDocument/2006/relationships/font" Target="fonts/font11.fntdata"/><Relationship Id="rId31" Type="http://schemas.openxmlformats.org/officeDocument/2006/relationships/font" Target="fonts/font10.fntdata"/><Relationship Id="rId30" Type="http://schemas.openxmlformats.org/officeDocument/2006/relationships/font" Target="fonts/font9.fntdata"/><Relationship Id="rId3" Type="http://schemas.openxmlformats.org/officeDocument/2006/relationships/slide" Target="slides/slide1.xml"/><Relationship Id="rId29" Type="http://schemas.openxmlformats.org/officeDocument/2006/relationships/font" Target="fonts/font8.fntdata"/><Relationship Id="rId28" Type="http://schemas.openxmlformats.org/officeDocument/2006/relationships/font" Target="fonts/font7.fntdata"/><Relationship Id="rId27" Type="http://schemas.openxmlformats.org/officeDocument/2006/relationships/font" Target="fonts/font6.fntdata"/><Relationship Id="rId26" Type="http://schemas.openxmlformats.org/officeDocument/2006/relationships/font" Target="fonts/font5.fntdata"/><Relationship Id="rId25" Type="http://schemas.openxmlformats.org/officeDocument/2006/relationships/font" Target="fonts/font4.fntdata"/><Relationship Id="rId24" Type="http://schemas.openxmlformats.org/officeDocument/2006/relationships/font" Target="fonts/font3.fntdata"/><Relationship Id="rId23" Type="http://schemas.openxmlformats.org/officeDocument/2006/relationships/font" Target="fonts/font2.fntdata"/><Relationship Id="rId22" Type="http://schemas.openxmlformats.org/officeDocument/2006/relationships/font" Target="fonts/font1.fntdata"/><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base" latinLnBrk="0" hangingPunct="1">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F50E88E5-26F6-4DF3-991D-61C8AB92992B}" type="slidenum">
              <a:rPr kumimoji="0" lang="zh-CN" altLang="en-US" sz="1200" b="0" i="0" u="none" strike="noStrike" kern="1200" cap="none" spc="0" normalizeH="0" baseline="0" noProof="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a:ln>
            <a:solidFill>
              <a:srgbClr val="000000">
                <a:alpha val="100000"/>
              </a:srgbClr>
            </a:solidFill>
            <a:miter lim="800000"/>
          </a:ln>
        </p:spPr>
      </p:sp>
      <p:sp>
        <p:nvSpPr>
          <p:cNvPr id="5123"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r>
              <a:rPr lang="zh-CN" altLang="en-US" dirty="0"/>
              <a:t>更多模板请关注：https://haosc.taobao.com</a:t>
            </a:r>
            <a:endParaRPr lang="zh-CN" altLang="en-US" dirty="0"/>
          </a:p>
        </p:txBody>
      </p:sp>
      <p:sp>
        <p:nvSpPr>
          <p:cNvPr id="5124" name="灯片编号占位符 3"/>
          <p:cNvSpPr txBox="1">
            <a:spLocks noGrp="1"/>
          </p:cNvSpPr>
          <p:nvPr>
            <p:ph type="sldNum" sz="quarter"/>
          </p:nvPr>
        </p:nvSpPr>
        <p:spPr>
          <a:xfrm>
            <a:off x="3884613" y="8685213"/>
            <a:ext cx="2971800" cy="458787"/>
          </a:xfrm>
          <a:prstGeom prst="rect">
            <a:avLst/>
          </a:prstGeom>
          <a:noFill/>
          <a:ln w="9525">
            <a:noFill/>
          </a:ln>
        </p:spPr>
        <p:txBody>
          <a:bodyPr anchor="b"/>
          <a:lstStyle/>
          <a:p>
            <a:pPr lvl="0" algn="r" eaLnBrk="1" hangingPunct="1"/>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ln>
            <a:solidFill>
              <a:srgbClr val="000000">
                <a:alpha val="100000"/>
              </a:srgbClr>
            </a:solidFill>
            <a:miter lim="800000"/>
          </a:ln>
        </p:spPr>
      </p:sp>
      <p:sp>
        <p:nvSpPr>
          <p:cNvPr id="7171"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
        <p:nvSpPr>
          <p:cNvPr id="7172" name="灯片编号占位符 3"/>
          <p:cNvSpPr txBox="1">
            <a:spLocks noGrp="1"/>
          </p:cNvSpPr>
          <p:nvPr>
            <p:ph type="sldNum" sz="quarter"/>
          </p:nvPr>
        </p:nvSpPr>
        <p:spPr>
          <a:xfrm>
            <a:off x="3884613" y="8685213"/>
            <a:ext cx="2971800" cy="458787"/>
          </a:xfrm>
          <a:prstGeom prst="rect">
            <a:avLst/>
          </a:prstGeom>
          <a:noFill/>
          <a:ln w="9525">
            <a:noFill/>
          </a:ln>
        </p:spPr>
        <p:txBody>
          <a:bodyPr anchor="b"/>
          <a:lstStyle/>
          <a:p>
            <a:pPr lvl="0" algn="r" eaLnBrk="1" hangingPunct="1"/>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a:ln>
            <a:solidFill>
              <a:srgbClr val="000000">
                <a:alpha val="100000"/>
              </a:srgbClr>
            </a:solidFill>
            <a:miter lim="800000"/>
          </a:ln>
        </p:spPr>
      </p:sp>
      <p:sp>
        <p:nvSpPr>
          <p:cNvPr id="9219"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
        <p:nvSpPr>
          <p:cNvPr id="9220" name="灯片编号占位符 3"/>
          <p:cNvSpPr txBox="1">
            <a:spLocks noGrp="1"/>
          </p:cNvSpPr>
          <p:nvPr>
            <p:ph type="sldNum" sz="quarter"/>
          </p:nvPr>
        </p:nvSpPr>
        <p:spPr>
          <a:xfrm>
            <a:off x="3884613" y="8685213"/>
            <a:ext cx="2971800" cy="458787"/>
          </a:xfrm>
          <a:prstGeom prst="rect">
            <a:avLst/>
          </a:prstGeom>
          <a:noFill/>
          <a:ln w="9525">
            <a:noFill/>
          </a:ln>
        </p:spPr>
        <p:txBody>
          <a:bodyPr anchor="b"/>
          <a:lstStyle/>
          <a:p>
            <a:pPr lvl="0" algn="r" eaLnBrk="1" hangingPunct="1"/>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a:ln>
            <a:solidFill>
              <a:srgbClr val="000000">
                <a:alpha val="100000"/>
              </a:srgbClr>
            </a:solidFill>
            <a:miter lim="800000"/>
          </a:ln>
        </p:spPr>
      </p:sp>
      <p:sp>
        <p:nvSpPr>
          <p:cNvPr id="13315"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
        <p:nvSpPr>
          <p:cNvPr id="13316" name="灯片编号占位符 3"/>
          <p:cNvSpPr txBox="1">
            <a:spLocks noGrp="1"/>
          </p:cNvSpPr>
          <p:nvPr>
            <p:ph type="sldNum" sz="quarter"/>
          </p:nvPr>
        </p:nvSpPr>
        <p:spPr>
          <a:xfrm>
            <a:off x="3884613" y="8685213"/>
            <a:ext cx="2971800" cy="458787"/>
          </a:xfrm>
          <a:prstGeom prst="rect">
            <a:avLst/>
          </a:prstGeom>
          <a:noFill/>
          <a:ln w="9525">
            <a:noFill/>
          </a:ln>
        </p:spPr>
        <p:txBody>
          <a:bodyPr anchor="b"/>
          <a:lstStyle/>
          <a:p>
            <a:pPr lvl="0" algn="r" eaLnBrk="1" hangingPunct="1"/>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a:ln>
            <a:solidFill>
              <a:srgbClr val="000000">
                <a:alpha val="100000"/>
              </a:srgbClr>
            </a:solidFill>
            <a:miter lim="800000"/>
          </a:ln>
        </p:spPr>
      </p:sp>
      <p:sp>
        <p:nvSpPr>
          <p:cNvPr id="17411"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
        <p:nvSpPr>
          <p:cNvPr id="17412" name="灯片编号占位符 3"/>
          <p:cNvSpPr txBox="1">
            <a:spLocks noGrp="1"/>
          </p:cNvSpPr>
          <p:nvPr>
            <p:ph type="sldNum" sz="quarter"/>
          </p:nvPr>
        </p:nvSpPr>
        <p:spPr>
          <a:xfrm>
            <a:off x="3884613" y="8685213"/>
            <a:ext cx="2971800" cy="458787"/>
          </a:xfrm>
          <a:prstGeom prst="rect">
            <a:avLst/>
          </a:prstGeom>
          <a:noFill/>
          <a:ln w="9525">
            <a:noFill/>
          </a:ln>
        </p:spPr>
        <p:txBody>
          <a:bodyPr anchor="b"/>
          <a:lstStyle/>
          <a:p>
            <a:pPr lvl="0" algn="r" eaLnBrk="1" hangingPunct="1"/>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a:ln>
            <a:solidFill>
              <a:srgbClr val="000000">
                <a:alpha val="100000"/>
              </a:srgbClr>
            </a:solidFill>
            <a:miter lim="800000"/>
          </a:ln>
        </p:spPr>
      </p:sp>
      <p:sp>
        <p:nvSpPr>
          <p:cNvPr id="19459"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
        <p:nvSpPr>
          <p:cNvPr id="19460" name="灯片编号占位符 3"/>
          <p:cNvSpPr txBox="1">
            <a:spLocks noGrp="1"/>
          </p:cNvSpPr>
          <p:nvPr>
            <p:ph type="sldNum" sz="quarter"/>
          </p:nvPr>
        </p:nvSpPr>
        <p:spPr>
          <a:xfrm>
            <a:off x="3884613" y="8685213"/>
            <a:ext cx="2971800" cy="458787"/>
          </a:xfrm>
          <a:prstGeom prst="rect">
            <a:avLst/>
          </a:prstGeom>
          <a:noFill/>
          <a:ln w="9525">
            <a:noFill/>
          </a:ln>
        </p:spPr>
        <p:txBody>
          <a:bodyPr anchor="b"/>
          <a:lstStyle/>
          <a:p>
            <a:pPr lvl="0" algn="r" eaLnBrk="1" hangingPunct="1"/>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a:ln>
            <a:solidFill>
              <a:srgbClr val="000000"/>
            </a:solidFill>
            <a:miter/>
          </a:ln>
        </p:spPr>
      </p:sp>
      <p:sp>
        <p:nvSpPr>
          <p:cNvPr id="21507" name="备注占位符 2"/>
          <p:cNvSpPr>
            <a:spLocks noGrp="1"/>
          </p:cNvSpPr>
          <p:nvPr>
            <p:ph type="body" idx="1"/>
          </p:nvPr>
        </p:nvSpPr>
        <p:spPr>
          <a:noFill/>
          <a:ln>
            <a:noFill/>
          </a:ln>
        </p:spPr>
        <p:txBody>
          <a:bodyPr wrap="square" lIns="91440" tIns="45720" rIns="91440" bIns="45720" anchor="t"/>
          <a:lstStyle/>
          <a:p>
            <a:pPr lvl="0" eaLnBrk="1" hangingPunct="1"/>
            <a:endParaRPr lang="zh-CN" altLang="en-US" dirty="0"/>
          </a:p>
        </p:txBody>
      </p:sp>
      <p:sp>
        <p:nvSpPr>
          <p:cNvPr id="4" name="灯片编号占位符 3"/>
          <p:cNvSpPr txBox="1">
            <a:spLocks noGrp="1"/>
          </p:cNvSpPr>
          <p:nvPr>
            <p:ph type="sldNum" sz="quarter"/>
          </p:nvPr>
        </p:nvSpPr>
        <p:spPr>
          <a:noFill/>
        </p:spPr>
        <p:txBody>
          <a:bodyPr lIns="91440" tIns="45720" rIns="91440" bIns="45720" rtlCol="0" anchor="b"/>
          <a:lstStyle/>
          <a:p>
            <a:pPr marL="0" marR="0" lvl="0" indent="0" algn="r" defTabSz="914400" rtl="0" eaLnBrk="1" fontAlgn="auto" latinLnBrk="0" hangingPunct="1">
              <a:lnSpc>
                <a:spcPct val="100000"/>
              </a:lnSpc>
              <a:spcBef>
                <a:spcPts val="0"/>
              </a:spcBef>
              <a:spcAft>
                <a:spcPts val="0"/>
              </a:spcAft>
              <a:buClrTx/>
              <a:buSzTx/>
              <a:buFontTx/>
              <a:buNone/>
              <a:defRPr/>
            </a:pPr>
            <a:fld id="{813295CC-E057-4A62-B462-0FC7E02321B1}"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a:ln>
            <a:solidFill>
              <a:srgbClr val="000000">
                <a:alpha val="100000"/>
              </a:srgbClr>
            </a:solidFill>
            <a:miter lim="800000"/>
          </a:ln>
        </p:spPr>
      </p:sp>
      <p:sp>
        <p:nvSpPr>
          <p:cNvPr id="23555"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
        <p:nvSpPr>
          <p:cNvPr id="23556" name="灯片编号占位符 3"/>
          <p:cNvSpPr txBox="1">
            <a:spLocks noGrp="1"/>
          </p:cNvSpPr>
          <p:nvPr>
            <p:ph type="sldNum" sz="quarter"/>
          </p:nvPr>
        </p:nvSpPr>
        <p:spPr>
          <a:xfrm>
            <a:off x="3884613" y="8685213"/>
            <a:ext cx="2971800" cy="458787"/>
          </a:xfrm>
          <a:prstGeom prst="rect">
            <a:avLst/>
          </a:prstGeom>
          <a:noFill/>
          <a:ln w="9525">
            <a:noFill/>
          </a:ln>
        </p:spPr>
        <p:txBody>
          <a:bodyPr anchor="b"/>
          <a:lstStyle/>
          <a:p>
            <a:pPr lvl="0" algn="r" eaLnBrk="1" hangingPunct="1"/>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a:ln>
            <a:solidFill>
              <a:srgbClr val="000000">
                <a:alpha val="100000"/>
              </a:srgbClr>
            </a:solidFill>
            <a:miter lim="800000"/>
          </a:ln>
        </p:spPr>
      </p:sp>
      <p:sp>
        <p:nvSpPr>
          <p:cNvPr id="25603"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
        <p:nvSpPr>
          <p:cNvPr id="25604" name="灯片编号占位符 3"/>
          <p:cNvSpPr txBox="1">
            <a:spLocks noGrp="1"/>
          </p:cNvSpPr>
          <p:nvPr>
            <p:ph type="sldNum" sz="quarter"/>
          </p:nvPr>
        </p:nvSpPr>
        <p:spPr>
          <a:xfrm>
            <a:off x="3884613" y="8685213"/>
            <a:ext cx="2971800" cy="458787"/>
          </a:xfrm>
          <a:prstGeom prst="rect">
            <a:avLst/>
          </a:prstGeom>
          <a:noFill/>
          <a:ln w="9525">
            <a:noFill/>
          </a:ln>
        </p:spPr>
        <p:txBody>
          <a:bodyPr anchor="b"/>
          <a:lstStyle/>
          <a:p>
            <a:pPr lvl="0" algn="r" eaLnBrk="1" hangingPunct="1"/>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a:ln>
            <a:solidFill>
              <a:srgbClr val="000000">
                <a:alpha val="100000"/>
              </a:srgbClr>
            </a:solidFill>
            <a:miter lim="800000"/>
          </a:ln>
        </p:spPr>
      </p:sp>
      <p:sp>
        <p:nvSpPr>
          <p:cNvPr id="27651"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
        <p:nvSpPr>
          <p:cNvPr id="27652" name="灯片编号占位符 3"/>
          <p:cNvSpPr txBox="1">
            <a:spLocks noGrp="1"/>
          </p:cNvSpPr>
          <p:nvPr>
            <p:ph type="sldNum" sz="quarter"/>
          </p:nvPr>
        </p:nvSpPr>
        <p:spPr>
          <a:xfrm>
            <a:off x="3884613" y="8685213"/>
            <a:ext cx="2971800" cy="458787"/>
          </a:xfrm>
          <a:prstGeom prst="rect">
            <a:avLst/>
          </a:prstGeom>
          <a:noFill/>
          <a:ln w="9525">
            <a:noFill/>
          </a:ln>
        </p:spPr>
        <p:txBody>
          <a:bodyPr anchor="b"/>
          <a:lstStyle/>
          <a:p>
            <a:pPr lvl="0" algn="r" eaLnBrk="1" hangingPunct="1"/>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ln>
            <a:solidFill>
              <a:srgbClr val="000000">
                <a:alpha val="100000"/>
              </a:srgbClr>
            </a:solidFill>
            <a:miter lim="800000"/>
          </a:ln>
        </p:spPr>
      </p:sp>
      <p:sp>
        <p:nvSpPr>
          <p:cNvPr id="29699"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
        <p:nvSpPr>
          <p:cNvPr id="29700" name="灯片编号占位符 3"/>
          <p:cNvSpPr txBox="1">
            <a:spLocks noGrp="1"/>
          </p:cNvSpPr>
          <p:nvPr>
            <p:ph type="sldNum" sz="quarter"/>
          </p:nvPr>
        </p:nvSpPr>
        <p:spPr>
          <a:xfrm>
            <a:off x="3884613" y="8685213"/>
            <a:ext cx="2971800" cy="458787"/>
          </a:xfrm>
          <a:prstGeom prst="rect">
            <a:avLst/>
          </a:prstGeom>
          <a:noFill/>
          <a:ln w="9525">
            <a:noFill/>
          </a:ln>
        </p:spPr>
        <p:txBody>
          <a:bodyPr anchor="b"/>
          <a:lstStyle/>
          <a:p>
            <a:pPr lvl="0" algn="r" eaLnBrk="1" hangingPunct="1"/>
            <a:fld id="{9A0DB2DC-4C9A-4742-B13C-FB6460FD3503}" type="slidenum">
              <a:rPr lang="zh-CN" altLang="en-US" sz="1200" dirty="0">
                <a:latin typeface="Calibri" panose="020F0502020204030204" pitchFamily="34" charset="0"/>
                <a:ea typeface="宋体" panose="02010600030101010101" pitchFamily="2" charset="-122"/>
              </a:rPr>
            </a:fld>
            <a:endParaRPr lang="zh-CN" altLang="en-US" sz="1200" dirty="0">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2_空白">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smtClean="0">
              <a:ln>
                <a:noFill/>
              </a:ln>
              <a:solidFill>
                <a:schemeClr val="lt1"/>
              </a:solidFill>
              <a:effectLst/>
              <a:uLnTx/>
              <a:uFillTx/>
              <a:latin typeface="+mn-lt"/>
              <a:ea typeface="+mn-ea"/>
              <a:cs typeface="+mn-cs"/>
            </a:endParaRPr>
          </a:p>
        </p:txBody>
      </p:sp>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B95B81E-31BC-4D2B-A625-8A37B3C36F6E}"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838200" y="1825625"/>
            <a:ext cx="10515600" cy="4351338"/>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B95B81E-31BC-4D2B-A625-8A37B3C36F6E}" type="slidenum">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hf sldNum="0"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Lao UI" panose="020B0502040204020203" pitchFamily="34" charset="0"/>
          <a:ea typeface="华康少女文字W5(P)" panose="040F0500000000000000" pitchFamily="82" charset="-122"/>
        </a:defRPr>
      </a:lvl2pPr>
      <a:lvl3pPr algn="l" rtl="0" fontAlgn="base">
        <a:lnSpc>
          <a:spcPct val="90000"/>
        </a:lnSpc>
        <a:spcBef>
          <a:spcPct val="0"/>
        </a:spcBef>
        <a:spcAft>
          <a:spcPct val="0"/>
        </a:spcAft>
        <a:defRPr sz="4400">
          <a:solidFill>
            <a:schemeClr val="tx1"/>
          </a:solidFill>
          <a:latin typeface="Lao UI" panose="020B0502040204020203" pitchFamily="34" charset="0"/>
          <a:ea typeface="华康少女文字W5(P)" panose="040F0500000000000000" pitchFamily="82" charset="-122"/>
        </a:defRPr>
      </a:lvl3pPr>
      <a:lvl4pPr algn="l" rtl="0" fontAlgn="base">
        <a:lnSpc>
          <a:spcPct val="90000"/>
        </a:lnSpc>
        <a:spcBef>
          <a:spcPct val="0"/>
        </a:spcBef>
        <a:spcAft>
          <a:spcPct val="0"/>
        </a:spcAft>
        <a:defRPr sz="4400">
          <a:solidFill>
            <a:schemeClr val="tx1"/>
          </a:solidFill>
          <a:latin typeface="Lao UI" panose="020B0502040204020203" pitchFamily="34" charset="0"/>
          <a:ea typeface="华康少女文字W5(P)" panose="040F0500000000000000" pitchFamily="82" charset="-122"/>
        </a:defRPr>
      </a:lvl4pPr>
      <a:lvl5pPr algn="l" rtl="0" fontAlgn="base">
        <a:lnSpc>
          <a:spcPct val="90000"/>
        </a:lnSpc>
        <a:spcBef>
          <a:spcPct val="0"/>
        </a:spcBef>
        <a:spcAft>
          <a:spcPct val="0"/>
        </a:spcAft>
        <a:defRPr sz="4400">
          <a:solidFill>
            <a:schemeClr val="tx1"/>
          </a:solidFill>
          <a:latin typeface="Lao UI" panose="020B0502040204020203" pitchFamily="34" charset="0"/>
          <a:ea typeface="华康少女文字W5(P)" panose="040F0500000000000000" pitchFamily="82" charset="-122"/>
        </a:defRPr>
      </a:lvl5pPr>
      <a:lvl6pPr marL="457200" algn="l" rtl="0" fontAlgn="base">
        <a:lnSpc>
          <a:spcPct val="90000"/>
        </a:lnSpc>
        <a:spcBef>
          <a:spcPct val="0"/>
        </a:spcBef>
        <a:spcAft>
          <a:spcPct val="0"/>
        </a:spcAft>
        <a:defRPr sz="4400">
          <a:solidFill>
            <a:schemeClr val="tx1"/>
          </a:solidFill>
          <a:latin typeface="Lao UI" panose="020B0502040204020203" pitchFamily="34" charset="0"/>
          <a:ea typeface="华康少女文字W5(P)" panose="040F0500000000000000" pitchFamily="82" charset="-122"/>
        </a:defRPr>
      </a:lvl6pPr>
      <a:lvl7pPr marL="914400" algn="l" rtl="0" fontAlgn="base">
        <a:lnSpc>
          <a:spcPct val="90000"/>
        </a:lnSpc>
        <a:spcBef>
          <a:spcPct val="0"/>
        </a:spcBef>
        <a:spcAft>
          <a:spcPct val="0"/>
        </a:spcAft>
        <a:defRPr sz="4400">
          <a:solidFill>
            <a:schemeClr val="tx1"/>
          </a:solidFill>
          <a:latin typeface="Lao UI" panose="020B0502040204020203" pitchFamily="34" charset="0"/>
          <a:ea typeface="华康少女文字W5(P)" panose="040F0500000000000000" pitchFamily="82" charset="-122"/>
        </a:defRPr>
      </a:lvl7pPr>
      <a:lvl8pPr marL="1371600" algn="l" rtl="0" fontAlgn="base">
        <a:lnSpc>
          <a:spcPct val="90000"/>
        </a:lnSpc>
        <a:spcBef>
          <a:spcPct val="0"/>
        </a:spcBef>
        <a:spcAft>
          <a:spcPct val="0"/>
        </a:spcAft>
        <a:defRPr sz="4400">
          <a:solidFill>
            <a:schemeClr val="tx1"/>
          </a:solidFill>
          <a:latin typeface="Lao UI" panose="020B0502040204020203" pitchFamily="34" charset="0"/>
          <a:ea typeface="华康少女文字W5(P)" panose="040F0500000000000000" pitchFamily="82" charset="-122"/>
        </a:defRPr>
      </a:lvl8pPr>
      <a:lvl9pPr marL="1828800" algn="l" rtl="0" fontAlgn="base">
        <a:lnSpc>
          <a:spcPct val="90000"/>
        </a:lnSpc>
        <a:spcBef>
          <a:spcPct val="0"/>
        </a:spcBef>
        <a:spcAft>
          <a:spcPct val="0"/>
        </a:spcAft>
        <a:defRPr sz="4400">
          <a:solidFill>
            <a:schemeClr val="tx1"/>
          </a:solidFill>
          <a:latin typeface="Lao UI" panose="020B0502040204020203" pitchFamily="34" charset="0"/>
          <a:ea typeface="华康少女文字W5(P)" panose="040F0500000000000000" pitchFamily="8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image" Target="../media/image10.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1.jpeg"/><Relationship Id="rId4" Type="http://schemas.openxmlformats.org/officeDocument/2006/relationships/image" Target="../media/image20.jpe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22.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10.png"/><Relationship Id="rId2" Type="http://schemas.openxmlformats.org/officeDocument/2006/relationships/image" Target="../media/image24.jpeg"/><Relationship Id="rId1"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图片 2"/>
          <p:cNvPicPr>
            <a:picLocks noChangeAspect="1"/>
          </p:cNvPicPr>
          <p:nvPr/>
        </p:nvPicPr>
        <p:blipFill>
          <a:blip r:embed="rId1"/>
          <a:stretch>
            <a:fillRect/>
          </a:stretch>
        </p:blipFill>
        <p:spPr>
          <a:xfrm>
            <a:off x="1655763" y="4406900"/>
            <a:ext cx="8386762" cy="2570163"/>
          </a:xfrm>
          <a:prstGeom prst="rect">
            <a:avLst/>
          </a:prstGeom>
          <a:noFill/>
          <a:ln w="9525">
            <a:noFill/>
          </a:ln>
        </p:spPr>
      </p:pic>
      <p:sp>
        <p:nvSpPr>
          <p:cNvPr id="10" name="文本框 9"/>
          <p:cNvSpPr txBox="1"/>
          <p:nvPr/>
        </p:nvSpPr>
        <p:spPr>
          <a:xfrm>
            <a:off x="2031777" y="1284763"/>
            <a:ext cx="8128446" cy="2123657"/>
          </a:xfrm>
          <a:prstGeom prst="rect">
            <a:avLst/>
          </a:prstGeom>
          <a:noFill/>
        </p:spPr>
        <p:txBody>
          <a:bodyPr>
            <a:spAutoFit/>
          </a:bodyPr>
          <a:lstStyle/>
          <a:p>
            <a:pPr marR="0" algn="ctr" defTabSz="914400" eaLnBrk="1" fontAlgn="auto" hangingPunct="1">
              <a:spcBef>
                <a:spcPts val="0"/>
              </a:spcBef>
              <a:spcAft>
                <a:spcPts val="0"/>
              </a:spcAft>
              <a:buClrTx/>
              <a:buSzTx/>
              <a:buFontTx/>
              <a:buNone/>
              <a:defRPr/>
            </a:pPr>
            <a:r>
              <a:rPr kumimoji="0" lang="zh-CN" altLang="en-US" sz="6600" kern="1200" cap="none" spc="0" normalizeH="0" baseline="0" noProof="0" dirty="0">
                <a:ln w="19050">
                  <a:solidFill>
                    <a:schemeClr val="bg1"/>
                  </a:solidFill>
                </a:ln>
                <a:solidFill>
                  <a:srgbClr val="FE6333"/>
                </a:solidFill>
                <a:effectLst>
                  <a:outerShdw blurRad="50800" dist="38100" dir="2700000" algn="tl" rotWithShape="0">
                    <a:prstClr val="black">
                      <a:alpha val="40000"/>
                    </a:prstClr>
                  </a:outerShdw>
                </a:effectLst>
                <a:latin typeface="华康海报体W12(P)" panose="040B0C00000000000000" pitchFamily="82" charset="-122"/>
                <a:ea typeface="华康海报体W12(P)" panose="040B0C00000000000000" pitchFamily="82" charset="-122"/>
                <a:cs typeface="+mn-cs"/>
              </a:rPr>
              <a:t>可爱</a:t>
            </a:r>
            <a:r>
              <a:rPr kumimoji="0" lang="zh-CN" altLang="en-US" sz="6600" kern="1200" cap="none" spc="0" normalizeH="0" baseline="0" noProof="0" dirty="0" smtClean="0">
                <a:ln w="19050">
                  <a:solidFill>
                    <a:schemeClr val="bg1"/>
                  </a:solidFill>
                </a:ln>
                <a:solidFill>
                  <a:srgbClr val="FE6333"/>
                </a:solidFill>
                <a:effectLst>
                  <a:outerShdw blurRad="50800" dist="38100" dir="2700000" algn="tl" rotWithShape="0">
                    <a:prstClr val="black">
                      <a:alpha val="40000"/>
                    </a:prstClr>
                  </a:outerShdw>
                </a:effectLst>
                <a:latin typeface="华康海报体W12(P)" panose="040B0C00000000000000" pitchFamily="82" charset="-122"/>
                <a:ea typeface="华康海报体W12(P)" panose="040B0C00000000000000" pitchFamily="82" charset="-122"/>
                <a:cs typeface="+mn-cs"/>
              </a:rPr>
              <a:t>卡通</a:t>
            </a:r>
            <a:r>
              <a:rPr kumimoji="0" lang="zh-CN" altLang="en-US" sz="6600" kern="1200" cap="none" spc="0" normalizeH="0" baseline="0" noProof="0" smtClean="0">
                <a:ln w="19050">
                  <a:solidFill>
                    <a:schemeClr val="bg1"/>
                  </a:solidFill>
                </a:ln>
                <a:solidFill>
                  <a:srgbClr val="FE6333"/>
                </a:solidFill>
                <a:effectLst>
                  <a:outerShdw blurRad="50800" dist="38100" dir="2700000" algn="tl" rotWithShape="0">
                    <a:prstClr val="black">
                      <a:alpha val="40000"/>
                    </a:prstClr>
                  </a:outerShdw>
                </a:effectLst>
                <a:latin typeface="华康海报体W12(P)" panose="040B0C00000000000000" pitchFamily="82" charset="-122"/>
                <a:ea typeface="华康海报体W12(P)" panose="040B0C00000000000000" pitchFamily="82" charset="-122"/>
                <a:cs typeface="+mn-cs"/>
              </a:rPr>
              <a:t>俏皮六一</a:t>
            </a:r>
            <a:endParaRPr kumimoji="0" lang="en-US" altLang="zh-CN" sz="6600" kern="1200" cap="none" spc="0" normalizeH="0" baseline="0" noProof="0" smtClean="0">
              <a:ln w="19050">
                <a:solidFill>
                  <a:schemeClr val="bg1"/>
                </a:solidFill>
              </a:ln>
              <a:solidFill>
                <a:srgbClr val="FE6333"/>
              </a:solidFill>
              <a:effectLst>
                <a:outerShdw blurRad="50800" dist="38100" dir="2700000" algn="tl" rotWithShape="0">
                  <a:prstClr val="black">
                    <a:alpha val="40000"/>
                  </a:prstClr>
                </a:outerShdw>
              </a:effectLst>
              <a:latin typeface="华康海报体W12(P)" panose="040B0C00000000000000" pitchFamily="82" charset="-122"/>
              <a:ea typeface="华康海报体W12(P)" panose="040B0C00000000000000" pitchFamily="82" charset="-122"/>
              <a:cs typeface="+mn-cs"/>
            </a:endParaRPr>
          </a:p>
          <a:p>
            <a:pPr marR="0" algn="ctr" defTabSz="914400" eaLnBrk="1" fontAlgn="auto" hangingPunct="1">
              <a:spcBef>
                <a:spcPts val="0"/>
              </a:spcBef>
              <a:spcAft>
                <a:spcPts val="0"/>
              </a:spcAft>
              <a:buClrTx/>
              <a:buSzTx/>
              <a:buFontTx/>
              <a:buNone/>
              <a:defRPr/>
            </a:pPr>
            <a:r>
              <a:rPr kumimoji="0" lang="zh-CN" altLang="en-US" sz="6600" kern="1200" cap="none" spc="0" normalizeH="0" baseline="0" noProof="0" smtClean="0">
                <a:ln w="19050">
                  <a:solidFill>
                    <a:schemeClr val="bg1"/>
                  </a:solidFill>
                </a:ln>
                <a:solidFill>
                  <a:srgbClr val="FE6333"/>
                </a:solidFill>
                <a:effectLst>
                  <a:outerShdw blurRad="50800" dist="38100" dir="2700000" algn="tl" rotWithShape="0">
                    <a:prstClr val="black">
                      <a:alpha val="40000"/>
                    </a:prstClr>
                  </a:outerShdw>
                </a:effectLst>
                <a:latin typeface="华康海报体W12(P)" panose="040B0C00000000000000" pitchFamily="82" charset="-122"/>
                <a:ea typeface="华康海报体W12(P)" panose="040B0C00000000000000" pitchFamily="82" charset="-122"/>
                <a:cs typeface="+mn-cs"/>
              </a:rPr>
              <a:t>儿童节</a:t>
            </a:r>
            <a:r>
              <a:rPr kumimoji="0" lang="en-US" altLang="zh-CN" sz="6600" kern="1200" cap="none" spc="0" normalizeH="0" baseline="0" noProof="0" dirty="0" smtClean="0">
                <a:ln w="19050">
                  <a:solidFill>
                    <a:schemeClr val="bg1"/>
                  </a:solidFill>
                </a:ln>
                <a:solidFill>
                  <a:srgbClr val="FE6333"/>
                </a:solidFill>
                <a:effectLst>
                  <a:outerShdw blurRad="50800" dist="38100" dir="2700000" algn="tl" rotWithShape="0">
                    <a:prstClr val="black">
                      <a:alpha val="40000"/>
                    </a:prstClr>
                  </a:outerShdw>
                </a:effectLst>
                <a:latin typeface="华康海报体W12(P)" panose="040B0C00000000000000" pitchFamily="82" charset="-122"/>
                <a:ea typeface="华康海报体W12(P)" panose="040B0C00000000000000" pitchFamily="82" charset="-122"/>
                <a:cs typeface="+mn-cs"/>
              </a:rPr>
              <a:t>PPT</a:t>
            </a:r>
            <a:r>
              <a:rPr kumimoji="0" lang="zh-CN" altLang="en-US" sz="6600" kern="1200" cap="none" spc="0" normalizeH="0" baseline="0" noProof="0" dirty="0" smtClean="0">
                <a:ln w="19050">
                  <a:solidFill>
                    <a:schemeClr val="bg1"/>
                  </a:solidFill>
                </a:ln>
                <a:solidFill>
                  <a:srgbClr val="FE6333"/>
                </a:solidFill>
                <a:effectLst>
                  <a:outerShdw blurRad="50800" dist="38100" dir="2700000" algn="tl" rotWithShape="0">
                    <a:prstClr val="black">
                      <a:alpha val="40000"/>
                    </a:prstClr>
                  </a:outerShdw>
                </a:effectLst>
                <a:latin typeface="华康海报体W12(P)" panose="040B0C00000000000000" pitchFamily="82" charset="-122"/>
                <a:ea typeface="华康海报体W12(P)" panose="040B0C00000000000000" pitchFamily="82" charset="-122"/>
                <a:cs typeface="+mn-cs"/>
              </a:rPr>
              <a:t>模板</a:t>
            </a:r>
            <a:endParaRPr kumimoji="0" lang="zh-CN" altLang="en-US" sz="6600" kern="1200" cap="none" spc="0" normalizeH="0" baseline="0" noProof="0" dirty="0">
              <a:ln w="19050">
                <a:solidFill>
                  <a:schemeClr val="bg1"/>
                </a:solidFill>
              </a:ln>
              <a:solidFill>
                <a:srgbClr val="FE6333"/>
              </a:solidFill>
              <a:effectLst>
                <a:outerShdw blurRad="50800" dist="38100" dir="2700000" algn="tl" rotWithShape="0">
                  <a:prstClr val="black">
                    <a:alpha val="40000"/>
                  </a:prstClr>
                </a:outerShdw>
              </a:effectLst>
              <a:latin typeface="华康海报体W12(P)" panose="040B0C00000000000000" pitchFamily="82" charset="-122"/>
              <a:ea typeface="华康海报体W12(P)" panose="040B0C00000000000000" pitchFamily="82" charset="-122"/>
              <a:cs typeface="+mn-cs"/>
            </a:endParaRPr>
          </a:p>
        </p:txBody>
      </p:sp>
      <p:sp>
        <p:nvSpPr>
          <p:cNvPr id="13" name="TextBox 111"/>
          <p:cNvSpPr txBox="1">
            <a:spLocks noChangeArrowheads="1"/>
          </p:cNvSpPr>
          <p:nvPr/>
        </p:nvSpPr>
        <p:spPr bwMode="auto">
          <a:xfrm>
            <a:off x="3363913" y="3713163"/>
            <a:ext cx="2259013" cy="459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0" marR="0" lvl="0" indent="0" algn="ctr" defTabSz="145034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smtClean="0">
                <a:ln>
                  <a:noFill/>
                </a:ln>
                <a:solidFill>
                  <a:schemeClr val="tx1">
                    <a:lumMod val="85000"/>
                    <a:lumOff val="15000"/>
                  </a:schemeClr>
                </a:solidFill>
                <a:effectLst/>
                <a:uLnTx/>
                <a:uFillTx/>
                <a:latin typeface="+mn-ea"/>
                <a:ea typeface="+mn-ea"/>
                <a:cs typeface="+mn-cs"/>
              </a:rPr>
              <a:t>演讲</a:t>
            </a:r>
            <a:r>
              <a:rPr kumimoji="0" lang="zh-CN" altLang="en-US" sz="2000" b="0" i="0" u="none" strike="noStrike" kern="1200" cap="none" spc="0" normalizeH="0" baseline="0" noProof="0" smtClean="0">
                <a:ln>
                  <a:noFill/>
                </a:ln>
                <a:solidFill>
                  <a:schemeClr val="tx1">
                    <a:lumMod val="85000"/>
                    <a:lumOff val="15000"/>
                  </a:schemeClr>
                </a:solidFill>
                <a:effectLst/>
                <a:uLnTx/>
                <a:uFillTx/>
                <a:latin typeface="+mn-ea"/>
                <a:ea typeface="+mn-ea"/>
                <a:cs typeface="+mn-cs"/>
              </a:rPr>
              <a:t>人：</a:t>
            </a:r>
            <a:r>
              <a:rPr kumimoji="0" lang="en-US" altLang="zh-CN" sz="2000" b="0" i="0" u="none" strike="noStrike" kern="1200" cap="none" spc="0" normalizeH="0" baseline="0" noProof="0" smtClean="0">
                <a:ln>
                  <a:noFill/>
                </a:ln>
                <a:solidFill>
                  <a:schemeClr val="tx1">
                    <a:lumMod val="85000"/>
                    <a:lumOff val="15000"/>
                  </a:schemeClr>
                </a:solidFill>
                <a:effectLst/>
                <a:uLnTx/>
                <a:uFillTx/>
                <a:latin typeface="+mn-ea"/>
                <a:ea typeface="+mn-ea"/>
                <a:cs typeface="+mn-cs"/>
              </a:rPr>
              <a:t> </a:t>
            </a:r>
            <a:endParaRPr kumimoji="0" lang="en-US" altLang="zh-CN" sz="2000" b="0" i="0" u="none" strike="noStrike" kern="1200" cap="none" spc="0" normalizeH="0" baseline="0" noProof="0" dirty="0">
              <a:ln>
                <a:noFill/>
              </a:ln>
              <a:solidFill>
                <a:schemeClr val="tx1">
                  <a:lumMod val="85000"/>
                  <a:lumOff val="15000"/>
                </a:schemeClr>
              </a:solidFill>
              <a:effectLst/>
              <a:uLnTx/>
              <a:uFillTx/>
              <a:latin typeface="+mn-ea"/>
              <a:ea typeface="+mn-ea"/>
              <a:cs typeface="Arial" panose="020B0604020202020204" pitchFamily="34" charset="0"/>
            </a:endParaRPr>
          </a:p>
        </p:txBody>
      </p:sp>
      <p:sp>
        <p:nvSpPr>
          <p:cNvPr id="14" name="TextBox 111"/>
          <p:cNvSpPr txBox="1">
            <a:spLocks noChangeArrowheads="1"/>
          </p:cNvSpPr>
          <p:nvPr/>
        </p:nvSpPr>
        <p:spPr bwMode="auto">
          <a:xfrm>
            <a:off x="5970588" y="3713163"/>
            <a:ext cx="2862263" cy="459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0" marR="0" lvl="0" indent="0" algn="ctr" defTabSz="145034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smtClean="0">
                <a:ln>
                  <a:noFill/>
                </a:ln>
                <a:solidFill>
                  <a:schemeClr val="tx1">
                    <a:lumMod val="85000"/>
                    <a:lumOff val="15000"/>
                  </a:schemeClr>
                </a:solidFill>
                <a:effectLst/>
                <a:uLnTx/>
                <a:uFillTx/>
                <a:latin typeface="+mn-ea"/>
                <a:ea typeface="+mn-ea"/>
                <a:cs typeface="Arial" panose="020B0604020202020204" pitchFamily="34" charset="0"/>
              </a:rPr>
              <a:t>时间：</a:t>
            </a:r>
            <a:r>
              <a:rPr kumimoji="0" lang="en-US" altLang="zh-CN" sz="2000" b="0" i="0" u="none" strike="noStrike" kern="1200" cap="none" spc="0" normalizeH="0" baseline="0" noProof="0" dirty="0" smtClean="0">
                <a:ln>
                  <a:noFill/>
                </a:ln>
                <a:solidFill>
                  <a:schemeClr val="tx1">
                    <a:lumMod val="85000"/>
                    <a:lumOff val="15000"/>
                  </a:schemeClr>
                </a:solidFill>
                <a:effectLst/>
                <a:uLnTx/>
                <a:uFillTx/>
                <a:latin typeface="+mn-ea"/>
                <a:ea typeface="+mn-ea"/>
                <a:cs typeface="Arial" panose="020B0604020202020204" pitchFamily="34" charset="0"/>
              </a:rPr>
              <a:t>2018.6.1</a:t>
            </a:r>
            <a:endParaRPr kumimoji="0" lang="en-US" altLang="zh-CN" sz="2000" b="0" i="0" u="none" strike="noStrike" kern="1200" cap="none" spc="0" normalizeH="0" baseline="0" noProof="0" dirty="0">
              <a:ln>
                <a:noFill/>
              </a:ln>
              <a:solidFill>
                <a:schemeClr val="tx1">
                  <a:lumMod val="85000"/>
                  <a:lumOff val="15000"/>
                </a:schemeClr>
              </a:solidFill>
              <a:effectLst/>
              <a:uLnTx/>
              <a:uFillTx/>
              <a:latin typeface="+mn-ea"/>
              <a:ea typeface="+mn-ea"/>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488950" y="379413"/>
            <a:ext cx="3011488" cy="912813"/>
          </a:xfrm>
          <a:prstGeom prst="rect">
            <a:avLst/>
          </a:prstGeom>
          <a:noFill/>
        </p:spPr>
        <p:txBody>
          <a:bodyPr>
            <a:spAutoFit/>
          </a:bodyPr>
          <a:lstStyle/>
          <a:p>
            <a:pPr marR="0" defTabSz="914400" eaLnBrk="1" fontAlgn="auto" hangingPunct="1">
              <a:spcBef>
                <a:spcPts val="0"/>
              </a:spcBef>
              <a:spcAft>
                <a:spcPts val="0"/>
              </a:spcAft>
              <a:buClrTx/>
              <a:buSzTx/>
              <a:buFontTx/>
              <a:buNone/>
              <a:defRPr/>
            </a:pPr>
            <a:r>
              <a:rPr kumimoji="0" lang="en-US" altLang="zh-CN" sz="5335" kern="1200" cap="none" spc="0" normalizeH="0" baseline="0" noProof="0" dirty="0">
                <a:solidFill>
                  <a:srgbClr val="FE6333"/>
                </a:solidFill>
                <a:latin typeface="DFGothic-EB" panose="02010609010101010101" pitchFamily="1" charset="-128"/>
                <a:ea typeface="DFGothic-EB" panose="02010609010101010101" pitchFamily="1" charset="-128"/>
                <a:cs typeface="+mn-cs"/>
              </a:rPr>
              <a:t>CONTENTS</a:t>
            </a:r>
            <a:endParaRPr kumimoji="0" lang="zh-CN" altLang="en-US" sz="5335" kern="1200" cap="none" spc="0" normalizeH="0" baseline="0" noProof="0" dirty="0">
              <a:solidFill>
                <a:srgbClr val="FE6333"/>
              </a:solidFill>
              <a:latin typeface="DFGothic-EB" panose="02010609010101010101" pitchFamily="1" charset="-128"/>
              <a:ea typeface="DFGothic-EB" panose="02010609010101010101" pitchFamily="1" charset="-128"/>
              <a:cs typeface="+mn-cs"/>
            </a:endParaRPr>
          </a:p>
        </p:txBody>
      </p:sp>
      <p:grpSp>
        <p:nvGrpSpPr>
          <p:cNvPr id="6147" name="组合 17"/>
          <p:cNvGrpSpPr/>
          <p:nvPr/>
        </p:nvGrpSpPr>
        <p:grpSpPr>
          <a:xfrm>
            <a:off x="3308350" y="1039813"/>
            <a:ext cx="2376488" cy="3235325"/>
            <a:chOff x="3797488" y="819262"/>
            <a:chExt cx="3230773" cy="4400343"/>
          </a:xfrm>
        </p:grpSpPr>
        <p:pic>
          <p:nvPicPr>
            <p:cNvPr id="6162" name="图片 18"/>
            <p:cNvPicPr>
              <a:picLocks noChangeAspect="1"/>
            </p:cNvPicPr>
            <p:nvPr/>
          </p:nvPicPr>
          <p:blipFill>
            <a:blip r:embed="rId1"/>
            <a:stretch>
              <a:fillRect/>
            </a:stretch>
          </p:blipFill>
          <p:spPr>
            <a:xfrm>
              <a:off x="4233712" y="819262"/>
              <a:ext cx="2358326" cy="3572792"/>
            </a:xfrm>
            <a:prstGeom prst="rect">
              <a:avLst/>
            </a:prstGeom>
            <a:noFill/>
            <a:ln w="9525">
              <a:noFill/>
            </a:ln>
          </p:spPr>
        </p:pic>
        <p:pic>
          <p:nvPicPr>
            <p:cNvPr id="6163" name="图片 19"/>
            <p:cNvPicPr>
              <a:picLocks noChangeAspect="1"/>
            </p:cNvPicPr>
            <p:nvPr/>
          </p:nvPicPr>
          <p:blipFill>
            <a:blip r:embed="rId2"/>
            <a:stretch>
              <a:fillRect/>
            </a:stretch>
          </p:blipFill>
          <p:spPr>
            <a:xfrm>
              <a:off x="3797488" y="3336060"/>
              <a:ext cx="3230773" cy="1883545"/>
            </a:xfrm>
            <a:prstGeom prst="rect">
              <a:avLst/>
            </a:prstGeom>
            <a:noFill/>
            <a:ln w="9525">
              <a:noFill/>
            </a:ln>
          </p:spPr>
        </p:pic>
      </p:grpSp>
      <p:grpSp>
        <p:nvGrpSpPr>
          <p:cNvPr id="6148" name="组合 20"/>
          <p:cNvGrpSpPr/>
          <p:nvPr/>
        </p:nvGrpSpPr>
        <p:grpSpPr>
          <a:xfrm>
            <a:off x="6167438" y="2830513"/>
            <a:ext cx="2376487" cy="2887662"/>
            <a:chOff x="3797488" y="1292098"/>
            <a:chExt cx="3230773" cy="3927507"/>
          </a:xfrm>
        </p:grpSpPr>
        <p:pic>
          <p:nvPicPr>
            <p:cNvPr id="6160" name="图片 21"/>
            <p:cNvPicPr>
              <a:picLocks noChangeAspect="1"/>
            </p:cNvPicPr>
            <p:nvPr/>
          </p:nvPicPr>
          <p:blipFill>
            <a:blip r:embed="rId3"/>
            <a:stretch>
              <a:fillRect/>
            </a:stretch>
          </p:blipFill>
          <p:spPr>
            <a:xfrm>
              <a:off x="4545821" y="1292098"/>
              <a:ext cx="1734108" cy="2627122"/>
            </a:xfrm>
            <a:prstGeom prst="rect">
              <a:avLst/>
            </a:prstGeom>
            <a:noFill/>
            <a:ln w="9525">
              <a:noFill/>
            </a:ln>
          </p:spPr>
        </p:pic>
        <p:pic>
          <p:nvPicPr>
            <p:cNvPr id="6161" name="图片 22"/>
            <p:cNvPicPr>
              <a:picLocks noChangeAspect="1"/>
            </p:cNvPicPr>
            <p:nvPr/>
          </p:nvPicPr>
          <p:blipFill>
            <a:blip r:embed="rId2"/>
            <a:stretch>
              <a:fillRect/>
            </a:stretch>
          </p:blipFill>
          <p:spPr>
            <a:xfrm>
              <a:off x="3797488" y="3336060"/>
              <a:ext cx="3230773" cy="1883545"/>
            </a:xfrm>
            <a:prstGeom prst="rect">
              <a:avLst/>
            </a:prstGeom>
            <a:noFill/>
            <a:ln w="9525">
              <a:noFill/>
            </a:ln>
          </p:spPr>
        </p:pic>
      </p:grpSp>
      <p:grpSp>
        <p:nvGrpSpPr>
          <p:cNvPr id="6149" name="组合 23"/>
          <p:cNvGrpSpPr/>
          <p:nvPr/>
        </p:nvGrpSpPr>
        <p:grpSpPr>
          <a:xfrm>
            <a:off x="9026525" y="1585913"/>
            <a:ext cx="2376488" cy="2876550"/>
            <a:chOff x="3797488" y="1307242"/>
            <a:chExt cx="3230773" cy="3912363"/>
          </a:xfrm>
        </p:grpSpPr>
        <p:pic>
          <p:nvPicPr>
            <p:cNvPr id="6158" name="图片 24"/>
            <p:cNvPicPr>
              <a:picLocks noChangeAspect="1"/>
            </p:cNvPicPr>
            <p:nvPr/>
          </p:nvPicPr>
          <p:blipFill>
            <a:blip r:embed="rId4"/>
            <a:stretch>
              <a:fillRect/>
            </a:stretch>
          </p:blipFill>
          <p:spPr>
            <a:xfrm>
              <a:off x="4555817" y="1307242"/>
              <a:ext cx="1714114" cy="2596832"/>
            </a:xfrm>
            <a:prstGeom prst="rect">
              <a:avLst/>
            </a:prstGeom>
            <a:noFill/>
            <a:ln w="9525">
              <a:noFill/>
            </a:ln>
          </p:spPr>
        </p:pic>
        <p:pic>
          <p:nvPicPr>
            <p:cNvPr id="6159" name="图片 25"/>
            <p:cNvPicPr>
              <a:picLocks noChangeAspect="1"/>
            </p:cNvPicPr>
            <p:nvPr/>
          </p:nvPicPr>
          <p:blipFill>
            <a:blip r:embed="rId2"/>
            <a:stretch>
              <a:fillRect/>
            </a:stretch>
          </p:blipFill>
          <p:spPr>
            <a:xfrm>
              <a:off x="3797488" y="3336060"/>
              <a:ext cx="3230773" cy="1883545"/>
            </a:xfrm>
            <a:prstGeom prst="rect">
              <a:avLst/>
            </a:prstGeom>
            <a:noFill/>
            <a:ln w="9525">
              <a:noFill/>
            </a:ln>
          </p:spPr>
        </p:pic>
      </p:grpSp>
      <p:grpSp>
        <p:nvGrpSpPr>
          <p:cNvPr id="6150" name="组合 4"/>
          <p:cNvGrpSpPr/>
          <p:nvPr/>
        </p:nvGrpSpPr>
        <p:grpSpPr>
          <a:xfrm>
            <a:off x="449263" y="2643188"/>
            <a:ext cx="2376487" cy="2887662"/>
            <a:chOff x="449867" y="2642553"/>
            <a:chExt cx="2375630" cy="2887948"/>
          </a:xfrm>
        </p:grpSpPr>
        <p:grpSp>
          <p:nvGrpSpPr>
            <p:cNvPr id="6154" name="组合 3"/>
            <p:cNvGrpSpPr/>
            <p:nvPr/>
          </p:nvGrpSpPr>
          <p:grpSpPr>
            <a:xfrm>
              <a:off x="449867" y="2642553"/>
              <a:ext cx="2375630" cy="2887948"/>
              <a:chOff x="3797488" y="1292098"/>
              <a:chExt cx="3230773" cy="3927507"/>
            </a:xfrm>
          </p:grpSpPr>
          <p:pic>
            <p:nvPicPr>
              <p:cNvPr id="6156" name="图片 1"/>
              <p:cNvPicPr>
                <a:picLocks noChangeAspect="1"/>
              </p:cNvPicPr>
              <p:nvPr/>
            </p:nvPicPr>
            <p:blipFill>
              <a:blip r:embed="rId3"/>
              <a:stretch>
                <a:fillRect/>
              </a:stretch>
            </p:blipFill>
            <p:spPr>
              <a:xfrm>
                <a:off x="4545821" y="1292098"/>
                <a:ext cx="1734108" cy="2627122"/>
              </a:xfrm>
              <a:prstGeom prst="rect">
                <a:avLst/>
              </a:prstGeom>
              <a:noFill/>
              <a:ln w="9525">
                <a:noFill/>
              </a:ln>
            </p:spPr>
          </p:pic>
          <p:pic>
            <p:nvPicPr>
              <p:cNvPr id="6157" name="图片 2"/>
              <p:cNvPicPr>
                <a:picLocks noChangeAspect="1"/>
              </p:cNvPicPr>
              <p:nvPr/>
            </p:nvPicPr>
            <p:blipFill>
              <a:blip r:embed="rId2"/>
              <a:stretch>
                <a:fillRect/>
              </a:stretch>
            </p:blipFill>
            <p:spPr>
              <a:xfrm>
                <a:off x="3797488" y="3336060"/>
                <a:ext cx="3230773" cy="1883545"/>
              </a:xfrm>
              <a:prstGeom prst="rect">
                <a:avLst/>
              </a:prstGeom>
              <a:noFill/>
              <a:ln w="9525">
                <a:noFill/>
              </a:ln>
            </p:spPr>
          </p:pic>
        </p:grpSp>
        <p:sp>
          <p:nvSpPr>
            <p:cNvPr id="27" name="文本框 26"/>
            <p:cNvSpPr txBox="1"/>
            <p:nvPr/>
          </p:nvSpPr>
          <p:spPr>
            <a:xfrm>
              <a:off x="486443" y="4679728"/>
              <a:ext cx="2137504" cy="400110"/>
            </a:xfrm>
            <a:prstGeom prst="rect">
              <a:avLst/>
            </a:prstGeom>
            <a:noFill/>
          </p:spPr>
          <p:txBody>
            <a:bodyPr wrap="square">
              <a:spAutoFit/>
            </a:bodyPr>
            <a:lstStyle/>
            <a:p>
              <a:pPr marR="0" algn="ctr" defTabSz="914400" eaLnBrk="1" fontAlgn="auto" hangingPunct="1">
                <a:spcBef>
                  <a:spcPts val="0"/>
                </a:spcBef>
                <a:spcAft>
                  <a:spcPts val="0"/>
                </a:spcAft>
                <a:buClrTx/>
                <a:buSzTx/>
                <a:buFontTx/>
                <a:buNone/>
                <a:defRPr/>
              </a:pPr>
              <a:r>
                <a:rPr kumimoji="0" lang="zh-CN" altLang="en-US" sz="2000" kern="1200" cap="none" spc="0" normalizeH="0" baseline="0" noProof="0" dirty="0" smtClean="0">
                  <a:solidFill>
                    <a:schemeClr val="tx1">
                      <a:lumMod val="85000"/>
                      <a:lumOff val="15000"/>
                    </a:schemeClr>
                  </a:solidFill>
                  <a:latin typeface="+mn-ea"/>
                  <a:ea typeface="+mn-ea"/>
                  <a:cs typeface="+mn-cs"/>
                </a:rPr>
                <a:t>添加标题文字</a:t>
              </a:r>
              <a:endParaRPr kumimoji="0" lang="zh-CN" altLang="en-US" sz="2000" kern="1200" cap="none" spc="0" normalizeH="0" baseline="0" noProof="0" dirty="0">
                <a:solidFill>
                  <a:schemeClr val="tx1">
                    <a:lumMod val="85000"/>
                    <a:lumOff val="15000"/>
                  </a:schemeClr>
                </a:solidFill>
                <a:latin typeface="+mn-ea"/>
                <a:ea typeface="+mn-ea"/>
                <a:cs typeface="+mn-cs"/>
              </a:endParaRPr>
            </a:p>
          </p:txBody>
        </p:sp>
      </p:grpSp>
      <p:sp>
        <p:nvSpPr>
          <p:cNvPr id="28" name="文本框 27"/>
          <p:cNvSpPr txBox="1"/>
          <p:nvPr/>
        </p:nvSpPr>
        <p:spPr>
          <a:xfrm>
            <a:off x="3427413" y="3432175"/>
            <a:ext cx="2138363" cy="400050"/>
          </a:xfrm>
          <a:prstGeom prst="rect">
            <a:avLst/>
          </a:prstGeom>
          <a:noFill/>
        </p:spPr>
        <p:txBody>
          <a:bodyPr wrap="square">
            <a:spAutoFit/>
          </a:bodyPr>
          <a:lstStyle/>
          <a:p>
            <a:pPr marR="0" algn="ctr" defTabSz="914400" eaLnBrk="1" fontAlgn="auto" hangingPunct="1">
              <a:spcBef>
                <a:spcPts val="0"/>
              </a:spcBef>
              <a:spcAft>
                <a:spcPts val="0"/>
              </a:spcAft>
              <a:buClrTx/>
              <a:buSzTx/>
              <a:buFontTx/>
              <a:buNone/>
              <a:defRPr/>
            </a:pPr>
            <a:r>
              <a:rPr kumimoji="0" lang="zh-CN" altLang="en-US" sz="2000" kern="1200" cap="none" spc="0" normalizeH="0" baseline="0" noProof="0" dirty="0" smtClean="0">
                <a:solidFill>
                  <a:schemeClr val="tx1">
                    <a:lumMod val="85000"/>
                    <a:lumOff val="15000"/>
                  </a:schemeClr>
                </a:solidFill>
                <a:latin typeface="+mn-ea"/>
                <a:ea typeface="+mn-ea"/>
                <a:cs typeface="+mn-cs"/>
              </a:rPr>
              <a:t>添加标题文字</a:t>
            </a:r>
            <a:endParaRPr kumimoji="0" lang="zh-CN" altLang="en-US" sz="2000" kern="1200" cap="none" spc="0" normalizeH="0" baseline="0" noProof="0" dirty="0">
              <a:solidFill>
                <a:schemeClr val="tx1">
                  <a:lumMod val="85000"/>
                  <a:lumOff val="15000"/>
                </a:schemeClr>
              </a:solidFill>
              <a:latin typeface="+mn-ea"/>
              <a:ea typeface="+mn-ea"/>
              <a:cs typeface="+mn-cs"/>
            </a:endParaRPr>
          </a:p>
        </p:txBody>
      </p:sp>
      <p:sp>
        <p:nvSpPr>
          <p:cNvPr id="29" name="文本框 28"/>
          <p:cNvSpPr txBox="1"/>
          <p:nvPr/>
        </p:nvSpPr>
        <p:spPr>
          <a:xfrm>
            <a:off x="6259513" y="4879975"/>
            <a:ext cx="2136775" cy="400050"/>
          </a:xfrm>
          <a:prstGeom prst="rect">
            <a:avLst/>
          </a:prstGeom>
          <a:noFill/>
        </p:spPr>
        <p:txBody>
          <a:bodyPr wrap="square">
            <a:spAutoFit/>
          </a:bodyPr>
          <a:lstStyle/>
          <a:p>
            <a:pPr marR="0" algn="ctr" defTabSz="914400" eaLnBrk="1" fontAlgn="auto" hangingPunct="1">
              <a:spcBef>
                <a:spcPts val="0"/>
              </a:spcBef>
              <a:spcAft>
                <a:spcPts val="0"/>
              </a:spcAft>
              <a:buClrTx/>
              <a:buSzTx/>
              <a:buFontTx/>
              <a:buNone/>
              <a:defRPr/>
            </a:pPr>
            <a:r>
              <a:rPr kumimoji="0" lang="zh-CN" altLang="en-US" sz="2000" kern="1200" cap="none" spc="0" normalizeH="0" baseline="0" noProof="0" dirty="0" smtClean="0">
                <a:solidFill>
                  <a:schemeClr val="tx1">
                    <a:lumMod val="85000"/>
                    <a:lumOff val="15000"/>
                  </a:schemeClr>
                </a:solidFill>
                <a:latin typeface="+mn-ea"/>
                <a:ea typeface="+mn-ea"/>
                <a:cs typeface="+mn-cs"/>
              </a:rPr>
              <a:t>添加标题文字</a:t>
            </a:r>
            <a:endParaRPr kumimoji="0" lang="zh-CN" altLang="en-US" sz="2000" kern="1200" cap="none" spc="0" normalizeH="0" baseline="0" noProof="0" dirty="0">
              <a:solidFill>
                <a:schemeClr val="tx1">
                  <a:lumMod val="85000"/>
                  <a:lumOff val="15000"/>
                </a:schemeClr>
              </a:solidFill>
              <a:latin typeface="+mn-ea"/>
              <a:ea typeface="+mn-ea"/>
              <a:cs typeface="+mn-cs"/>
            </a:endParaRPr>
          </a:p>
        </p:txBody>
      </p:sp>
      <p:sp>
        <p:nvSpPr>
          <p:cNvPr id="30" name="文本框 29"/>
          <p:cNvSpPr txBox="1"/>
          <p:nvPr/>
        </p:nvSpPr>
        <p:spPr>
          <a:xfrm>
            <a:off x="9099550" y="3622675"/>
            <a:ext cx="2138363" cy="400050"/>
          </a:xfrm>
          <a:prstGeom prst="rect">
            <a:avLst/>
          </a:prstGeom>
          <a:noFill/>
        </p:spPr>
        <p:txBody>
          <a:bodyPr wrap="square">
            <a:spAutoFit/>
          </a:bodyPr>
          <a:lstStyle/>
          <a:p>
            <a:pPr marR="0" algn="ctr" defTabSz="914400" eaLnBrk="1" fontAlgn="auto" hangingPunct="1">
              <a:spcBef>
                <a:spcPts val="0"/>
              </a:spcBef>
              <a:spcAft>
                <a:spcPts val="0"/>
              </a:spcAft>
              <a:buClrTx/>
              <a:buSzTx/>
              <a:buFontTx/>
              <a:buNone/>
              <a:defRPr/>
            </a:pPr>
            <a:r>
              <a:rPr kumimoji="0" lang="zh-CN" altLang="en-US" sz="2000" kern="1200" cap="none" spc="0" normalizeH="0" baseline="0" noProof="0" dirty="0" smtClean="0">
                <a:solidFill>
                  <a:schemeClr val="tx1">
                    <a:lumMod val="85000"/>
                    <a:lumOff val="15000"/>
                  </a:schemeClr>
                </a:solidFill>
                <a:latin typeface="+mn-ea"/>
                <a:ea typeface="+mn-ea"/>
                <a:cs typeface="+mn-cs"/>
              </a:rPr>
              <a:t>添加标题文字</a:t>
            </a:r>
            <a:endParaRPr kumimoji="0" lang="zh-CN" altLang="en-US" sz="2000" kern="1200" cap="none" spc="0" normalizeH="0" baseline="0" noProof="0" dirty="0">
              <a:solidFill>
                <a:schemeClr val="tx1">
                  <a:lumMod val="85000"/>
                  <a:lumOff val="15000"/>
                </a:schemeClr>
              </a:solidFill>
              <a:latin typeface="+mn-ea"/>
              <a:ea typeface="+mn-ea"/>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组合 4"/>
          <p:cNvGrpSpPr/>
          <p:nvPr/>
        </p:nvGrpSpPr>
        <p:grpSpPr>
          <a:xfrm>
            <a:off x="4244975" y="388938"/>
            <a:ext cx="3663950" cy="4456112"/>
            <a:chOff x="449867" y="2642553"/>
            <a:chExt cx="2375630" cy="2887948"/>
          </a:xfrm>
        </p:grpSpPr>
        <p:grpSp>
          <p:nvGrpSpPr>
            <p:cNvPr id="8196" name="组合 5"/>
            <p:cNvGrpSpPr/>
            <p:nvPr/>
          </p:nvGrpSpPr>
          <p:grpSpPr>
            <a:xfrm>
              <a:off x="449867" y="2642553"/>
              <a:ext cx="2375630" cy="2887948"/>
              <a:chOff x="3797488" y="1292098"/>
              <a:chExt cx="3230773" cy="3927507"/>
            </a:xfrm>
          </p:grpSpPr>
          <p:pic>
            <p:nvPicPr>
              <p:cNvPr id="8198" name="图片 7"/>
              <p:cNvPicPr>
                <a:picLocks noChangeAspect="1"/>
              </p:cNvPicPr>
              <p:nvPr/>
            </p:nvPicPr>
            <p:blipFill>
              <a:blip r:embed="rId1"/>
              <a:stretch>
                <a:fillRect/>
              </a:stretch>
            </p:blipFill>
            <p:spPr>
              <a:xfrm>
                <a:off x="4545821" y="1292098"/>
                <a:ext cx="1734108" cy="2627122"/>
              </a:xfrm>
              <a:prstGeom prst="rect">
                <a:avLst/>
              </a:prstGeom>
              <a:noFill/>
              <a:ln w="9525">
                <a:noFill/>
              </a:ln>
            </p:spPr>
          </p:pic>
          <p:pic>
            <p:nvPicPr>
              <p:cNvPr id="8199" name="图片 8"/>
              <p:cNvPicPr>
                <a:picLocks noChangeAspect="1"/>
              </p:cNvPicPr>
              <p:nvPr/>
            </p:nvPicPr>
            <p:blipFill>
              <a:blip r:embed="rId2"/>
              <a:stretch>
                <a:fillRect/>
              </a:stretch>
            </p:blipFill>
            <p:spPr>
              <a:xfrm>
                <a:off x="3797488" y="3336060"/>
                <a:ext cx="3230773" cy="1883545"/>
              </a:xfrm>
              <a:prstGeom prst="rect">
                <a:avLst/>
              </a:prstGeom>
              <a:noFill/>
              <a:ln w="9525">
                <a:noFill/>
              </a:ln>
            </p:spPr>
          </p:pic>
        </p:grpSp>
        <p:sp>
          <p:nvSpPr>
            <p:cNvPr id="7" name="文本框 6"/>
            <p:cNvSpPr txBox="1"/>
            <p:nvPr/>
          </p:nvSpPr>
          <p:spPr>
            <a:xfrm>
              <a:off x="486443" y="4691582"/>
              <a:ext cx="2137504" cy="418955"/>
            </a:xfrm>
            <a:prstGeom prst="rect">
              <a:avLst/>
            </a:prstGeom>
            <a:noFill/>
          </p:spPr>
          <p:txBody>
            <a:bodyPr wrap="square">
              <a:spAutoFit/>
            </a:bodyPr>
            <a:lstStyle/>
            <a:p>
              <a:pPr marR="0" algn="ctr" defTabSz="914400" eaLnBrk="1" fontAlgn="auto" hangingPunct="1">
                <a:spcBef>
                  <a:spcPts val="0"/>
                </a:spcBef>
                <a:spcAft>
                  <a:spcPts val="0"/>
                </a:spcAft>
                <a:buClrTx/>
                <a:buSzTx/>
                <a:buFontTx/>
                <a:buNone/>
                <a:defRPr/>
              </a:pPr>
              <a:r>
                <a:rPr kumimoji="0" lang="zh-CN" altLang="en-US" sz="3600" kern="1200" cap="none" spc="0" normalizeH="0" baseline="0" noProof="0" dirty="0" smtClean="0">
                  <a:solidFill>
                    <a:schemeClr val="tx1">
                      <a:lumMod val="85000"/>
                      <a:lumOff val="15000"/>
                    </a:schemeClr>
                  </a:solidFill>
                  <a:latin typeface="+mn-ea"/>
                  <a:ea typeface="+mn-ea"/>
                  <a:cs typeface="+mn-cs"/>
                </a:rPr>
                <a:t>添加标题文字</a:t>
              </a:r>
              <a:endParaRPr kumimoji="0" lang="zh-CN" altLang="en-US" sz="3600" kern="1200" cap="none" spc="0" normalizeH="0" baseline="0" noProof="0" dirty="0">
                <a:solidFill>
                  <a:schemeClr val="tx1">
                    <a:lumMod val="85000"/>
                    <a:lumOff val="15000"/>
                  </a:schemeClr>
                </a:solidFill>
                <a:latin typeface="+mn-ea"/>
                <a:ea typeface="+mn-ea"/>
                <a:cs typeface="+mn-cs"/>
              </a:endParaRPr>
            </a:p>
          </p:txBody>
        </p:sp>
      </p:grpSp>
      <p:pic>
        <p:nvPicPr>
          <p:cNvPr id="8195" name="图片 1"/>
          <p:cNvPicPr>
            <a:picLocks noChangeAspect="1"/>
          </p:cNvPicPr>
          <p:nvPr/>
        </p:nvPicPr>
        <p:blipFill>
          <a:blip r:embed="rId3"/>
          <a:stretch>
            <a:fillRect/>
          </a:stretch>
        </p:blipFill>
        <p:spPr>
          <a:xfrm>
            <a:off x="2122488" y="5100638"/>
            <a:ext cx="7908925" cy="1839912"/>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1"/>
          <p:cNvPicPr>
            <a:picLocks noChangeAspect="1"/>
          </p:cNvPicPr>
          <p:nvPr/>
        </p:nvPicPr>
        <p:blipFill>
          <a:blip r:embed="rId1"/>
          <a:stretch>
            <a:fillRect/>
          </a:stretch>
        </p:blipFill>
        <p:spPr>
          <a:xfrm>
            <a:off x="4859338" y="1890713"/>
            <a:ext cx="2519362" cy="3752850"/>
          </a:xfrm>
          <a:prstGeom prst="rect">
            <a:avLst/>
          </a:prstGeom>
          <a:noFill/>
          <a:ln w="9525">
            <a:noFill/>
          </a:ln>
        </p:spPr>
      </p:pic>
      <p:sp>
        <p:nvSpPr>
          <p:cNvPr id="3" name="Text Box 10"/>
          <p:cNvSpPr txBox="1">
            <a:spLocks noChangeArrowheads="1"/>
          </p:cNvSpPr>
          <p:nvPr/>
        </p:nvSpPr>
        <p:spPr bwMode="auto">
          <a:xfrm>
            <a:off x="8202613" y="1890713"/>
            <a:ext cx="3067050" cy="911225"/>
          </a:xfrm>
          <a:prstGeom prst="rect">
            <a:avLst/>
          </a:prstGeom>
          <a:noFill/>
          <a:ln w="9525">
            <a:noFill/>
            <a:miter lim="800000"/>
          </a:ln>
        </p:spPr>
        <p:txBody>
          <a:bodyPr wrap="square" lIns="60960" tIns="30480" rIns="60960" bIns="30480">
            <a:spAutoFit/>
          </a:bodyPr>
          <a:lstStyle/>
          <a:p>
            <a:pPr defTabSz="1449705">
              <a:lnSpc>
                <a:spcPct val="120000"/>
              </a:lnSpc>
            </a:pPr>
            <a:r>
              <a:rPr lang="zh-CN" altLang="en-US" sz="1600" dirty="0">
                <a:solidFill>
                  <a:srgbClr val="0D0D0D"/>
                </a:solidFill>
                <a:latin typeface="华康少女文字W5(P)" panose="040F0500000000000000" pitchFamily="82" charset="-122"/>
                <a:ea typeface="Open Sans" panose="020B0606030504020204"/>
              </a:rPr>
              <a:t>添加您的标题</a:t>
            </a:r>
            <a:endParaRPr lang="en-US" altLang="zh-CN" sz="1600" dirty="0">
              <a:solidFill>
                <a:srgbClr val="0D0D0D"/>
              </a:solidFill>
              <a:latin typeface="华康少女文字W5(P)" panose="040F0500000000000000" pitchFamily="82" charset="-122"/>
              <a:ea typeface="Open Sans" panose="020B0606030504020204"/>
            </a:endParaRPr>
          </a:p>
          <a:p>
            <a:pPr algn="just" defTabSz="1449705">
              <a:lnSpc>
                <a:spcPct val="150000"/>
              </a:lnSpc>
            </a:pPr>
            <a:r>
              <a:rPr lang="zh-CN" altLang="en-US" sz="1200" dirty="0">
                <a:solidFill>
                  <a:srgbClr val="0D0D0D"/>
                </a:solidFill>
                <a:latin typeface="微软雅黑" panose="020B0503020204020204" pitchFamily="34" charset="-122"/>
              </a:rPr>
              <a:t>您的内容打在这里，或者通过复制您的文本后，在此框中选择粘贴，并选择只保留文字</a:t>
            </a:r>
            <a:endParaRPr lang="zh-CN" altLang="en-US" sz="400" dirty="0">
              <a:solidFill>
                <a:srgbClr val="0D0D0D"/>
              </a:solidFill>
              <a:latin typeface="微软雅黑" panose="020B0503020204020204" pitchFamily="34" charset="-122"/>
            </a:endParaRPr>
          </a:p>
        </p:txBody>
      </p:sp>
      <p:sp>
        <p:nvSpPr>
          <p:cNvPr id="4" name="Text Box 10"/>
          <p:cNvSpPr txBox="1">
            <a:spLocks noChangeArrowheads="1"/>
          </p:cNvSpPr>
          <p:nvPr/>
        </p:nvSpPr>
        <p:spPr bwMode="auto">
          <a:xfrm>
            <a:off x="8202613" y="4545013"/>
            <a:ext cx="3130550" cy="911225"/>
          </a:xfrm>
          <a:prstGeom prst="rect">
            <a:avLst/>
          </a:prstGeom>
          <a:noFill/>
          <a:ln w="9525">
            <a:noFill/>
            <a:miter lim="800000"/>
          </a:ln>
        </p:spPr>
        <p:txBody>
          <a:bodyPr wrap="square" lIns="60960" tIns="30480" rIns="60960" bIns="30480">
            <a:spAutoFit/>
          </a:bodyPr>
          <a:lstStyle/>
          <a:p>
            <a:pPr defTabSz="1449705">
              <a:lnSpc>
                <a:spcPct val="120000"/>
              </a:lnSpc>
            </a:pPr>
            <a:r>
              <a:rPr lang="zh-CN" altLang="en-US" sz="1600" dirty="0">
                <a:solidFill>
                  <a:srgbClr val="0D0D0D"/>
                </a:solidFill>
                <a:latin typeface="华康少女文字W5(P)" panose="040F0500000000000000" pitchFamily="82" charset="-122"/>
                <a:ea typeface="Open Sans" panose="020B0606030504020204"/>
              </a:rPr>
              <a:t>添加您的标题</a:t>
            </a:r>
            <a:endParaRPr lang="en-US" altLang="zh-CN" sz="1600" dirty="0">
              <a:solidFill>
                <a:srgbClr val="0D0D0D"/>
              </a:solidFill>
              <a:latin typeface="华康少女文字W5(P)" panose="040F0500000000000000" pitchFamily="82" charset="-122"/>
              <a:ea typeface="Open Sans" panose="020B0606030504020204"/>
            </a:endParaRPr>
          </a:p>
          <a:p>
            <a:pPr algn="just" defTabSz="1449705">
              <a:lnSpc>
                <a:spcPct val="150000"/>
              </a:lnSpc>
            </a:pPr>
            <a:r>
              <a:rPr lang="zh-CN" altLang="en-US" sz="1200" dirty="0">
                <a:solidFill>
                  <a:srgbClr val="0D0D0D"/>
                </a:solidFill>
                <a:latin typeface="微软雅黑" panose="020B0503020204020204" pitchFamily="34" charset="-122"/>
              </a:rPr>
              <a:t>您的内容打在这里，或者通过复制您的文本后，在此框中选择粘贴，并选择只保留文字</a:t>
            </a:r>
            <a:endParaRPr lang="zh-CN" altLang="en-US" sz="600" dirty="0">
              <a:solidFill>
                <a:srgbClr val="0D0D0D"/>
              </a:solidFill>
              <a:latin typeface="微软雅黑" panose="020B0503020204020204" pitchFamily="34" charset="-122"/>
            </a:endParaRPr>
          </a:p>
        </p:txBody>
      </p:sp>
      <p:sp>
        <p:nvSpPr>
          <p:cNvPr id="5" name="Text Box 10"/>
          <p:cNvSpPr txBox="1">
            <a:spLocks noChangeArrowheads="1"/>
          </p:cNvSpPr>
          <p:nvPr/>
        </p:nvSpPr>
        <p:spPr bwMode="auto">
          <a:xfrm>
            <a:off x="952500" y="1890713"/>
            <a:ext cx="3084513" cy="911225"/>
          </a:xfrm>
          <a:prstGeom prst="rect">
            <a:avLst/>
          </a:prstGeom>
          <a:noFill/>
          <a:ln w="9525">
            <a:noFill/>
            <a:miter lim="800000"/>
          </a:ln>
        </p:spPr>
        <p:txBody>
          <a:bodyPr wrap="square" lIns="60960" tIns="30480" rIns="60960" bIns="30480">
            <a:spAutoFit/>
          </a:bodyPr>
          <a:lstStyle/>
          <a:p>
            <a:pPr algn="r" defTabSz="1449705">
              <a:lnSpc>
                <a:spcPct val="120000"/>
              </a:lnSpc>
            </a:pPr>
            <a:r>
              <a:rPr lang="zh-CN" altLang="en-US" sz="1600" dirty="0">
                <a:solidFill>
                  <a:srgbClr val="0D0D0D"/>
                </a:solidFill>
                <a:latin typeface="华康少女文字W5(P)" panose="040F0500000000000000" pitchFamily="82" charset="-122"/>
                <a:ea typeface="Open Sans" panose="020B0606030504020204"/>
              </a:rPr>
              <a:t>添加您的标题</a:t>
            </a:r>
            <a:endParaRPr lang="en-US" altLang="zh-CN" sz="1600" dirty="0">
              <a:solidFill>
                <a:srgbClr val="0D0D0D"/>
              </a:solidFill>
              <a:latin typeface="华康少女文字W5(P)" panose="040F0500000000000000" pitchFamily="82" charset="-122"/>
              <a:ea typeface="Open Sans" panose="020B0606030504020204"/>
            </a:endParaRPr>
          </a:p>
          <a:p>
            <a:pPr algn="r" defTabSz="1449705">
              <a:lnSpc>
                <a:spcPct val="150000"/>
              </a:lnSpc>
            </a:pPr>
            <a:r>
              <a:rPr lang="zh-CN" altLang="en-US" sz="1200" dirty="0">
                <a:solidFill>
                  <a:srgbClr val="0D0D0D"/>
                </a:solidFill>
                <a:latin typeface="微软雅黑" panose="020B0503020204020204" pitchFamily="34" charset="-122"/>
              </a:rPr>
              <a:t>您的内容打在这里，或者通过复制您的文本后，在此框中选择粘贴，并选择只保留文</a:t>
            </a:r>
            <a:endParaRPr lang="zh-CN" altLang="en-US" sz="600" dirty="0">
              <a:solidFill>
                <a:srgbClr val="0D0D0D"/>
              </a:solidFill>
              <a:latin typeface="微软雅黑" panose="020B0503020204020204" pitchFamily="34" charset="-122"/>
            </a:endParaRPr>
          </a:p>
        </p:txBody>
      </p:sp>
      <p:sp>
        <p:nvSpPr>
          <p:cNvPr id="6" name="Text Box 10"/>
          <p:cNvSpPr txBox="1">
            <a:spLocks noChangeArrowheads="1"/>
          </p:cNvSpPr>
          <p:nvPr/>
        </p:nvSpPr>
        <p:spPr bwMode="auto">
          <a:xfrm>
            <a:off x="952500" y="4545013"/>
            <a:ext cx="3084513" cy="911225"/>
          </a:xfrm>
          <a:prstGeom prst="rect">
            <a:avLst/>
          </a:prstGeom>
          <a:noFill/>
          <a:ln w="9525">
            <a:noFill/>
            <a:miter lim="800000"/>
          </a:ln>
        </p:spPr>
        <p:txBody>
          <a:bodyPr wrap="square" lIns="60960" tIns="30480" rIns="60960" bIns="30480">
            <a:spAutoFit/>
          </a:bodyPr>
          <a:lstStyle/>
          <a:p>
            <a:pPr algn="r" defTabSz="1449705">
              <a:lnSpc>
                <a:spcPct val="120000"/>
              </a:lnSpc>
            </a:pPr>
            <a:r>
              <a:rPr lang="zh-CN" altLang="en-US" sz="1600" dirty="0">
                <a:solidFill>
                  <a:srgbClr val="0D0D0D"/>
                </a:solidFill>
                <a:latin typeface="华康少女文字W5(P)" panose="040F0500000000000000" pitchFamily="82" charset="-122"/>
                <a:ea typeface="Open Sans" panose="020B0606030504020204"/>
              </a:rPr>
              <a:t>添加您的标题</a:t>
            </a:r>
            <a:endParaRPr lang="en-US" altLang="zh-CN" sz="1600" dirty="0">
              <a:solidFill>
                <a:srgbClr val="0D0D0D"/>
              </a:solidFill>
              <a:latin typeface="华康少女文字W5(P)" panose="040F0500000000000000" pitchFamily="82" charset="-122"/>
              <a:ea typeface="Open Sans" panose="020B0606030504020204"/>
            </a:endParaRPr>
          </a:p>
          <a:p>
            <a:pPr algn="r" defTabSz="1449705">
              <a:lnSpc>
                <a:spcPct val="150000"/>
              </a:lnSpc>
            </a:pPr>
            <a:r>
              <a:rPr lang="zh-CN" altLang="en-US" sz="1200" dirty="0">
                <a:solidFill>
                  <a:srgbClr val="0D0D0D"/>
                </a:solidFill>
                <a:latin typeface="微软雅黑" panose="020B0503020204020204" pitchFamily="34" charset="-122"/>
              </a:rPr>
              <a:t>您的内容打在这里，或者通过复制您的文本后，在此框中选择粘贴，并选择只保留文字</a:t>
            </a:r>
            <a:endParaRPr lang="zh-CN" altLang="en-US" sz="600" dirty="0">
              <a:solidFill>
                <a:srgbClr val="0D0D0D"/>
              </a:solidFill>
              <a:latin typeface="微软雅黑" panose="020B0503020204020204" pitchFamily="34" charset="-122"/>
            </a:endParaRPr>
          </a:p>
        </p:txBody>
      </p:sp>
      <p:grpSp>
        <p:nvGrpSpPr>
          <p:cNvPr id="10247" name="组合 6"/>
          <p:cNvGrpSpPr/>
          <p:nvPr/>
        </p:nvGrpSpPr>
        <p:grpSpPr>
          <a:xfrm>
            <a:off x="4695825" y="201613"/>
            <a:ext cx="2741613" cy="1216025"/>
            <a:chOff x="4695825" y="201385"/>
            <a:chExt cx="2741613" cy="1216791"/>
          </a:xfrm>
        </p:grpSpPr>
        <p:pic>
          <p:nvPicPr>
            <p:cNvPr id="10248" name="图片 7"/>
            <p:cNvPicPr>
              <a:picLocks noChangeAspect="1"/>
            </p:cNvPicPr>
            <p:nvPr/>
          </p:nvPicPr>
          <p:blipFill>
            <a:blip r:embed="rId2"/>
            <a:stretch>
              <a:fillRect/>
            </a:stretch>
          </p:blipFill>
          <p:spPr>
            <a:xfrm>
              <a:off x="5241986" y="201385"/>
              <a:ext cx="1612617" cy="1216791"/>
            </a:xfrm>
            <a:prstGeom prst="rect">
              <a:avLst/>
            </a:prstGeom>
            <a:noFill/>
            <a:ln w="9525">
              <a:noFill/>
            </a:ln>
          </p:spPr>
        </p:pic>
        <p:grpSp>
          <p:nvGrpSpPr>
            <p:cNvPr id="10249" name="组合 8"/>
            <p:cNvGrpSpPr/>
            <p:nvPr/>
          </p:nvGrpSpPr>
          <p:grpSpPr>
            <a:xfrm>
              <a:off x="4695825" y="765302"/>
              <a:ext cx="2741613" cy="601663"/>
              <a:chOff x="364385" y="374460"/>
              <a:chExt cx="2055681" cy="450563"/>
            </a:xfrm>
          </p:grpSpPr>
          <p:sp>
            <p:nvSpPr>
              <p:cNvPr id="10" name="圆角矩形 9"/>
              <p:cNvSpPr/>
              <p:nvPr/>
            </p:nvSpPr>
            <p:spPr>
              <a:xfrm>
                <a:off x="364385" y="378027"/>
                <a:ext cx="2055681" cy="446996"/>
              </a:xfrm>
              <a:prstGeom prst="roundRect">
                <a:avLst>
                  <a:gd name="adj" fmla="val 24359"/>
                </a:avLst>
              </a:prstGeom>
              <a:solidFill>
                <a:srgbClr val="FE6333"/>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0251" name="文本框 10"/>
              <p:cNvSpPr txBox="1"/>
              <p:nvPr/>
            </p:nvSpPr>
            <p:spPr>
              <a:xfrm>
                <a:off x="467514" y="374460"/>
                <a:ext cx="1821925" cy="392415"/>
              </a:xfrm>
              <a:prstGeom prst="rect">
                <a:avLst/>
              </a:prstGeom>
              <a:noFill/>
              <a:ln w="9525">
                <a:noFill/>
              </a:ln>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dirty="0">
                    <a:solidFill>
                      <a:schemeClr val="bg1"/>
                    </a:solidFill>
                    <a:latin typeface="Big Hero 6" pitchFamily="2" charset="0"/>
                    <a:ea typeface="Aharoni" panose="02010803020104030203" pitchFamily="2" charset="-79"/>
                  </a:rPr>
                  <a:t>点击添加标题</a:t>
                </a:r>
                <a:endParaRPr lang="zh-CN" altLang="en-US" dirty="0">
                  <a:solidFill>
                    <a:schemeClr val="bg1"/>
                  </a:solidFill>
                  <a:latin typeface="Big Hero 6" pitchFamily="2" charset="0"/>
                  <a:ea typeface="Aharoni" panose="02010803020104030203" pitchFamily="2" charset="-79"/>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8"/>
          <p:cNvGrpSpPr/>
          <p:nvPr/>
        </p:nvGrpSpPr>
        <p:grpSpPr>
          <a:xfrm>
            <a:off x="1376363" y="1881188"/>
            <a:ext cx="2586037" cy="3121025"/>
            <a:chOff x="2485124" y="1987739"/>
            <a:chExt cx="2586409" cy="3121978"/>
          </a:xfrm>
        </p:grpSpPr>
        <p:pic>
          <p:nvPicPr>
            <p:cNvPr id="11278" name="图片 7"/>
            <p:cNvPicPr>
              <a:picLocks noChangeAspect="1"/>
            </p:cNvPicPr>
            <p:nvPr/>
          </p:nvPicPr>
          <p:blipFill>
            <a:blip r:embed="rId1"/>
            <a:stretch>
              <a:fillRect/>
            </a:stretch>
          </p:blipFill>
          <p:spPr>
            <a:xfrm>
              <a:off x="2485124" y="1987739"/>
              <a:ext cx="2586409" cy="3121978"/>
            </a:xfrm>
            <a:prstGeom prst="rect">
              <a:avLst/>
            </a:prstGeom>
            <a:noFill/>
            <a:ln w="9525">
              <a:noFill/>
            </a:ln>
          </p:spPr>
        </p:pic>
        <p:sp>
          <p:nvSpPr>
            <p:cNvPr id="5" name="TextBox 145"/>
            <p:cNvSpPr txBox="1"/>
            <p:nvPr/>
          </p:nvSpPr>
          <p:spPr>
            <a:xfrm>
              <a:off x="2834424" y="2583233"/>
              <a:ext cx="1887809" cy="1198929"/>
            </a:xfrm>
            <a:prstGeom prst="rect">
              <a:avLst/>
            </a:prstGeom>
            <a:noFill/>
          </p:spPr>
          <p:txBody>
            <a:bodyPr lIns="162544" tIns="81271" rIns="162544" bIns="81271">
              <a:spAutoFit/>
            </a:bodyPr>
            <a:lstStyle/>
            <a:p>
              <a:pPr marR="0" algn="ctr" defTabSz="914400" eaLnBrk="1" fontAlgn="auto" hangingPunct="1">
                <a:lnSpc>
                  <a:spcPct val="120000"/>
                </a:lnSpc>
                <a:spcBef>
                  <a:spcPts val="0"/>
                </a:spcBef>
                <a:spcAft>
                  <a:spcPts val="0"/>
                </a:spcAft>
                <a:buClrTx/>
                <a:buSzTx/>
                <a:buFontTx/>
                <a:buNone/>
                <a:defRPr/>
              </a:pPr>
              <a:r>
                <a:rPr kumimoji="0" lang="zh-CN" altLang="en-US" sz="14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此处添加详细文字描述此处添加详细文字描述此处添加详细文字描述此处</a:t>
              </a:r>
              <a:endParaRPr kumimoji="0" lang="zh-CN" altLang="en-US" sz="1400" kern="1200" cap="none" spc="0" normalizeH="0" baseline="0" noProof="0" dirty="0">
                <a:solidFill>
                  <a:schemeClr val="tx1">
                    <a:lumMod val="85000"/>
                    <a:lumOff val="15000"/>
                  </a:schemeClr>
                </a:solidFill>
                <a:latin typeface="+mn-ea"/>
                <a:ea typeface="+mn-ea"/>
                <a:cs typeface="+mn-cs"/>
              </a:endParaRPr>
            </a:p>
          </p:txBody>
        </p:sp>
      </p:grpSp>
      <p:grpSp>
        <p:nvGrpSpPr>
          <p:cNvPr id="11267" name="组合 9"/>
          <p:cNvGrpSpPr/>
          <p:nvPr/>
        </p:nvGrpSpPr>
        <p:grpSpPr>
          <a:xfrm>
            <a:off x="4999038" y="1881188"/>
            <a:ext cx="2587625" cy="3121025"/>
            <a:chOff x="2485124" y="1987739"/>
            <a:chExt cx="2586409" cy="3121978"/>
          </a:xfrm>
        </p:grpSpPr>
        <p:pic>
          <p:nvPicPr>
            <p:cNvPr id="11276" name="图片 10"/>
            <p:cNvPicPr>
              <a:picLocks noChangeAspect="1"/>
            </p:cNvPicPr>
            <p:nvPr/>
          </p:nvPicPr>
          <p:blipFill>
            <a:blip r:embed="rId1"/>
            <a:stretch>
              <a:fillRect/>
            </a:stretch>
          </p:blipFill>
          <p:spPr>
            <a:xfrm>
              <a:off x="2485124" y="1987739"/>
              <a:ext cx="2586409" cy="3121978"/>
            </a:xfrm>
            <a:prstGeom prst="rect">
              <a:avLst/>
            </a:prstGeom>
            <a:noFill/>
            <a:ln w="9525">
              <a:noFill/>
            </a:ln>
          </p:spPr>
        </p:pic>
        <p:sp>
          <p:nvSpPr>
            <p:cNvPr id="12" name="TextBox 145"/>
            <p:cNvSpPr txBox="1"/>
            <p:nvPr/>
          </p:nvSpPr>
          <p:spPr>
            <a:xfrm>
              <a:off x="2834210" y="2583233"/>
              <a:ext cx="1888237" cy="1198929"/>
            </a:xfrm>
            <a:prstGeom prst="rect">
              <a:avLst/>
            </a:prstGeom>
            <a:noFill/>
          </p:spPr>
          <p:txBody>
            <a:bodyPr lIns="162544" tIns="81271" rIns="162544" bIns="81271">
              <a:spAutoFit/>
            </a:bodyPr>
            <a:lstStyle/>
            <a:p>
              <a:pPr marR="0" algn="ctr" defTabSz="914400" eaLnBrk="1" fontAlgn="auto" hangingPunct="1">
                <a:lnSpc>
                  <a:spcPct val="120000"/>
                </a:lnSpc>
                <a:spcBef>
                  <a:spcPts val="0"/>
                </a:spcBef>
                <a:spcAft>
                  <a:spcPts val="0"/>
                </a:spcAft>
                <a:buClrTx/>
                <a:buSzTx/>
                <a:buFontTx/>
                <a:buNone/>
                <a:defRPr/>
              </a:pPr>
              <a:r>
                <a:rPr kumimoji="0" lang="zh-CN" altLang="en-US" sz="14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此处添加详细文字描述此处添加详细文字描述此处添加详细文字描述此处</a:t>
              </a:r>
              <a:endParaRPr kumimoji="0" lang="zh-CN" altLang="en-US" sz="1400" kern="1200" cap="none" spc="0" normalizeH="0" baseline="0" noProof="0" dirty="0">
                <a:solidFill>
                  <a:schemeClr val="tx1">
                    <a:lumMod val="85000"/>
                    <a:lumOff val="15000"/>
                  </a:schemeClr>
                </a:solidFill>
                <a:latin typeface="+mn-ea"/>
                <a:ea typeface="+mn-ea"/>
                <a:cs typeface="+mn-cs"/>
              </a:endParaRPr>
            </a:p>
          </p:txBody>
        </p:sp>
      </p:grpSp>
      <p:grpSp>
        <p:nvGrpSpPr>
          <p:cNvPr id="11268" name="组合 12"/>
          <p:cNvGrpSpPr/>
          <p:nvPr/>
        </p:nvGrpSpPr>
        <p:grpSpPr>
          <a:xfrm>
            <a:off x="8623300" y="1881188"/>
            <a:ext cx="2586038" cy="3121025"/>
            <a:chOff x="2485124" y="1987739"/>
            <a:chExt cx="2586409" cy="3121978"/>
          </a:xfrm>
        </p:grpSpPr>
        <p:pic>
          <p:nvPicPr>
            <p:cNvPr id="11274" name="图片 13"/>
            <p:cNvPicPr>
              <a:picLocks noChangeAspect="1"/>
            </p:cNvPicPr>
            <p:nvPr/>
          </p:nvPicPr>
          <p:blipFill>
            <a:blip r:embed="rId1"/>
            <a:stretch>
              <a:fillRect/>
            </a:stretch>
          </p:blipFill>
          <p:spPr>
            <a:xfrm>
              <a:off x="2485124" y="1987739"/>
              <a:ext cx="2586409" cy="3121978"/>
            </a:xfrm>
            <a:prstGeom prst="rect">
              <a:avLst/>
            </a:prstGeom>
            <a:noFill/>
            <a:ln w="9525">
              <a:noFill/>
            </a:ln>
          </p:spPr>
        </p:pic>
        <p:sp>
          <p:nvSpPr>
            <p:cNvPr id="15" name="TextBox 145"/>
            <p:cNvSpPr txBox="1"/>
            <p:nvPr/>
          </p:nvSpPr>
          <p:spPr>
            <a:xfrm>
              <a:off x="2834424" y="2583233"/>
              <a:ext cx="1887809" cy="1198929"/>
            </a:xfrm>
            <a:prstGeom prst="rect">
              <a:avLst/>
            </a:prstGeom>
            <a:noFill/>
          </p:spPr>
          <p:txBody>
            <a:bodyPr lIns="162544" tIns="81271" rIns="162544" bIns="81271">
              <a:spAutoFit/>
            </a:bodyPr>
            <a:lstStyle/>
            <a:p>
              <a:pPr marR="0" algn="ctr" defTabSz="914400" eaLnBrk="1" fontAlgn="auto" hangingPunct="1">
                <a:lnSpc>
                  <a:spcPct val="120000"/>
                </a:lnSpc>
                <a:spcBef>
                  <a:spcPts val="0"/>
                </a:spcBef>
                <a:spcAft>
                  <a:spcPts val="0"/>
                </a:spcAft>
                <a:buClrTx/>
                <a:buSzTx/>
                <a:buFontTx/>
                <a:buNone/>
                <a:defRPr/>
              </a:pPr>
              <a:r>
                <a:rPr kumimoji="0" lang="zh-CN" altLang="en-US" sz="14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此处添加详细文字描述此处添加详细文字描述此处添加详细文字描述此处</a:t>
              </a:r>
              <a:endParaRPr kumimoji="0" lang="zh-CN" altLang="en-US" sz="1400" kern="1200" cap="none" spc="0" normalizeH="0" baseline="0" noProof="0" dirty="0">
                <a:solidFill>
                  <a:schemeClr val="tx1">
                    <a:lumMod val="85000"/>
                    <a:lumOff val="15000"/>
                  </a:schemeClr>
                </a:solidFill>
                <a:latin typeface="+mn-ea"/>
                <a:ea typeface="+mn-ea"/>
                <a:cs typeface="+mn-cs"/>
              </a:endParaRPr>
            </a:p>
          </p:txBody>
        </p:sp>
      </p:grpSp>
      <p:grpSp>
        <p:nvGrpSpPr>
          <p:cNvPr id="11269" name="组合 18"/>
          <p:cNvGrpSpPr/>
          <p:nvPr/>
        </p:nvGrpSpPr>
        <p:grpSpPr>
          <a:xfrm>
            <a:off x="4695825" y="201613"/>
            <a:ext cx="2741613" cy="1216025"/>
            <a:chOff x="4695825" y="201385"/>
            <a:chExt cx="2741613" cy="1216791"/>
          </a:xfrm>
        </p:grpSpPr>
        <p:pic>
          <p:nvPicPr>
            <p:cNvPr id="11270" name="图片 19"/>
            <p:cNvPicPr>
              <a:picLocks noChangeAspect="1"/>
            </p:cNvPicPr>
            <p:nvPr/>
          </p:nvPicPr>
          <p:blipFill>
            <a:blip r:embed="rId2"/>
            <a:stretch>
              <a:fillRect/>
            </a:stretch>
          </p:blipFill>
          <p:spPr>
            <a:xfrm>
              <a:off x="5241986" y="201385"/>
              <a:ext cx="1612617" cy="1216791"/>
            </a:xfrm>
            <a:prstGeom prst="rect">
              <a:avLst/>
            </a:prstGeom>
            <a:noFill/>
            <a:ln w="9525">
              <a:noFill/>
            </a:ln>
          </p:spPr>
        </p:pic>
        <p:grpSp>
          <p:nvGrpSpPr>
            <p:cNvPr id="11271" name="组合 20"/>
            <p:cNvGrpSpPr/>
            <p:nvPr/>
          </p:nvGrpSpPr>
          <p:grpSpPr>
            <a:xfrm>
              <a:off x="4695825" y="765302"/>
              <a:ext cx="2741613" cy="601663"/>
              <a:chOff x="364385" y="374460"/>
              <a:chExt cx="2055681" cy="450563"/>
            </a:xfrm>
          </p:grpSpPr>
          <p:sp>
            <p:nvSpPr>
              <p:cNvPr id="22" name="圆角矩形 21"/>
              <p:cNvSpPr/>
              <p:nvPr/>
            </p:nvSpPr>
            <p:spPr>
              <a:xfrm>
                <a:off x="364385" y="378027"/>
                <a:ext cx="2055681" cy="446996"/>
              </a:xfrm>
              <a:prstGeom prst="roundRect">
                <a:avLst>
                  <a:gd name="adj" fmla="val 24359"/>
                </a:avLst>
              </a:prstGeom>
              <a:solidFill>
                <a:srgbClr val="FE6333"/>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1273" name="文本框 22"/>
              <p:cNvSpPr txBox="1"/>
              <p:nvPr/>
            </p:nvSpPr>
            <p:spPr>
              <a:xfrm>
                <a:off x="467514" y="374460"/>
                <a:ext cx="1821925" cy="392415"/>
              </a:xfrm>
              <a:prstGeom prst="rect">
                <a:avLst/>
              </a:prstGeom>
              <a:noFill/>
              <a:ln w="9525">
                <a:noFill/>
              </a:ln>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dirty="0">
                    <a:solidFill>
                      <a:schemeClr val="bg1"/>
                    </a:solidFill>
                    <a:latin typeface="Big Hero 6" pitchFamily="2" charset="0"/>
                    <a:ea typeface="Aharoni" panose="02010803020104030203" pitchFamily="2" charset="-79"/>
                  </a:rPr>
                  <a:t>点击添加标题</a:t>
                </a:r>
                <a:endParaRPr lang="zh-CN" altLang="en-US" dirty="0">
                  <a:solidFill>
                    <a:schemeClr val="bg1"/>
                  </a:solidFill>
                  <a:latin typeface="Big Hero 6" pitchFamily="2" charset="0"/>
                  <a:ea typeface="Aharoni" panose="02010803020104030203" pitchFamily="2" charset="-79"/>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4"/>
          <p:cNvGrpSpPr/>
          <p:nvPr/>
        </p:nvGrpSpPr>
        <p:grpSpPr>
          <a:xfrm>
            <a:off x="4244975" y="388938"/>
            <a:ext cx="3663950" cy="4456112"/>
            <a:chOff x="449867" y="2642553"/>
            <a:chExt cx="2375630" cy="2887948"/>
          </a:xfrm>
        </p:grpSpPr>
        <p:grpSp>
          <p:nvGrpSpPr>
            <p:cNvPr id="12292" name="组合 5"/>
            <p:cNvGrpSpPr/>
            <p:nvPr/>
          </p:nvGrpSpPr>
          <p:grpSpPr>
            <a:xfrm>
              <a:off x="449867" y="2642553"/>
              <a:ext cx="2375630" cy="2887948"/>
              <a:chOff x="3797488" y="1292098"/>
              <a:chExt cx="3230773" cy="3927507"/>
            </a:xfrm>
          </p:grpSpPr>
          <p:pic>
            <p:nvPicPr>
              <p:cNvPr id="12294" name="图片 7"/>
              <p:cNvPicPr>
                <a:picLocks noChangeAspect="1"/>
              </p:cNvPicPr>
              <p:nvPr/>
            </p:nvPicPr>
            <p:blipFill>
              <a:blip r:embed="rId1"/>
              <a:stretch>
                <a:fillRect/>
              </a:stretch>
            </p:blipFill>
            <p:spPr>
              <a:xfrm>
                <a:off x="4545821" y="1292098"/>
                <a:ext cx="1734108" cy="2627122"/>
              </a:xfrm>
              <a:prstGeom prst="rect">
                <a:avLst/>
              </a:prstGeom>
              <a:noFill/>
              <a:ln w="9525">
                <a:noFill/>
              </a:ln>
            </p:spPr>
          </p:pic>
          <p:pic>
            <p:nvPicPr>
              <p:cNvPr id="12295" name="图片 8"/>
              <p:cNvPicPr>
                <a:picLocks noChangeAspect="1"/>
              </p:cNvPicPr>
              <p:nvPr/>
            </p:nvPicPr>
            <p:blipFill>
              <a:blip r:embed="rId2"/>
              <a:stretch>
                <a:fillRect/>
              </a:stretch>
            </p:blipFill>
            <p:spPr>
              <a:xfrm>
                <a:off x="3797488" y="3336060"/>
                <a:ext cx="3230773" cy="1883545"/>
              </a:xfrm>
              <a:prstGeom prst="rect">
                <a:avLst/>
              </a:prstGeom>
              <a:noFill/>
              <a:ln w="9525">
                <a:noFill/>
              </a:ln>
            </p:spPr>
          </p:pic>
        </p:grpSp>
        <p:sp>
          <p:nvSpPr>
            <p:cNvPr id="7" name="文本框 6"/>
            <p:cNvSpPr txBox="1"/>
            <p:nvPr/>
          </p:nvSpPr>
          <p:spPr>
            <a:xfrm>
              <a:off x="486443" y="4691582"/>
              <a:ext cx="2137504" cy="418955"/>
            </a:xfrm>
            <a:prstGeom prst="rect">
              <a:avLst/>
            </a:prstGeom>
            <a:noFill/>
          </p:spPr>
          <p:txBody>
            <a:bodyPr wrap="square">
              <a:spAutoFit/>
            </a:bodyPr>
            <a:lstStyle/>
            <a:p>
              <a:pPr marR="0" algn="ctr" defTabSz="914400" eaLnBrk="1" fontAlgn="auto" hangingPunct="1">
                <a:spcBef>
                  <a:spcPts val="0"/>
                </a:spcBef>
                <a:spcAft>
                  <a:spcPts val="0"/>
                </a:spcAft>
                <a:buClrTx/>
                <a:buSzTx/>
                <a:buFontTx/>
                <a:buNone/>
                <a:defRPr/>
              </a:pPr>
              <a:r>
                <a:rPr kumimoji="0" lang="zh-CN" altLang="en-US" sz="3600" kern="1200" cap="none" spc="0" normalizeH="0" baseline="0" noProof="0" dirty="0" smtClean="0">
                  <a:solidFill>
                    <a:schemeClr val="tx1">
                      <a:lumMod val="85000"/>
                      <a:lumOff val="15000"/>
                    </a:schemeClr>
                  </a:solidFill>
                  <a:latin typeface="+mn-ea"/>
                  <a:ea typeface="+mn-ea"/>
                  <a:cs typeface="+mn-cs"/>
                </a:rPr>
                <a:t>添加标题文字</a:t>
              </a:r>
              <a:endParaRPr kumimoji="0" lang="zh-CN" altLang="en-US" sz="3600" kern="1200" cap="none" spc="0" normalizeH="0" baseline="0" noProof="0" dirty="0">
                <a:solidFill>
                  <a:schemeClr val="tx1">
                    <a:lumMod val="85000"/>
                    <a:lumOff val="15000"/>
                  </a:schemeClr>
                </a:solidFill>
                <a:latin typeface="+mn-ea"/>
                <a:ea typeface="+mn-ea"/>
                <a:cs typeface="+mn-cs"/>
              </a:endParaRPr>
            </a:p>
          </p:txBody>
        </p:sp>
      </p:grpSp>
      <p:pic>
        <p:nvPicPr>
          <p:cNvPr id="12291" name="图片 1"/>
          <p:cNvPicPr>
            <a:picLocks noChangeAspect="1"/>
          </p:cNvPicPr>
          <p:nvPr/>
        </p:nvPicPr>
        <p:blipFill>
          <a:blip r:embed="rId3"/>
          <a:stretch>
            <a:fillRect/>
          </a:stretch>
        </p:blipFill>
        <p:spPr>
          <a:xfrm>
            <a:off x="2122488" y="5100638"/>
            <a:ext cx="7908925" cy="1839912"/>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1"/>
          <p:cNvPicPr>
            <a:picLocks noChangeAspect="1"/>
          </p:cNvPicPr>
          <p:nvPr/>
        </p:nvPicPr>
        <p:blipFill>
          <a:blip r:embed="rId1"/>
          <a:stretch>
            <a:fillRect/>
          </a:stretch>
        </p:blipFill>
        <p:spPr>
          <a:xfrm>
            <a:off x="396875" y="2563813"/>
            <a:ext cx="4857750" cy="2638425"/>
          </a:xfrm>
          <a:prstGeom prst="rect">
            <a:avLst/>
          </a:prstGeom>
          <a:noFill/>
          <a:ln w="9525">
            <a:noFill/>
          </a:ln>
        </p:spPr>
      </p:pic>
      <p:grpSp>
        <p:nvGrpSpPr>
          <p:cNvPr id="14339" name="Group 343"/>
          <p:cNvGrpSpPr/>
          <p:nvPr/>
        </p:nvGrpSpPr>
        <p:grpSpPr>
          <a:xfrm>
            <a:off x="6096000" y="1965325"/>
            <a:ext cx="4667250" cy="1108075"/>
            <a:chOff x="4572000" y="1643056"/>
            <a:chExt cx="3500462" cy="831365"/>
          </a:xfrm>
        </p:grpSpPr>
        <p:sp>
          <p:nvSpPr>
            <p:cNvPr id="4" name="Rectangle 33"/>
            <p:cNvSpPr/>
            <p:nvPr/>
          </p:nvSpPr>
          <p:spPr>
            <a:xfrm>
              <a:off x="4572000" y="1643056"/>
              <a:ext cx="1372010" cy="315423"/>
            </a:xfrm>
            <a:prstGeom prst="rect">
              <a:avLst/>
            </a:prstGeom>
          </p:spPr>
          <p:txBody>
            <a:bodyPr wrap="none">
              <a:spAutoFit/>
            </a:bodyPr>
            <a:lstStyle/>
            <a:p>
              <a:r>
                <a:rPr lang="zh-CN" altLang="en-US" sz="2100" dirty="0">
                  <a:solidFill>
                    <a:srgbClr val="262626"/>
                  </a:solidFill>
                  <a:latin typeface="华康少女文字W5(P)" panose="040F0500000000000000" pitchFamily="82" charset="-122"/>
                  <a:ea typeface="Open Sans" panose="020B0606030504020204"/>
                </a:rPr>
                <a:t>点击添加标题</a:t>
              </a:r>
              <a:endParaRPr lang="en-US" altLang="x-none" sz="2100" dirty="0">
                <a:solidFill>
                  <a:srgbClr val="262626"/>
                </a:solidFill>
                <a:latin typeface="华康少女文字W5(P)" panose="040F0500000000000000" pitchFamily="82" charset="-122"/>
                <a:ea typeface="Open Sans" panose="020B0606030504020204"/>
              </a:endParaRPr>
            </a:p>
          </p:txBody>
        </p:sp>
        <p:sp>
          <p:nvSpPr>
            <p:cNvPr id="5" name="Rectangle 325"/>
            <p:cNvSpPr/>
            <p:nvPr/>
          </p:nvSpPr>
          <p:spPr>
            <a:xfrm>
              <a:off x="4572000" y="1943602"/>
              <a:ext cx="3500462" cy="530819"/>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1335" b="0" i="0" u="none" strike="noStrike" kern="1200" cap="none" spc="0" normalizeH="0" baseline="0" noProof="0" dirty="0" smtClean="0">
                  <a:ln>
                    <a:noFill/>
                  </a:ln>
                  <a:solidFill>
                    <a:schemeClr val="tx1">
                      <a:lumMod val="95000"/>
                      <a:lumOff val="5000"/>
                    </a:schemeClr>
                  </a:solidFill>
                  <a:effectLst/>
                  <a:uLnTx/>
                  <a:uFillTx/>
                  <a:latin typeface="微软雅黑" panose="020B0503020204020204" pitchFamily="34" charset="-122"/>
                  <a:ea typeface="华康少女文字W5(P)" panose="040F0500000000000000" pitchFamily="82" charset="-122"/>
                  <a:cs typeface="+mn-cs"/>
                </a:rPr>
                <a:t>您的内容打在这里，或者通过复制您的文本后，在此框中选择粘贴，并选择只保留文字；您的内容打在这里</a:t>
              </a:r>
              <a:endParaRPr kumimoji="0" lang="ms-MY" sz="1335"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Open Sans Light" panose="020B0306030504020204" pitchFamily="34" charset="0"/>
                <a:cs typeface="Open Sans Light" panose="020B0306030504020204" pitchFamily="34" charset="0"/>
              </a:endParaRPr>
            </a:p>
          </p:txBody>
        </p:sp>
      </p:grpSp>
      <p:sp>
        <p:nvSpPr>
          <p:cNvPr id="7" name="Rectangle 330"/>
          <p:cNvSpPr/>
          <p:nvPr/>
        </p:nvSpPr>
        <p:spPr>
          <a:xfrm>
            <a:off x="6762750" y="3324225"/>
            <a:ext cx="5159375" cy="29845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335" b="0" i="0" u="none" strike="noStrike" kern="1200" cap="none" spc="0" normalizeH="0" baseline="0" noProof="0" dirty="0" smtClean="0">
                <a:ln>
                  <a:noFill/>
                </a:ln>
                <a:solidFill>
                  <a:schemeClr val="tx1">
                    <a:lumMod val="95000"/>
                    <a:lumOff val="5000"/>
                  </a:schemeClr>
                </a:solidFill>
                <a:effectLst/>
                <a:uLnTx/>
                <a:uFillTx/>
                <a:latin typeface="微软雅黑" panose="020B0503020204020204" pitchFamily="34" charset="-122"/>
                <a:ea typeface="华康少女文字W5(P)" panose="040F0500000000000000" pitchFamily="82" charset="-122"/>
                <a:cs typeface="+mn-cs"/>
              </a:rPr>
              <a:t>您的内容打在这里，或者通过复制您的文本后，在此框中选择粘贴</a:t>
            </a:r>
            <a:endParaRPr kumimoji="0" lang="en-US" sz="1335"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Open Sans" panose="020B0606030504020204" pitchFamily="34" charset="0"/>
              <a:cs typeface="Open Sans" panose="020B0606030504020204" pitchFamily="34" charset="0"/>
            </a:endParaRPr>
          </a:p>
        </p:txBody>
      </p:sp>
      <p:sp>
        <p:nvSpPr>
          <p:cNvPr id="9" name="Oval 326"/>
          <p:cNvSpPr/>
          <p:nvPr/>
        </p:nvSpPr>
        <p:spPr>
          <a:xfrm>
            <a:off x="6191250" y="3324225"/>
            <a:ext cx="384175" cy="385763"/>
          </a:xfrm>
          <a:prstGeom prst="ellipse">
            <a:avLst/>
          </a:prstGeom>
          <a:solidFill>
            <a:srgbClr val="FE6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10" name="Freeform 26"/>
          <p:cNvSpPr/>
          <p:nvPr/>
        </p:nvSpPr>
        <p:spPr bwMode="auto">
          <a:xfrm>
            <a:off x="6313488" y="3438525"/>
            <a:ext cx="153988" cy="15875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lumMod val="95000"/>
            </a:schemeClr>
          </a:solidFill>
          <a:ln>
            <a:noFill/>
          </a:ln>
        </p:spPr>
        <p:txBody>
          <a:bodyPr vert="horz" wrap="square" lIns="121920" tIns="60960" rIns="121920" bIns="6096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华康少女文字W5(P)" panose="040F0500000000000000" pitchFamily="82" charset="-122"/>
              <a:cs typeface="+mn-cs"/>
            </a:endParaRPr>
          </a:p>
        </p:txBody>
      </p:sp>
      <p:sp>
        <p:nvSpPr>
          <p:cNvPr id="12" name="Rectangle 335"/>
          <p:cNvSpPr/>
          <p:nvPr/>
        </p:nvSpPr>
        <p:spPr>
          <a:xfrm>
            <a:off x="6762750" y="4467225"/>
            <a:ext cx="4643438" cy="29845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335" b="0" i="0" u="none" strike="noStrike" kern="1200" cap="none" spc="0" normalizeH="0" baseline="0" noProof="0" dirty="0" smtClean="0">
                <a:ln>
                  <a:noFill/>
                </a:ln>
                <a:solidFill>
                  <a:schemeClr val="tx1"/>
                </a:solidFill>
                <a:effectLst/>
                <a:uLnTx/>
                <a:uFillTx/>
                <a:latin typeface="Lao UI" panose="020B0502040204020203" pitchFamily="34" charset="0"/>
                <a:ea typeface="华康少女文字W5(P)" panose="040F0500000000000000" pitchFamily="82" charset="-122"/>
                <a:cs typeface="+mn-cs"/>
              </a:rPr>
              <a:t>这</a:t>
            </a:r>
            <a:r>
              <a:rPr kumimoji="0" lang="zh-CN" altLang="en-US" sz="1335" b="0" i="0" u="none" strike="noStrike" kern="1200" cap="none" spc="0" normalizeH="0" baseline="0" noProof="0" dirty="0" smtClean="0">
                <a:ln>
                  <a:noFill/>
                </a:ln>
                <a:solidFill>
                  <a:schemeClr val="tx1">
                    <a:lumMod val="95000"/>
                    <a:lumOff val="5000"/>
                  </a:schemeClr>
                </a:solidFill>
                <a:effectLst/>
                <a:uLnTx/>
                <a:uFillTx/>
                <a:latin typeface="微软雅黑" panose="020B0503020204020204" pitchFamily="34" charset="-122"/>
                <a:ea typeface="华康少女文字W5(P)" panose="040F0500000000000000" pitchFamily="82" charset="-122"/>
                <a:cs typeface="+mn-cs"/>
              </a:rPr>
              <a:t>您的内容打在这里，或者通过复制您的文本后，在此框中</a:t>
            </a:r>
            <a:endParaRPr kumimoji="0" lang="en-US" altLang="zh-CN" sz="1335"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Open Sans" panose="020B0606030504020204" pitchFamily="34" charset="0"/>
              <a:cs typeface="Open Sans" panose="020B0606030504020204" pitchFamily="34" charset="0"/>
            </a:endParaRPr>
          </a:p>
        </p:txBody>
      </p:sp>
      <p:sp>
        <p:nvSpPr>
          <p:cNvPr id="14" name="Oval 328"/>
          <p:cNvSpPr/>
          <p:nvPr/>
        </p:nvSpPr>
        <p:spPr>
          <a:xfrm>
            <a:off x="6191250" y="4467225"/>
            <a:ext cx="384175" cy="385763"/>
          </a:xfrm>
          <a:prstGeom prst="ellipse">
            <a:avLst/>
          </a:prstGeom>
          <a:solidFill>
            <a:srgbClr val="FE6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15" name="Freeform 26"/>
          <p:cNvSpPr/>
          <p:nvPr/>
        </p:nvSpPr>
        <p:spPr bwMode="auto">
          <a:xfrm>
            <a:off x="6313488" y="4581525"/>
            <a:ext cx="153988" cy="15875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lumMod val="95000"/>
            </a:schemeClr>
          </a:solidFill>
          <a:ln>
            <a:noFill/>
          </a:ln>
        </p:spPr>
        <p:txBody>
          <a:bodyPr vert="horz" wrap="square" lIns="121920" tIns="60960" rIns="121920" bIns="6096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华康少女文字W5(P)" panose="040F0500000000000000" pitchFamily="82" charset="-122"/>
              <a:cs typeface="+mn-cs"/>
            </a:endParaRPr>
          </a:p>
        </p:txBody>
      </p:sp>
      <p:sp>
        <p:nvSpPr>
          <p:cNvPr id="17" name="Rectangle 330"/>
          <p:cNvSpPr/>
          <p:nvPr/>
        </p:nvSpPr>
        <p:spPr>
          <a:xfrm>
            <a:off x="6762750" y="3895725"/>
            <a:ext cx="2928938" cy="296863"/>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335" b="0" i="0" u="none" strike="noStrike" kern="1200" cap="none" spc="0" normalizeH="0" baseline="0" noProof="0" dirty="0" smtClean="0">
                <a:ln>
                  <a:noFill/>
                </a:ln>
                <a:solidFill>
                  <a:schemeClr val="tx1"/>
                </a:solidFill>
                <a:effectLst/>
                <a:uLnTx/>
                <a:uFillTx/>
                <a:latin typeface="Lao UI" panose="020B0502040204020203" pitchFamily="34" charset="0"/>
                <a:ea typeface="华康少女文字W5(P)" panose="040F0500000000000000" pitchFamily="82" charset="-122"/>
                <a:cs typeface="+mn-cs"/>
              </a:rPr>
              <a:t>这</a:t>
            </a:r>
            <a:r>
              <a:rPr kumimoji="0" lang="zh-CN" altLang="en-US" sz="1335" b="0" i="0" u="none" strike="noStrike" kern="1200" cap="none" spc="0" normalizeH="0" baseline="0" noProof="0" dirty="0" smtClean="0">
                <a:ln>
                  <a:noFill/>
                </a:ln>
                <a:solidFill>
                  <a:schemeClr val="tx1">
                    <a:lumMod val="95000"/>
                    <a:lumOff val="5000"/>
                  </a:schemeClr>
                </a:solidFill>
                <a:effectLst/>
                <a:uLnTx/>
                <a:uFillTx/>
                <a:latin typeface="微软雅黑" panose="020B0503020204020204" pitchFamily="34" charset="-122"/>
                <a:ea typeface="华康少女文字W5(P)" panose="040F0500000000000000" pitchFamily="82" charset="-122"/>
                <a:cs typeface="+mn-cs"/>
              </a:rPr>
              <a:t>您的内容打在这里，或者通过复制</a:t>
            </a:r>
            <a:endParaRPr kumimoji="0" lang="en-US" altLang="zh-CN" sz="1335"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Open Sans" panose="020B0606030504020204" pitchFamily="34" charset="0"/>
              <a:cs typeface="Open Sans" panose="020B0606030504020204" pitchFamily="34" charset="0"/>
            </a:endParaRPr>
          </a:p>
        </p:txBody>
      </p:sp>
      <p:grpSp>
        <p:nvGrpSpPr>
          <p:cNvPr id="14347" name="Group 332"/>
          <p:cNvGrpSpPr/>
          <p:nvPr/>
        </p:nvGrpSpPr>
        <p:grpSpPr>
          <a:xfrm>
            <a:off x="6191250" y="3895725"/>
            <a:ext cx="384175" cy="384175"/>
            <a:chOff x="4643438" y="2786064"/>
            <a:chExt cx="288476" cy="288476"/>
          </a:xfrm>
        </p:grpSpPr>
        <p:sp>
          <p:nvSpPr>
            <p:cNvPr id="19" name="Oval 326"/>
            <p:cNvSpPr/>
            <p:nvPr/>
          </p:nvSpPr>
          <p:spPr>
            <a:xfrm>
              <a:off x="4643438" y="2786064"/>
              <a:ext cx="288476" cy="2884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20" name="Freeform 26"/>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华康少女文字W5(P)" panose="040F0500000000000000" pitchFamily="82" charset="-122"/>
                <a:cs typeface="+mn-cs"/>
              </a:endParaRPr>
            </a:p>
          </p:txBody>
        </p:sp>
      </p:grpSp>
      <p:sp>
        <p:nvSpPr>
          <p:cNvPr id="22" name="Rectangle 330"/>
          <p:cNvSpPr/>
          <p:nvPr/>
        </p:nvSpPr>
        <p:spPr>
          <a:xfrm>
            <a:off x="6762750" y="5040313"/>
            <a:ext cx="4987925" cy="706438"/>
          </a:xfrm>
          <a:prstGeom prst="rect">
            <a:avLst/>
          </a:prstGeom>
        </p:spPr>
        <p:txBody>
          <a:bodyPr wrap="none">
            <a:spAutoFit/>
          </a:body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1335" b="0" i="0" u="none" strike="noStrike" kern="1200" cap="none" spc="0" normalizeH="0" baseline="0" noProof="0" dirty="0" smtClean="0">
                <a:ln>
                  <a:noFill/>
                </a:ln>
                <a:solidFill>
                  <a:schemeClr val="tx1"/>
                </a:solidFill>
                <a:effectLst/>
                <a:uLnTx/>
                <a:uFillTx/>
                <a:latin typeface="Lao UI" panose="020B0502040204020203" pitchFamily="34" charset="0"/>
                <a:ea typeface="华康少女文字W5(P)" panose="040F0500000000000000" pitchFamily="82" charset="-122"/>
                <a:cs typeface="+mn-cs"/>
              </a:rPr>
              <a:t>这</a:t>
            </a:r>
            <a:r>
              <a:rPr kumimoji="0" lang="zh-CN" altLang="en-US" sz="1335" b="0" i="0" u="none" strike="noStrike" kern="1200" cap="none" spc="0" normalizeH="0" baseline="0" noProof="0" dirty="0" smtClean="0">
                <a:ln>
                  <a:noFill/>
                </a:ln>
                <a:solidFill>
                  <a:schemeClr val="tx1">
                    <a:lumMod val="95000"/>
                    <a:lumOff val="5000"/>
                  </a:schemeClr>
                </a:solidFill>
                <a:effectLst/>
                <a:uLnTx/>
                <a:uFillTx/>
                <a:latin typeface="微软雅黑" panose="020B0503020204020204" pitchFamily="34" charset="-122"/>
                <a:ea typeface="华康少女文字W5(P)" panose="040F0500000000000000" pitchFamily="82" charset="-122"/>
                <a:cs typeface="+mn-cs"/>
              </a:rPr>
              <a:t>您的内容打在这里，或者通过复制您的文本后，在此框中选择</a:t>
            </a:r>
            <a:endParaRPr kumimoji="0" lang="en-US" altLang="zh-CN" sz="1335" b="0" i="0" u="none" strike="noStrike" kern="1200" cap="none" spc="0" normalizeH="0" baseline="0" noProof="0" dirty="0" smtClean="0">
              <a:ln>
                <a:noFill/>
              </a:ln>
              <a:solidFill>
                <a:schemeClr val="tx1">
                  <a:lumMod val="95000"/>
                  <a:lumOff val="5000"/>
                </a:schemeClr>
              </a:solidFill>
              <a:effectLst/>
              <a:uLnTx/>
              <a:uFillTx/>
              <a:latin typeface="微软雅黑" panose="020B0503020204020204" pitchFamily="34" charset="-122"/>
              <a:ea typeface="华康少女文字W5(P)" panose="040F0500000000000000" pitchFamily="82" charset="-122"/>
              <a:cs typeface="+mn-cs"/>
            </a:endParaRPr>
          </a:p>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1335" b="0" i="0" u="none" strike="noStrike" kern="1200" cap="none" spc="0" normalizeH="0" baseline="0" noProof="0" dirty="0" smtClean="0">
                <a:ln>
                  <a:noFill/>
                </a:ln>
                <a:solidFill>
                  <a:schemeClr val="tx1">
                    <a:lumMod val="95000"/>
                    <a:lumOff val="5000"/>
                  </a:schemeClr>
                </a:solidFill>
                <a:effectLst/>
                <a:uLnTx/>
                <a:uFillTx/>
                <a:latin typeface="微软雅黑" panose="020B0503020204020204" pitchFamily="34" charset="-122"/>
                <a:ea typeface="华康少女文字W5(P)" panose="040F0500000000000000" pitchFamily="82" charset="-122"/>
                <a:cs typeface="+mn-cs"/>
              </a:rPr>
              <a:t>粘贴</a:t>
            </a:r>
            <a:r>
              <a:rPr kumimoji="0" lang="zh-CN" altLang="en-US" sz="1335" b="0" i="0" u="none" strike="noStrike" kern="1200" cap="none" spc="0" normalizeH="0" baseline="0" noProof="0" dirty="0" smtClean="0">
                <a:ln>
                  <a:noFill/>
                </a:ln>
                <a:solidFill>
                  <a:schemeClr val="tx1"/>
                </a:solidFill>
                <a:effectLst/>
                <a:uLnTx/>
                <a:uFillTx/>
                <a:latin typeface="Lao UI" panose="020B0502040204020203" pitchFamily="34" charset="0"/>
                <a:ea typeface="华康少女文字W5(P)" panose="040F0500000000000000" pitchFamily="82" charset="-122"/>
                <a:cs typeface="+mn-cs"/>
              </a:rPr>
              <a:t>这</a:t>
            </a:r>
            <a:r>
              <a:rPr kumimoji="0" lang="zh-CN" altLang="en-US" sz="1335" b="0" i="0" u="none" strike="noStrike" kern="1200" cap="none" spc="0" normalizeH="0" baseline="0" noProof="0" dirty="0" smtClean="0">
                <a:ln>
                  <a:noFill/>
                </a:ln>
                <a:solidFill>
                  <a:schemeClr val="tx1">
                    <a:lumMod val="95000"/>
                    <a:lumOff val="5000"/>
                  </a:schemeClr>
                </a:solidFill>
                <a:effectLst/>
                <a:uLnTx/>
                <a:uFillTx/>
                <a:latin typeface="微软雅黑" panose="020B0503020204020204" pitchFamily="34" charset="-122"/>
                <a:ea typeface="华康少女文字W5(P)" panose="040F0500000000000000" pitchFamily="82" charset="-122"/>
                <a:cs typeface="+mn-cs"/>
              </a:rPr>
              <a:t>您的内容打在这里，或者通过复制</a:t>
            </a:r>
            <a:endParaRPr kumimoji="0" lang="en-US" altLang="zh-CN" sz="1335"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Open Sans" panose="020B0606030504020204" pitchFamily="34" charset="0"/>
              <a:cs typeface="Open Sans" panose="020B0606030504020204" pitchFamily="34" charset="0"/>
            </a:endParaRPr>
          </a:p>
        </p:txBody>
      </p:sp>
      <p:grpSp>
        <p:nvGrpSpPr>
          <p:cNvPr id="14349" name="Group 332"/>
          <p:cNvGrpSpPr/>
          <p:nvPr/>
        </p:nvGrpSpPr>
        <p:grpSpPr>
          <a:xfrm>
            <a:off x="6191250" y="5040313"/>
            <a:ext cx="384175" cy="384175"/>
            <a:chOff x="4643438" y="2786064"/>
            <a:chExt cx="288476" cy="288476"/>
          </a:xfrm>
        </p:grpSpPr>
        <p:sp>
          <p:nvSpPr>
            <p:cNvPr id="24" name="Oval 326"/>
            <p:cNvSpPr/>
            <p:nvPr/>
          </p:nvSpPr>
          <p:spPr>
            <a:xfrm>
              <a:off x="4643438" y="2786064"/>
              <a:ext cx="288476" cy="2884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25" name="Freeform 26"/>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00"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华康少女文字W5(P)" panose="040F0500000000000000" pitchFamily="82" charset="-122"/>
                <a:cs typeface="+mn-cs"/>
              </a:endParaRPr>
            </a:p>
          </p:txBody>
        </p:sp>
      </p:grpSp>
      <p:grpSp>
        <p:nvGrpSpPr>
          <p:cNvPr id="14350" name="组合 20"/>
          <p:cNvGrpSpPr/>
          <p:nvPr/>
        </p:nvGrpSpPr>
        <p:grpSpPr>
          <a:xfrm>
            <a:off x="4695825" y="201613"/>
            <a:ext cx="2741613" cy="1216025"/>
            <a:chOff x="4695825" y="201385"/>
            <a:chExt cx="2741613" cy="1216791"/>
          </a:xfrm>
        </p:grpSpPr>
        <p:pic>
          <p:nvPicPr>
            <p:cNvPr id="14351" name="图片 19"/>
            <p:cNvPicPr>
              <a:picLocks noChangeAspect="1"/>
            </p:cNvPicPr>
            <p:nvPr/>
          </p:nvPicPr>
          <p:blipFill>
            <a:blip r:embed="rId2"/>
            <a:stretch>
              <a:fillRect/>
            </a:stretch>
          </p:blipFill>
          <p:spPr>
            <a:xfrm>
              <a:off x="5241986" y="201385"/>
              <a:ext cx="1612617" cy="1216791"/>
            </a:xfrm>
            <a:prstGeom prst="rect">
              <a:avLst/>
            </a:prstGeom>
            <a:noFill/>
            <a:ln w="9525">
              <a:noFill/>
            </a:ln>
          </p:spPr>
        </p:pic>
        <p:grpSp>
          <p:nvGrpSpPr>
            <p:cNvPr id="14352" name="组合 20"/>
            <p:cNvGrpSpPr/>
            <p:nvPr/>
          </p:nvGrpSpPr>
          <p:grpSpPr>
            <a:xfrm>
              <a:off x="4695825" y="765302"/>
              <a:ext cx="2741613" cy="601663"/>
              <a:chOff x="364385" y="374460"/>
              <a:chExt cx="2055681" cy="450563"/>
            </a:xfrm>
          </p:grpSpPr>
          <p:sp>
            <p:nvSpPr>
              <p:cNvPr id="28" name="圆角矩形 27"/>
              <p:cNvSpPr/>
              <p:nvPr/>
            </p:nvSpPr>
            <p:spPr>
              <a:xfrm>
                <a:off x="364385" y="378027"/>
                <a:ext cx="2055681" cy="446996"/>
              </a:xfrm>
              <a:prstGeom prst="roundRect">
                <a:avLst>
                  <a:gd name="adj" fmla="val 24359"/>
                </a:avLst>
              </a:prstGeom>
              <a:solidFill>
                <a:srgbClr val="FE6333"/>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4354" name="文本框 22"/>
              <p:cNvSpPr txBox="1"/>
              <p:nvPr/>
            </p:nvSpPr>
            <p:spPr>
              <a:xfrm>
                <a:off x="467514" y="374460"/>
                <a:ext cx="1821925" cy="392415"/>
              </a:xfrm>
              <a:prstGeom prst="rect">
                <a:avLst/>
              </a:prstGeom>
              <a:noFill/>
              <a:ln w="9525">
                <a:noFill/>
              </a:ln>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dirty="0">
                    <a:solidFill>
                      <a:schemeClr val="bg1"/>
                    </a:solidFill>
                    <a:latin typeface="Big Hero 6" pitchFamily="2" charset="0"/>
                    <a:ea typeface="Aharoni" panose="02010803020104030203" pitchFamily="2" charset="-79"/>
                  </a:rPr>
                  <a:t>点击添加标题</a:t>
                </a:r>
                <a:endParaRPr lang="zh-CN" altLang="en-US" dirty="0">
                  <a:solidFill>
                    <a:schemeClr val="bg1"/>
                  </a:solidFill>
                  <a:latin typeface="Big Hero 6" pitchFamily="2" charset="0"/>
                  <a:ea typeface="Aharoni" panose="02010803020104030203" pitchFamily="2" charset="-79"/>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1"/>
          <p:cNvPicPr>
            <a:picLocks noChangeAspect="1"/>
          </p:cNvPicPr>
          <p:nvPr/>
        </p:nvPicPr>
        <p:blipFill>
          <a:blip r:embed="rId1"/>
          <a:stretch>
            <a:fillRect/>
          </a:stretch>
        </p:blipFill>
        <p:spPr>
          <a:xfrm>
            <a:off x="1571625" y="1317625"/>
            <a:ext cx="4625975" cy="4697413"/>
          </a:xfrm>
          <a:prstGeom prst="rect">
            <a:avLst/>
          </a:prstGeom>
          <a:noFill/>
          <a:ln w="9525">
            <a:noFill/>
          </a:ln>
        </p:spPr>
      </p:pic>
      <p:sp>
        <p:nvSpPr>
          <p:cNvPr id="4" name="TextBox 145"/>
          <p:cNvSpPr txBox="1"/>
          <p:nvPr/>
        </p:nvSpPr>
        <p:spPr>
          <a:xfrm>
            <a:off x="1793875" y="2468563"/>
            <a:ext cx="2422525" cy="3117850"/>
          </a:xfrm>
          <a:prstGeom prst="rect">
            <a:avLst/>
          </a:prstGeom>
          <a:noFill/>
        </p:spPr>
        <p:txBody>
          <a:bodyPr lIns="162544" tIns="81271" rIns="162544" bIns="81271">
            <a:spAutoFit/>
          </a:bodyPr>
          <a:lstStyle/>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此处添加详细文字描述此处添加详细文字描述此处添加详细文字描述</a:t>
            </a:r>
            <a:endParaRPr kumimoji="0" lang="en-US" altLang="zh-CN" sz="1600" kern="1200" cap="none" spc="0" normalizeH="0" baseline="0" noProof="0" dirty="0">
              <a:solidFill>
                <a:schemeClr val="tx1">
                  <a:lumMod val="85000"/>
                  <a:lumOff val="15000"/>
                </a:schemeClr>
              </a:solidFill>
              <a:latin typeface="+mn-ea"/>
              <a:ea typeface="+mn-ea"/>
              <a:cs typeface="+mn-cs"/>
            </a:endParaRPr>
          </a:p>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此处添加详细文字描述此处添加详细文字描述此处添加详细文字描述</a:t>
            </a:r>
            <a:endParaRPr kumimoji="0" lang="zh-CN" altLang="en-US" sz="1600" kern="1200" cap="none" spc="0" normalizeH="0" baseline="0" noProof="0" dirty="0">
              <a:solidFill>
                <a:schemeClr val="tx1">
                  <a:lumMod val="85000"/>
                  <a:lumOff val="15000"/>
                </a:schemeClr>
              </a:solidFill>
              <a:latin typeface="+mn-ea"/>
              <a:ea typeface="+mn-ea"/>
              <a:cs typeface="+mn-cs"/>
            </a:endParaRPr>
          </a:p>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此处添加详细文字描述此处添加详细文字描述此处添加详细文字描述</a:t>
            </a:r>
            <a:endParaRPr kumimoji="0" lang="zh-CN" altLang="en-US" sz="1600" kern="1200" cap="none" spc="0" normalizeH="0" baseline="0" noProof="0" dirty="0">
              <a:solidFill>
                <a:schemeClr val="tx1">
                  <a:lumMod val="85000"/>
                  <a:lumOff val="15000"/>
                </a:schemeClr>
              </a:solidFill>
              <a:latin typeface="+mn-ea"/>
              <a:ea typeface="+mn-ea"/>
              <a:cs typeface="+mn-cs"/>
            </a:endParaRPr>
          </a:p>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a:t>
            </a:r>
            <a:endParaRPr kumimoji="0" lang="zh-CN" altLang="en-US" sz="1600" kern="1200" cap="none" spc="0" normalizeH="0" baseline="0" noProof="0" dirty="0">
              <a:solidFill>
                <a:schemeClr val="tx1">
                  <a:lumMod val="85000"/>
                  <a:lumOff val="15000"/>
                </a:schemeClr>
              </a:solidFill>
              <a:latin typeface="+mn-ea"/>
              <a:ea typeface="+mn-ea"/>
              <a:cs typeface="+mn-cs"/>
            </a:endParaRPr>
          </a:p>
        </p:txBody>
      </p:sp>
      <p:grpSp>
        <p:nvGrpSpPr>
          <p:cNvPr id="15364" name="Group 343"/>
          <p:cNvGrpSpPr/>
          <p:nvPr/>
        </p:nvGrpSpPr>
        <p:grpSpPr>
          <a:xfrm>
            <a:off x="6054725" y="1919288"/>
            <a:ext cx="4667250" cy="1108075"/>
            <a:chOff x="4572000" y="1643056"/>
            <a:chExt cx="3500462" cy="831365"/>
          </a:xfrm>
        </p:grpSpPr>
        <p:sp>
          <p:nvSpPr>
            <p:cNvPr id="6" name="Rectangle 33"/>
            <p:cNvSpPr/>
            <p:nvPr/>
          </p:nvSpPr>
          <p:spPr>
            <a:xfrm>
              <a:off x="4572000" y="1643056"/>
              <a:ext cx="1371610" cy="315632"/>
            </a:xfrm>
            <a:prstGeom prst="rect">
              <a:avLst/>
            </a:prstGeom>
          </p:spPr>
          <p:txBody>
            <a:bodyPr wrap="non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2100" dirty="0">
                  <a:solidFill>
                    <a:srgbClr val="262626"/>
                  </a:solidFill>
                  <a:latin typeface="华康少女文字W5(P)" panose="040F0500000000000000" pitchFamily="82" charset="-122"/>
                  <a:ea typeface="Open Sans" panose="020B0606030504020204"/>
                </a:rPr>
                <a:t>点击添加标题</a:t>
              </a:r>
              <a:endParaRPr lang="en-US" altLang="x-none" sz="2100" dirty="0">
                <a:solidFill>
                  <a:srgbClr val="262626"/>
                </a:solidFill>
                <a:latin typeface="华康少女文字W5(P)" panose="040F0500000000000000" pitchFamily="82" charset="-122"/>
                <a:ea typeface="Open Sans" panose="020B0606030504020204"/>
              </a:endParaRPr>
            </a:p>
          </p:txBody>
        </p:sp>
        <p:sp>
          <p:nvSpPr>
            <p:cNvPr id="7" name="Rectangle 325"/>
            <p:cNvSpPr/>
            <p:nvPr/>
          </p:nvSpPr>
          <p:spPr>
            <a:xfrm>
              <a:off x="4572000" y="1943205"/>
              <a:ext cx="3500462" cy="531216"/>
            </a:xfrm>
            <a:prstGeom prst="rect">
              <a:avLst/>
            </a:prstGeom>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50000"/>
                </a:lnSpc>
                <a:spcBef>
                  <a:spcPct val="0"/>
                </a:spcBef>
                <a:buNone/>
              </a:pPr>
              <a:r>
                <a:rPr lang="zh-CN" altLang="en-US" sz="1300" dirty="0">
                  <a:solidFill>
                    <a:srgbClr val="0D0D0D"/>
                  </a:solidFill>
                  <a:latin typeface="华康少女文字W5(P)" panose="040F0500000000000000" pitchFamily="82" charset="-122"/>
                </a:rPr>
                <a:t>您的内容打在这里，或者通过复制您的文本后，在此框中选择粘贴，并选择只保留文字；您的内容打在这里</a:t>
              </a:r>
              <a:endParaRPr lang="ms-MY" altLang="x-none" sz="1300" dirty="0">
                <a:solidFill>
                  <a:srgbClr val="262626"/>
                </a:solidFill>
                <a:latin typeface="华康少女文字W5(P)" panose="040F0500000000000000" pitchFamily="82" charset="-122"/>
                <a:ea typeface="Open Sans Light" panose="020B0306030504020204"/>
              </a:endParaRPr>
            </a:p>
          </p:txBody>
        </p:sp>
      </p:grpSp>
      <p:sp>
        <p:nvSpPr>
          <p:cNvPr id="15365" name="Rectangle 330"/>
          <p:cNvSpPr/>
          <p:nvPr/>
        </p:nvSpPr>
        <p:spPr>
          <a:xfrm>
            <a:off x="6054725" y="3427413"/>
            <a:ext cx="5157788" cy="296862"/>
          </a:xfrm>
          <a:prstGeom prst="rect">
            <a:avLst/>
          </a:prstGeom>
          <a:noFill/>
          <a:ln w="9525">
            <a:noFill/>
          </a:ln>
        </p:spPr>
        <p:txBody>
          <a:bodyPr wrap="non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1300" dirty="0">
                <a:solidFill>
                  <a:srgbClr val="0D0D0D"/>
                </a:solidFill>
                <a:latin typeface="华康少女文字W5(P)" panose="040F0500000000000000" pitchFamily="82" charset="-122"/>
              </a:rPr>
              <a:t>您的内容打在这里，或者通过复制您的文本后，在此框中选择粘贴</a:t>
            </a:r>
            <a:endParaRPr lang="en-US" altLang="x-none" sz="1300" dirty="0">
              <a:solidFill>
                <a:srgbClr val="262626"/>
              </a:solidFill>
              <a:latin typeface="华康少女文字W5(P)" panose="040F0500000000000000" pitchFamily="82" charset="-122"/>
              <a:ea typeface="Open Sans" panose="020B0606030504020204"/>
            </a:endParaRPr>
          </a:p>
        </p:txBody>
      </p:sp>
      <p:sp>
        <p:nvSpPr>
          <p:cNvPr id="15366" name="Rectangle 335"/>
          <p:cNvSpPr/>
          <p:nvPr/>
        </p:nvSpPr>
        <p:spPr>
          <a:xfrm>
            <a:off x="6054725" y="4570413"/>
            <a:ext cx="4643438" cy="296862"/>
          </a:xfrm>
          <a:prstGeom prst="rect">
            <a:avLst/>
          </a:prstGeom>
          <a:noFill/>
          <a:ln w="9525">
            <a:noFill/>
          </a:ln>
        </p:spPr>
        <p:txBody>
          <a:bodyPr wrap="non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1300" dirty="0">
                <a:latin typeface="华康少女文字W5(P)" panose="040F0500000000000000" pitchFamily="82" charset="-122"/>
              </a:rPr>
              <a:t>这</a:t>
            </a:r>
            <a:r>
              <a:rPr lang="zh-CN" altLang="en-US" sz="1300" dirty="0">
                <a:solidFill>
                  <a:srgbClr val="0D0D0D"/>
                </a:solidFill>
                <a:latin typeface="华康少女文字W5(P)" panose="040F0500000000000000" pitchFamily="82" charset="-122"/>
              </a:rPr>
              <a:t>您的内容打在这里，或者通过复制您的文本后，在此框中</a:t>
            </a:r>
            <a:endParaRPr lang="en-US" altLang="zh-CN" sz="1300" dirty="0">
              <a:solidFill>
                <a:srgbClr val="262626"/>
              </a:solidFill>
              <a:latin typeface="华康少女文字W5(P)" panose="040F0500000000000000" pitchFamily="82" charset="-122"/>
              <a:ea typeface="Open Sans" panose="020B0606030504020204"/>
            </a:endParaRPr>
          </a:p>
        </p:txBody>
      </p:sp>
      <p:sp>
        <p:nvSpPr>
          <p:cNvPr id="15367" name="Rectangle 330"/>
          <p:cNvSpPr/>
          <p:nvPr/>
        </p:nvSpPr>
        <p:spPr>
          <a:xfrm>
            <a:off x="6054725" y="3998913"/>
            <a:ext cx="2928938" cy="296862"/>
          </a:xfrm>
          <a:prstGeom prst="rect">
            <a:avLst/>
          </a:prstGeom>
          <a:noFill/>
          <a:ln w="9525">
            <a:noFill/>
          </a:ln>
        </p:spPr>
        <p:txBody>
          <a:bodyPr wrap="non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1300" dirty="0">
                <a:latin typeface="华康少女文字W5(P)" panose="040F0500000000000000" pitchFamily="82" charset="-122"/>
              </a:rPr>
              <a:t>这</a:t>
            </a:r>
            <a:r>
              <a:rPr lang="zh-CN" altLang="en-US" sz="1300" dirty="0">
                <a:solidFill>
                  <a:srgbClr val="0D0D0D"/>
                </a:solidFill>
                <a:latin typeface="华康少女文字W5(P)" panose="040F0500000000000000" pitchFamily="82" charset="-122"/>
              </a:rPr>
              <a:t>您的内容打在这里，或者通过复制</a:t>
            </a:r>
            <a:endParaRPr lang="en-US" altLang="zh-CN" sz="1300" dirty="0">
              <a:solidFill>
                <a:srgbClr val="262626"/>
              </a:solidFill>
              <a:latin typeface="华康少女文字W5(P)" panose="040F0500000000000000" pitchFamily="82" charset="-122"/>
              <a:ea typeface="Open Sans" panose="020B0606030504020204"/>
            </a:endParaRPr>
          </a:p>
        </p:txBody>
      </p:sp>
      <p:sp>
        <p:nvSpPr>
          <p:cNvPr id="15368" name="Rectangle 330"/>
          <p:cNvSpPr/>
          <p:nvPr/>
        </p:nvSpPr>
        <p:spPr>
          <a:xfrm>
            <a:off x="6054725" y="5141913"/>
            <a:ext cx="4986338" cy="708025"/>
          </a:xfrm>
          <a:prstGeom prst="rect">
            <a:avLst/>
          </a:prstGeom>
          <a:noFill/>
          <a:ln w="9525">
            <a:noFill/>
          </a:ln>
        </p:spPr>
        <p:txBody>
          <a:bodyPr wrap="none">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50000"/>
              </a:lnSpc>
              <a:spcBef>
                <a:spcPct val="0"/>
              </a:spcBef>
              <a:buNone/>
            </a:pPr>
            <a:r>
              <a:rPr lang="zh-CN" altLang="en-US" sz="1300" dirty="0">
                <a:latin typeface="华康少女文字W5(P)" panose="040F0500000000000000" pitchFamily="82" charset="-122"/>
              </a:rPr>
              <a:t>这</a:t>
            </a:r>
            <a:r>
              <a:rPr lang="zh-CN" altLang="en-US" sz="1300" dirty="0">
                <a:solidFill>
                  <a:srgbClr val="0D0D0D"/>
                </a:solidFill>
                <a:latin typeface="华康少女文字W5(P)" panose="040F0500000000000000" pitchFamily="82" charset="-122"/>
              </a:rPr>
              <a:t>您的内容打在这里，或者通过复制您的文本后，在此框中选择</a:t>
            </a:r>
            <a:endParaRPr lang="en-US" altLang="zh-CN" sz="1300" dirty="0">
              <a:solidFill>
                <a:srgbClr val="0D0D0D"/>
              </a:solidFill>
              <a:latin typeface="华康少女文字W5(P)" panose="040F0500000000000000" pitchFamily="82" charset="-122"/>
            </a:endParaRPr>
          </a:p>
          <a:p>
            <a:pPr marL="0" lvl="0" indent="0" eaLnBrk="1" hangingPunct="1">
              <a:lnSpc>
                <a:spcPct val="150000"/>
              </a:lnSpc>
              <a:spcBef>
                <a:spcPct val="0"/>
              </a:spcBef>
              <a:buNone/>
            </a:pPr>
            <a:r>
              <a:rPr lang="zh-CN" altLang="en-US" sz="1300" dirty="0">
                <a:solidFill>
                  <a:srgbClr val="0D0D0D"/>
                </a:solidFill>
                <a:latin typeface="华康少女文字W5(P)" panose="040F0500000000000000" pitchFamily="82" charset="-122"/>
              </a:rPr>
              <a:t>粘贴</a:t>
            </a:r>
            <a:r>
              <a:rPr lang="zh-CN" altLang="en-US" sz="1300" dirty="0">
                <a:latin typeface="华康少女文字W5(P)" panose="040F0500000000000000" pitchFamily="82" charset="-122"/>
              </a:rPr>
              <a:t>这</a:t>
            </a:r>
            <a:r>
              <a:rPr lang="zh-CN" altLang="en-US" sz="1300" dirty="0">
                <a:solidFill>
                  <a:srgbClr val="0D0D0D"/>
                </a:solidFill>
                <a:latin typeface="华康少女文字W5(P)" panose="040F0500000000000000" pitchFamily="82" charset="-122"/>
              </a:rPr>
              <a:t>您的内容打在这里，或者通过复制</a:t>
            </a:r>
            <a:endParaRPr lang="en-US" altLang="zh-CN" sz="1300" dirty="0">
              <a:solidFill>
                <a:srgbClr val="262626"/>
              </a:solidFill>
              <a:latin typeface="华康少女文字W5(P)" panose="040F0500000000000000" pitchFamily="82" charset="-122"/>
              <a:ea typeface="Open Sans" panose="020B0606030504020204"/>
            </a:endParaRPr>
          </a:p>
        </p:txBody>
      </p:sp>
      <p:grpSp>
        <p:nvGrpSpPr>
          <p:cNvPr id="15369" name="组合 1"/>
          <p:cNvGrpSpPr/>
          <p:nvPr/>
        </p:nvGrpSpPr>
        <p:grpSpPr>
          <a:xfrm>
            <a:off x="4695825" y="201613"/>
            <a:ext cx="2741613" cy="1216025"/>
            <a:chOff x="4695825" y="201385"/>
            <a:chExt cx="2741613" cy="1216791"/>
          </a:xfrm>
        </p:grpSpPr>
        <p:pic>
          <p:nvPicPr>
            <p:cNvPr id="15370" name="图片 19"/>
            <p:cNvPicPr>
              <a:picLocks noChangeAspect="1"/>
            </p:cNvPicPr>
            <p:nvPr/>
          </p:nvPicPr>
          <p:blipFill>
            <a:blip r:embed="rId2"/>
            <a:stretch>
              <a:fillRect/>
            </a:stretch>
          </p:blipFill>
          <p:spPr>
            <a:xfrm>
              <a:off x="5241986" y="201385"/>
              <a:ext cx="1612617" cy="1216791"/>
            </a:xfrm>
            <a:prstGeom prst="rect">
              <a:avLst/>
            </a:prstGeom>
            <a:noFill/>
            <a:ln w="9525">
              <a:noFill/>
            </a:ln>
          </p:spPr>
        </p:pic>
        <p:grpSp>
          <p:nvGrpSpPr>
            <p:cNvPr id="15371" name="组合 20"/>
            <p:cNvGrpSpPr/>
            <p:nvPr/>
          </p:nvGrpSpPr>
          <p:grpSpPr>
            <a:xfrm>
              <a:off x="4695825" y="765302"/>
              <a:ext cx="2741613" cy="601663"/>
              <a:chOff x="364385" y="374460"/>
              <a:chExt cx="2055681" cy="450563"/>
            </a:xfrm>
          </p:grpSpPr>
          <p:sp>
            <p:nvSpPr>
              <p:cNvPr id="22" name="圆角矩形 21"/>
              <p:cNvSpPr/>
              <p:nvPr/>
            </p:nvSpPr>
            <p:spPr>
              <a:xfrm>
                <a:off x="364385" y="378027"/>
                <a:ext cx="2055681" cy="446996"/>
              </a:xfrm>
              <a:prstGeom prst="roundRect">
                <a:avLst>
                  <a:gd name="adj" fmla="val 24359"/>
                </a:avLst>
              </a:prstGeom>
              <a:solidFill>
                <a:srgbClr val="FE6333"/>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5373" name="文本框 22"/>
              <p:cNvSpPr txBox="1"/>
              <p:nvPr/>
            </p:nvSpPr>
            <p:spPr>
              <a:xfrm>
                <a:off x="467514" y="374460"/>
                <a:ext cx="1821925" cy="392415"/>
              </a:xfrm>
              <a:prstGeom prst="rect">
                <a:avLst/>
              </a:prstGeom>
              <a:noFill/>
              <a:ln w="9525">
                <a:noFill/>
              </a:ln>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dirty="0">
                    <a:solidFill>
                      <a:schemeClr val="bg1"/>
                    </a:solidFill>
                    <a:latin typeface="Big Hero 6" pitchFamily="2" charset="0"/>
                    <a:ea typeface="Aharoni" panose="02010803020104030203" pitchFamily="2" charset="-79"/>
                  </a:rPr>
                  <a:t>点击添加标题</a:t>
                </a:r>
                <a:endParaRPr lang="zh-CN" altLang="en-US" dirty="0">
                  <a:solidFill>
                    <a:schemeClr val="bg1"/>
                  </a:solidFill>
                  <a:latin typeface="Big Hero 6" pitchFamily="2" charset="0"/>
                  <a:ea typeface="Aharoni" panose="02010803020104030203" pitchFamily="2" charset="-79"/>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组合 4"/>
          <p:cNvGrpSpPr/>
          <p:nvPr/>
        </p:nvGrpSpPr>
        <p:grpSpPr>
          <a:xfrm>
            <a:off x="4244975" y="388938"/>
            <a:ext cx="3663950" cy="4456112"/>
            <a:chOff x="449867" y="2642553"/>
            <a:chExt cx="2375630" cy="2887948"/>
          </a:xfrm>
        </p:grpSpPr>
        <p:grpSp>
          <p:nvGrpSpPr>
            <p:cNvPr id="16388" name="组合 5"/>
            <p:cNvGrpSpPr/>
            <p:nvPr/>
          </p:nvGrpSpPr>
          <p:grpSpPr>
            <a:xfrm>
              <a:off x="449867" y="2642553"/>
              <a:ext cx="2375630" cy="2887948"/>
              <a:chOff x="3797488" y="1292098"/>
              <a:chExt cx="3230773" cy="3927507"/>
            </a:xfrm>
          </p:grpSpPr>
          <p:pic>
            <p:nvPicPr>
              <p:cNvPr id="16390" name="图片 7"/>
              <p:cNvPicPr>
                <a:picLocks noChangeAspect="1"/>
              </p:cNvPicPr>
              <p:nvPr/>
            </p:nvPicPr>
            <p:blipFill>
              <a:blip r:embed="rId1"/>
              <a:stretch>
                <a:fillRect/>
              </a:stretch>
            </p:blipFill>
            <p:spPr>
              <a:xfrm>
                <a:off x="4545821" y="1292098"/>
                <a:ext cx="1734108" cy="2627122"/>
              </a:xfrm>
              <a:prstGeom prst="rect">
                <a:avLst/>
              </a:prstGeom>
              <a:noFill/>
              <a:ln w="9525">
                <a:noFill/>
              </a:ln>
            </p:spPr>
          </p:pic>
          <p:pic>
            <p:nvPicPr>
              <p:cNvPr id="16391" name="图片 8"/>
              <p:cNvPicPr>
                <a:picLocks noChangeAspect="1"/>
              </p:cNvPicPr>
              <p:nvPr/>
            </p:nvPicPr>
            <p:blipFill>
              <a:blip r:embed="rId2"/>
              <a:stretch>
                <a:fillRect/>
              </a:stretch>
            </p:blipFill>
            <p:spPr>
              <a:xfrm>
                <a:off x="3797488" y="3336060"/>
                <a:ext cx="3230773" cy="1883545"/>
              </a:xfrm>
              <a:prstGeom prst="rect">
                <a:avLst/>
              </a:prstGeom>
              <a:noFill/>
              <a:ln w="9525">
                <a:noFill/>
              </a:ln>
            </p:spPr>
          </p:pic>
        </p:grpSp>
        <p:sp>
          <p:nvSpPr>
            <p:cNvPr id="7" name="文本框 6"/>
            <p:cNvSpPr txBox="1"/>
            <p:nvPr/>
          </p:nvSpPr>
          <p:spPr>
            <a:xfrm>
              <a:off x="486443" y="4691582"/>
              <a:ext cx="2137504" cy="418955"/>
            </a:xfrm>
            <a:prstGeom prst="rect">
              <a:avLst/>
            </a:prstGeom>
            <a:noFill/>
          </p:spPr>
          <p:txBody>
            <a:bodyPr wrap="square">
              <a:spAutoFit/>
            </a:bodyPr>
            <a:lstStyle/>
            <a:p>
              <a:pPr marR="0" algn="ctr" defTabSz="914400" eaLnBrk="1" fontAlgn="auto" hangingPunct="1">
                <a:spcBef>
                  <a:spcPts val="0"/>
                </a:spcBef>
                <a:spcAft>
                  <a:spcPts val="0"/>
                </a:spcAft>
                <a:buClrTx/>
                <a:buSzTx/>
                <a:buFontTx/>
                <a:buNone/>
                <a:defRPr/>
              </a:pPr>
              <a:r>
                <a:rPr kumimoji="0" lang="zh-CN" altLang="en-US" sz="3600" kern="1200" cap="none" spc="0" normalizeH="0" baseline="0" noProof="0" dirty="0" smtClean="0">
                  <a:solidFill>
                    <a:schemeClr val="tx1">
                      <a:lumMod val="85000"/>
                      <a:lumOff val="15000"/>
                    </a:schemeClr>
                  </a:solidFill>
                  <a:latin typeface="+mn-ea"/>
                  <a:ea typeface="+mn-ea"/>
                  <a:cs typeface="+mn-cs"/>
                </a:rPr>
                <a:t>添加标题文字</a:t>
              </a:r>
              <a:endParaRPr kumimoji="0" lang="zh-CN" altLang="en-US" sz="3600" kern="1200" cap="none" spc="0" normalizeH="0" baseline="0" noProof="0" dirty="0">
                <a:solidFill>
                  <a:schemeClr val="tx1">
                    <a:lumMod val="85000"/>
                    <a:lumOff val="15000"/>
                  </a:schemeClr>
                </a:solidFill>
                <a:latin typeface="+mn-ea"/>
                <a:ea typeface="+mn-ea"/>
                <a:cs typeface="+mn-cs"/>
              </a:endParaRPr>
            </a:p>
          </p:txBody>
        </p:sp>
      </p:grpSp>
      <p:pic>
        <p:nvPicPr>
          <p:cNvPr id="16387" name="图片 1"/>
          <p:cNvPicPr>
            <a:picLocks noChangeAspect="1"/>
          </p:cNvPicPr>
          <p:nvPr/>
        </p:nvPicPr>
        <p:blipFill>
          <a:blip r:embed="rId3"/>
          <a:stretch>
            <a:fillRect/>
          </a:stretch>
        </p:blipFill>
        <p:spPr>
          <a:xfrm>
            <a:off x="2122488" y="5100638"/>
            <a:ext cx="7908925" cy="1839912"/>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椭圆 40"/>
          <p:cNvSpPr/>
          <p:nvPr/>
        </p:nvSpPr>
        <p:spPr>
          <a:xfrm>
            <a:off x="1785938" y="2220913"/>
            <a:ext cx="1598613" cy="1598613"/>
          </a:xfrm>
          <a:prstGeom prst="ellipse">
            <a:avLst/>
          </a:prstGeom>
          <a:blipFill>
            <a:blip r:embed="rId1"/>
            <a:stretch>
              <a:fillRect/>
            </a:stretch>
          </a:blipFill>
          <a:ln w="38100">
            <a:solidFill>
              <a:srgbClr val="E6A09E">
                <a:alpha val="9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45" name="椭圆 44"/>
          <p:cNvSpPr/>
          <p:nvPr/>
        </p:nvSpPr>
        <p:spPr>
          <a:xfrm>
            <a:off x="5267325" y="2220913"/>
            <a:ext cx="1598613" cy="1598613"/>
          </a:xfrm>
          <a:prstGeom prst="ellipse">
            <a:avLst/>
          </a:prstGeom>
          <a:blipFill>
            <a:blip r:embed="rId2"/>
            <a:stretch>
              <a:fillRect/>
            </a:stretch>
          </a:blipFill>
          <a:ln w="38100">
            <a:solidFill>
              <a:srgbClr val="E6A09E">
                <a:alpha val="9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48" name="椭圆 47"/>
          <p:cNvSpPr/>
          <p:nvPr/>
        </p:nvSpPr>
        <p:spPr>
          <a:xfrm>
            <a:off x="8748713" y="2220913"/>
            <a:ext cx="1598613" cy="1598613"/>
          </a:xfrm>
          <a:prstGeom prst="ellipse">
            <a:avLst/>
          </a:prstGeom>
          <a:blipFill>
            <a:blip r:embed="rId3"/>
            <a:stretch>
              <a:fillRect/>
            </a:stretch>
          </a:blipFill>
          <a:ln w="38100">
            <a:solidFill>
              <a:srgbClr val="E6A09E">
                <a:alpha val="9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5" name="TextBox 145"/>
          <p:cNvSpPr txBox="1"/>
          <p:nvPr/>
        </p:nvSpPr>
        <p:spPr>
          <a:xfrm>
            <a:off x="1370013" y="4154488"/>
            <a:ext cx="2403475" cy="1346200"/>
          </a:xfrm>
          <a:prstGeom prst="rect">
            <a:avLst/>
          </a:prstGeom>
          <a:noFill/>
        </p:spPr>
        <p:txBody>
          <a:bodyPr lIns="162544" tIns="81271" rIns="162544" bIns="81271">
            <a:spAutoFit/>
          </a:bodyPr>
          <a:lstStyle/>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此处添加详细文字描述此处添加详细文字描述此处添加详细文字描述</a:t>
            </a:r>
            <a:endParaRPr kumimoji="0" lang="en-US" altLang="zh-CN" sz="1600" kern="1200" cap="none" spc="0" normalizeH="0" baseline="0" noProof="0" dirty="0">
              <a:solidFill>
                <a:schemeClr val="tx1">
                  <a:lumMod val="85000"/>
                  <a:lumOff val="15000"/>
                </a:schemeClr>
              </a:solidFill>
              <a:latin typeface="+mn-ea"/>
              <a:ea typeface="+mn-ea"/>
              <a:cs typeface="+mn-cs"/>
            </a:endParaRPr>
          </a:p>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a:t>
            </a:r>
            <a:endParaRPr kumimoji="0" lang="zh-CN" altLang="en-US" sz="1600" kern="1200" cap="none" spc="0" normalizeH="0" baseline="0" noProof="0" dirty="0">
              <a:solidFill>
                <a:schemeClr val="tx1">
                  <a:lumMod val="85000"/>
                  <a:lumOff val="15000"/>
                </a:schemeClr>
              </a:solidFill>
              <a:latin typeface="+mn-ea"/>
              <a:ea typeface="+mn-ea"/>
              <a:cs typeface="+mn-cs"/>
            </a:endParaRPr>
          </a:p>
        </p:txBody>
      </p:sp>
      <p:sp>
        <p:nvSpPr>
          <p:cNvPr id="16" name="TextBox 145"/>
          <p:cNvSpPr txBox="1"/>
          <p:nvPr/>
        </p:nvSpPr>
        <p:spPr>
          <a:xfrm>
            <a:off x="4846638" y="4143375"/>
            <a:ext cx="2403475" cy="1346200"/>
          </a:xfrm>
          <a:prstGeom prst="rect">
            <a:avLst/>
          </a:prstGeom>
          <a:noFill/>
        </p:spPr>
        <p:txBody>
          <a:bodyPr lIns="162544" tIns="81271" rIns="162544" bIns="81271">
            <a:spAutoFit/>
          </a:bodyPr>
          <a:lstStyle/>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此处添加详细文字描述此处添加详细文字描述此处添加详细文字描述</a:t>
            </a:r>
            <a:endParaRPr kumimoji="0" lang="en-US" altLang="zh-CN" sz="1600" kern="1200" cap="none" spc="0" normalizeH="0" baseline="0" noProof="0" dirty="0">
              <a:solidFill>
                <a:schemeClr val="tx1">
                  <a:lumMod val="85000"/>
                  <a:lumOff val="15000"/>
                </a:schemeClr>
              </a:solidFill>
              <a:latin typeface="+mn-ea"/>
              <a:ea typeface="+mn-ea"/>
              <a:cs typeface="+mn-cs"/>
            </a:endParaRPr>
          </a:p>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a:t>
            </a:r>
            <a:endParaRPr kumimoji="0" lang="zh-CN" altLang="en-US" sz="1600" kern="1200" cap="none" spc="0" normalizeH="0" baseline="0" noProof="0" dirty="0">
              <a:solidFill>
                <a:schemeClr val="tx1">
                  <a:lumMod val="85000"/>
                  <a:lumOff val="15000"/>
                </a:schemeClr>
              </a:solidFill>
              <a:latin typeface="+mn-ea"/>
              <a:ea typeface="+mn-ea"/>
              <a:cs typeface="+mn-cs"/>
            </a:endParaRPr>
          </a:p>
        </p:txBody>
      </p:sp>
      <p:sp>
        <p:nvSpPr>
          <p:cNvPr id="17" name="TextBox 145"/>
          <p:cNvSpPr txBox="1"/>
          <p:nvPr/>
        </p:nvSpPr>
        <p:spPr>
          <a:xfrm>
            <a:off x="8345488" y="4154488"/>
            <a:ext cx="2403475" cy="1346200"/>
          </a:xfrm>
          <a:prstGeom prst="rect">
            <a:avLst/>
          </a:prstGeom>
          <a:noFill/>
        </p:spPr>
        <p:txBody>
          <a:bodyPr lIns="162544" tIns="81271" rIns="162544" bIns="81271">
            <a:spAutoFit/>
          </a:bodyPr>
          <a:lstStyle/>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此处添加详细文字描述此处添加详细文字描述此处添加详细文字描述</a:t>
            </a:r>
            <a:endParaRPr kumimoji="0" lang="en-US" altLang="zh-CN" sz="1600" kern="1200" cap="none" spc="0" normalizeH="0" baseline="0" noProof="0" dirty="0">
              <a:solidFill>
                <a:schemeClr val="tx1">
                  <a:lumMod val="85000"/>
                  <a:lumOff val="15000"/>
                </a:schemeClr>
              </a:solidFill>
              <a:latin typeface="+mn-ea"/>
              <a:ea typeface="+mn-ea"/>
              <a:cs typeface="+mn-cs"/>
            </a:endParaRPr>
          </a:p>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a:t>
            </a:r>
            <a:endParaRPr kumimoji="0" lang="zh-CN" altLang="en-US" sz="1600" kern="1200" cap="none" spc="0" normalizeH="0" baseline="0" noProof="0" dirty="0">
              <a:solidFill>
                <a:schemeClr val="tx1">
                  <a:lumMod val="85000"/>
                  <a:lumOff val="15000"/>
                </a:schemeClr>
              </a:solidFill>
              <a:latin typeface="+mn-ea"/>
              <a:ea typeface="+mn-ea"/>
              <a:cs typeface="+mn-cs"/>
            </a:endParaRPr>
          </a:p>
        </p:txBody>
      </p:sp>
      <p:grpSp>
        <p:nvGrpSpPr>
          <p:cNvPr id="18440" name="组合 20"/>
          <p:cNvGrpSpPr/>
          <p:nvPr/>
        </p:nvGrpSpPr>
        <p:grpSpPr>
          <a:xfrm>
            <a:off x="4695825" y="201613"/>
            <a:ext cx="2741613" cy="1216025"/>
            <a:chOff x="4695825" y="201385"/>
            <a:chExt cx="2741613" cy="1216791"/>
          </a:xfrm>
        </p:grpSpPr>
        <p:pic>
          <p:nvPicPr>
            <p:cNvPr id="18441" name="图片 19"/>
            <p:cNvPicPr>
              <a:picLocks noChangeAspect="1"/>
            </p:cNvPicPr>
            <p:nvPr/>
          </p:nvPicPr>
          <p:blipFill>
            <a:blip r:embed="rId4"/>
            <a:stretch>
              <a:fillRect/>
            </a:stretch>
          </p:blipFill>
          <p:spPr>
            <a:xfrm>
              <a:off x="5241986" y="201385"/>
              <a:ext cx="1612617" cy="1216791"/>
            </a:xfrm>
            <a:prstGeom prst="rect">
              <a:avLst/>
            </a:prstGeom>
            <a:noFill/>
            <a:ln w="9525">
              <a:noFill/>
            </a:ln>
          </p:spPr>
        </p:pic>
        <p:grpSp>
          <p:nvGrpSpPr>
            <p:cNvPr id="18442" name="组合 20"/>
            <p:cNvGrpSpPr/>
            <p:nvPr/>
          </p:nvGrpSpPr>
          <p:grpSpPr>
            <a:xfrm>
              <a:off x="4695825" y="765302"/>
              <a:ext cx="2741613" cy="601663"/>
              <a:chOff x="364385" y="374460"/>
              <a:chExt cx="2055681" cy="450563"/>
            </a:xfrm>
          </p:grpSpPr>
          <p:sp>
            <p:nvSpPr>
              <p:cNvPr id="24" name="圆角矩形 23"/>
              <p:cNvSpPr/>
              <p:nvPr/>
            </p:nvSpPr>
            <p:spPr>
              <a:xfrm>
                <a:off x="364385" y="378027"/>
                <a:ext cx="2055681" cy="446996"/>
              </a:xfrm>
              <a:prstGeom prst="roundRect">
                <a:avLst>
                  <a:gd name="adj" fmla="val 24359"/>
                </a:avLst>
              </a:prstGeom>
              <a:solidFill>
                <a:srgbClr val="FE6333"/>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18444" name="文本框 22"/>
              <p:cNvSpPr txBox="1"/>
              <p:nvPr/>
            </p:nvSpPr>
            <p:spPr>
              <a:xfrm>
                <a:off x="467514" y="374460"/>
                <a:ext cx="1821925" cy="392415"/>
              </a:xfrm>
              <a:prstGeom prst="rect">
                <a:avLst/>
              </a:prstGeom>
              <a:noFill/>
              <a:ln w="9525">
                <a:noFill/>
              </a:ln>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dirty="0">
                    <a:solidFill>
                      <a:schemeClr val="bg1"/>
                    </a:solidFill>
                    <a:latin typeface="Big Hero 6" pitchFamily="2" charset="0"/>
                    <a:ea typeface="Aharoni" panose="02010803020104030203" pitchFamily="2" charset="-79"/>
                  </a:rPr>
                  <a:t>点击添加标题</a:t>
                </a:r>
                <a:endParaRPr lang="zh-CN" altLang="en-US" dirty="0">
                  <a:solidFill>
                    <a:schemeClr val="bg1"/>
                  </a:solidFill>
                  <a:latin typeface="Big Hero 6" pitchFamily="2" charset="0"/>
                  <a:ea typeface="Aharoni" panose="02010803020104030203" pitchFamily="2" charset="-79"/>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组合 2"/>
          <p:cNvGrpSpPr/>
          <p:nvPr/>
        </p:nvGrpSpPr>
        <p:grpSpPr>
          <a:xfrm>
            <a:off x="244475" y="1462088"/>
            <a:ext cx="3646488" cy="4067175"/>
            <a:chOff x="561699" y="968690"/>
            <a:chExt cx="3646608" cy="4067368"/>
          </a:xfrm>
        </p:grpSpPr>
        <p:grpSp>
          <p:nvGrpSpPr>
            <p:cNvPr id="20501" name="组合 12"/>
            <p:cNvGrpSpPr/>
            <p:nvPr/>
          </p:nvGrpSpPr>
          <p:grpSpPr>
            <a:xfrm>
              <a:off x="561699" y="968690"/>
              <a:ext cx="3436143" cy="4067368"/>
              <a:chOff x="668024" y="259125"/>
              <a:chExt cx="4574536" cy="5414886"/>
            </a:xfrm>
          </p:grpSpPr>
          <p:sp>
            <p:nvSpPr>
              <p:cNvPr id="12" name="矩形 11"/>
              <p:cNvSpPr/>
              <p:nvPr/>
            </p:nvSpPr>
            <p:spPr>
              <a:xfrm>
                <a:off x="1410788" y="2413949"/>
                <a:ext cx="3466012" cy="2838172"/>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0504" name="图片 3"/>
              <p:cNvPicPr>
                <a:picLocks noChangeAspect="1"/>
              </p:cNvPicPr>
              <p:nvPr/>
            </p:nvPicPr>
            <p:blipFill>
              <a:blip r:embed="rId2"/>
              <a:stretch>
                <a:fillRect/>
              </a:stretch>
            </p:blipFill>
            <p:spPr>
              <a:xfrm>
                <a:off x="668024" y="259125"/>
                <a:ext cx="4574536" cy="5414886"/>
              </a:xfrm>
              <a:prstGeom prst="rect">
                <a:avLst/>
              </a:prstGeom>
              <a:noFill/>
              <a:ln w="9525">
                <a:noFill/>
              </a:ln>
            </p:spPr>
          </p:pic>
        </p:grpSp>
        <p:pic>
          <p:nvPicPr>
            <p:cNvPr id="20502" name="图片 1"/>
            <p:cNvPicPr>
              <a:picLocks noChangeAspect="1"/>
            </p:cNvPicPr>
            <p:nvPr/>
          </p:nvPicPr>
          <p:blipFill>
            <a:blip r:embed="rId3"/>
            <a:stretch>
              <a:fillRect/>
            </a:stretch>
          </p:blipFill>
          <p:spPr>
            <a:xfrm>
              <a:off x="3602426" y="1903228"/>
              <a:ext cx="605881" cy="609621"/>
            </a:xfrm>
            <a:prstGeom prst="rect">
              <a:avLst/>
            </a:prstGeom>
            <a:noFill/>
            <a:ln w="9525">
              <a:noFill/>
            </a:ln>
          </p:spPr>
        </p:pic>
      </p:grpSp>
      <p:grpSp>
        <p:nvGrpSpPr>
          <p:cNvPr id="20483" name="组合 13"/>
          <p:cNvGrpSpPr/>
          <p:nvPr/>
        </p:nvGrpSpPr>
        <p:grpSpPr>
          <a:xfrm>
            <a:off x="4256088" y="1479550"/>
            <a:ext cx="3646487" cy="4067175"/>
            <a:chOff x="561699" y="968690"/>
            <a:chExt cx="3646608" cy="4067368"/>
          </a:xfrm>
        </p:grpSpPr>
        <p:grpSp>
          <p:nvGrpSpPr>
            <p:cNvPr id="20497" name="组合 14"/>
            <p:cNvGrpSpPr/>
            <p:nvPr/>
          </p:nvGrpSpPr>
          <p:grpSpPr>
            <a:xfrm>
              <a:off x="561699" y="968690"/>
              <a:ext cx="3436143" cy="4067368"/>
              <a:chOff x="668024" y="259125"/>
              <a:chExt cx="4574536" cy="5414886"/>
            </a:xfrm>
          </p:grpSpPr>
          <p:sp>
            <p:nvSpPr>
              <p:cNvPr id="18" name="矩形 17"/>
              <p:cNvSpPr/>
              <p:nvPr/>
            </p:nvSpPr>
            <p:spPr>
              <a:xfrm>
                <a:off x="1410788" y="2413949"/>
                <a:ext cx="3466012" cy="283817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0500" name="图片 16"/>
              <p:cNvPicPr>
                <a:picLocks noChangeAspect="1"/>
              </p:cNvPicPr>
              <p:nvPr/>
            </p:nvPicPr>
            <p:blipFill>
              <a:blip r:embed="rId2"/>
              <a:stretch>
                <a:fillRect/>
              </a:stretch>
            </p:blipFill>
            <p:spPr>
              <a:xfrm>
                <a:off x="668024" y="259125"/>
                <a:ext cx="4574536" cy="5414886"/>
              </a:xfrm>
              <a:prstGeom prst="rect">
                <a:avLst/>
              </a:prstGeom>
              <a:noFill/>
              <a:ln w="9525">
                <a:noFill/>
              </a:ln>
            </p:spPr>
          </p:pic>
        </p:grpSp>
        <p:pic>
          <p:nvPicPr>
            <p:cNvPr id="20498" name="图片 15"/>
            <p:cNvPicPr>
              <a:picLocks noChangeAspect="1"/>
            </p:cNvPicPr>
            <p:nvPr/>
          </p:nvPicPr>
          <p:blipFill>
            <a:blip r:embed="rId3"/>
            <a:stretch>
              <a:fillRect/>
            </a:stretch>
          </p:blipFill>
          <p:spPr>
            <a:xfrm>
              <a:off x="3602426" y="1903228"/>
              <a:ext cx="605881" cy="609621"/>
            </a:xfrm>
            <a:prstGeom prst="rect">
              <a:avLst/>
            </a:prstGeom>
            <a:noFill/>
            <a:ln w="9525">
              <a:noFill/>
            </a:ln>
          </p:spPr>
        </p:pic>
      </p:grpSp>
      <p:grpSp>
        <p:nvGrpSpPr>
          <p:cNvPr id="20484" name="组合 18"/>
          <p:cNvGrpSpPr/>
          <p:nvPr/>
        </p:nvGrpSpPr>
        <p:grpSpPr>
          <a:xfrm>
            <a:off x="8266113" y="1462088"/>
            <a:ext cx="3646487" cy="4067175"/>
            <a:chOff x="561699" y="968690"/>
            <a:chExt cx="3646608" cy="4067368"/>
          </a:xfrm>
        </p:grpSpPr>
        <p:grpSp>
          <p:nvGrpSpPr>
            <p:cNvPr id="20493" name="组合 19"/>
            <p:cNvGrpSpPr/>
            <p:nvPr/>
          </p:nvGrpSpPr>
          <p:grpSpPr>
            <a:xfrm>
              <a:off x="561699" y="968690"/>
              <a:ext cx="3436143" cy="4067368"/>
              <a:chOff x="668024" y="259125"/>
              <a:chExt cx="4574536" cy="5414886"/>
            </a:xfrm>
          </p:grpSpPr>
          <p:sp>
            <p:nvSpPr>
              <p:cNvPr id="23" name="矩形 22"/>
              <p:cNvSpPr/>
              <p:nvPr/>
            </p:nvSpPr>
            <p:spPr>
              <a:xfrm>
                <a:off x="1410788" y="2413949"/>
                <a:ext cx="3466012" cy="283817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0496" name="图片 21"/>
              <p:cNvPicPr>
                <a:picLocks noChangeAspect="1"/>
              </p:cNvPicPr>
              <p:nvPr/>
            </p:nvPicPr>
            <p:blipFill>
              <a:blip r:embed="rId2"/>
              <a:stretch>
                <a:fillRect/>
              </a:stretch>
            </p:blipFill>
            <p:spPr>
              <a:xfrm>
                <a:off x="668024" y="259125"/>
                <a:ext cx="4574536" cy="5414886"/>
              </a:xfrm>
              <a:prstGeom prst="rect">
                <a:avLst/>
              </a:prstGeom>
              <a:noFill/>
              <a:ln w="9525">
                <a:noFill/>
              </a:ln>
            </p:spPr>
          </p:pic>
        </p:grpSp>
        <p:pic>
          <p:nvPicPr>
            <p:cNvPr id="20494" name="图片 20"/>
            <p:cNvPicPr>
              <a:picLocks noChangeAspect="1"/>
            </p:cNvPicPr>
            <p:nvPr/>
          </p:nvPicPr>
          <p:blipFill>
            <a:blip r:embed="rId3"/>
            <a:stretch>
              <a:fillRect/>
            </a:stretch>
          </p:blipFill>
          <p:spPr>
            <a:xfrm>
              <a:off x="3602426" y="1903228"/>
              <a:ext cx="605881" cy="609621"/>
            </a:xfrm>
            <a:prstGeom prst="rect">
              <a:avLst/>
            </a:prstGeom>
            <a:noFill/>
            <a:ln w="9525">
              <a:noFill/>
            </a:ln>
          </p:spPr>
        </p:pic>
      </p:grpSp>
      <p:sp>
        <p:nvSpPr>
          <p:cNvPr id="24" name="TextBox 47"/>
          <p:cNvSpPr txBox="1"/>
          <p:nvPr/>
        </p:nvSpPr>
        <p:spPr>
          <a:xfrm>
            <a:off x="947738" y="5603875"/>
            <a:ext cx="2030413" cy="461963"/>
          </a:xfrm>
          <a:prstGeom prst="rect">
            <a:avLst/>
          </a:prstGeom>
          <a:noFill/>
        </p:spPr>
        <p:txBody>
          <a:bodyPr wrap="none" rtlCol="0">
            <a:spAutoFit/>
          </a:bodyPr>
          <a:lstStyle/>
          <a:p>
            <a:pPr marR="0" defTabSz="914400">
              <a:buClrTx/>
              <a:buSzTx/>
              <a:buFontTx/>
              <a:buNone/>
              <a:defRPr/>
            </a:pPr>
            <a:r>
              <a:rPr kumimoji="0" lang="zh-CN" altLang="en-US" sz="2400" kern="1200" cap="none" spc="0" normalizeH="0" baseline="0" noProof="0" dirty="0" smtClean="0">
                <a:solidFill>
                  <a:schemeClr val="tx1">
                    <a:lumMod val="95000"/>
                    <a:lumOff val="5000"/>
                  </a:schemeClr>
                </a:solidFill>
                <a:latin typeface="+mn-ea"/>
                <a:ea typeface="华康少女文字W5(P)" panose="040F0500000000000000" pitchFamily="82" charset="-122"/>
                <a:cs typeface="+mn-cs"/>
              </a:rPr>
              <a:t>点击添加标题</a:t>
            </a:r>
            <a:endParaRPr kumimoji="0" lang="en-US" sz="2400" kern="1200" cap="none" spc="0" normalizeH="0" baseline="0" noProof="0" dirty="0">
              <a:solidFill>
                <a:schemeClr val="tx1">
                  <a:lumMod val="95000"/>
                  <a:lumOff val="5000"/>
                </a:schemeClr>
              </a:solidFill>
              <a:latin typeface="+mn-ea"/>
              <a:ea typeface="华康少女文字W5(P)" panose="040F0500000000000000" pitchFamily="82" charset="-122"/>
              <a:cs typeface="+mn-cs"/>
            </a:endParaRPr>
          </a:p>
        </p:txBody>
      </p:sp>
      <p:sp>
        <p:nvSpPr>
          <p:cNvPr id="25" name="TextBox 47"/>
          <p:cNvSpPr txBox="1"/>
          <p:nvPr/>
        </p:nvSpPr>
        <p:spPr>
          <a:xfrm>
            <a:off x="4957763" y="5621338"/>
            <a:ext cx="2032000" cy="461963"/>
          </a:xfrm>
          <a:prstGeom prst="rect">
            <a:avLst/>
          </a:prstGeom>
          <a:noFill/>
        </p:spPr>
        <p:txBody>
          <a:bodyPr wrap="none" rtlCol="0">
            <a:spAutoFit/>
          </a:bodyPr>
          <a:lstStyle/>
          <a:p>
            <a:pPr marR="0" defTabSz="914400">
              <a:buClrTx/>
              <a:buSzTx/>
              <a:buFontTx/>
              <a:buNone/>
              <a:defRPr/>
            </a:pPr>
            <a:r>
              <a:rPr kumimoji="0" lang="zh-CN" altLang="en-US" sz="2400" kern="1200" cap="none" spc="0" normalizeH="0" baseline="0" noProof="0" dirty="0" smtClean="0">
                <a:solidFill>
                  <a:schemeClr val="tx1">
                    <a:lumMod val="95000"/>
                    <a:lumOff val="5000"/>
                  </a:schemeClr>
                </a:solidFill>
                <a:latin typeface="+mn-ea"/>
                <a:ea typeface="华康少女文字W5(P)" panose="040F0500000000000000" pitchFamily="82" charset="-122"/>
                <a:cs typeface="+mn-cs"/>
              </a:rPr>
              <a:t>点击添加标题</a:t>
            </a:r>
            <a:endParaRPr kumimoji="0" lang="en-US" sz="2400" kern="1200" cap="none" spc="0" normalizeH="0" baseline="0" noProof="0" dirty="0">
              <a:solidFill>
                <a:schemeClr val="tx1">
                  <a:lumMod val="95000"/>
                  <a:lumOff val="5000"/>
                </a:schemeClr>
              </a:solidFill>
              <a:latin typeface="+mn-ea"/>
              <a:ea typeface="华康少女文字W5(P)" panose="040F0500000000000000" pitchFamily="82" charset="-122"/>
              <a:cs typeface="+mn-cs"/>
            </a:endParaRPr>
          </a:p>
        </p:txBody>
      </p:sp>
      <p:sp>
        <p:nvSpPr>
          <p:cNvPr id="26" name="TextBox 47"/>
          <p:cNvSpPr txBox="1"/>
          <p:nvPr/>
        </p:nvSpPr>
        <p:spPr>
          <a:xfrm>
            <a:off x="9110663" y="5603875"/>
            <a:ext cx="2032000" cy="461963"/>
          </a:xfrm>
          <a:prstGeom prst="rect">
            <a:avLst/>
          </a:prstGeom>
          <a:noFill/>
        </p:spPr>
        <p:txBody>
          <a:bodyPr wrap="none" rtlCol="0">
            <a:spAutoFit/>
          </a:bodyPr>
          <a:lstStyle/>
          <a:p>
            <a:pPr marR="0" defTabSz="914400">
              <a:buClrTx/>
              <a:buSzTx/>
              <a:buFontTx/>
              <a:buNone/>
              <a:defRPr/>
            </a:pPr>
            <a:r>
              <a:rPr kumimoji="0" lang="zh-CN" altLang="en-US" sz="2400" kern="1200" cap="none" spc="0" normalizeH="0" baseline="0" noProof="0" dirty="0" smtClean="0">
                <a:solidFill>
                  <a:schemeClr val="tx1">
                    <a:lumMod val="95000"/>
                    <a:lumOff val="5000"/>
                  </a:schemeClr>
                </a:solidFill>
                <a:latin typeface="+mn-ea"/>
                <a:ea typeface="华康少女文字W5(P)" panose="040F0500000000000000" pitchFamily="82" charset="-122"/>
                <a:cs typeface="+mn-cs"/>
              </a:rPr>
              <a:t>点击添加标题</a:t>
            </a:r>
            <a:endParaRPr kumimoji="0" lang="en-US" sz="2400" kern="1200" cap="none" spc="0" normalizeH="0" baseline="0" noProof="0" dirty="0">
              <a:solidFill>
                <a:schemeClr val="tx1">
                  <a:lumMod val="95000"/>
                  <a:lumOff val="5000"/>
                </a:schemeClr>
              </a:solidFill>
              <a:latin typeface="+mn-ea"/>
              <a:ea typeface="华康少女文字W5(P)" panose="040F0500000000000000" pitchFamily="82" charset="-122"/>
              <a:cs typeface="+mn-cs"/>
            </a:endParaRPr>
          </a:p>
        </p:txBody>
      </p:sp>
      <p:grpSp>
        <p:nvGrpSpPr>
          <p:cNvPr id="20488" name="组合 26"/>
          <p:cNvGrpSpPr/>
          <p:nvPr/>
        </p:nvGrpSpPr>
        <p:grpSpPr>
          <a:xfrm>
            <a:off x="4675188" y="174625"/>
            <a:ext cx="2741612" cy="1216025"/>
            <a:chOff x="4695825" y="201385"/>
            <a:chExt cx="2741613" cy="1216791"/>
          </a:xfrm>
        </p:grpSpPr>
        <p:pic>
          <p:nvPicPr>
            <p:cNvPr id="20489" name="图片 19"/>
            <p:cNvPicPr>
              <a:picLocks noChangeAspect="1"/>
            </p:cNvPicPr>
            <p:nvPr/>
          </p:nvPicPr>
          <p:blipFill>
            <a:blip r:embed="rId6"/>
            <a:stretch>
              <a:fillRect/>
            </a:stretch>
          </p:blipFill>
          <p:spPr>
            <a:xfrm>
              <a:off x="5241986" y="201385"/>
              <a:ext cx="1612617" cy="1216791"/>
            </a:xfrm>
            <a:prstGeom prst="rect">
              <a:avLst/>
            </a:prstGeom>
            <a:noFill/>
            <a:ln w="9525">
              <a:noFill/>
            </a:ln>
          </p:spPr>
        </p:pic>
        <p:grpSp>
          <p:nvGrpSpPr>
            <p:cNvPr id="20490" name="组合 20"/>
            <p:cNvGrpSpPr/>
            <p:nvPr/>
          </p:nvGrpSpPr>
          <p:grpSpPr>
            <a:xfrm>
              <a:off x="4695825" y="765302"/>
              <a:ext cx="2741613" cy="601663"/>
              <a:chOff x="364385" y="374460"/>
              <a:chExt cx="2055681" cy="450563"/>
            </a:xfrm>
          </p:grpSpPr>
          <p:sp>
            <p:nvSpPr>
              <p:cNvPr id="30" name="圆角矩形 29"/>
              <p:cNvSpPr/>
              <p:nvPr/>
            </p:nvSpPr>
            <p:spPr>
              <a:xfrm>
                <a:off x="364385" y="378027"/>
                <a:ext cx="2055681" cy="446996"/>
              </a:xfrm>
              <a:prstGeom prst="roundRect">
                <a:avLst>
                  <a:gd name="adj" fmla="val 24359"/>
                </a:avLst>
              </a:prstGeom>
              <a:solidFill>
                <a:srgbClr val="FE6333"/>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0492" name="文本框 22"/>
              <p:cNvSpPr txBox="1"/>
              <p:nvPr/>
            </p:nvSpPr>
            <p:spPr>
              <a:xfrm>
                <a:off x="467514" y="374460"/>
                <a:ext cx="1821925" cy="392415"/>
              </a:xfrm>
              <a:prstGeom prst="rect">
                <a:avLst/>
              </a:prstGeom>
              <a:noFill/>
              <a:ln w="9525">
                <a:noFill/>
              </a:ln>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dirty="0">
                    <a:solidFill>
                      <a:schemeClr val="bg1"/>
                    </a:solidFill>
                    <a:latin typeface="Big Hero 6" pitchFamily="2" charset="0"/>
                    <a:ea typeface="Aharoni" panose="02010803020104030203" pitchFamily="2" charset="-79"/>
                  </a:rPr>
                  <a:t>点击添加标题</a:t>
                </a:r>
                <a:endParaRPr lang="zh-CN" altLang="en-US" dirty="0">
                  <a:solidFill>
                    <a:schemeClr val="bg1"/>
                  </a:solidFill>
                  <a:latin typeface="Big Hero 6" pitchFamily="2" charset="0"/>
                  <a:ea typeface="Aharoni" panose="02010803020104030203" pitchFamily="2" charset="-79"/>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组合 4"/>
          <p:cNvGrpSpPr/>
          <p:nvPr/>
        </p:nvGrpSpPr>
        <p:grpSpPr>
          <a:xfrm>
            <a:off x="4244975" y="388938"/>
            <a:ext cx="3663950" cy="4456112"/>
            <a:chOff x="449867" y="2642553"/>
            <a:chExt cx="2375630" cy="2887948"/>
          </a:xfrm>
        </p:grpSpPr>
        <p:grpSp>
          <p:nvGrpSpPr>
            <p:cNvPr id="22532" name="组合 5"/>
            <p:cNvGrpSpPr/>
            <p:nvPr/>
          </p:nvGrpSpPr>
          <p:grpSpPr>
            <a:xfrm>
              <a:off x="449867" y="2642553"/>
              <a:ext cx="2375630" cy="2887948"/>
              <a:chOff x="3797488" y="1292098"/>
              <a:chExt cx="3230773" cy="3927507"/>
            </a:xfrm>
          </p:grpSpPr>
          <p:pic>
            <p:nvPicPr>
              <p:cNvPr id="22534" name="图片 7"/>
              <p:cNvPicPr>
                <a:picLocks noChangeAspect="1"/>
              </p:cNvPicPr>
              <p:nvPr/>
            </p:nvPicPr>
            <p:blipFill>
              <a:blip r:embed="rId1"/>
              <a:stretch>
                <a:fillRect/>
              </a:stretch>
            </p:blipFill>
            <p:spPr>
              <a:xfrm>
                <a:off x="4545821" y="1292098"/>
                <a:ext cx="1734108" cy="2627122"/>
              </a:xfrm>
              <a:prstGeom prst="rect">
                <a:avLst/>
              </a:prstGeom>
              <a:noFill/>
              <a:ln w="9525">
                <a:noFill/>
              </a:ln>
            </p:spPr>
          </p:pic>
          <p:pic>
            <p:nvPicPr>
              <p:cNvPr id="22535" name="图片 8"/>
              <p:cNvPicPr>
                <a:picLocks noChangeAspect="1"/>
              </p:cNvPicPr>
              <p:nvPr/>
            </p:nvPicPr>
            <p:blipFill>
              <a:blip r:embed="rId2"/>
              <a:stretch>
                <a:fillRect/>
              </a:stretch>
            </p:blipFill>
            <p:spPr>
              <a:xfrm>
                <a:off x="3797488" y="3336060"/>
                <a:ext cx="3230773" cy="1883545"/>
              </a:xfrm>
              <a:prstGeom prst="rect">
                <a:avLst/>
              </a:prstGeom>
              <a:noFill/>
              <a:ln w="9525">
                <a:noFill/>
              </a:ln>
            </p:spPr>
          </p:pic>
        </p:grpSp>
        <p:sp>
          <p:nvSpPr>
            <p:cNvPr id="7" name="文本框 6"/>
            <p:cNvSpPr txBox="1"/>
            <p:nvPr/>
          </p:nvSpPr>
          <p:spPr>
            <a:xfrm>
              <a:off x="486443" y="4691582"/>
              <a:ext cx="2137504" cy="418955"/>
            </a:xfrm>
            <a:prstGeom prst="rect">
              <a:avLst/>
            </a:prstGeom>
            <a:noFill/>
          </p:spPr>
          <p:txBody>
            <a:bodyPr wrap="square">
              <a:spAutoFit/>
            </a:bodyPr>
            <a:lstStyle/>
            <a:p>
              <a:pPr marR="0" algn="ctr" defTabSz="914400" eaLnBrk="1" fontAlgn="auto" hangingPunct="1">
                <a:spcBef>
                  <a:spcPts val="0"/>
                </a:spcBef>
                <a:spcAft>
                  <a:spcPts val="0"/>
                </a:spcAft>
                <a:buClrTx/>
                <a:buSzTx/>
                <a:buFontTx/>
                <a:buNone/>
                <a:defRPr/>
              </a:pPr>
              <a:r>
                <a:rPr kumimoji="0" lang="zh-CN" altLang="en-US" sz="3600" kern="1200" cap="none" spc="0" normalizeH="0" baseline="0" noProof="0" dirty="0" smtClean="0">
                  <a:solidFill>
                    <a:schemeClr val="tx1">
                      <a:lumMod val="85000"/>
                      <a:lumOff val="15000"/>
                    </a:schemeClr>
                  </a:solidFill>
                  <a:latin typeface="+mn-ea"/>
                  <a:ea typeface="+mn-ea"/>
                  <a:cs typeface="+mn-cs"/>
                </a:rPr>
                <a:t>添加标题文字</a:t>
              </a:r>
              <a:endParaRPr kumimoji="0" lang="zh-CN" altLang="en-US" sz="3600" kern="1200" cap="none" spc="0" normalizeH="0" baseline="0" noProof="0" dirty="0">
                <a:solidFill>
                  <a:schemeClr val="tx1">
                    <a:lumMod val="85000"/>
                    <a:lumOff val="15000"/>
                  </a:schemeClr>
                </a:solidFill>
                <a:latin typeface="+mn-ea"/>
                <a:ea typeface="+mn-ea"/>
                <a:cs typeface="+mn-cs"/>
              </a:endParaRPr>
            </a:p>
          </p:txBody>
        </p:sp>
      </p:grpSp>
      <p:pic>
        <p:nvPicPr>
          <p:cNvPr id="22531" name="图片 1"/>
          <p:cNvPicPr>
            <a:picLocks noChangeAspect="1"/>
          </p:cNvPicPr>
          <p:nvPr/>
        </p:nvPicPr>
        <p:blipFill>
          <a:blip r:embed="rId3"/>
          <a:stretch>
            <a:fillRect/>
          </a:stretch>
        </p:blipFill>
        <p:spPr>
          <a:xfrm>
            <a:off x="2122488" y="5100638"/>
            <a:ext cx="7908925" cy="1839912"/>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组合 2"/>
          <p:cNvGrpSpPr/>
          <p:nvPr/>
        </p:nvGrpSpPr>
        <p:grpSpPr>
          <a:xfrm>
            <a:off x="5784850" y="3565525"/>
            <a:ext cx="5407025" cy="2154238"/>
            <a:chOff x="974314" y="1232293"/>
            <a:chExt cx="7188447" cy="2864939"/>
          </a:xfrm>
        </p:grpSpPr>
        <p:sp>
          <p:nvSpPr>
            <p:cNvPr id="4" name="Freeform 5"/>
            <p:cNvSpPr/>
            <p:nvPr/>
          </p:nvSpPr>
          <p:spPr bwMode="auto">
            <a:xfrm>
              <a:off x="2078119" y="2539145"/>
              <a:ext cx="622604" cy="154119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FE6333">
                <a:alpha val="75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5" name="Freeform 6"/>
            <p:cNvSpPr/>
            <p:nvPr/>
          </p:nvSpPr>
          <p:spPr bwMode="auto">
            <a:xfrm>
              <a:off x="2700723" y="2539145"/>
              <a:ext cx="624715" cy="154119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FE633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6" name="Freeform 5"/>
            <p:cNvSpPr/>
            <p:nvPr/>
          </p:nvSpPr>
          <p:spPr bwMode="auto">
            <a:xfrm>
              <a:off x="3013081" y="1779102"/>
              <a:ext cx="622605" cy="2301240"/>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FE6333">
                <a:alpha val="75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7" name="Freeform 6"/>
            <p:cNvSpPr/>
            <p:nvPr/>
          </p:nvSpPr>
          <p:spPr bwMode="auto">
            <a:xfrm>
              <a:off x="3635686" y="1779102"/>
              <a:ext cx="624715" cy="2301240"/>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FE633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8" name="Freeform 5"/>
            <p:cNvSpPr/>
            <p:nvPr/>
          </p:nvSpPr>
          <p:spPr bwMode="auto">
            <a:xfrm>
              <a:off x="1143156" y="3246406"/>
              <a:ext cx="622605" cy="833936"/>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FE6333">
                <a:alpha val="75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9" name="Freeform 6"/>
            <p:cNvSpPr/>
            <p:nvPr/>
          </p:nvSpPr>
          <p:spPr bwMode="auto">
            <a:xfrm>
              <a:off x="1765761" y="3246406"/>
              <a:ext cx="624715" cy="833936"/>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FE633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10" name="Freeform 5"/>
            <p:cNvSpPr/>
            <p:nvPr/>
          </p:nvSpPr>
          <p:spPr bwMode="auto">
            <a:xfrm>
              <a:off x="3948044" y="2834717"/>
              <a:ext cx="624715" cy="1245625"/>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FE6333">
                <a:alpha val="75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11" name="Freeform 6"/>
            <p:cNvSpPr/>
            <p:nvPr/>
          </p:nvSpPr>
          <p:spPr bwMode="auto">
            <a:xfrm>
              <a:off x="4572759" y="2834717"/>
              <a:ext cx="622604" cy="1245625"/>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FE633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12" name="Freeform 5"/>
            <p:cNvSpPr/>
            <p:nvPr/>
          </p:nvSpPr>
          <p:spPr bwMode="auto">
            <a:xfrm>
              <a:off x="4883006" y="2218238"/>
              <a:ext cx="624715" cy="1862104"/>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FE6333">
                <a:alpha val="75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13" name="Freeform 6"/>
            <p:cNvSpPr/>
            <p:nvPr/>
          </p:nvSpPr>
          <p:spPr bwMode="auto">
            <a:xfrm>
              <a:off x="5507721" y="2218238"/>
              <a:ext cx="622605" cy="1862104"/>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FE633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14" name="Freeform 5"/>
            <p:cNvSpPr/>
            <p:nvPr/>
          </p:nvSpPr>
          <p:spPr bwMode="auto">
            <a:xfrm>
              <a:off x="5820079" y="3440639"/>
              <a:ext cx="622605" cy="639703"/>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FE6333">
                <a:alpha val="75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15" name="Freeform 6"/>
            <p:cNvSpPr/>
            <p:nvPr/>
          </p:nvSpPr>
          <p:spPr bwMode="auto">
            <a:xfrm>
              <a:off x="6442684" y="3440639"/>
              <a:ext cx="622604" cy="639703"/>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FE633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16" name="Freeform 5"/>
            <p:cNvSpPr/>
            <p:nvPr/>
          </p:nvSpPr>
          <p:spPr bwMode="auto">
            <a:xfrm>
              <a:off x="6755042" y="3246406"/>
              <a:ext cx="622604" cy="833936"/>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rgbClr val="FE6333">
                <a:alpha val="75000"/>
              </a:srgb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17" name="Freeform 6"/>
            <p:cNvSpPr/>
            <p:nvPr/>
          </p:nvSpPr>
          <p:spPr bwMode="auto">
            <a:xfrm>
              <a:off x="7377646" y="3246406"/>
              <a:ext cx="624715" cy="833936"/>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FE6333"/>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18" name="Oval 88"/>
            <p:cNvSpPr/>
            <p:nvPr/>
          </p:nvSpPr>
          <p:spPr>
            <a:xfrm>
              <a:off x="1546267" y="2699598"/>
              <a:ext cx="438989" cy="439136"/>
            </a:xfrm>
            <a:prstGeom prst="ellipse">
              <a:avLst/>
            </a:prstGeom>
            <a:solidFill>
              <a:srgbClr val="FE63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AU" sz="1400" b="0" i="0" u="none" strike="noStrike" kern="1200" cap="none" spc="0" normalizeH="0" baseline="0" noProof="0" dirty="0">
                  <a:ln>
                    <a:noFill/>
                  </a:ln>
                  <a:solidFill>
                    <a:schemeClr val="bg1"/>
                  </a:solidFill>
                  <a:effectLst/>
                  <a:uLnTx/>
                  <a:uFillTx/>
                  <a:latin typeface="FontAwesome" pitchFamily="2" charset="0"/>
                  <a:ea typeface="+mn-ea"/>
                  <a:cs typeface="+mn-cs"/>
                </a:rPr>
                <a:t></a:t>
              </a:r>
              <a:endParaRPr kumimoji="0" lang="en-US" sz="1400" b="0" i="0" u="none" strike="noStrike" kern="1200" cap="none" spc="0" normalizeH="0" baseline="0" noProof="0" dirty="0">
                <a:ln>
                  <a:noFill/>
                </a:ln>
                <a:solidFill>
                  <a:schemeClr val="bg1"/>
                </a:solidFill>
                <a:effectLst/>
                <a:uLnTx/>
                <a:uFillTx/>
                <a:latin typeface="+mn-lt"/>
                <a:ea typeface="+mn-ea"/>
                <a:cs typeface="+mn-cs"/>
              </a:endParaRPr>
            </a:p>
          </p:txBody>
        </p:sp>
        <p:sp>
          <p:nvSpPr>
            <p:cNvPr id="19" name="Oval 89"/>
            <p:cNvSpPr/>
            <p:nvPr/>
          </p:nvSpPr>
          <p:spPr>
            <a:xfrm>
              <a:off x="2481229" y="1992336"/>
              <a:ext cx="438989" cy="439136"/>
            </a:xfrm>
            <a:prstGeom prst="ellipse">
              <a:avLst/>
            </a:prstGeom>
            <a:solidFill>
              <a:srgbClr val="FE63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AU" sz="1400" b="0" i="0" u="none" strike="noStrike" kern="1200" cap="none" spc="0" normalizeH="0" baseline="0" noProof="0" dirty="0">
                  <a:ln>
                    <a:noFill/>
                  </a:ln>
                  <a:solidFill>
                    <a:schemeClr val="bg1"/>
                  </a:solidFill>
                  <a:effectLst/>
                  <a:uLnTx/>
                  <a:uFillTx/>
                  <a:latin typeface="FontAwesome" pitchFamily="2" charset="0"/>
                  <a:ea typeface="+mn-ea"/>
                  <a:cs typeface="+mn-cs"/>
                </a:rPr>
                <a:t></a:t>
              </a:r>
              <a:endParaRPr kumimoji="0" lang="en-US" sz="1400" b="0" i="0" u="none" strike="noStrike" kern="1200" cap="none" spc="0" normalizeH="0" baseline="0" noProof="0" dirty="0">
                <a:ln>
                  <a:noFill/>
                </a:ln>
                <a:solidFill>
                  <a:schemeClr val="bg1"/>
                </a:solidFill>
                <a:effectLst/>
                <a:uLnTx/>
                <a:uFillTx/>
                <a:latin typeface="+mn-lt"/>
                <a:ea typeface="+mn-ea"/>
                <a:cs typeface="+mn-cs"/>
              </a:endParaRPr>
            </a:p>
          </p:txBody>
        </p:sp>
        <p:sp>
          <p:nvSpPr>
            <p:cNvPr id="20" name="Oval 90"/>
            <p:cNvSpPr/>
            <p:nvPr/>
          </p:nvSpPr>
          <p:spPr>
            <a:xfrm>
              <a:off x="3416192" y="1232293"/>
              <a:ext cx="441099" cy="439136"/>
            </a:xfrm>
            <a:prstGeom prst="ellipse">
              <a:avLst/>
            </a:prstGeom>
            <a:solidFill>
              <a:srgbClr val="FE63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AU" sz="1400" b="0" i="0" u="none" strike="noStrike" kern="1200" cap="none" spc="0" normalizeH="0" baseline="0" noProof="0" dirty="0">
                  <a:ln>
                    <a:noFill/>
                  </a:ln>
                  <a:solidFill>
                    <a:schemeClr val="bg1"/>
                  </a:solidFill>
                  <a:effectLst/>
                  <a:uLnTx/>
                  <a:uFillTx/>
                  <a:latin typeface="FontAwesome" pitchFamily="2" charset="0"/>
                  <a:ea typeface="+mn-ea"/>
                  <a:cs typeface="+mn-cs"/>
                </a:rPr>
                <a:t></a:t>
              </a:r>
              <a:endParaRPr kumimoji="0" lang="en-AU" sz="1400" b="0" i="0" u="none" strike="noStrike" kern="1200" cap="none" spc="0" normalizeH="0" baseline="0" noProof="0" dirty="0">
                <a:ln>
                  <a:noFill/>
                </a:ln>
                <a:solidFill>
                  <a:schemeClr val="bg1"/>
                </a:solidFill>
                <a:effectLst/>
                <a:uLnTx/>
                <a:uFillTx/>
                <a:latin typeface="FontAwesome" pitchFamily="2" charset="0"/>
                <a:ea typeface="+mn-ea"/>
                <a:cs typeface="+mn-cs"/>
              </a:endParaRPr>
            </a:p>
          </p:txBody>
        </p:sp>
        <p:sp>
          <p:nvSpPr>
            <p:cNvPr id="21" name="Oval 91"/>
            <p:cNvSpPr/>
            <p:nvPr/>
          </p:nvSpPr>
          <p:spPr>
            <a:xfrm>
              <a:off x="4353265" y="2287908"/>
              <a:ext cx="438989" cy="439136"/>
            </a:xfrm>
            <a:prstGeom prst="ellipse">
              <a:avLst/>
            </a:prstGeom>
            <a:solidFill>
              <a:srgbClr val="FE63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AU" sz="1400" b="0" i="0" u="none" strike="noStrike" kern="1200" cap="none" spc="0" normalizeH="0" baseline="0" noProof="0" dirty="0">
                  <a:ln>
                    <a:noFill/>
                  </a:ln>
                  <a:solidFill>
                    <a:schemeClr val="bg1"/>
                  </a:solidFill>
                  <a:effectLst/>
                  <a:uLnTx/>
                  <a:uFillTx/>
                  <a:latin typeface="FontAwesome" pitchFamily="2" charset="0"/>
                  <a:ea typeface="+mn-ea"/>
                  <a:cs typeface="+mn-cs"/>
                </a:rPr>
                <a:t></a:t>
              </a:r>
              <a:endParaRPr kumimoji="0" lang="en-AU" sz="1400" b="0" i="0" u="none" strike="noStrike" kern="1200" cap="none" spc="0" normalizeH="0" baseline="0" noProof="0" dirty="0">
                <a:ln>
                  <a:noFill/>
                </a:ln>
                <a:solidFill>
                  <a:schemeClr val="bg1"/>
                </a:solidFill>
                <a:effectLst/>
                <a:uLnTx/>
                <a:uFillTx/>
                <a:latin typeface="FontAwesome" pitchFamily="2" charset="0"/>
                <a:ea typeface="+mn-ea"/>
                <a:cs typeface="+mn-cs"/>
              </a:endParaRPr>
            </a:p>
          </p:txBody>
        </p:sp>
        <p:sp>
          <p:nvSpPr>
            <p:cNvPr id="22" name="Oval 92"/>
            <p:cNvSpPr/>
            <p:nvPr/>
          </p:nvSpPr>
          <p:spPr>
            <a:xfrm>
              <a:off x="5288226" y="1671429"/>
              <a:ext cx="438989" cy="439136"/>
            </a:xfrm>
            <a:prstGeom prst="ellipse">
              <a:avLst/>
            </a:prstGeom>
            <a:solidFill>
              <a:srgbClr val="FE63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AU" sz="1400" b="0" i="0" u="none" strike="noStrike" kern="1200" cap="none" spc="0" normalizeH="0" baseline="0" noProof="0" dirty="0">
                  <a:ln>
                    <a:noFill/>
                  </a:ln>
                  <a:solidFill>
                    <a:schemeClr val="bg1"/>
                  </a:solidFill>
                  <a:effectLst/>
                  <a:uLnTx/>
                  <a:uFillTx/>
                  <a:latin typeface="FontAwesome" pitchFamily="2" charset="0"/>
                  <a:ea typeface="+mn-ea"/>
                  <a:cs typeface="+mn-cs"/>
                </a:rPr>
                <a:t></a:t>
              </a:r>
              <a:endParaRPr kumimoji="0" lang="en-US" sz="1400" b="0" i="0" u="none" strike="noStrike" kern="1200" cap="none" spc="0" normalizeH="0" baseline="0" noProof="0" dirty="0">
                <a:ln>
                  <a:noFill/>
                </a:ln>
                <a:solidFill>
                  <a:schemeClr val="bg1"/>
                </a:solidFill>
                <a:effectLst/>
                <a:uLnTx/>
                <a:uFillTx/>
                <a:latin typeface="FontAwesome" pitchFamily="2" charset="0"/>
                <a:ea typeface="+mn-ea"/>
                <a:cs typeface="+mn-cs"/>
              </a:endParaRPr>
            </a:p>
          </p:txBody>
        </p:sp>
        <p:sp>
          <p:nvSpPr>
            <p:cNvPr id="23" name="Oval 93"/>
            <p:cNvSpPr/>
            <p:nvPr/>
          </p:nvSpPr>
          <p:spPr>
            <a:xfrm>
              <a:off x="6229520" y="2893831"/>
              <a:ext cx="438989" cy="439136"/>
            </a:xfrm>
            <a:prstGeom prst="ellipse">
              <a:avLst/>
            </a:prstGeom>
            <a:solidFill>
              <a:srgbClr val="FE63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AU" sz="1400" b="0" i="0" u="none" strike="noStrike" kern="1200" cap="none" spc="0" normalizeH="0" baseline="0" noProof="0" dirty="0">
                  <a:ln>
                    <a:noFill/>
                  </a:ln>
                  <a:solidFill>
                    <a:schemeClr val="bg1"/>
                  </a:solidFill>
                  <a:effectLst/>
                  <a:uLnTx/>
                  <a:uFillTx/>
                  <a:latin typeface="FontAwesome" pitchFamily="2" charset="0"/>
                  <a:ea typeface="+mn-ea"/>
                  <a:cs typeface="+mn-cs"/>
                </a:rPr>
                <a:t></a:t>
              </a:r>
              <a:endParaRPr kumimoji="0" lang="en-US" sz="1400" b="0" i="0" u="none" strike="noStrike" kern="1200" cap="none" spc="0" normalizeH="0" baseline="0" noProof="0" dirty="0">
                <a:ln>
                  <a:noFill/>
                </a:ln>
                <a:solidFill>
                  <a:schemeClr val="bg1"/>
                </a:solidFill>
                <a:effectLst/>
                <a:uLnTx/>
                <a:uFillTx/>
                <a:latin typeface="+mn-lt"/>
                <a:ea typeface="+mn-ea"/>
                <a:cs typeface="+mn-cs"/>
              </a:endParaRPr>
            </a:p>
          </p:txBody>
        </p:sp>
        <p:sp>
          <p:nvSpPr>
            <p:cNvPr id="24" name="Oval 94"/>
            <p:cNvSpPr/>
            <p:nvPr/>
          </p:nvSpPr>
          <p:spPr>
            <a:xfrm>
              <a:off x="7158151" y="2699598"/>
              <a:ext cx="438989" cy="439136"/>
            </a:xfrm>
            <a:prstGeom prst="ellipse">
              <a:avLst/>
            </a:prstGeom>
            <a:solidFill>
              <a:srgbClr val="FE63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AU" sz="1400" b="0" i="0" u="none" strike="noStrike" kern="1200" cap="none" spc="0" normalizeH="0" baseline="0" noProof="0" dirty="0">
                  <a:ln>
                    <a:noFill/>
                  </a:ln>
                  <a:solidFill>
                    <a:schemeClr val="bg1"/>
                  </a:solidFill>
                  <a:effectLst/>
                  <a:uLnTx/>
                  <a:uFillTx/>
                  <a:latin typeface="FontAwesome" pitchFamily="2" charset="0"/>
                  <a:ea typeface="+mn-ea"/>
                  <a:cs typeface="+mn-cs"/>
                </a:rPr>
                <a:t></a:t>
              </a:r>
              <a:endParaRPr kumimoji="0" lang="en-US" sz="1400" b="0" i="0" u="none" strike="noStrike" kern="1200" cap="none" spc="0" normalizeH="0" baseline="0" noProof="0" dirty="0">
                <a:ln>
                  <a:noFill/>
                </a:ln>
                <a:solidFill>
                  <a:schemeClr val="bg1"/>
                </a:solidFill>
                <a:effectLst/>
                <a:uLnTx/>
                <a:uFillTx/>
                <a:latin typeface="+mn-lt"/>
                <a:ea typeface="+mn-ea"/>
                <a:cs typeface="+mn-cs"/>
              </a:endParaRPr>
            </a:p>
          </p:txBody>
        </p:sp>
        <p:sp>
          <p:nvSpPr>
            <p:cNvPr id="25" name="Rectangle 95"/>
            <p:cNvSpPr/>
            <p:nvPr/>
          </p:nvSpPr>
          <p:spPr>
            <a:xfrm>
              <a:off x="974314" y="4067675"/>
              <a:ext cx="7188447" cy="29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lt1"/>
                </a:solidFill>
                <a:effectLst/>
                <a:uLnTx/>
                <a:uFillTx/>
                <a:latin typeface="+mn-lt"/>
                <a:ea typeface="+mn-ea"/>
                <a:cs typeface="+mn-cs"/>
              </a:endParaRPr>
            </a:p>
          </p:txBody>
        </p:sp>
      </p:grpSp>
      <p:sp>
        <p:nvSpPr>
          <p:cNvPr id="29" name="文本框 28"/>
          <p:cNvSpPr txBox="1"/>
          <p:nvPr/>
        </p:nvSpPr>
        <p:spPr>
          <a:xfrm>
            <a:off x="5597525" y="1895475"/>
            <a:ext cx="3076575" cy="461963"/>
          </a:xfrm>
          <a:prstGeom prst="rect">
            <a:avLst/>
          </a:prstGeom>
          <a:noFill/>
        </p:spPr>
        <p:txBody>
          <a:bodyPr>
            <a:spAutoFit/>
          </a:bodyPr>
          <a:lstStyle/>
          <a:p>
            <a:pPr marR="0" defTabSz="914400" eaLnBrk="1" fontAlgn="auto" hangingPunct="1">
              <a:spcBef>
                <a:spcPts val="0"/>
              </a:spcBef>
              <a:spcAft>
                <a:spcPts val="0"/>
              </a:spcAft>
              <a:buClrTx/>
              <a:buSzTx/>
              <a:buFontTx/>
              <a:buNone/>
              <a:defRPr/>
            </a:pPr>
            <a:r>
              <a:rPr kumimoji="0" lang="zh-CN" altLang="en-US" sz="2400" kern="1200" cap="none" spc="0" normalizeH="0" baseline="0" noProof="0" dirty="0">
                <a:solidFill>
                  <a:srgbClr val="FE6333"/>
                </a:solidFill>
                <a:latin typeface="+mn-ea"/>
                <a:ea typeface="+mn-ea"/>
                <a:cs typeface="+mn-cs"/>
              </a:rPr>
              <a:t>点击添加标题</a:t>
            </a:r>
            <a:endParaRPr kumimoji="0" lang="zh-CN" altLang="en-US" sz="2400" kern="1200" cap="none" spc="0" normalizeH="0" baseline="0" noProof="0" dirty="0">
              <a:solidFill>
                <a:srgbClr val="FE6333"/>
              </a:solidFill>
              <a:latin typeface="+mn-ea"/>
              <a:ea typeface="+mn-ea"/>
              <a:cs typeface="+mn-cs"/>
            </a:endParaRPr>
          </a:p>
        </p:txBody>
      </p:sp>
      <p:pic>
        <p:nvPicPr>
          <p:cNvPr id="24580" name="图片 34"/>
          <p:cNvPicPr>
            <a:picLocks noChangeAspect="1"/>
          </p:cNvPicPr>
          <p:nvPr/>
        </p:nvPicPr>
        <p:blipFill>
          <a:blip r:embed="rId1"/>
          <a:stretch>
            <a:fillRect/>
          </a:stretch>
        </p:blipFill>
        <p:spPr>
          <a:xfrm>
            <a:off x="1085850" y="1490663"/>
            <a:ext cx="4278313" cy="4756150"/>
          </a:xfrm>
          <a:prstGeom prst="rect">
            <a:avLst/>
          </a:prstGeom>
          <a:noFill/>
          <a:ln w="9525">
            <a:noFill/>
          </a:ln>
        </p:spPr>
      </p:pic>
      <p:sp>
        <p:nvSpPr>
          <p:cNvPr id="36" name="TextBox 145"/>
          <p:cNvSpPr txBox="1"/>
          <p:nvPr/>
        </p:nvSpPr>
        <p:spPr>
          <a:xfrm>
            <a:off x="5461000" y="2378075"/>
            <a:ext cx="5730875" cy="939800"/>
          </a:xfrm>
          <a:prstGeom prst="rect">
            <a:avLst/>
          </a:prstGeom>
          <a:noFill/>
        </p:spPr>
        <p:txBody>
          <a:bodyPr lIns="162544" tIns="81271" rIns="162544" bIns="81271">
            <a:spAutoFit/>
          </a:bodyPr>
          <a:lstStyle/>
          <a:p>
            <a:pPr marR="0" defTabSz="914400" eaLnBrk="1" fontAlgn="auto" hangingPunct="1">
              <a:lnSpc>
                <a:spcPct val="120000"/>
              </a:lnSpc>
              <a:spcBef>
                <a:spcPts val="0"/>
              </a:spcBef>
              <a:spcAft>
                <a:spcPts val="0"/>
              </a:spcAft>
              <a:buClrTx/>
              <a:buSzTx/>
              <a:buFontTx/>
              <a:buNone/>
              <a:defRPr/>
            </a:pPr>
            <a:r>
              <a:rPr kumimoji="0" lang="zh-CN" altLang="en-US" sz="14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此处添加详细文字描述此处添加详细文字描述此处添加详细文字描述</a:t>
            </a:r>
            <a:endParaRPr kumimoji="0" lang="en-US" altLang="zh-CN" sz="1400" kern="1200" cap="none" spc="0" normalizeH="0" baseline="0" noProof="0" dirty="0">
              <a:solidFill>
                <a:schemeClr val="tx1">
                  <a:lumMod val="85000"/>
                  <a:lumOff val="15000"/>
                </a:schemeClr>
              </a:solidFill>
              <a:latin typeface="+mn-ea"/>
              <a:ea typeface="+mn-ea"/>
              <a:cs typeface="+mn-cs"/>
            </a:endParaRPr>
          </a:p>
          <a:p>
            <a:pPr marR="0" defTabSz="914400" eaLnBrk="1" fontAlgn="auto" hangingPunct="1">
              <a:lnSpc>
                <a:spcPct val="120000"/>
              </a:lnSpc>
              <a:spcBef>
                <a:spcPts val="0"/>
              </a:spcBef>
              <a:spcAft>
                <a:spcPts val="0"/>
              </a:spcAft>
              <a:buClrTx/>
              <a:buSzTx/>
              <a:buFontTx/>
              <a:buNone/>
              <a:defRPr/>
            </a:pPr>
            <a:r>
              <a:rPr kumimoji="0" lang="zh-CN" altLang="en-US" sz="14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此处添加详细文字描述此处添加详细文字描述此处添加详细文字描述</a:t>
            </a:r>
            <a:endParaRPr kumimoji="0" lang="zh-CN" altLang="en-US" sz="1400" kern="1200" cap="none" spc="0" normalizeH="0" baseline="0" noProof="0" dirty="0">
              <a:solidFill>
                <a:schemeClr val="tx1">
                  <a:lumMod val="85000"/>
                  <a:lumOff val="15000"/>
                </a:schemeClr>
              </a:solidFill>
              <a:latin typeface="+mn-ea"/>
              <a:ea typeface="+mn-ea"/>
              <a:cs typeface="+mn-cs"/>
            </a:endParaRPr>
          </a:p>
          <a:p>
            <a:pPr marR="0" defTabSz="914400" eaLnBrk="1" fontAlgn="auto" hangingPunct="1">
              <a:lnSpc>
                <a:spcPct val="120000"/>
              </a:lnSpc>
              <a:spcBef>
                <a:spcPts val="0"/>
              </a:spcBef>
              <a:spcAft>
                <a:spcPts val="0"/>
              </a:spcAft>
              <a:buClrTx/>
              <a:buSzTx/>
              <a:buFontTx/>
              <a:buNone/>
              <a:defRPr/>
            </a:pPr>
            <a:r>
              <a:rPr kumimoji="0" lang="zh-CN" altLang="en-US" sz="14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a:t>
            </a:r>
            <a:endParaRPr kumimoji="0" lang="zh-CN" altLang="en-US" sz="1400" kern="1200" cap="none" spc="0" normalizeH="0" baseline="0" noProof="0" dirty="0">
              <a:solidFill>
                <a:schemeClr val="tx1">
                  <a:lumMod val="85000"/>
                  <a:lumOff val="15000"/>
                </a:schemeClr>
              </a:solidFill>
              <a:latin typeface="+mn-ea"/>
              <a:ea typeface="+mn-ea"/>
              <a:cs typeface="+mn-cs"/>
            </a:endParaRPr>
          </a:p>
        </p:txBody>
      </p:sp>
      <p:sp>
        <p:nvSpPr>
          <p:cNvPr id="42" name="TextBox 145"/>
          <p:cNvSpPr txBox="1"/>
          <p:nvPr/>
        </p:nvSpPr>
        <p:spPr>
          <a:xfrm>
            <a:off x="1922463" y="2979738"/>
            <a:ext cx="2403475" cy="1641475"/>
          </a:xfrm>
          <a:prstGeom prst="rect">
            <a:avLst/>
          </a:prstGeom>
          <a:noFill/>
        </p:spPr>
        <p:txBody>
          <a:bodyPr lIns="162544" tIns="81271" rIns="162544" bIns="81271">
            <a:spAutoFit/>
          </a:bodyPr>
          <a:lstStyle/>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此处添加详细文字描述此处添加详细文字描述此处添加详细文字描述</a:t>
            </a:r>
            <a:endParaRPr kumimoji="0" lang="en-US" altLang="zh-CN" sz="1600" kern="1200" cap="none" spc="0" normalizeH="0" baseline="0" noProof="0" dirty="0">
              <a:solidFill>
                <a:schemeClr val="tx1">
                  <a:lumMod val="85000"/>
                  <a:lumOff val="15000"/>
                </a:schemeClr>
              </a:solidFill>
              <a:latin typeface="+mn-ea"/>
              <a:ea typeface="+mn-ea"/>
              <a:cs typeface="+mn-cs"/>
            </a:endParaRPr>
          </a:p>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a:t>
            </a:r>
            <a:endParaRPr kumimoji="0" lang="en-US" altLang="zh-CN" sz="1600" kern="1200" cap="none" spc="0" normalizeH="0" baseline="0" noProof="0" dirty="0">
              <a:solidFill>
                <a:schemeClr val="tx1">
                  <a:lumMod val="85000"/>
                  <a:lumOff val="15000"/>
                </a:schemeClr>
              </a:solidFill>
              <a:latin typeface="+mn-ea"/>
              <a:ea typeface="+mn-ea"/>
              <a:cs typeface="+mn-cs"/>
            </a:endParaRPr>
          </a:p>
          <a:p>
            <a:pPr marR="0" algn="ctr" defTabSz="914400" eaLnBrk="1" fontAlgn="auto" hangingPunct="1">
              <a:lnSpc>
                <a:spcPct val="120000"/>
              </a:lnSpc>
              <a:spcBef>
                <a:spcPts val="0"/>
              </a:spcBef>
              <a:spcAft>
                <a:spcPts val="0"/>
              </a:spcAft>
              <a:buClrTx/>
              <a:buSzTx/>
              <a:buFontTx/>
              <a:buNone/>
              <a:defRPr/>
            </a:pPr>
            <a:r>
              <a:rPr kumimoji="0" lang="zh-CN" altLang="en-US" sz="1600" kern="1200" cap="none" spc="0" normalizeH="0" baseline="0" noProof="0" dirty="0">
                <a:solidFill>
                  <a:schemeClr val="tx1">
                    <a:lumMod val="85000"/>
                    <a:lumOff val="15000"/>
                  </a:schemeClr>
                </a:solidFill>
                <a:latin typeface="+mn-ea"/>
                <a:ea typeface="+mn-ea"/>
                <a:cs typeface="+mn-cs"/>
              </a:rPr>
              <a:t>此处添加详细文字描述</a:t>
            </a:r>
            <a:endParaRPr kumimoji="0" lang="en-US" altLang="zh-CN" sz="1600" kern="1200" cap="none" spc="0" normalizeH="0" baseline="0" noProof="0" dirty="0">
              <a:solidFill>
                <a:schemeClr val="tx1">
                  <a:lumMod val="85000"/>
                  <a:lumOff val="15000"/>
                </a:schemeClr>
              </a:solidFill>
              <a:latin typeface="+mn-ea"/>
              <a:ea typeface="+mn-ea"/>
              <a:cs typeface="+mn-cs"/>
            </a:endParaRPr>
          </a:p>
        </p:txBody>
      </p:sp>
      <p:grpSp>
        <p:nvGrpSpPr>
          <p:cNvPr id="24583" name="组合 33"/>
          <p:cNvGrpSpPr/>
          <p:nvPr/>
        </p:nvGrpSpPr>
        <p:grpSpPr>
          <a:xfrm>
            <a:off x="4695825" y="201613"/>
            <a:ext cx="2741613" cy="1216025"/>
            <a:chOff x="4695825" y="201385"/>
            <a:chExt cx="2741613" cy="1216791"/>
          </a:xfrm>
        </p:grpSpPr>
        <p:pic>
          <p:nvPicPr>
            <p:cNvPr id="24584" name="图片 19"/>
            <p:cNvPicPr>
              <a:picLocks noChangeAspect="1"/>
            </p:cNvPicPr>
            <p:nvPr/>
          </p:nvPicPr>
          <p:blipFill>
            <a:blip r:embed="rId2"/>
            <a:stretch>
              <a:fillRect/>
            </a:stretch>
          </p:blipFill>
          <p:spPr>
            <a:xfrm>
              <a:off x="5241986" y="201385"/>
              <a:ext cx="1612617" cy="1216791"/>
            </a:xfrm>
            <a:prstGeom prst="rect">
              <a:avLst/>
            </a:prstGeom>
            <a:noFill/>
            <a:ln w="9525">
              <a:noFill/>
            </a:ln>
          </p:spPr>
        </p:pic>
        <p:grpSp>
          <p:nvGrpSpPr>
            <p:cNvPr id="24585" name="组合 20"/>
            <p:cNvGrpSpPr/>
            <p:nvPr/>
          </p:nvGrpSpPr>
          <p:grpSpPr>
            <a:xfrm>
              <a:off x="4695825" y="765302"/>
              <a:ext cx="2741613" cy="601663"/>
              <a:chOff x="364385" y="374460"/>
              <a:chExt cx="2055681" cy="450563"/>
            </a:xfrm>
          </p:grpSpPr>
          <p:sp>
            <p:nvSpPr>
              <p:cNvPr id="38" name="圆角矩形 37"/>
              <p:cNvSpPr/>
              <p:nvPr/>
            </p:nvSpPr>
            <p:spPr>
              <a:xfrm>
                <a:off x="364385" y="378027"/>
                <a:ext cx="2055681" cy="446996"/>
              </a:xfrm>
              <a:prstGeom prst="roundRect">
                <a:avLst>
                  <a:gd name="adj" fmla="val 24359"/>
                </a:avLst>
              </a:prstGeom>
              <a:solidFill>
                <a:srgbClr val="FE6333"/>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4587" name="文本框 22"/>
              <p:cNvSpPr txBox="1"/>
              <p:nvPr/>
            </p:nvSpPr>
            <p:spPr>
              <a:xfrm>
                <a:off x="467514" y="374460"/>
                <a:ext cx="1821925" cy="392415"/>
              </a:xfrm>
              <a:prstGeom prst="rect">
                <a:avLst/>
              </a:prstGeom>
              <a:noFill/>
              <a:ln w="9525">
                <a:noFill/>
              </a:ln>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dirty="0">
                    <a:solidFill>
                      <a:schemeClr val="bg1"/>
                    </a:solidFill>
                    <a:latin typeface="Big Hero 6" pitchFamily="2" charset="0"/>
                    <a:ea typeface="Aharoni" panose="02010803020104030203" pitchFamily="2" charset="-79"/>
                  </a:rPr>
                  <a:t>点击添加标题</a:t>
                </a:r>
                <a:endParaRPr lang="zh-CN" altLang="en-US" dirty="0">
                  <a:solidFill>
                    <a:schemeClr val="bg1"/>
                  </a:solidFill>
                  <a:latin typeface="Big Hero 6" pitchFamily="2" charset="0"/>
                  <a:ea typeface="Aharoni" panose="02010803020104030203" pitchFamily="2" charset="-79"/>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641013" y="2547938"/>
            <a:ext cx="119063" cy="488950"/>
          </a:xfrm>
          <a:prstGeom prst="rect">
            <a:avLst/>
          </a:prstGeom>
          <a:solidFill>
            <a:srgbClr val="FE63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3" name="文本框 2"/>
          <p:cNvSpPr txBox="1"/>
          <p:nvPr/>
        </p:nvSpPr>
        <p:spPr>
          <a:xfrm>
            <a:off x="7527925" y="2535238"/>
            <a:ext cx="3074988" cy="503238"/>
          </a:xfrm>
          <a:prstGeom prst="rect">
            <a:avLst/>
          </a:prstGeom>
          <a:noFill/>
        </p:spPr>
        <p:txBody>
          <a:bodyPr>
            <a:spAutoFit/>
          </a:bodyPr>
          <a:lstStyle/>
          <a:p>
            <a:pPr marR="0" algn="r" defTabSz="914400" eaLnBrk="1" fontAlgn="auto" hangingPunct="1">
              <a:spcBef>
                <a:spcPts val="0"/>
              </a:spcBef>
              <a:spcAft>
                <a:spcPts val="0"/>
              </a:spcAft>
              <a:buClrTx/>
              <a:buSzTx/>
              <a:buFontTx/>
              <a:buNone/>
              <a:defRPr/>
            </a:pPr>
            <a:r>
              <a:rPr kumimoji="0" lang="zh-CN" altLang="en-US" sz="2665" kern="1200" cap="none" spc="0" normalizeH="0" baseline="0" noProof="0" dirty="0">
                <a:solidFill>
                  <a:srgbClr val="FE6333"/>
                </a:solidFill>
                <a:latin typeface="+mn-ea"/>
                <a:ea typeface="+mn-ea"/>
                <a:cs typeface="+mn-cs"/>
              </a:rPr>
              <a:t>点击添加标题</a:t>
            </a:r>
            <a:endParaRPr kumimoji="0" lang="zh-CN" altLang="en-US" sz="2665" kern="1200" cap="none" spc="0" normalizeH="0" baseline="0" noProof="0" dirty="0">
              <a:solidFill>
                <a:srgbClr val="FE6333"/>
              </a:solidFill>
              <a:latin typeface="+mn-ea"/>
              <a:ea typeface="+mn-ea"/>
              <a:cs typeface="+mn-cs"/>
            </a:endParaRPr>
          </a:p>
        </p:txBody>
      </p:sp>
      <p:sp>
        <p:nvSpPr>
          <p:cNvPr id="4" name="Content Placeholder 2"/>
          <p:cNvSpPr txBox="1"/>
          <p:nvPr/>
        </p:nvSpPr>
        <p:spPr>
          <a:xfrm>
            <a:off x="6161088" y="3121025"/>
            <a:ext cx="4727575" cy="1541463"/>
          </a:xfrm>
          <a:prstGeom prst="rect">
            <a:avLst/>
          </a:prstGeom>
        </p:spPr>
        <p:txBody>
          <a:bodyPr lIns="121920" tIns="60960" rIns="121920" bIns="60960"/>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20000"/>
              </a:lnSpc>
              <a:spcBef>
                <a:spcPct val="2000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mn-ea"/>
                <a:ea typeface="+mn-ea"/>
                <a:cs typeface="+mn-cs"/>
              </a:rPr>
              <a:t>此处添加详细文字描述此处添加详细文字描述此处添加详细文字描述此处添加详细文字描述此处添加</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mn-ea"/>
                <a:ea typeface="+mn-ea"/>
                <a:cs typeface="+mn-cs"/>
              </a:rPr>
              <a:t>详细</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mn-ea"/>
                <a:ea typeface="+mn-ea"/>
                <a:cs typeface="+mn-cs"/>
              </a:rPr>
              <a:t>此处添加详细文字描述此处添加详细文字描述此处添加详细文字描述此处添加详细文字描述此处添加</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mn-ea"/>
                <a:ea typeface="+mn-ea"/>
                <a:cs typeface="+mn-cs"/>
              </a:rPr>
              <a:t>详细此处</a:t>
            </a:r>
            <a:r>
              <a:rPr kumimoji="0" lang="zh-CN" altLang="en-US" sz="1600" b="0" i="0" u="none" strike="noStrike" kern="1200" cap="none" spc="0" normalizeH="0" baseline="0" noProof="0" dirty="0">
                <a:ln>
                  <a:noFill/>
                </a:ln>
                <a:solidFill>
                  <a:schemeClr val="tx1">
                    <a:lumMod val="85000"/>
                    <a:lumOff val="15000"/>
                  </a:schemeClr>
                </a:solidFill>
                <a:effectLst/>
                <a:uLnTx/>
                <a:uFillTx/>
                <a:latin typeface="+mn-ea"/>
                <a:ea typeface="+mn-ea"/>
                <a:cs typeface="+mn-cs"/>
              </a:rPr>
              <a:t>添加详细文字描述此处添加详细文字描述此处添加详细文字描述此处</a:t>
            </a:r>
            <a:r>
              <a:rPr kumimoji="0" lang="zh-CN" altLang="en-US" sz="1600" b="0" i="0" u="none" strike="noStrike" kern="1200" cap="none" spc="0" normalizeH="0" baseline="0" noProof="0" dirty="0" smtClean="0">
                <a:ln>
                  <a:noFill/>
                </a:ln>
                <a:solidFill>
                  <a:schemeClr val="tx1">
                    <a:lumMod val="85000"/>
                    <a:lumOff val="15000"/>
                  </a:schemeClr>
                </a:solidFill>
                <a:effectLst/>
                <a:uLnTx/>
                <a:uFillTx/>
                <a:latin typeface="+mn-ea"/>
                <a:ea typeface="+mn-ea"/>
                <a:cs typeface="+mn-cs"/>
              </a:rPr>
              <a:t>添加</a:t>
            </a:r>
            <a:endParaRPr kumimoji="0" lang="zh-CN" altLang="en-US" sz="1600" b="0" i="0" u="none" strike="noStrike" kern="1200" cap="none" spc="0" normalizeH="0" baseline="0" noProof="0" dirty="0">
              <a:ln>
                <a:noFill/>
              </a:ln>
              <a:solidFill>
                <a:schemeClr val="tx1">
                  <a:lumMod val="85000"/>
                  <a:lumOff val="15000"/>
                </a:schemeClr>
              </a:solidFill>
              <a:effectLst/>
              <a:uLnTx/>
              <a:uFillTx/>
              <a:latin typeface="+mn-ea"/>
              <a:ea typeface="+mn-ea"/>
              <a:cs typeface="+mn-cs"/>
            </a:endParaRPr>
          </a:p>
        </p:txBody>
      </p:sp>
      <p:sp>
        <p:nvSpPr>
          <p:cNvPr id="5" name="Rectangle 27"/>
          <p:cNvSpPr/>
          <p:nvPr/>
        </p:nvSpPr>
        <p:spPr>
          <a:xfrm>
            <a:off x="8904288" y="5111750"/>
            <a:ext cx="1874838" cy="454025"/>
          </a:xfrm>
          <a:prstGeom prst="roundRect">
            <a:avLst>
              <a:gd name="adj" fmla="val 27969"/>
            </a:avLst>
          </a:prstGeom>
          <a:solidFill>
            <a:srgbClr val="FE6333"/>
          </a:solidFill>
          <a:ln w="12700">
            <a:noFill/>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65" b="0" i="0" u="none" strike="noStrike" kern="1200" cap="none" spc="0" normalizeH="0" baseline="0" noProof="0" dirty="0">
                <a:ln>
                  <a:noFill/>
                </a:ln>
                <a:solidFill>
                  <a:schemeClr val="bg1"/>
                </a:solidFill>
                <a:effectLst/>
                <a:uLnTx/>
                <a:uFillTx/>
                <a:latin typeface="+mn-lt"/>
                <a:ea typeface="+mn-ea"/>
                <a:cs typeface="+mn-cs"/>
              </a:rPr>
              <a:t>More Details</a:t>
            </a:r>
            <a:endParaRPr kumimoji="0" lang="en-US" altLang="zh-CN" sz="1865" b="0" i="0" u="none" strike="noStrike" kern="1200" cap="none" spc="0" normalizeH="0" baseline="0" noProof="0" dirty="0">
              <a:ln>
                <a:noFill/>
              </a:ln>
              <a:solidFill>
                <a:schemeClr val="bg1"/>
              </a:solidFill>
              <a:effectLst/>
              <a:uLnTx/>
              <a:uFillTx/>
              <a:latin typeface="+mn-lt"/>
              <a:ea typeface="+mn-ea"/>
              <a:cs typeface="+mn-cs"/>
            </a:endParaRPr>
          </a:p>
        </p:txBody>
      </p:sp>
      <p:pic>
        <p:nvPicPr>
          <p:cNvPr id="26630" name="Picture 3"/>
          <p:cNvPicPr>
            <a:picLocks noChangeAspect="1"/>
          </p:cNvPicPr>
          <p:nvPr/>
        </p:nvPicPr>
        <p:blipFill>
          <a:blip r:embed="rId1"/>
          <a:srcRect l="19221" t="29398" r="17921" b="13718"/>
          <a:stretch>
            <a:fillRect/>
          </a:stretch>
        </p:blipFill>
        <p:spPr>
          <a:xfrm>
            <a:off x="871538" y="2351088"/>
            <a:ext cx="5387975" cy="3251200"/>
          </a:xfrm>
          <a:prstGeom prst="rect">
            <a:avLst/>
          </a:prstGeom>
          <a:noFill/>
          <a:ln w="9525">
            <a:noFill/>
          </a:ln>
        </p:spPr>
      </p:pic>
      <p:sp>
        <p:nvSpPr>
          <p:cNvPr id="7" name="Rectangle 19"/>
          <p:cNvSpPr/>
          <p:nvPr/>
        </p:nvSpPr>
        <p:spPr>
          <a:xfrm>
            <a:off x="1641475" y="2717800"/>
            <a:ext cx="3767138" cy="241617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mn-cs"/>
            </a:endParaRPr>
          </a:p>
        </p:txBody>
      </p:sp>
      <p:grpSp>
        <p:nvGrpSpPr>
          <p:cNvPr id="26632" name="组合 12"/>
          <p:cNvGrpSpPr/>
          <p:nvPr/>
        </p:nvGrpSpPr>
        <p:grpSpPr>
          <a:xfrm>
            <a:off x="4695825" y="201613"/>
            <a:ext cx="2741613" cy="1216025"/>
            <a:chOff x="4695825" y="201385"/>
            <a:chExt cx="2741613" cy="1216791"/>
          </a:xfrm>
        </p:grpSpPr>
        <p:pic>
          <p:nvPicPr>
            <p:cNvPr id="26633" name="图片 19"/>
            <p:cNvPicPr>
              <a:picLocks noChangeAspect="1"/>
            </p:cNvPicPr>
            <p:nvPr/>
          </p:nvPicPr>
          <p:blipFill>
            <a:blip r:embed="rId3"/>
            <a:stretch>
              <a:fillRect/>
            </a:stretch>
          </p:blipFill>
          <p:spPr>
            <a:xfrm>
              <a:off x="5241986" y="201385"/>
              <a:ext cx="1612617" cy="1216791"/>
            </a:xfrm>
            <a:prstGeom prst="rect">
              <a:avLst/>
            </a:prstGeom>
            <a:noFill/>
            <a:ln w="9525">
              <a:noFill/>
            </a:ln>
          </p:spPr>
        </p:pic>
        <p:grpSp>
          <p:nvGrpSpPr>
            <p:cNvPr id="26634" name="组合 20"/>
            <p:cNvGrpSpPr/>
            <p:nvPr/>
          </p:nvGrpSpPr>
          <p:grpSpPr>
            <a:xfrm>
              <a:off x="4695825" y="765302"/>
              <a:ext cx="2741613" cy="601663"/>
              <a:chOff x="364385" y="374460"/>
              <a:chExt cx="2055681" cy="450563"/>
            </a:xfrm>
          </p:grpSpPr>
          <p:sp>
            <p:nvSpPr>
              <p:cNvPr id="17" name="圆角矩形 16"/>
              <p:cNvSpPr/>
              <p:nvPr/>
            </p:nvSpPr>
            <p:spPr>
              <a:xfrm>
                <a:off x="364385" y="378027"/>
                <a:ext cx="2055681" cy="446996"/>
              </a:xfrm>
              <a:prstGeom prst="roundRect">
                <a:avLst>
                  <a:gd name="adj" fmla="val 24359"/>
                </a:avLst>
              </a:prstGeom>
              <a:solidFill>
                <a:srgbClr val="FE6333"/>
              </a:solidFill>
              <a:ln>
                <a:no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mn-lt"/>
                  <a:ea typeface="+mn-ea"/>
                  <a:cs typeface="+mn-cs"/>
                </a:endParaRPr>
              </a:p>
            </p:txBody>
          </p:sp>
          <p:sp>
            <p:nvSpPr>
              <p:cNvPr id="26636" name="文本框 22"/>
              <p:cNvSpPr txBox="1"/>
              <p:nvPr/>
            </p:nvSpPr>
            <p:spPr>
              <a:xfrm>
                <a:off x="467514" y="374460"/>
                <a:ext cx="1821925" cy="392415"/>
              </a:xfrm>
              <a:prstGeom prst="rect">
                <a:avLst/>
              </a:prstGeom>
              <a:noFill/>
              <a:ln w="9525">
                <a:noFill/>
              </a:ln>
            </p:spPr>
            <p:txBody>
              <a:bodyPr>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None/>
                </a:pPr>
                <a:r>
                  <a:rPr lang="zh-CN" altLang="en-US" dirty="0">
                    <a:solidFill>
                      <a:schemeClr val="bg1"/>
                    </a:solidFill>
                    <a:latin typeface="Big Hero 6" pitchFamily="2" charset="0"/>
                    <a:ea typeface="Aharoni" panose="02010803020104030203" pitchFamily="2" charset="-79"/>
                  </a:rPr>
                  <a:t>点击添加标题</a:t>
                </a:r>
                <a:endParaRPr lang="zh-CN" altLang="en-US" dirty="0">
                  <a:solidFill>
                    <a:schemeClr val="bg1"/>
                  </a:solidFill>
                  <a:latin typeface="Big Hero 6" pitchFamily="2" charset="0"/>
                  <a:ea typeface="Aharoni" panose="02010803020104030203" pitchFamily="2" charset="-79"/>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图片 2"/>
          <p:cNvPicPr>
            <a:picLocks noChangeAspect="1"/>
          </p:cNvPicPr>
          <p:nvPr/>
        </p:nvPicPr>
        <p:blipFill>
          <a:blip r:embed="rId1"/>
          <a:stretch>
            <a:fillRect/>
          </a:stretch>
        </p:blipFill>
        <p:spPr>
          <a:xfrm>
            <a:off x="1655763" y="4406900"/>
            <a:ext cx="8386762" cy="2570163"/>
          </a:xfrm>
          <a:prstGeom prst="rect">
            <a:avLst/>
          </a:prstGeom>
          <a:noFill/>
          <a:ln w="9525">
            <a:noFill/>
          </a:ln>
        </p:spPr>
      </p:pic>
      <p:sp>
        <p:nvSpPr>
          <p:cNvPr id="10" name="文本框 9"/>
          <p:cNvSpPr txBox="1"/>
          <p:nvPr/>
        </p:nvSpPr>
        <p:spPr>
          <a:xfrm>
            <a:off x="2031777" y="1696243"/>
            <a:ext cx="8128446" cy="1200329"/>
          </a:xfrm>
          <a:prstGeom prst="rect">
            <a:avLst/>
          </a:prstGeom>
          <a:noFill/>
        </p:spPr>
        <p:txBody>
          <a:bodyPr>
            <a:spAutoFit/>
          </a:bodyPr>
          <a:lstStyle/>
          <a:p>
            <a:pPr marR="0" algn="ctr" defTabSz="914400" eaLnBrk="1" fontAlgn="auto" hangingPunct="1">
              <a:spcBef>
                <a:spcPts val="0"/>
              </a:spcBef>
              <a:spcAft>
                <a:spcPts val="0"/>
              </a:spcAft>
              <a:buClrTx/>
              <a:buSzTx/>
              <a:buFontTx/>
              <a:buNone/>
              <a:defRPr/>
            </a:pPr>
            <a:r>
              <a:rPr kumimoji="0" lang="zh-CN" altLang="en-US" sz="7200" kern="1200" cap="none" spc="0" normalizeH="0" baseline="0" noProof="0" dirty="0" smtClean="0">
                <a:ln w="19050">
                  <a:solidFill>
                    <a:schemeClr val="bg1"/>
                  </a:solidFill>
                </a:ln>
                <a:solidFill>
                  <a:srgbClr val="FE6333"/>
                </a:solidFill>
                <a:effectLst>
                  <a:outerShdw blurRad="50800" dist="38100" dir="2700000" algn="tl" rotWithShape="0">
                    <a:prstClr val="black">
                      <a:alpha val="40000"/>
                    </a:prstClr>
                  </a:outerShdw>
                </a:effectLst>
                <a:latin typeface="华康海报体W12(P)" panose="040B0C00000000000000" pitchFamily="82" charset="-122"/>
                <a:ea typeface="华康海报体W12(P)" panose="040B0C00000000000000" pitchFamily="82" charset="-122"/>
                <a:cs typeface="+mn-cs"/>
              </a:rPr>
              <a:t>感谢大家的聆听</a:t>
            </a:r>
            <a:endParaRPr kumimoji="0" lang="zh-CN" altLang="en-US" sz="7200" kern="1200" cap="none" spc="0" normalizeH="0" baseline="0" noProof="0" dirty="0">
              <a:ln w="19050">
                <a:solidFill>
                  <a:schemeClr val="bg1"/>
                </a:solidFill>
              </a:ln>
              <a:solidFill>
                <a:srgbClr val="FE6333"/>
              </a:solidFill>
              <a:effectLst>
                <a:outerShdw blurRad="50800" dist="38100" dir="2700000" algn="tl" rotWithShape="0">
                  <a:prstClr val="black">
                    <a:alpha val="40000"/>
                  </a:prstClr>
                </a:outerShdw>
              </a:effectLst>
              <a:latin typeface="华康海报体W12(P)" panose="040B0C00000000000000" pitchFamily="82" charset="-122"/>
              <a:ea typeface="华康海报体W12(P)" panose="040B0C00000000000000" pitchFamily="82" charset="-122"/>
              <a:cs typeface="+mn-cs"/>
            </a:endParaRPr>
          </a:p>
        </p:txBody>
      </p:sp>
      <p:sp>
        <p:nvSpPr>
          <p:cNvPr id="13" name="TextBox 111"/>
          <p:cNvSpPr txBox="1">
            <a:spLocks noChangeArrowheads="1"/>
          </p:cNvSpPr>
          <p:nvPr/>
        </p:nvSpPr>
        <p:spPr bwMode="auto">
          <a:xfrm>
            <a:off x="3363913" y="3402013"/>
            <a:ext cx="2259013" cy="459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0" marR="0" lvl="0" indent="0" algn="ctr" defTabSz="145034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smtClean="0">
                <a:ln>
                  <a:noFill/>
                </a:ln>
                <a:solidFill>
                  <a:schemeClr val="tx1">
                    <a:lumMod val="85000"/>
                    <a:lumOff val="15000"/>
                  </a:schemeClr>
                </a:solidFill>
                <a:effectLst/>
                <a:uLnTx/>
                <a:uFillTx/>
                <a:latin typeface="+mn-ea"/>
                <a:ea typeface="+mn-ea"/>
                <a:cs typeface="+mn-cs"/>
              </a:rPr>
              <a:t>演讲</a:t>
            </a:r>
            <a:r>
              <a:rPr kumimoji="0" lang="zh-CN" altLang="en-US" sz="2000" b="0" i="0" u="none" strike="noStrike" kern="1200" cap="none" spc="0" normalizeH="0" baseline="0" noProof="0" smtClean="0">
                <a:ln>
                  <a:noFill/>
                </a:ln>
                <a:solidFill>
                  <a:schemeClr val="tx1">
                    <a:lumMod val="85000"/>
                    <a:lumOff val="15000"/>
                  </a:schemeClr>
                </a:solidFill>
                <a:effectLst/>
                <a:uLnTx/>
                <a:uFillTx/>
                <a:latin typeface="+mn-ea"/>
                <a:ea typeface="+mn-ea"/>
                <a:cs typeface="+mn-cs"/>
              </a:rPr>
              <a:t>人：</a:t>
            </a:r>
            <a:r>
              <a:rPr kumimoji="0" lang="en-US" altLang="zh-CN" sz="2000" b="0" i="0" u="none" strike="noStrike" kern="1200" cap="none" spc="0" normalizeH="0" baseline="0" noProof="0" smtClean="0">
                <a:ln>
                  <a:noFill/>
                </a:ln>
                <a:solidFill>
                  <a:schemeClr val="tx1">
                    <a:lumMod val="85000"/>
                    <a:lumOff val="15000"/>
                  </a:schemeClr>
                </a:solidFill>
                <a:effectLst/>
                <a:uLnTx/>
                <a:uFillTx/>
                <a:latin typeface="+mn-ea"/>
                <a:ea typeface="+mn-ea"/>
                <a:cs typeface="+mn-cs"/>
              </a:rPr>
              <a:t> </a:t>
            </a:r>
            <a:endParaRPr kumimoji="0" lang="en-US" altLang="zh-CN" sz="2000" b="0" i="0" u="none" strike="noStrike" kern="1200" cap="none" spc="0" normalizeH="0" baseline="0" noProof="0" dirty="0">
              <a:ln>
                <a:noFill/>
              </a:ln>
              <a:solidFill>
                <a:schemeClr val="tx1">
                  <a:lumMod val="85000"/>
                  <a:lumOff val="15000"/>
                </a:schemeClr>
              </a:solidFill>
              <a:effectLst/>
              <a:uLnTx/>
              <a:uFillTx/>
              <a:latin typeface="+mn-ea"/>
              <a:ea typeface="+mn-ea"/>
              <a:cs typeface="Arial" panose="020B0604020202020204" pitchFamily="34" charset="0"/>
            </a:endParaRPr>
          </a:p>
        </p:txBody>
      </p:sp>
      <p:sp>
        <p:nvSpPr>
          <p:cNvPr id="14" name="TextBox 111"/>
          <p:cNvSpPr txBox="1">
            <a:spLocks noChangeArrowheads="1"/>
          </p:cNvSpPr>
          <p:nvPr/>
        </p:nvSpPr>
        <p:spPr bwMode="auto">
          <a:xfrm>
            <a:off x="5970588" y="3402013"/>
            <a:ext cx="2862263" cy="459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0" marR="0" lvl="0" indent="0" algn="ctr" defTabSz="145034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smtClean="0">
                <a:ln>
                  <a:noFill/>
                </a:ln>
                <a:solidFill>
                  <a:schemeClr val="tx1">
                    <a:lumMod val="85000"/>
                    <a:lumOff val="15000"/>
                  </a:schemeClr>
                </a:solidFill>
                <a:effectLst/>
                <a:uLnTx/>
                <a:uFillTx/>
                <a:latin typeface="+mn-ea"/>
                <a:ea typeface="+mn-ea"/>
                <a:cs typeface="Arial" panose="020B0604020202020204" pitchFamily="34" charset="0"/>
              </a:rPr>
              <a:t>时间：</a:t>
            </a:r>
            <a:r>
              <a:rPr kumimoji="0" lang="en-US" altLang="zh-CN" sz="2000" b="0" i="0" u="none" strike="noStrike" kern="1200" cap="none" spc="0" normalizeH="0" baseline="0" noProof="0" dirty="0" smtClean="0">
                <a:ln>
                  <a:noFill/>
                </a:ln>
                <a:solidFill>
                  <a:schemeClr val="tx1">
                    <a:lumMod val="85000"/>
                    <a:lumOff val="15000"/>
                  </a:schemeClr>
                </a:solidFill>
                <a:effectLst/>
                <a:uLnTx/>
                <a:uFillTx/>
                <a:latin typeface="+mn-ea"/>
                <a:ea typeface="+mn-ea"/>
                <a:cs typeface="Arial" panose="020B0604020202020204" pitchFamily="34" charset="0"/>
              </a:rPr>
              <a:t>2018.6.1</a:t>
            </a:r>
            <a:endParaRPr kumimoji="0" lang="en-US" altLang="zh-CN" sz="2000" b="0" i="0" u="none" strike="noStrike" kern="1200" cap="none" spc="0" normalizeH="0" baseline="0" noProof="0" dirty="0">
              <a:ln>
                <a:noFill/>
              </a:ln>
              <a:solidFill>
                <a:schemeClr val="tx1">
                  <a:lumMod val="85000"/>
                  <a:lumOff val="15000"/>
                </a:schemeClr>
              </a:solidFill>
              <a:effectLst/>
              <a:uLnTx/>
              <a:uFillTx/>
              <a:latin typeface="+mn-ea"/>
              <a:ea typeface="+mn-ea"/>
              <a:cs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华康少女体-Lao UI">
      <a:majorFont>
        <a:latin typeface="Lao UI"/>
        <a:ea typeface="华康少女文字W5(P)"/>
        <a:cs typeface=""/>
      </a:majorFont>
      <a:minorFont>
        <a:latin typeface="Lao UI"/>
        <a:ea typeface="华康少女文字W5(P)"/>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1301</Words>
  <Application>WPS 演示</Application>
  <PresentationFormat>宽屏</PresentationFormat>
  <Paragraphs>141</Paragraphs>
  <Slides>15</Slides>
  <Notes>11</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15</vt:i4>
      </vt:variant>
    </vt:vector>
  </HeadingPairs>
  <TitlesOfParts>
    <vt:vector size="36" baseType="lpstr">
      <vt:lpstr>Arial</vt:lpstr>
      <vt:lpstr>宋体</vt:lpstr>
      <vt:lpstr>Wingdings</vt:lpstr>
      <vt:lpstr>Lao UI</vt:lpstr>
      <vt:lpstr>华康少女文字W5(P)</vt:lpstr>
      <vt:lpstr>华康海报体W12(P)</vt:lpstr>
      <vt:lpstr>微软雅黑</vt:lpstr>
      <vt:lpstr>Calibri</vt:lpstr>
      <vt:lpstr>DFGothic-EB</vt:lpstr>
      <vt:lpstr>Open Sans</vt:lpstr>
      <vt:lpstr>Big Hero 6</vt:lpstr>
      <vt:lpstr>Aharoni</vt:lpstr>
      <vt:lpstr>Open Sans Light</vt:lpstr>
      <vt:lpstr>Open Sans</vt:lpstr>
      <vt:lpstr>Open Sans Light</vt:lpstr>
      <vt:lpstr>FontAwesome</vt:lpstr>
      <vt:lpstr>华文细黑</vt:lpstr>
      <vt:lpstr>Arial Unicode MS</vt:lpstr>
      <vt:lpstr>Segoe Print</vt:lpstr>
      <vt:lpstr>华康少女文字W5(P)</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拉普耶鲁</cp:lastModifiedBy>
  <cp:revision>71</cp:revision>
  <dcterms:created xsi:type="dcterms:W3CDTF">2015-09-15T13:06:00Z</dcterms:created>
  <dcterms:modified xsi:type="dcterms:W3CDTF">2018-05-15T06:59:30Z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