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7"/>
  </p:notesMasterIdLst>
  <p:sldIdLst>
    <p:sldId id="258" r:id="rId2"/>
    <p:sldId id="282" r:id="rId3"/>
    <p:sldId id="281" r:id="rId4"/>
    <p:sldId id="259" r:id="rId5"/>
    <p:sldId id="260" r:id="rId6"/>
    <p:sldId id="261" r:id="rId7"/>
    <p:sldId id="262" r:id="rId8"/>
    <p:sldId id="263" r:id="rId9"/>
    <p:sldId id="264" r:id="rId10"/>
    <p:sldId id="275" r:id="rId11"/>
    <p:sldId id="265" r:id="rId12"/>
    <p:sldId id="266" r:id="rId13"/>
    <p:sldId id="267" r:id="rId14"/>
    <p:sldId id="268" r:id="rId15"/>
    <p:sldId id="269" r:id="rId16"/>
    <p:sldId id="276" r:id="rId17"/>
    <p:sldId id="270" r:id="rId18"/>
    <p:sldId id="271" r:id="rId19"/>
    <p:sldId id="272" r:id="rId20"/>
    <p:sldId id="273" r:id="rId21"/>
    <p:sldId id="274" r:id="rId22"/>
    <p:sldId id="277" r:id="rId23"/>
    <p:sldId id="278" r:id="rId24"/>
    <p:sldId id="279" r:id="rId25"/>
    <p:sldId id="280"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B106"/>
    <a:srgbClr val="E2B13B"/>
    <a:srgbClr val="E1BE5A"/>
    <a:srgbClr val="E1BD59"/>
    <a:srgbClr val="FCE1D0"/>
    <a:srgbClr val="7C614B"/>
    <a:srgbClr val="3A3225"/>
    <a:srgbClr val="001C28"/>
    <a:srgbClr val="FF0000"/>
    <a:srgbClr val="FC61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5" autoAdjust="0"/>
    <p:restoredTop sz="96366" autoAdjust="0"/>
  </p:normalViewPr>
  <p:slideViewPr>
    <p:cSldViewPr snapToGrid="0">
      <p:cViewPr varScale="1">
        <p:scale>
          <a:sx n="108" d="100"/>
          <a:sy n="108" d="100"/>
        </p:scale>
        <p:origin x="-49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321869-FDA3-4BD2-86A7-F72C2C5F369F}" type="datetimeFigureOut">
              <a:rPr lang="zh-CN" altLang="en-US" smtClean="0"/>
              <a:t>2018/7/21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E560D7-5DD8-4BAD-A65B-D8B626E1F325}" type="slidenum">
              <a:rPr lang="zh-CN" altLang="en-US" smtClean="0"/>
              <a:t>‹#›</a:t>
            </a:fld>
            <a:endParaRPr lang="zh-CN" altLang="en-US"/>
          </a:p>
        </p:txBody>
      </p:sp>
    </p:spTree>
    <p:extLst>
      <p:ext uri="{BB962C8B-B14F-4D97-AF65-F5344CB8AC3E}">
        <p14:creationId xmlns:p14="http://schemas.microsoft.com/office/powerpoint/2010/main" val="963713349"/>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a:t>
            </a:fld>
            <a:endParaRPr lang="zh-CN" altLang="en-US"/>
          </a:p>
        </p:txBody>
      </p:sp>
    </p:spTree>
    <p:extLst>
      <p:ext uri="{BB962C8B-B14F-4D97-AF65-F5344CB8AC3E}">
        <p14:creationId xmlns:p14="http://schemas.microsoft.com/office/powerpoint/2010/main" val="3486002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2</a:t>
            </a:fld>
            <a:endParaRPr lang="zh-CN" altLang="en-US"/>
          </a:p>
        </p:txBody>
      </p:sp>
    </p:spTree>
    <p:extLst>
      <p:ext uri="{BB962C8B-B14F-4D97-AF65-F5344CB8AC3E}">
        <p14:creationId xmlns:p14="http://schemas.microsoft.com/office/powerpoint/2010/main" val="2170907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3</a:t>
            </a:fld>
            <a:endParaRPr lang="zh-CN" altLang="en-US"/>
          </a:p>
        </p:txBody>
      </p:sp>
    </p:spTree>
    <p:extLst>
      <p:ext uri="{BB962C8B-B14F-4D97-AF65-F5344CB8AC3E}">
        <p14:creationId xmlns:p14="http://schemas.microsoft.com/office/powerpoint/2010/main" val="1122799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4</a:t>
            </a:fld>
            <a:endParaRPr lang="zh-CN" altLang="en-US"/>
          </a:p>
        </p:txBody>
      </p:sp>
    </p:spTree>
    <p:extLst>
      <p:ext uri="{BB962C8B-B14F-4D97-AF65-F5344CB8AC3E}">
        <p14:creationId xmlns:p14="http://schemas.microsoft.com/office/powerpoint/2010/main" val="3965682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5</a:t>
            </a:fld>
            <a:endParaRPr lang="zh-CN" altLang="en-US"/>
          </a:p>
        </p:txBody>
      </p:sp>
    </p:spTree>
    <p:extLst>
      <p:ext uri="{BB962C8B-B14F-4D97-AF65-F5344CB8AC3E}">
        <p14:creationId xmlns:p14="http://schemas.microsoft.com/office/powerpoint/2010/main" val="3817145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6</a:t>
            </a:fld>
            <a:endParaRPr lang="zh-CN" altLang="en-US"/>
          </a:p>
        </p:txBody>
      </p:sp>
    </p:spTree>
    <p:extLst>
      <p:ext uri="{BB962C8B-B14F-4D97-AF65-F5344CB8AC3E}">
        <p14:creationId xmlns:p14="http://schemas.microsoft.com/office/powerpoint/2010/main" val="586366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7</a:t>
            </a:fld>
            <a:endParaRPr lang="zh-CN" altLang="en-US"/>
          </a:p>
        </p:txBody>
      </p:sp>
    </p:spTree>
    <p:extLst>
      <p:ext uri="{BB962C8B-B14F-4D97-AF65-F5344CB8AC3E}">
        <p14:creationId xmlns:p14="http://schemas.microsoft.com/office/powerpoint/2010/main" val="3051491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8</a:t>
            </a:fld>
            <a:endParaRPr lang="zh-CN" altLang="en-US"/>
          </a:p>
        </p:txBody>
      </p:sp>
    </p:spTree>
    <p:extLst>
      <p:ext uri="{BB962C8B-B14F-4D97-AF65-F5344CB8AC3E}">
        <p14:creationId xmlns:p14="http://schemas.microsoft.com/office/powerpoint/2010/main" val="2512772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9</a:t>
            </a:fld>
            <a:endParaRPr lang="zh-CN" altLang="en-US"/>
          </a:p>
        </p:txBody>
      </p:sp>
    </p:spTree>
    <p:extLst>
      <p:ext uri="{BB962C8B-B14F-4D97-AF65-F5344CB8AC3E}">
        <p14:creationId xmlns:p14="http://schemas.microsoft.com/office/powerpoint/2010/main" val="3898343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10</a:t>
            </a:fld>
            <a:endParaRPr lang="zh-CN" altLang="en-US"/>
          </a:p>
        </p:txBody>
      </p:sp>
    </p:spTree>
    <p:extLst>
      <p:ext uri="{BB962C8B-B14F-4D97-AF65-F5344CB8AC3E}">
        <p14:creationId xmlns:p14="http://schemas.microsoft.com/office/powerpoint/2010/main" val="3022757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11</a:t>
            </a:fld>
            <a:endParaRPr lang="zh-CN" altLang="en-US"/>
          </a:p>
        </p:txBody>
      </p:sp>
    </p:spTree>
    <p:extLst>
      <p:ext uri="{BB962C8B-B14F-4D97-AF65-F5344CB8AC3E}">
        <p14:creationId xmlns:p14="http://schemas.microsoft.com/office/powerpoint/2010/main" val="3795933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12</a:t>
            </a:fld>
            <a:endParaRPr lang="zh-CN" altLang="en-US"/>
          </a:p>
        </p:txBody>
      </p:sp>
    </p:spTree>
    <p:extLst>
      <p:ext uri="{BB962C8B-B14F-4D97-AF65-F5344CB8AC3E}">
        <p14:creationId xmlns:p14="http://schemas.microsoft.com/office/powerpoint/2010/main" val="1697443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13</a:t>
            </a:fld>
            <a:endParaRPr lang="zh-CN" altLang="en-US"/>
          </a:p>
        </p:txBody>
      </p:sp>
    </p:spTree>
    <p:extLst>
      <p:ext uri="{BB962C8B-B14F-4D97-AF65-F5344CB8AC3E}">
        <p14:creationId xmlns:p14="http://schemas.microsoft.com/office/powerpoint/2010/main" val="1329379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14</a:t>
            </a:fld>
            <a:endParaRPr lang="zh-CN" altLang="en-US"/>
          </a:p>
        </p:txBody>
      </p:sp>
    </p:spTree>
    <p:extLst>
      <p:ext uri="{BB962C8B-B14F-4D97-AF65-F5344CB8AC3E}">
        <p14:creationId xmlns:p14="http://schemas.microsoft.com/office/powerpoint/2010/main" val="2034358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15</a:t>
            </a:fld>
            <a:endParaRPr lang="zh-CN" altLang="en-US"/>
          </a:p>
        </p:txBody>
      </p:sp>
    </p:spTree>
    <p:extLst>
      <p:ext uri="{BB962C8B-B14F-4D97-AF65-F5344CB8AC3E}">
        <p14:creationId xmlns:p14="http://schemas.microsoft.com/office/powerpoint/2010/main" val="1700357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16</a:t>
            </a:fld>
            <a:endParaRPr lang="zh-CN" altLang="en-US"/>
          </a:p>
        </p:txBody>
      </p:sp>
    </p:spTree>
    <p:extLst>
      <p:ext uri="{BB962C8B-B14F-4D97-AF65-F5344CB8AC3E}">
        <p14:creationId xmlns:p14="http://schemas.microsoft.com/office/powerpoint/2010/main" val="1791604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17</a:t>
            </a:fld>
            <a:endParaRPr lang="zh-CN" altLang="en-US"/>
          </a:p>
        </p:txBody>
      </p:sp>
    </p:spTree>
    <p:extLst>
      <p:ext uri="{BB962C8B-B14F-4D97-AF65-F5344CB8AC3E}">
        <p14:creationId xmlns:p14="http://schemas.microsoft.com/office/powerpoint/2010/main" val="1796362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18</a:t>
            </a:fld>
            <a:endParaRPr lang="zh-CN" altLang="en-US"/>
          </a:p>
        </p:txBody>
      </p:sp>
    </p:spTree>
    <p:extLst>
      <p:ext uri="{BB962C8B-B14F-4D97-AF65-F5344CB8AC3E}">
        <p14:creationId xmlns:p14="http://schemas.microsoft.com/office/powerpoint/2010/main" val="2534642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19</a:t>
            </a:fld>
            <a:endParaRPr lang="zh-CN" altLang="en-US"/>
          </a:p>
        </p:txBody>
      </p:sp>
    </p:spTree>
    <p:extLst>
      <p:ext uri="{BB962C8B-B14F-4D97-AF65-F5344CB8AC3E}">
        <p14:creationId xmlns:p14="http://schemas.microsoft.com/office/powerpoint/2010/main" val="1168647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20</a:t>
            </a:fld>
            <a:endParaRPr lang="zh-CN" altLang="en-US"/>
          </a:p>
        </p:txBody>
      </p:sp>
    </p:spTree>
    <p:extLst>
      <p:ext uri="{BB962C8B-B14F-4D97-AF65-F5344CB8AC3E}">
        <p14:creationId xmlns:p14="http://schemas.microsoft.com/office/powerpoint/2010/main" val="354032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21</a:t>
            </a:fld>
            <a:endParaRPr lang="zh-CN" altLang="en-US"/>
          </a:p>
        </p:txBody>
      </p:sp>
    </p:spTree>
    <p:extLst>
      <p:ext uri="{BB962C8B-B14F-4D97-AF65-F5344CB8AC3E}">
        <p14:creationId xmlns:p14="http://schemas.microsoft.com/office/powerpoint/2010/main" val="38445744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22</a:t>
            </a:fld>
            <a:endParaRPr lang="zh-CN" altLang="en-US"/>
          </a:p>
        </p:txBody>
      </p:sp>
    </p:spTree>
    <p:extLst>
      <p:ext uri="{BB962C8B-B14F-4D97-AF65-F5344CB8AC3E}">
        <p14:creationId xmlns:p14="http://schemas.microsoft.com/office/powerpoint/2010/main" val="16536715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23</a:t>
            </a:fld>
            <a:endParaRPr lang="zh-CN" altLang="en-US"/>
          </a:p>
        </p:txBody>
      </p:sp>
    </p:spTree>
    <p:extLst>
      <p:ext uri="{BB962C8B-B14F-4D97-AF65-F5344CB8AC3E}">
        <p14:creationId xmlns:p14="http://schemas.microsoft.com/office/powerpoint/2010/main" val="4042551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24</a:t>
            </a:fld>
            <a:endParaRPr lang="zh-CN" altLang="en-US"/>
          </a:p>
        </p:txBody>
      </p:sp>
    </p:spTree>
    <p:extLst>
      <p:ext uri="{BB962C8B-B14F-4D97-AF65-F5344CB8AC3E}">
        <p14:creationId xmlns:p14="http://schemas.microsoft.com/office/powerpoint/2010/main" val="486139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25</a:t>
            </a:fld>
            <a:endParaRPr lang="zh-CN" altLang="en-US"/>
          </a:p>
        </p:txBody>
      </p:sp>
    </p:spTree>
    <p:extLst>
      <p:ext uri="{BB962C8B-B14F-4D97-AF65-F5344CB8AC3E}">
        <p14:creationId xmlns:p14="http://schemas.microsoft.com/office/powerpoint/2010/main" val="2348474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2768199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82619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013462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05085934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61285883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206317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7179632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501258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3649766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951654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smtClean="0"/>
              <a:t>7/21/2018</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586067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52538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09997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59641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5329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114164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8974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72284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04206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06074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70552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B9D17E7B-C589-402F-9A54-96D2238D0E2B}"/>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0" y="124"/>
            <a:ext cx="12192000" cy="6857751"/>
          </a:xfrm>
          <a:prstGeom prst="rect">
            <a:avLst/>
          </a:prstGeom>
        </p:spPr>
      </p:pic>
    </p:spTree>
    <p:extLst>
      <p:ext uri="{BB962C8B-B14F-4D97-AF65-F5344CB8AC3E}">
        <p14:creationId xmlns:p14="http://schemas.microsoft.com/office/powerpoint/2010/main" val="13172092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49"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Lst>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xmlns="" id="{C46893E0-F372-49F4-B2E8-3176FF4909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4"/>
            <a:ext cx="12192000" cy="6857751"/>
          </a:xfrm>
          <a:prstGeom prst="rect">
            <a:avLst/>
          </a:prstGeom>
        </p:spPr>
      </p:pic>
      <p:pic>
        <p:nvPicPr>
          <p:cNvPr id="6" name="图片 5">
            <a:extLst>
              <a:ext uri="{FF2B5EF4-FFF2-40B4-BE49-F238E27FC236}">
                <a16:creationId xmlns:a16="http://schemas.microsoft.com/office/drawing/2014/main" xmlns="" id="{A8EAC27C-343A-4FE4-8FDB-D44C7B199C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701393" cy="6858000"/>
          </a:xfrm>
          <a:prstGeom prst="rect">
            <a:avLst/>
          </a:prstGeom>
        </p:spPr>
      </p:pic>
      <p:pic>
        <p:nvPicPr>
          <p:cNvPr id="7" name="图片 6">
            <a:extLst>
              <a:ext uri="{FF2B5EF4-FFF2-40B4-BE49-F238E27FC236}">
                <a16:creationId xmlns:a16="http://schemas.microsoft.com/office/drawing/2014/main" xmlns="" id="{E6148847-BC9C-4E19-A910-FB58ED66BD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1393" y="0"/>
            <a:ext cx="7701393" cy="6858000"/>
          </a:xfrm>
          <a:prstGeom prst="rect">
            <a:avLst/>
          </a:prstGeom>
        </p:spPr>
      </p:pic>
      <p:pic>
        <p:nvPicPr>
          <p:cNvPr id="9" name="图片 8">
            <a:extLst>
              <a:ext uri="{FF2B5EF4-FFF2-40B4-BE49-F238E27FC236}">
                <a16:creationId xmlns:a16="http://schemas.microsoft.com/office/drawing/2014/main" xmlns="" id="{3DAF8DC7-8C53-44C5-88E5-8D634C029EA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63489"/>
          <a:stretch/>
        </p:blipFill>
        <p:spPr>
          <a:xfrm>
            <a:off x="0" y="3633823"/>
            <a:ext cx="12420600" cy="3224178"/>
          </a:xfrm>
          <a:prstGeom prst="rect">
            <a:avLst/>
          </a:prstGeom>
        </p:spPr>
      </p:pic>
      <p:pic>
        <p:nvPicPr>
          <p:cNvPr id="4" name="图片 3">
            <a:extLst>
              <a:ext uri="{FF2B5EF4-FFF2-40B4-BE49-F238E27FC236}">
                <a16:creationId xmlns:a16="http://schemas.microsoft.com/office/drawing/2014/main" xmlns="" id="{7A01E9DC-98AF-451B-8F88-68B9707A157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1674" y="-117161"/>
            <a:ext cx="7142497" cy="3968285"/>
          </a:xfrm>
          <a:prstGeom prst="rect">
            <a:avLst/>
          </a:prstGeom>
        </p:spPr>
      </p:pic>
      <p:pic>
        <p:nvPicPr>
          <p:cNvPr id="11" name="图片 10">
            <a:extLst>
              <a:ext uri="{FF2B5EF4-FFF2-40B4-BE49-F238E27FC236}">
                <a16:creationId xmlns:a16="http://schemas.microsoft.com/office/drawing/2014/main" xmlns="" id="{8AC71BAC-C586-41B7-AF57-7B5B34048AE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3184" y="82876"/>
            <a:ext cx="3549934" cy="3201210"/>
          </a:xfrm>
          <a:prstGeom prst="rect">
            <a:avLst/>
          </a:prstGeom>
        </p:spPr>
      </p:pic>
      <p:pic>
        <p:nvPicPr>
          <p:cNvPr id="15" name="图片 14">
            <a:extLst>
              <a:ext uri="{FF2B5EF4-FFF2-40B4-BE49-F238E27FC236}">
                <a16:creationId xmlns:a16="http://schemas.microsoft.com/office/drawing/2014/main" xmlns="" id="{42A5C48A-5A99-42F5-BF7C-81A55F0D9C2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35109" y="2320662"/>
            <a:ext cx="3085491" cy="2700227"/>
          </a:xfrm>
          <a:prstGeom prst="rect">
            <a:avLst/>
          </a:prstGeom>
        </p:spPr>
      </p:pic>
      <p:sp>
        <p:nvSpPr>
          <p:cNvPr id="19" name="矩形 18">
            <a:extLst>
              <a:ext uri="{FF2B5EF4-FFF2-40B4-BE49-F238E27FC236}">
                <a16:creationId xmlns:a16="http://schemas.microsoft.com/office/drawing/2014/main" xmlns="" id="{DFB72EBB-8104-4704-AED3-9F40787D76AE}"/>
              </a:ext>
            </a:extLst>
          </p:cNvPr>
          <p:cNvSpPr/>
          <p:nvPr/>
        </p:nvSpPr>
        <p:spPr>
          <a:xfrm>
            <a:off x="-203200" y="6744229"/>
            <a:ext cx="12776200" cy="142950"/>
          </a:xfrm>
          <a:prstGeom prst="rect">
            <a:avLst/>
          </a:prstGeom>
          <a:solidFill>
            <a:srgbClr val="3A32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xmlns="" id="{6C4DC747-0CDC-4604-9335-7038D58841F1}"/>
              </a:ext>
            </a:extLst>
          </p:cNvPr>
          <p:cNvSpPr/>
          <p:nvPr/>
        </p:nvSpPr>
        <p:spPr>
          <a:xfrm>
            <a:off x="-203200" y="6618038"/>
            <a:ext cx="12776200" cy="142950"/>
          </a:xfrm>
          <a:prstGeom prst="rect">
            <a:avLst/>
          </a:prstGeom>
          <a:solidFill>
            <a:srgbClr val="7C6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xmlns="" id="{972C27CD-5FE7-4D38-BF47-BC544BCD0368}"/>
              </a:ext>
            </a:extLst>
          </p:cNvPr>
          <p:cNvSpPr/>
          <p:nvPr/>
        </p:nvSpPr>
        <p:spPr>
          <a:xfrm>
            <a:off x="-203200" y="6491847"/>
            <a:ext cx="12776200" cy="142950"/>
          </a:xfrm>
          <a:prstGeom prst="rect">
            <a:avLst/>
          </a:prstGeom>
          <a:solidFill>
            <a:srgbClr val="FCE1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xmlns="" id="{62F6DB47-F771-4166-95D4-735EADEE9F7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4564" y="4498142"/>
            <a:ext cx="1679287" cy="2264464"/>
          </a:xfrm>
          <a:prstGeom prst="rect">
            <a:avLst/>
          </a:prstGeom>
        </p:spPr>
      </p:pic>
      <p:pic>
        <p:nvPicPr>
          <p:cNvPr id="17" name="图片 16">
            <a:extLst>
              <a:ext uri="{FF2B5EF4-FFF2-40B4-BE49-F238E27FC236}">
                <a16:creationId xmlns:a16="http://schemas.microsoft.com/office/drawing/2014/main" xmlns="" id="{0E199036-FFBC-43E0-8C0C-E5C0F3E29FA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28416" y="5195758"/>
            <a:ext cx="3114513" cy="1439039"/>
          </a:xfrm>
          <a:prstGeom prst="rect">
            <a:avLst/>
          </a:prstGeom>
        </p:spPr>
      </p:pic>
      <p:sp>
        <p:nvSpPr>
          <p:cNvPr id="22" name="文本框 21">
            <a:extLst>
              <a:ext uri="{FF2B5EF4-FFF2-40B4-BE49-F238E27FC236}">
                <a16:creationId xmlns:a16="http://schemas.microsoft.com/office/drawing/2014/main" xmlns="" id="{63CF45E6-E916-40D0-918C-BEABD79BEC47}"/>
              </a:ext>
            </a:extLst>
          </p:cNvPr>
          <p:cNvSpPr txBox="1"/>
          <p:nvPr/>
        </p:nvSpPr>
        <p:spPr>
          <a:xfrm>
            <a:off x="1065732" y="3780702"/>
            <a:ext cx="9222988" cy="1200329"/>
          </a:xfrm>
          <a:prstGeom prst="rect">
            <a:avLst/>
          </a:prstGeom>
          <a:noFill/>
        </p:spPr>
        <p:txBody>
          <a:bodyPr wrap="square" rtlCol="0">
            <a:spAutoFit/>
          </a:bodyPr>
          <a:lstStyle/>
          <a:p>
            <a:r>
              <a:rPr lang="zh-CN" altLang="en-US" sz="7200" dirty="0" smtClean="0">
                <a:solidFill>
                  <a:srgbClr val="E2B13B"/>
                </a:solidFill>
                <a:latin typeface="華康海報體 Std W9" panose="040B0900000000000000" pitchFamily="82" charset="-120"/>
                <a:ea typeface="華康海報體 Std W9" panose="040B0900000000000000" pitchFamily="82" charset="-120"/>
              </a:rPr>
              <a:t>卡通暑假</a:t>
            </a:r>
            <a:r>
              <a:rPr lang="zh-CN" altLang="en-US" sz="7200" dirty="0">
                <a:solidFill>
                  <a:srgbClr val="E2B13B"/>
                </a:solidFill>
                <a:latin typeface="華康海報體 Std W9" panose="040B0900000000000000" pitchFamily="82" charset="-120"/>
                <a:ea typeface="華康海報體 Std W9" panose="040B0900000000000000" pitchFamily="82" charset="-120"/>
              </a:rPr>
              <a:t>招生</a:t>
            </a:r>
            <a:r>
              <a:rPr lang="en-US" altLang="zh-CN" sz="7200" dirty="0">
                <a:solidFill>
                  <a:srgbClr val="E2B13B"/>
                </a:solidFill>
                <a:latin typeface="華康海報體 Std W9" panose="040B0900000000000000" pitchFamily="82" charset="-120"/>
                <a:ea typeface="華康海報體 Std W9" panose="040B0900000000000000" pitchFamily="82" charset="-120"/>
              </a:rPr>
              <a:t>PPT</a:t>
            </a:r>
            <a:r>
              <a:rPr lang="zh-CN" altLang="en-US" sz="7200" dirty="0">
                <a:solidFill>
                  <a:srgbClr val="E2B13B"/>
                </a:solidFill>
                <a:latin typeface="華康海報體 Std W9" panose="040B0900000000000000" pitchFamily="82" charset="-120"/>
                <a:ea typeface="華康海報體 Std W9" panose="040B0900000000000000" pitchFamily="82" charset="-120"/>
              </a:rPr>
              <a:t>模板</a:t>
            </a:r>
          </a:p>
        </p:txBody>
      </p:sp>
      <p:sp>
        <p:nvSpPr>
          <p:cNvPr id="2" name="矩形 1"/>
          <p:cNvSpPr/>
          <p:nvPr/>
        </p:nvSpPr>
        <p:spPr>
          <a:xfrm>
            <a:off x="4988690" y="5764483"/>
            <a:ext cx="2819608" cy="646331"/>
          </a:xfrm>
          <a:prstGeom prst="rect">
            <a:avLst/>
          </a:prstGeom>
        </p:spPr>
        <p:txBody>
          <a:bodyPr wrap="square">
            <a:spAutoFit/>
          </a:bodyPr>
          <a:lstStyle/>
          <a:p>
            <a:pPr algn="ctr"/>
            <a:r>
              <a:rPr lang="zh-CN" altLang="en-US" b="1" dirty="0">
                <a:latin typeface="微软雅黑" panose="020B0503020204020204" pitchFamily="34" charset="-122"/>
                <a:ea typeface="微软雅黑" panose="020B0503020204020204" pitchFamily="34" charset="-122"/>
              </a:rPr>
              <a:t>汇报人</a:t>
            </a:r>
            <a:r>
              <a:rPr lang="zh-CN" altLang="en-US" b="1" dirty="0" smtClean="0">
                <a:latin typeface="微软雅黑" panose="020B0503020204020204" pitchFamily="34" charset="-122"/>
                <a:ea typeface="微软雅黑" panose="020B0503020204020204" pitchFamily="34" charset="-122"/>
              </a:rPr>
              <a:t>：</a:t>
            </a:r>
            <a:r>
              <a:rPr lang="en-US" altLang="zh-CN" b="1" dirty="0" smtClean="0">
                <a:latin typeface="微软雅黑" panose="020B0503020204020204" pitchFamily="34" charset="-122"/>
                <a:ea typeface="微软雅黑" panose="020B0503020204020204" pitchFamily="34" charset="-122"/>
              </a:rPr>
              <a:t>XXX</a:t>
            </a:r>
            <a:endParaRPr lang="zh-CN" altLang="en-US" b="1" dirty="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汇报时间：XX年 XX月</a:t>
            </a:r>
          </a:p>
        </p:txBody>
      </p:sp>
    </p:spTree>
    <p:extLst>
      <p:ext uri="{BB962C8B-B14F-4D97-AF65-F5344CB8AC3E}">
        <p14:creationId xmlns:p14="http://schemas.microsoft.com/office/powerpoint/2010/main" val="84693839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xmlns="" id="{C245553E-C913-4E7A-869A-5D2E3A4F0B05}"/>
              </a:ext>
            </a:extLst>
          </p:cNvPr>
          <p:cNvSpPr/>
          <p:nvPr/>
        </p:nvSpPr>
        <p:spPr bwMode="auto">
          <a:xfrm>
            <a:off x="5329803" y="1472794"/>
            <a:ext cx="891827" cy="112712"/>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F3B106"/>
          </a:solidFill>
          <a:ln>
            <a:noFill/>
          </a:ln>
        </p:spPr>
        <p:txBody>
          <a:bodyPr lIns="91416" tIns="45708" rIns="91416" bIns="45708"/>
          <a:lstStyle/>
          <a:p>
            <a:endParaRPr lang="zh-CN" altLang="en-US"/>
          </a:p>
        </p:txBody>
      </p:sp>
      <p:sp>
        <p:nvSpPr>
          <p:cNvPr id="3" name="Freeform 10">
            <a:extLst>
              <a:ext uri="{FF2B5EF4-FFF2-40B4-BE49-F238E27FC236}">
                <a16:creationId xmlns:a16="http://schemas.microsoft.com/office/drawing/2014/main" xmlns="" id="{BA7C806C-309E-4981-9C79-A1BAF52E150A}"/>
              </a:ext>
            </a:extLst>
          </p:cNvPr>
          <p:cNvSpPr/>
          <p:nvPr/>
        </p:nvSpPr>
        <p:spPr bwMode="auto">
          <a:xfrm>
            <a:off x="5166354" y="1561696"/>
            <a:ext cx="5058105"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E1BE5A"/>
          </a:solidFill>
          <a:ln w="10" cap="flat" cmpd="sng">
            <a:solidFill>
              <a:srgbClr val="A8A9AD"/>
            </a:solidFill>
            <a:round/>
          </a:ln>
        </p:spPr>
        <p:txBody>
          <a:bodyPr lIns="91416" tIns="45708" rIns="91416" bIns="45708"/>
          <a:lstStyle/>
          <a:p>
            <a:endParaRPr lang="zh-CN" altLang="en-US"/>
          </a:p>
        </p:txBody>
      </p:sp>
      <p:sp>
        <p:nvSpPr>
          <p:cNvPr id="4" name="Rectangle 12">
            <a:extLst>
              <a:ext uri="{FF2B5EF4-FFF2-40B4-BE49-F238E27FC236}">
                <a16:creationId xmlns:a16="http://schemas.microsoft.com/office/drawing/2014/main" xmlns="" id="{173EC1A6-0AAD-4150-96DB-331C34E06E5D}"/>
              </a:ext>
            </a:extLst>
          </p:cNvPr>
          <p:cNvSpPr>
            <a:spLocks noChangeArrowheads="1"/>
          </p:cNvSpPr>
          <p:nvPr/>
        </p:nvSpPr>
        <p:spPr bwMode="auto">
          <a:xfrm>
            <a:off x="5415494" y="1472796"/>
            <a:ext cx="720444" cy="738187"/>
          </a:xfrm>
          <a:prstGeom prst="rect">
            <a:avLst/>
          </a:prstGeom>
          <a:solidFill>
            <a:srgbClr val="F3B106"/>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E1BD59"/>
              </a:solidFill>
            </a:endParaRPr>
          </a:p>
        </p:txBody>
      </p:sp>
      <p:sp>
        <p:nvSpPr>
          <p:cNvPr id="5" name="Freeform 11">
            <a:extLst>
              <a:ext uri="{FF2B5EF4-FFF2-40B4-BE49-F238E27FC236}">
                <a16:creationId xmlns:a16="http://schemas.microsoft.com/office/drawing/2014/main" xmlns="" id="{7FD3D2A4-82AC-4145-BE51-5F8C1B1C199F}"/>
              </a:ext>
            </a:extLst>
          </p:cNvPr>
          <p:cNvSpPr/>
          <p:nvPr/>
        </p:nvSpPr>
        <p:spPr bwMode="auto">
          <a:xfrm>
            <a:off x="5329803" y="2493558"/>
            <a:ext cx="891827"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F3B106"/>
          </a:solidFill>
          <a:ln>
            <a:noFill/>
          </a:ln>
        </p:spPr>
        <p:txBody>
          <a:bodyPr lIns="91416" tIns="45708" rIns="91416" bIns="45708"/>
          <a:lstStyle/>
          <a:p>
            <a:endParaRPr lang="zh-CN" altLang="en-US"/>
          </a:p>
        </p:txBody>
      </p:sp>
      <p:sp>
        <p:nvSpPr>
          <p:cNvPr id="6" name="Freeform 10">
            <a:extLst>
              <a:ext uri="{FF2B5EF4-FFF2-40B4-BE49-F238E27FC236}">
                <a16:creationId xmlns:a16="http://schemas.microsoft.com/office/drawing/2014/main" xmlns="" id="{E1FB4711-D9E2-4252-8258-D5865D974617}"/>
              </a:ext>
            </a:extLst>
          </p:cNvPr>
          <p:cNvSpPr/>
          <p:nvPr/>
        </p:nvSpPr>
        <p:spPr bwMode="auto">
          <a:xfrm>
            <a:off x="5166354" y="2582457"/>
            <a:ext cx="5058105"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E1BE5A"/>
          </a:solidFill>
          <a:ln w="10" cap="flat" cmpd="sng">
            <a:solidFill>
              <a:srgbClr val="A8A9AD"/>
            </a:solidFill>
            <a:round/>
          </a:ln>
        </p:spPr>
        <p:txBody>
          <a:bodyPr lIns="91416" tIns="45708" rIns="91416" bIns="45708"/>
          <a:lstStyle/>
          <a:p>
            <a:endParaRPr lang="zh-CN" altLang="en-US"/>
          </a:p>
        </p:txBody>
      </p:sp>
      <p:sp>
        <p:nvSpPr>
          <p:cNvPr id="7" name="Rectangle 12">
            <a:extLst>
              <a:ext uri="{FF2B5EF4-FFF2-40B4-BE49-F238E27FC236}">
                <a16:creationId xmlns:a16="http://schemas.microsoft.com/office/drawing/2014/main" xmlns="" id="{4570DD54-ADFF-406F-BC4A-213F3D1F4271}"/>
              </a:ext>
            </a:extLst>
          </p:cNvPr>
          <p:cNvSpPr>
            <a:spLocks noChangeArrowheads="1"/>
          </p:cNvSpPr>
          <p:nvPr/>
        </p:nvSpPr>
        <p:spPr bwMode="auto">
          <a:xfrm>
            <a:off x="5415494" y="2493558"/>
            <a:ext cx="720444" cy="738188"/>
          </a:xfrm>
          <a:prstGeom prst="rect">
            <a:avLst/>
          </a:prstGeom>
          <a:solidFill>
            <a:srgbClr val="F3B106"/>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8" name="Freeform 11">
            <a:extLst>
              <a:ext uri="{FF2B5EF4-FFF2-40B4-BE49-F238E27FC236}">
                <a16:creationId xmlns:a16="http://schemas.microsoft.com/office/drawing/2014/main" xmlns="" id="{4CF553D7-C010-4B25-819E-8A625018FD4F}"/>
              </a:ext>
            </a:extLst>
          </p:cNvPr>
          <p:cNvSpPr/>
          <p:nvPr/>
        </p:nvSpPr>
        <p:spPr bwMode="auto">
          <a:xfrm>
            <a:off x="5329803" y="3492094"/>
            <a:ext cx="891827" cy="112712"/>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F3B106"/>
          </a:solidFill>
          <a:ln>
            <a:noFill/>
          </a:ln>
        </p:spPr>
        <p:txBody>
          <a:bodyPr lIns="91416" tIns="45708" rIns="91416" bIns="45708"/>
          <a:lstStyle/>
          <a:p>
            <a:endParaRPr lang="zh-CN" altLang="en-US"/>
          </a:p>
        </p:txBody>
      </p:sp>
      <p:sp>
        <p:nvSpPr>
          <p:cNvPr id="9" name="Freeform 10">
            <a:extLst>
              <a:ext uri="{FF2B5EF4-FFF2-40B4-BE49-F238E27FC236}">
                <a16:creationId xmlns:a16="http://schemas.microsoft.com/office/drawing/2014/main" xmlns="" id="{AF314B6F-2C88-417D-B220-164F5C3BDFA5}"/>
              </a:ext>
            </a:extLst>
          </p:cNvPr>
          <p:cNvSpPr/>
          <p:nvPr/>
        </p:nvSpPr>
        <p:spPr bwMode="auto">
          <a:xfrm>
            <a:off x="5166354" y="3579408"/>
            <a:ext cx="5058105"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E1BE5A"/>
          </a:solidFill>
          <a:ln w="10" cap="flat" cmpd="sng">
            <a:solidFill>
              <a:srgbClr val="A8A9AD"/>
            </a:solidFill>
            <a:round/>
          </a:ln>
        </p:spPr>
        <p:txBody>
          <a:bodyPr lIns="91416" tIns="45708" rIns="91416" bIns="45708"/>
          <a:lstStyle/>
          <a:p>
            <a:endParaRPr lang="zh-CN" altLang="en-US"/>
          </a:p>
        </p:txBody>
      </p:sp>
      <p:sp>
        <p:nvSpPr>
          <p:cNvPr id="10" name="Rectangle 12">
            <a:extLst>
              <a:ext uri="{FF2B5EF4-FFF2-40B4-BE49-F238E27FC236}">
                <a16:creationId xmlns:a16="http://schemas.microsoft.com/office/drawing/2014/main" xmlns="" id="{DE1375B5-C97E-4B4E-B75F-718C04A80319}"/>
              </a:ext>
            </a:extLst>
          </p:cNvPr>
          <p:cNvSpPr>
            <a:spLocks noChangeArrowheads="1"/>
          </p:cNvSpPr>
          <p:nvPr/>
        </p:nvSpPr>
        <p:spPr bwMode="auto">
          <a:xfrm>
            <a:off x="5415494" y="3492096"/>
            <a:ext cx="720444" cy="738187"/>
          </a:xfrm>
          <a:prstGeom prst="rect">
            <a:avLst/>
          </a:prstGeom>
          <a:solidFill>
            <a:srgbClr val="F3B106"/>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E1BD59"/>
              </a:solidFill>
            </a:endParaRPr>
          </a:p>
        </p:txBody>
      </p:sp>
      <p:sp>
        <p:nvSpPr>
          <p:cNvPr id="11" name="Freeform 11">
            <a:extLst>
              <a:ext uri="{FF2B5EF4-FFF2-40B4-BE49-F238E27FC236}">
                <a16:creationId xmlns:a16="http://schemas.microsoft.com/office/drawing/2014/main" xmlns="" id="{7AB5E9DA-781C-42F6-A305-86797876E181}"/>
              </a:ext>
            </a:extLst>
          </p:cNvPr>
          <p:cNvSpPr/>
          <p:nvPr/>
        </p:nvSpPr>
        <p:spPr bwMode="auto">
          <a:xfrm>
            <a:off x="5329803" y="4501744"/>
            <a:ext cx="891827" cy="112712"/>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F3B106"/>
          </a:solidFill>
          <a:ln w="9525">
            <a:noFill/>
            <a:round/>
          </a:ln>
        </p:spPr>
        <p:txBody>
          <a:bodyPr lIns="91416" tIns="45708" rIns="91416" bIns="45708"/>
          <a:lstStyle/>
          <a:p>
            <a:endParaRPr lang="zh-CN" altLang="en-US"/>
          </a:p>
        </p:txBody>
      </p:sp>
      <p:sp>
        <p:nvSpPr>
          <p:cNvPr id="12" name="Freeform 10">
            <a:extLst>
              <a:ext uri="{FF2B5EF4-FFF2-40B4-BE49-F238E27FC236}">
                <a16:creationId xmlns:a16="http://schemas.microsoft.com/office/drawing/2014/main" xmlns="" id="{7DAF0FEE-1EDF-4F65-81C8-ED3F8C2D0389}"/>
              </a:ext>
            </a:extLst>
          </p:cNvPr>
          <p:cNvSpPr/>
          <p:nvPr/>
        </p:nvSpPr>
        <p:spPr bwMode="auto">
          <a:xfrm>
            <a:off x="5166354" y="4589057"/>
            <a:ext cx="5058105"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E1BE5A"/>
          </a:solidFill>
          <a:ln w="10" cap="flat" cmpd="sng">
            <a:solidFill>
              <a:srgbClr val="A8A9AD"/>
            </a:solidFill>
            <a:round/>
          </a:ln>
        </p:spPr>
        <p:txBody>
          <a:bodyPr lIns="91416" tIns="45708" rIns="91416" bIns="45708"/>
          <a:lstStyle/>
          <a:p>
            <a:endParaRPr lang="zh-CN" altLang="en-US"/>
          </a:p>
        </p:txBody>
      </p:sp>
      <p:sp>
        <p:nvSpPr>
          <p:cNvPr id="13" name="Rectangle 12">
            <a:extLst>
              <a:ext uri="{FF2B5EF4-FFF2-40B4-BE49-F238E27FC236}">
                <a16:creationId xmlns:a16="http://schemas.microsoft.com/office/drawing/2014/main" xmlns="" id="{6AEFFFA9-1069-4424-A87B-AB1E2D907F8B}"/>
              </a:ext>
            </a:extLst>
          </p:cNvPr>
          <p:cNvSpPr>
            <a:spLocks noChangeArrowheads="1"/>
          </p:cNvSpPr>
          <p:nvPr/>
        </p:nvSpPr>
        <p:spPr bwMode="auto">
          <a:xfrm>
            <a:off x="5415494" y="4501745"/>
            <a:ext cx="720444" cy="738187"/>
          </a:xfrm>
          <a:prstGeom prst="rect">
            <a:avLst/>
          </a:prstGeom>
          <a:solidFill>
            <a:srgbClr val="F3B106"/>
          </a:solidFill>
          <a:ln w="9525">
            <a:noFill/>
            <a:miter lim="800000"/>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 name="TextBox 105">
            <a:extLst>
              <a:ext uri="{FF2B5EF4-FFF2-40B4-BE49-F238E27FC236}">
                <a16:creationId xmlns:a16="http://schemas.microsoft.com/office/drawing/2014/main" xmlns="" id="{E8015100-A04C-4607-89AC-79D1B48A6297}"/>
              </a:ext>
            </a:extLst>
          </p:cNvPr>
          <p:cNvSpPr txBox="1">
            <a:spLocks noChangeArrowheads="1"/>
          </p:cNvSpPr>
          <p:nvPr/>
        </p:nvSpPr>
        <p:spPr bwMode="auto">
          <a:xfrm>
            <a:off x="6345406" y="1623606"/>
            <a:ext cx="2444852" cy="543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933" b="0" dirty="0">
                <a:solidFill>
                  <a:schemeClr val="tx1">
                    <a:lumMod val="85000"/>
                    <a:lumOff val="15000"/>
                  </a:schemeClr>
                </a:solidFill>
                <a:latin typeface="微软雅黑" panose="020B0503020204020204" pitchFamily="34" charset="-122"/>
                <a:ea typeface="微软雅黑" panose="020B0503020204020204" pitchFamily="34" charset="-122"/>
              </a:rPr>
              <a:t>添加您的标题</a:t>
            </a:r>
          </a:p>
        </p:txBody>
      </p:sp>
      <p:sp>
        <p:nvSpPr>
          <p:cNvPr id="18" name="TextBox 106">
            <a:extLst>
              <a:ext uri="{FF2B5EF4-FFF2-40B4-BE49-F238E27FC236}">
                <a16:creationId xmlns:a16="http://schemas.microsoft.com/office/drawing/2014/main" xmlns="" id="{2D6F3C56-C4BD-4F84-9130-D15095031805}"/>
              </a:ext>
            </a:extLst>
          </p:cNvPr>
          <p:cNvSpPr txBox="1">
            <a:spLocks noChangeArrowheads="1"/>
          </p:cNvSpPr>
          <p:nvPr/>
        </p:nvSpPr>
        <p:spPr bwMode="auto">
          <a:xfrm>
            <a:off x="5523402" y="1515658"/>
            <a:ext cx="500410"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rgbClr val="FFFFFF"/>
                </a:solidFill>
                <a:latin typeface="微软雅黑" panose="020B0503020204020204" pitchFamily="34" charset="-122"/>
                <a:ea typeface="微软雅黑" panose="020B0503020204020204" pitchFamily="34" charset="-122"/>
              </a:rPr>
              <a:t>1</a:t>
            </a:r>
            <a:endParaRPr lang="zh-CN" altLang="en-US" sz="4000">
              <a:solidFill>
                <a:srgbClr val="FFFFFF"/>
              </a:solidFill>
              <a:latin typeface="微软雅黑" panose="020B0503020204020204" pitchFamily="34" charset="-122"/>
              <a:ea typeface="微软雅黑" panose="020B0503020204020204" pitchFamily="34" charset="-122"/>
            </a:endParaRPr>
          </a:p>
        </p:txBody>
      </p:sp>
      <p:sp>
        <p:nvSpPr>
          <p:cNvPr id="19" name="TextBox 108">
            <a:extLst>
              <a:ext uri="{FF2B5EF4-FFF2-40B4-BE49-F238E27FC236}">
                <a16:creationId xmlns:a16="http://schemas.microsoft.com/office/drawing/2014/main" xmlns="" id="{2FAA2F9C-3896-4A75-B758-79BFDB1767D5}"/>
              </a:ext>
            </a:extLst>
          </p:cNvPr>
          <p:cNvSpPr txBox="1">
            <a:spLocks noChangeArrowheads="1"/>
          </p:cNvSpPr>
          <p:nvPr/>
        </p:nvSpPr>
        <p:spPr bwMode="auto">
          <a:xfrm>
            <a:off x="6345406" y="2674532"/>
            <a:ext cx="2444852" cy="543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933" dirty="0">
                <a:solidFill>
                  <a:schemeClr val="tx1">
                    <a:lumMod val="85000"/>
                    <a:lumOff val="15000"/>
                  </a:schemeClr>
                </a:solidFill>
                <a:latin typeface="微软雅黑" panose="020B0503020204020204" pitchFamily="34" charset="-122"/>
                <a:ea typeface="微软雅黑" panose="020B0503020204020204" pitchFamily="34" charset="-122"/>
              </a:rPr>
              <a:t>添加您的标题</a:t>
            </a:r>
          </a:p>
        </p:txBody>
      </p:sp>
      <p:sp>
        <p:nvSpPr>
          <p:cNvPr id="20" name="TextBox 109">
            <a:extLst>
              <a:ext uri="{FF2B5EF4-FFF2-40B4-BE49-F238E27FC236}">
                <a16:creationId xmlns:a16="http://schemas.microsoft.com/office/drawing/2014/main" xmlns="" id="{8EFF528D-FB9D-4D1F-A5D7-9EF4ACF616FE}"/>
              </a:ext>
            </a:extLst>
          </p:cNvPr>
          <p:cNvSpPr txBox="1">
            <a:spLocks noChangeArrowheads="1"/>
          </p:cNvSpPr>
          <p:nvPr/>
        </p:nvSpPr>
        <p:spPr bwMode="auto">
          <a:xfrm>
            <a:off x="5523402" y="2514195"/>
            <a:ext cx="500410"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rgbClr val="FFFFFF"/>
                </a:solidFill>
                <a:latin typeface="微软雅黑" panose="020B0503020204020204" pitchFamily="34" charset="-122"/>
                <a:ea typeface="微软雅黑" panose="020B0503020204020204" pitchFamily="34" charset="-122"/>
              </a:rPr>
              <a:t>2</a:t>
            </a:r>
            <a:endParaRPr lang="zh-CN" altLang="en-US" sz="4000">
              <a:solidFill>
                <a:srgbClr val="FFFFFF"/>
              </a:solidFill>
              <a:latin typeface="微软雅黑" panose="020B0503020204020204" pitchFamily="34" charset="-122"/>
              <a:ea typeface="微软雅黑" panose="020B0503020204020204" pitchFamily="34" charset="-122"/>
            </a:endParaRPr>
          </a:p>
        </p:txBody>
      </p:sp>
      <p:sp>
        <p:nvSpPr>
          <p:cNvPr id="21" name="TextBox 115">
            <a:extLst>
              <a:ext uri="{FF2B5EF4-FFF2-40B4-BE49-F238E27FC236}">
                <a16:creationId xmlns:a16="http://schemas.microsoft.com/office/drawing/2014/main" xmlns="" id="{90EC235E-8D72-4762-970B-1E2CE33B497A}"/>
              </a:ext>
            </a:extLst>
          </p:cNvPr>
          <p:cNvSpPr txBox="1">
            <a:spLocks noChangeArrowheads="1"/>
          </p:cNvSpPr>
          <p:nvPr/>
        </p:nvSpPr>
        <p:spPr bwMode="auto">
          <a:xfrm>
            <a:off x="6345406" y="3619094"/>
            <a:ext cx="2444852" cy="543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933" dirty="0">
                <a:solidFill>
                  <a:schemeClr val="tx1">
                    <a:lumMod val="85000"/>
                    <a:lumOff val="15000"/>
                  </a:schemeClr>
                </a:solidFill>
                <a:latin typeface="微软雅黑" panose="020B0503020204020204" pitchFamily="34" charset="-122"/>
                <a:ea typeface="微软雅黑" panose="020B0503020204020204" pitchFamily="34" charset="-122"/>
              </a:rPr>
              <a:t>添加您的标题</a:t>
            </a:r>
          </a:p>
        </p:txBody>
      </p:sp>
      <p:sp>
        <p:nvSpPr>
          <p:cNvPr id="22" name="TextBox 116">
            <a:extLst>
              <a:ext uri="{FF2B5EF4-FFF2-40B4-BE49-F238E27FC236}">
                <a16:creationId xmlns:a16="http://schemas.microsoft.com/office/drawing/2014/main" xmlns="" id="{09AD2526-EBC4-4C79-A591-08E78EEB2B6A}"/>
              </a:ext>
            </a:extLst>
          </p:cNvPr>
          <p:cNvSpPr txBox="1">
            <a:spLocks noChangeArrowheads="1"/>
          </p:cNvSpPr>
          <p:nvPr/>
        </p:nvSpPr>
        <p:spPr bwMode="auto">
          <a:xfrm>
            <a:off x="5523402" y="3511146"/>
            <a:ext cx="500410"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rgbClr val="FFFFFF"/>
                </a:solidFill>
                <a:latin typeface="微软雅黑" panose="020B0503020204020204" pitchFamily="34" charset="-122"/>
                <a:ea typeface="微软雅黑" panose="020B0503020204020204" pitchFamily="34" charset="-122"/>
              </a:rPr>
              <a:t>3</a:t>
            </a:r>
            <a:endParaRPr lang="zh-CN" altLang="en-US" sz="4000">
              <a:solidFill>
                <a:srgbClr val="FFFFFF"/>
              </a:solidFill>
              <a:latin typeface="微软雅黑" panose="020B0503020204020204" pitchFamily="34" charset="-122"/>
              <a:ea typeface="微软雅黑" panose="020B0503020204020204" pitchFamily="34" charset="-122"/>
            </a:endParaRPr>
          </a:p>
        </p:txBody>
      </p:sp>
      <p:sp>
        <p:nvSpPr>
          <p:cNvPr id="23" name="TextBox 117">
            <a:extLst>
              <a:ext uri="{FF2B5EF4-FFF2-40B4-BE49-F238E27FC236}">
                <a16:creationId xmlns:a16="http://schemas.microsoft.com/office/drawing/2014/main" xmlns="" id="{19910F05-B4AD-4C3F-8977-2A5A13856BB8}"/>
              </a:ext>
            </a:extLst>
          </p:cNvPr>
          <p:cNvSpPr txBox="1">
            <a:spLocks noChangeArrowheads="1"/>
          </p:cNvSpPr>
          <p:nvPr/>
        </p:nvSpPr>
        <p:spPr bwMode="auto">
          <a:xfrm>
            <a:off x="6345406" y="4639856"/>
            <a:ext cx="2444852" cy="543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933" dirty="0">
                <a:solidFill>
                  <a:schemeClr val="tx1">
                    <a:lumMod val="85000"/>
                    <a:lumOff val="15000"/>
                  </a:schemeClr>
                </a:solidFill>
                <a:latin typeface="微软雅黑" panose="020B0503020204020204" pitchFamily="34" charset="-122"/>
                <a:ea typeface="微软雅黑" panose="020B0503020204020204" pitchFamily="34" charset="-122"/>
              </a:rPr>
              <a:t>添加您的标题</a:t>
            </a:r>
          </a:p>
        </p:txBody>
      </p:sp>
      <p:sp>
        <p:nvSpPr>
          <p:cNvPr id="24" name="TextBox 118">
            <a:extLst>
              <a:ext uri="{FF2B5EF4-FFF2-40B4-BE49-F238E27FC236}">
                <a16:creationId xmlns:a16="http://schemas.microsoft.com/office/drawing/2014/main" xmlns="" id="{9B9A9B08-9399-4867-9EC4-9F05A157A17B}"/>
              </a:ext>
            </a:extLst>
          </p:cNvPr>
          <p:cNvSpPr txBox="1">
            <a:spLocks noChangeArrowheads="1"/>
          </p:cNvSpPr>
          <p:nvPr/>
        </p:nvSpPr>
        <p:spPr bwMode="auto">
          <a:xfrm>
            <a:off x="5523402" y="4531907"/>
            <a:ext cx="500410"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rgbClr val="FFFFFF"/>
                </a:solidFill>
                <a:latin typeface="微软雅黑" panose="020B0503020204020204" pitchFamily="34" charset="-122"/>
                <a:ea typeface="微软雅黑" panose="020B0503020204020204" pitchFamily="34" charset="-122"/>
              </a:rPr>
              <a:t>4</a:t>
            </a:r>
            <a:endParaRPr lang="zh-CN" altLang="en-US" sz="4000">
              <a:solidFill>
                <a:srgbClr val="FFFFFF"/>
              </a:solidFill>
              <a:latin typeface="微软雅黑" panose="020B0503020204020204" pitchFamily="34" charset="-122"/>
              <a:ea typeface="微软雅黑" panose="020B0503020204020204" pitchFamily="34" charset="-122"/>
            </a:endParaRPr>
          </a:p>
        </p:txBody>
      </p:sp>
      <p:sp>
        <p:nvSpPr>
          <p:cNvPr id="32" name="圆角矩形 76">
            <a:extLst>
              <a:ext uri="{FF2B5EF4-FFF2-40B4-BE49-F238E27FC236}">
                <a16:creationId xmlns:a16="http://schemas.microsoft.com/office/drawing/2014/main" xmlns="" id="{5ECC4A84-5888-493C-A84D-E44275E35234}"/>
              </a:ext>
            </a:extLst>
          </p:cNvPr>
          <p:cNvSpPr/>
          <p:nvPr/>
        </p:nvSpPr>
        <p:spPr>
          <a:xfrm>
            <a:off x="-167109" y="1700808"/>
            <a:ext cx="576064" cy="3456384"/>
          </a:xfrm>
          <a:prstGeom prst="roundRect">
            <a:avLst/>
          </a:pr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Freeform 5">
            <a:extLst>
              <a:ext uri="{FF2B5EF4-FFF2-40B4-BE49-F238E27FC236}">
                <a16:creationId xmlns:a16="http://schemas.microsoft.com/office/drawing/2014/main" xmlns="" id="{F1EF38EF-01B9-4526-9499-F189B3ED20E8}"/>
              </a:ext>
            </a:extLst>
          </p:cNvPr>
          <p:cNvSpPr>
            <a:spLocks/>
          </p:cNvSpPr>
          <p:nvPr/>
        </p:nvSpPr>
        <p:spPr bwMode="auto">
          <a:xfrm>
            <a:off x="1241282"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3B106"/>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a typeface="宋体" panose="02010600030101010101" pitchFamily="2" charset="-122"/>
            </a:endParaRPr>
          </a:p>
        </p:txBody>
      </p:sp>
      <p:sp>
        <p:nvSpPr>
          <p:cNvPr id="34" name="TextBox 78">
            <a:extLst>
              <a:ext uri="{FF2B5EF4-FFF2-40B4-BE49-F238E27FC236}">
                <a16:creationId xmlns:a16="http://schemas.microsoft.com/office/drawing/2014/main" xmlns="" id="{65C31DE0-9629-4196-B777-022D251978BB}"/>
              </a:ext>
            </a:extLst>
          </p:cNvPr>
          <p:cNvSpPr txBox="1"/>
          <p:nvPr/>
        </p:nvSpPr>
        <p:spPr>
          <a:xfrm>
            <a:off x="1927954" y="3625279"/>
            <a:ext cx="2018309" cy="584775"/>
          </a:xfrm>
          <a:prstGeom prst="rect">
            <a:avLst/>
          </a:prstGeom>
          <a:solidFill>
            <a:srgbClr val="F3B106"/>
          </a:solidFill>
        </p:spPr>
        <p:txBody>
          <a:bodyPr wrap="none" rtlCol="0">
            <a:spAutoFit/>
          </a:bodyPr>
          <a:lstStyle/>
          <a:p>
            <a:pPr defTabSz="914400"/>
            <a:r>
              <a:rPr lang="en-US" altLang="zh-CN" sz="3200" b="1" dirty="0">
                <a:solidFill>
                  <a:schemeClr val="bg1"/>
                </a:solidFill>
                <a:latin typeface="Impact MT Std" pitchFamily="34" charset="0"/>
                <a:ea typeface="微软雅黑" pitchFamily="34" charset="-122"/>
              </a:rPr>
              <a:t>CONTENTS</a:t>
            </a:r>
            <a:endParaRPr lang="zh-CN" altLang="en-US" sz="3200" b="1" dirty="0">
              <a:solidFill>
                <a:schemeClr val="bg1"/>
              </a:solidFill>
              <a:latin typeface="Impact MT Std" pitchFamily="34" charset="0"/>
              <a:ea typeface="微软雅黑" pitchFamily="34" charset="-122"/>
            </a:endParaRPr>
          </a:p>
        </p:txBody>
      </p:sp>
      <p:sp>
        <p:nvSpPr>
          <p:cNvPr id="35" name="TextBox 79">
            <a:extLst>
              <a:ext uri="{FF2B5EF4-FFF2-40B4-BE49-F238E27FC236}">
                <a16:creationId xmlns:a16="http://schemas.microsoft.com/office/drawing/2014/main" xmlns="" id="{E9769903-A7DD-4A4C-9F59-86DCD68B8AB5}"/>
              </a:ext>
            </a:extLst>
          </p:cNvPr>
          <p:cNvSpPr txBox="1"/>
          <p:nvPr/>
        </p:nvSpPr>
        <p:spPr>
          <a:xfrm>
            <a:off x="1889354" y="2708920"/>
            <a:ext cx="1952779" cy="1015663"/>
          </a:xfrm>
          <a:prstGeom prst="rect">
            <a:avLst/>
          </a:prstGeom>
          <a:solidFill>
            <a:srgbClr val="F3B106"/>
          </a:solidFill>
        </p:spPr>
        <p:txBody>
          <a:bodyPr wrap="none" rtlCol="0">
            <a:spAutoFit/>
          </a:bodyPr>
          <a:lstStyle/>
          <a:p>
            <a:pPr algn="ctr" defTabSz="914400"/>
            <a:r>
              <a:rPr lang="zh-CN" altLang="en-US" sz="6000" b="1" dirty="0">
                <a:solidFill>
                  <a:schemeClr val="bg1"/>
                </a:solidFill>
                <a:latin typeface="微软雅黑" pitchFamily="34" charset="-122"/>
                <a:ea typeface="微软雅黑" pitchFamily="34" charset="-122"/>
              </a:rPr>
              <a:t>目 录</a:t>
            </a:r>
          </a:p>
        </p:txBody>
      </p:sp>
    </p:spTree>
    <p:extLst>
      <p:ext uri="{BB962C8B-B14F-4D97-AF65-F5344CB8AC3E}">
        <p14:creationId xmlns:p14="http://schemas.microsoft.com/office/powerpoint/2010/main" val="333244075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750" fill="hold"/>
                                        <p:tgtEl>
                                          <p:spTgt spid="33"/>
                                        </p:tgtEl>
                                        <p:attrNameLst>
                                          <p:attrName>ppt_w</p:attrName>
                                        </p:attrNameLst>
                                      </p:cBhvr>
                                      <p:tavLst>
                                        <p:tav tm="0">
                                          <p:val>
                                            <p:fltVal val="0"/>
                                          </p:val>
                                        </p:tav>
                                        <p:tav tm="100000">
                                          <p:val>
                                            <p:strVal val="#ppt_w"/>
                                          </p:val>
                                        </p:tav>
                                      </p:tavLst>
                                    </p:anim>
                                    <p:anim calcmode="lin" valueType="num">
                                      <p:cBhvr>
                                        <p:cTn id="13" dur="750" fill="hold"/>
                                        <p:tgtEl>
                                          <p:spTgt spid="33"/>
                                        </p:tgtEl>
                                        <p:attrNameLst>
                                          <p:attrName>ppt_h</p:attrName>
                                        </p:attrNameLst>
                                      </p:cBhvr>
                                      <p:tavLst>
                                        <p:tav tm="0">
                                          <p:val>
                                            <p:fltVal val="0"/>
                                          </p:val>
                                        </p:tav>
                                        <p:tav tm="100000">
                                          <p:val>
                                            <p:strVal val="#ppt_h"/>
                                          </p:val>
                                        </p:tav>
                                      </p:tavLst>
                                    </p:anim>
                                    <p:anim calcmode="lin" valueType="num">
                                      <p:cBhvr>
                                        <p:cTn id="14" dur="750" fill="hold"/>
                                        <p:tgtEl>
                                          <p:spTgt spid="33"/>
                                        </p:tgtEl>
                                        <p:attrNameLst>
                                          <p:attrName>style.rotation</p:attrName>
                                        </p:attrNameLst>
                                      </p:cBhvr>
                                      <p:tavLst>
                                        <p:tav tm="0">
                                          <p:val>
                                            <p:fltVal val="90"/>
                                          </p:val>
                                        </p:tav>
                                        <p:tav tm="100000">
                                          <p:val>
                                            <p:fltVal val="0"/>
                                          </p:val>
                                        </p:tav>
                                      </p:tavLst>
                                    </p:anim>
                                    <p:animEffect transition="in" filter="fade">
                                      <p:cBhvr>
                                        <p:cTn id="15" dur="750"/>
                                        <p:tgtEl>
                                          <p:spTgt spid="33"/>
                                        </p:tgtEl>
                                      </p:cBhvr>
                                    </p:animEffect>
                                  </p:childTnLst>
                                </p:cTn>
                              </p:par>
                            </p:childTnLst>
                          </p:cTn>
                        </p:par>
                        <p:par>
                          <p:cTn id="16" fill="hold">
                            <p:stCondLst>
                              <p:cond delay="12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5"/>
                                        </p:tgtEl>
                                        <p:attrNameLst>
                                          <p:attrName>ppt_y</p:attrName>
                                        </p:attrNameLst>
                                      </p:cBhvr>
                                      <p:tavLst>
                                        <p:tav tm="0">
                                          <p:val>
                                            <p:strVal val="#ppt_y"/>
                                          </p:val>
                                        </p:tav>
                                        <p:tav tm="100000">
                                          <p:val>
                                            <p:strVal val="#ppt_y"/>
                                          </p:val>
                                        </p:tav>
                                      </p:tavLst>
                                    </p:anim>
                                    <p:anim calcmode="lin" valueType="num">
                                      <p:cBhvr>
                                        <p:cTn id="21"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5"/>
                                        </p:tgtEl>
                                      </p:cBhvr>
                                    </p:animEffect>
                                  </p:childTnLst>
                                </p:cTn>
                              </p:par>
                            </p:childTnLst>
                          </p:cTn>
                        </p:par>
                        <p:par>
                          <p:cTn id="24" fill="hold">
                            <p:stCondLst>
                              <p:cond delay="18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4"/>
                                        </p:tgtEl>
                                        <p:attrNameLst>
                                          <p:attrName>ppt_y</p:attrName>
                                        </p:attrNameLst>
                                      </p:cBhvr>
                                      <p:tavLst>
                                        <p:tav tm="0">
                                          <p:val>
                                            <p:strVal val="#ppt_y"/>
                                          </p:val>
                                        </p:tav>
                                        <p:tav tm="100000">
                                          <p:val>
                                            <p:strVal val="#ppt_y"/>
                                          </p:val>
                                        </p:tav>
                                      </p:tavLst>
                                    </p:anim>
                                    <p:anim calcmode="lin" valueType="num">
                                      <p:cBhvr>
                                        <p:cTn id="29"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4"/>
                                        </p:tgtEl>
                                      </p:cBhvr>
                                    </p:animEffect>
                                  </p:childTnLst>
                                </p:cTn>
                              </p:par>
                            </p:childTnLst>
                          </p:cTn>
                        </p:par>
                        <p:par>
                          <p:cTn id="32" fill="hold">
                            <p:stCondLst>
                              <p:cond delay="2650"/>
                            </p:stCondLst>
                            <p:childTnLst>
                              <p:par>
                                <p:cTn id="33" presetID="2" presetClass="entr" presetSubtype="12"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0-#ppt_w/2"/>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10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0-#ppt_w/2"/>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2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0-#ppt_w/2"/>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30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0-#ppt_w/2"/>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3450"/>
                            </p:stCondLst>
                            <p:childTnLst>
                              <p:par>
                                <p:cTn id="50" presetID="22" presetClass="entr" presetSubtype="4"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down)">
                                      <p:cBhvr>
                                        <p:cTn id="52" dur="300"/>
                                        <p:tgtEl>
                                          <p:spTgt spid="2"/>
                                        </p:tgtEl>
                                      </p:cBhvr>
                                    </p:animEffect>
                                  </p:childTnLst>
                                </p:cTn>
                              </p:par>
                            </p:childTnLst>
                          </p:cTn>
                        </p:par>
                        <p:par>
                          <p:cTn id="53" fill="hold">
                            <p:stCondLst>
                              <p:cond delay="3750"/>
                            </p:stCondLst>
                            <p:childTnLst>
                              <p:par>
                                <p:cTn id="54" presetID="22" presetClass="entr" presetSubtype="1"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up)">
                                      <p:cBhvr>
                                        <p:cTn id="56" dur="500"/>
                                        <p:tgtEl>
                                          <p:spTgt spid="4"/>
                                        </p:tgtEl>
                                      </p:cBhvr>
                                    </p:animEffect>
                                  </p:childTnLst>
                                </p:cTn>
                              </p:par>
                            </p:childTnLst>
                          </p:cTn>
                        </p:par>
                        <p:par>
                          <p:cTn id="57" fill="hold">
                            <p:stCondLst>
                              <p:cond delay="4250"/>
                            </p:stCondLst>
                            <p:childTnLst>
                              <p:par>
                                <p:cTn id="58" presetID="31" presetClass="entr" presetSubtype="0"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anim calcmode="lin" valueType="num">
                                      <p:cBhvr>
                                        <p:cTn id="62" dur="500" fill="hold"/>
                                        <p:tgtEl>
                                          <p:spTgt spid="18"/>
                                        </p:tgtEl>
                                        <p:attrNameLst>
                                          <p:attrName>style.rotation</p:attrName>
                                        </p:attrNameLst>
                                      </p:cBhvr>
                                      <p:tavLst>
                                        <p:tav tm="0">
                                          <p:val>
                                            <p:fltVal val="90"/>
                                          </p:val>
                                        </p:tav>
                                        <p:tav tm="100000">
                                          <p:val>
                                            <p:fltVal val="0"/>
                                          </p:val>
                                        </p:tav>
                                      </p:tavLst>
                                    </p:anim>
                                    <p:animEffect transition="in" filter="fade">
                                      <p:cBhvr>
                                        <p:cTn id="63" dur="500"/>
                                        <p:tgtEl>
                                          <p:spTgt spid="18"/>
                                        </p:tgtEl>
                                      </p:cBhvr>
                                    </p:animEffect>
                                  </p:childTnLst>
                                </p:cTn>
                              </p:par>
                            </p:childTnLst>
                          </p:cTn>
                        </p:par>
                        <p:par>
                          <p:cTn id="64" fill="hold">
                            <p:stCondLst>
                              <p:cond delay="4750"/>
                            </p:stCondLst>
                            <p:childTnLst>
                              <p:par>
                                <p:cTn id="65" presetID="22" presetClass="entr" presetSubtype="8"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childTnLst>
                          </p:cTn>
                        </p:par>
                        <p:par>
                          <p:cTn id="68" fill="hold">
                            <p:stCondLst>
                              <p:cond delay="5250"/>
                            </p:stCondLst>
                            <p:childTnLst>
                              <p:par>
                                <p:cTn id="69" presetID="22" presetClass="entr" presetSubtype="4"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down)">
                                      <p:cBhvr>
                                        <p:cTn id="71" dur="300"/>
                                        <p:tgtEl>
                                          <p:spTgt spid="5"/>
                                        </p:tgtEl>
                                      </p:cBhvr>
                                    </p:animEffect>
                                  </p:childTnLst>
                                </p:cTn>
                              </p:par>
                            </p:childTnLst>
                          </p:cTn>
                        </p:par>
                        <p:par>
                          <p:cTn id="72" fill="hold">
                            <p:stCondLst>
                              <p:cond delay="5550"/>
                            </p:stCondLst>
                            <p:childTnLst>
                              <p:par>
                                <p:cTn id="73" presetID="22" presetClass="entr" presetSubtype="1" fill="hold" grpId="0" nodeType="after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up)">
                                      <p:cBhvr>
                                        <p:cTn id="75" dur="500"/>
                                        <p:tgtEl>
                                          <p:spTgt spid="7"/>
                                        </p:tgtEl>
                                      </p:cBhvr>
                                    </p:animEffect>
                                  </p:childTnLst>
                                </p:cTn>
                              </p:par>
                            </p:childTnLst>
                          </p:cTn>
                        </p:par>
                        <p:par>
                          <p:cTn id="76" fill="hold">
                            <p:stCondLst>
                              <p:cond delay="6050"/>
                            </p:stCondLst>
                            <p:childTnLst>
                              <p:par>
                                <p:cTn id="77" presetID="31"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 calcmode="lin" valueType="num">
                                      <p:cBhvr>
                                        <p:cTn id="81" dur="500" fill="hold"/>
                                        <p:tgtEl>
                                          <p:spTgt spid="20"/>
                                        </p:tgtEl>
                                        <p:attrNameLst>
                                          <p:attrName>style.rotation</p:attrName>
                                        </p:attrNameLst>
                                      </p:cBhvr>
                                      <p:tavLst>
                                        <p:tav tm="0">
                                          <p:val>
                                            <p:fltVal val="90"/>
                                          </p:val>
                                        </p:tav>
                                        <p:tav tm="100000">
                                          <p:val>
                                            <p:fltVal val="0"/>
                                          </p:val>
                                        </p:tav>
                                      </p:tavLst>
                                    </p:anim>
                                    <p:animEffect transition="in" filter="fade">
                                      <p:cBhvr>
                                        <p:cTn id="82" dur="500"/>
                                        <p:tgtEl>
                                          <p:spTgt spid="20"/>
                                        </p:tgtEl>
                                      </p:cBhvr>
                                    </p:animEffect>
                                  </p:childTnLst>
                                </p:cTn>
                              </p:par>
                            </p:childTnLst>
                          </p:cTn>
                        </p:par>
                        <p:par>
                          <p:cTn id="83" fill="hold">
                            <p:stCondLst>
                              <p:cond delay="6550"/>
                            </p:stCondLst>
                            <p:childTnLst>
                              <p:par>
                                <p:cTn id="84" presetID="22" presetClass="entr" presetSubtype="8" fill="hold" grpId="0" nodeType="after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childTnLst>
                          </p:cTn>
                        </p:par>
                        <p:par>
                          <p:cTn id="87" fill="hold">
                            <p:stCondLst>
                              <p:cond delay="7050"/>
                            </p:stCondLst>
                            <p:childTnLst>
                              <p:par>
                                <p:cTn id="88" presetID="22" presetClass="entr" presetSubtype="4" fill="hold" grpId="0" nodeType="afterEffect">
                                  <p:stCondLst>
                                    <p:cond delay="0"/>
                                  </p:stCondLst>
                                  <p:childTnLst>
                                    <p:set>
                                      <p:cBhvr>
                                        <p:cTn id="89" dur="1" fill="hold">
                                          <p:stCondLst>
                                            <p:cond delay="0"/>
                                          </p:stCondLst>
                                        </p:cTn>
                                        <p:tgtEl>
                                          <p:spTgt spid="8"/>
                                        </p:tgtEl>
                                        <p:attrNameLst>
                                          <p:attrName>style.visibility</p:attrName>
                                        </p:attrNameLst>
                                      </p:cBhvr>
                                      <p:to>
                                        <p:strVal val="visible"/>
                                      </p:to>
                                    </p:set>
                                    <p:animEffect transition="in" filter="wipe(down)">
                                      <p:cBhvr>
                                        <p:cTn id="90" dur="300"/>
                                        <p:tgtEl>
                                          <p:spTgt spid="8"/>
                                        </p:tgtEl>
                                      </p:cBhvr>
                                    </p:animEffect>
                                  </p:childTnLst>
                                </p:cTn>
                              </p:par>
                            </p:childTnLst>
                          </p:cTn>
                        </p:par>
                        <p:par>
                          <p:cTn id="91" fill="hold">
                            <p:stCondLst>
                              <p:cond delay="7350"/>
                            </p:stCondLst>
                            <p:childTnLst>
                              <p:par>
                                <p:cTn id="92" presetID="22" presetClass="entr" presetSubtype="1"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up)">
                                      <p:cBhvr>
                                        <p:cTn id="94" dur="500"/>
                                        <p:tgtEl>
                                          <p:spTgt spid="10"/>
                                        </p:tgtEl>
                                      </p:cBhvr>
                                    </p:animEffect>
                                  </p:childTnLst>
                                </p:cTn>
                              </p:par>
                            </p:childTnLst>
                          </p:cTn>
                        </p:par>
                        <p:par>
                          <p:cTn id="95" fill="hold">
                            <p:stCondLst>
                              <p:cond delay="7850"/>
                            </p:stCondLst>
                            <p:childTnLst>
                              <p:par>
                                <p:cTn id="96" presetID="31" presetClass="entr" presetSubtype="0" fill="hold" grpId="0" nodeType="afterEffect">
                                  <p:stCondLst>
                                    <p:cond delay="0"/>
                                  </p:stCondLst>
                                  <p:childTnLst>
                                    <p:set>
                                      <p:cBhvr>
                                        <p:cTn id="97" dur="1" fill="hold">
                                          <p:stCondLst>
                                            <p:cond delay="0"/>
                                          </p:stCondLst>
                                        </p:cTn>
                                        <p:tgtEl>
                                          <p:spTgt spid="22"/>
                                        </p:tgtEl>
                                        <p:attrNameLst>
                                          <p:attrName>style.visibility</p:attrName>
                                        </p:attrNameLst>
                                      </p:cBhvr>
                                      <p:to>
                                        <p:strVal val="visible"/>
                                      </p:to>
                                    </p:set>
                                    <p:anim calcmode="lin" valueType="num">
                                      <p:cBhvr>
                                        <p:cTn id="98" dur="500" fill="hold"/>
                                        <p:tgtEl>
                                          <p:spTgt spid="22"/>
                                        </p:tgtEl>
                                        <p:attrNameLst>
                                          <p:attrName>ppt_w</p:attrName>
                                        </p:attrNameLst>
                                      </p:cBhvr>
                                      <p:tavLst>
                                        <p:tav tm="0">
                                          <p:val>
                                            <p:fltVal val="0"/>
                                          </p:val>
                                        </p:tav>
                                        <p:tav tm="100000">
                                          <p:val>
                                            <p:strVal val="#ppt_w"/>
                                          </p:val>
                                        </p:tav>
                                      </p:tavLst>
                                    </p:anim>
                                    <p:anim calcmode="lin" valueType="num">
                                      <p:cBhvr>
                                        <p:cTn id="99" dur="500" fill="hold"/>
                                        <p:tgtEl>
                                          <p:spTgt spid="22"/>
                                        </p:tgtEl>
                                        <p:attrNameLst>
                                          <p:attrName>ppt_h</p:attrName>
                                        </p:attrNameLst>
                                      </p:cBhvr>
                                      <p:tavLst>
                                        <p:tav tm="0">
                                          <p:val>
                                            <p:fltVal val="0"/>
                                          </p:val>
                                        </p:tav>
                                        <p:tav tm="100000">
                                          <p:val>
                                            <p:strVal val="#ppt_h"/>
                                          </p:val>
                                        </p:tav>
                                      </p:tavLst>
                                    </p:anim>
                                    <p:anim calcmode="lin" valueType="num">
                                      <p:cBhvr>
                                        <p:cTn id="100" dur="500" fill="hold"/>
                                        <p:tgtEl>
                                          <p:spTgt spid="22"/>
                                        </p:tgtEl>
                                        <p:attrNameLst>
                                          <p:attrName>style.rotation</p:attrName>
                                        </p:attrNameLst>
                                      </p:cBhvr>
                                      <p:tavLst>
                                        <p:tav tm="0">
                                          <p:val>
                                            <p:fltVal val="90"/>
                                          </p:val>
                                        </p:tav>
                                        <p:tav tm="100000">
                                          <p:val>
                                            <p:fltVal val="0"/>
                                          </p:val>
                                        </p:tav>
                                      </p:tavLst>
                                    </p:anim>
                                    <p:animEffect transition="in" filter="fade">
                                      <p:cBhvr>
                                        <p:cTn id="101" dur="500"/>
                                        <p:tgtEl>
                                          <p:spTgt spid="22"/>
                                        </p:tgtEl>
                                      </p:cBhvr>
                                    </p:animEffect>
                                  </p:childTnLst>
                                </p:cTn>
                              </p:par>
                            </p:childTnLst>
                          </p:cTn>
                        </p:par>
                        <p:par>
                          <p:cTn id="102" fill="hold">
                            <p:stCondLst>
                              <p:cond delay="8350"/>
                            </p:stCondLst>
                            <p:childTnLst>
                              <p:par>
                                <p:cTn id="103" presetID="22" presetClass="entr" presetSubtype="8" fill="hold" grpId="0"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childTnLst>
                          </p:cTn>
                        </p:par>
                        <p:par>
                          <p:cTn id="106" fill="hold">
                            <p:stCondLst>
                              <p:cond delay="8850"/>
                            </p:stCondLst>
                            <p:childTnLst>
                              <p:par>
                                <p:cTn id="107" presetID="22" presetClass="entr" presetSubtype="4" fill="hold" grpId="0" nodeType="afterEffect">
                                  <p:stCondLst>
                                    <p:cond delay="0"/>
                                  </p:stCondLst>
                                  <p:childTnLst>
                                    <p:set>
                                      <p:cBhvr>
                                        <p:cTn id="108" dur="1" fill="hold">
                                          <p:stCondLst>
                                            <p:cond delay="0"/>
                                          </p:stCondLst>
                                        </p:cTn>
                                        <p:tgtEl>
                                          <p:spTgt spid="11"/>
                                        </p:tgtEl>
                                        <p:attrNameLst>
                                          <p:attrName>style.visibility</p:attrName>
                                        </p:attrNameLst>
                                      </p:cBhvr>
                                      <p:to>
                                        <p:strVal val="visible"/>
                                      </p:to>
                                    </p:set>
                                    <p:animEffect transition="in" filter="wipe(down)">
                                      <p:cBhvr>
                                        <p:cTn id="109" dur="300"/>
                                        <p:tgtEl>
                                          <p:spTgt spid="11"/>
                                        </p:tgtEl>
                                      </p:cBhvr>
                                    </p:animEffect>
                                  </p:childTnLst>
                                </p:cTn>
                              </p:par>
                            </p:childTnLst>
                          </p:cTn>
                        </p:par>
                        <p:par>
                          <p:cTn id="110" fill="hold">
                            <p:stCondLst>
                              <p:cond delay="9150"/>
                            </p:stCondLst>
                            <p:childTnLst>
                              <p:par>
                                <p:cTn id="111" presetID="22" presetClass="entr" presetSubtype="1" fill="hold" grpId="0" nodeType="afterEffect">
                                  <p:stCondLst>
                                    <p:cond delay="0"/>
                                  </p:stCondLst>
                                  <p:childTnLst>
                                    <p:set>
                                      <p:cBhvr>
                                        <p:cTn id="112" dur="1" fill="hold">
                                          <p:stCondLst>
                                            <p:cond delay="0"/>
                                          </p:stCondLst>
                                        </p:cTn>
                                        <p:tgtEl>
                                          <p:spTgt spid="13"/>
                                        </p:tgtEl>
                                        <p:attrNameLst>
                                          <p:attrName>style.visibility</p:attrName>
                                        </p:attrNameLst>
                                      </p:cBhvr>
                                      <p:to>
                                        <p:strVal val="visible"/>
                                      </p:to>
                                    </p:set>
                                    <p:animEffect transition="in" filter="wipe(up)">
                                      <p:cBhvr>
                                        <p:cTn id="113" dur="500"/>
                                        <p:tgtEl>
                                          <p:spTgt spid="13"/>
                                        </p:tgtEl>
                                      </p:cBhvr>
                                    </p:animEffect>
                                  </p:childTnLst>
                                </p:cTn>
                              </p:par>
                            </p:childTnLst>
                          </p:cTn>
                        </p:par>
                        <p:par>
                          <p:cTn id="114" fill="hold">
                            <p:stCondLst>
                              <p:cond delay="9650"/>
                            </p:stCondLst>
                            <p:childTnLst>
                              <p:par>
                                <p:cTn id="115" presetID="31" presetClass="entr" presetSubtype="0" fill="hold" grpId="0" nodeType="afterEffect">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cBhvr>
                                        <p:cTn id="117" dur="500" fill="hold"/>
                                        <p:tgtEl>
                                          <p:spTgt spid="24"/>
                                        </p:tgtEl>
                                        <p:attrNameLst>
                                          <p:attrName>ppt_w</p:attrName>
                                        </p:attrNameLst>
                                      </p:cBhvr>
                                      <p:tavLst>
                                        <p:tav tm="0">
                                          <p:val>
                                            <p:fltVal val="0"/>
                                          </p:val>
                                        </p:tav>
                                        <p:tav tm="100000">
                                          <p:val>
                                            <p:strVal val="#ppt_w"/>
                                          </p:val>
                                        </p:tav>
                                      </p:tavLst>
                                    </p:anim>
                                    <p:anim calcmode="lin" valueType="num">
                                      <p:cBhvr>
                                        <p:cTn id="118" dur="500" fill="hold"/>
                                        <p:tgtEl>
                                          <p:spTgt spid="24"/>
                                        </p:tgtEl>
                                        <p:attrNameLst>
                                          <p:attrName>ppt_h</p:attrName>
                                        </p:attrNameLst>
                                      </p:cBhvr>
                                      <p:tavLst>
                                        <p:tav tm="0">
                                          <p:val>
                                            <p:fltVal val="0"/>
                                          </p:val>
                                        </p:tav>
                                        <p:tav tm="100000">
                                          <p:val>
                                            <p:strVal val="#ppt_h"/>
                                          </p:val>
                                        </p:tav>
                                      </p:tavLst>
                                    </p:anim>
                                    <p:anim calcmode="lin" valueType="num">
                                      <p:cBhvr>
                                        <p:cTn id="119" dur="500" fill="hold"/>
                                        <p:tgtEl>
                                          <p:spTgt spid="24"/>
                                        </p:tgtEl>
                                        <p:attrNameLst>
                                          <p:attrName>style.rotation</p:attrName>
                                        </p:attrNameLst>
                                      </p:cBhvr>
                                      <p:tavLst>
                                        <p:tav tm="0">
                                          <p:val>
                                            <p:fltVal val="90"/>
                                          </p:val>
                                        </p:tav>
                                        <p:tav tm="100000">
                                          <p:val>
                                            <p:fltVal val="0"/>
                                          </p:val>
                                        </p:tav>
                                      </p:tavLst>
                                    </p:anim>
                                    <p:animEffect transition="in" filter="fade">
                                      <p:cBhvr>
                                        <p:cTn id="120" dur="500"/>
                                        <p:tgtEl>
                                          <p:spTgt spid="24"/>
                                        </p:tgtEl>
                                      </p:cBhvr>
                                    </p:animEffect>
                                  </p:childTnLst>
                                </p:cTn>
                              </p:par>
                            </p:childTnLst>
                          </p:cTn>
                        </p:par>
                        <p:par>
                          <p:cTn id="121" fill="hold">
                            <p:stCondLst>
                              <p:cond delay="10150"/>
                            </p:stCondLst>
                            <p:childTnLst>
                              <p:par>
                                <p:cTn id="122" presetID="22" presetClass="entr" presetSubtype="8" fill="hold" grpId="0" nodeType="afterEffect">
                                  <p:stCondLst>
                                    <p:cond delay="0"/>
                                  </p:stCondLst>
                                  <p:childTnLst>
                                    <p:set>
                                      <p:cBhvr>
                                        <p:cTn id="123" dur="1" fill="hold">
                                          <p:stCondLst>
                                            <p:cond delay="0"/>
                                          </p:stCondLst>
                                        </p:cTn>
                                        <p:tgtEl>
                                          <p:spTgt spid="23"/>
                                        </p:tgtEl>
                                        <p:attrNameLst>
                                          <p:attrName>style.visibility</p:attrName>
                                        </p:attrNameLst>
                                      </p:cBhvr>
                                      <p:to>
                                        <p:strVal val="visible"/>
                                      </p:to>
                                    </p:set>
                                    <p:animEffect transition="in" filter="wipe(left)">
                                      <p:cBhvr>
                                        <p:cTn id="1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autoUpdateAnimBg="0"/>
      <p:bldP spid="5" grpId="0" animBg="1"/>
      <p:bldP spid="6" grpId="0" animBg="1"/>
      <p:bldP spid="7" grpId="0" animBg="1" autoUpdateAnimBg="0"/>
      <p:bldP spid="8" grpId="0" animBg="1"/>
      <p:bldP spid="9" grpId="0" animBg="1"/>
      <p:bldP spid="10" grpId="0" animBg="1" autoUpdateAnimBg="0"/>
      <p:bldP spid="11" grpId="0" animBg="1"/>
      <p:bldP spid="12" grpId="0" animBg="1"/>
      <p:bldP spid="13" grpId="0" animBg="1" autoUpdateAnimBg="0"/>
      <p:bldP spid="17"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32" grpId="0" animBg="1"/>
      <p:bldP spid="33" grpId="0" animBg="1"/>
      <p:bldP spid="34"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5">
            <a:extLst>
              <a:ext uri="{FF2B5EF4-FFF2-40B4-BE49-F238E27FC236}">
                <a16:creationId xmlns:a16="http://schemas.microsoft.com/office/drawing/2014/main" xmlns="" id="{80212EAD-D0A9-44B4-91ED-A95C9E294354}"/>
              </a:ext>
            </a:extLst>
          </p:cNvPr>
          <p:cNvSpPr>
            <a:spLocks/>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3B106"/>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a typeface="宋体" panose="02010600030101010101" pitchFamily="2" charset="-122"/>
            </a:endParaRPr>
          </a:p>
        </p:txBody>
      </p:sp>
      <p:sp>
        <p:nvSpPr>
          <p:cNvPr id="38" name="圆角矩形 54">
            <a:extLst>
              <a:ext uri="{FF2B5EF4-FFF2-40B4-BE49-F238E27FC236}">
                <a16:creationId xmlns:a16="http://schemas.microsoft.com/office/drawing/2014/main" xmlns="" id="{B1F1D04A-0737-441C-B1FE-3202906EA817}"/>
              </a:ext>
            </a:extLst>
          </p:cNvPr>
          <p:cNvSpPr/>
          <p:nvPr/>
        </p:nvSpPr>
        <p:spPr>
          <a:xfrm>
            <a:off x="5449515" y="2600316"/>
            <a:ext cx="6552728" cy="1620772"/>
          </a:xfrm>
          <a:prstGeom prst="roundRect">
            <a:avLst/>
          </a:pr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矩形 38">
            <a:extLst>
              <a:ext uri="{FF2B5EF4-FFF2-40B4-BE49-F238E27FC236}">
                <a16:creationId xmlns:a16="http://schemas.microsoft.com/office/drawing/2014/main" xmlns="" id="{E26391C9-7E41-40F5-A52F-A54011400D17}"/>
              </a:ext>
            </a:extLst>
          </p:cNvPr>
          <p:cNvSpPr/>
          <p:nvPr/>
        </p:nvSpPr>
        <p:spPr>
          <a:xfrm>
            <a:off x="6673651" y="2600316"/>
            <a:ext cx="5544616" cy="1620772"/>
          </a:xfrm>
          <a:prstGeom prst="rect">
            <a:avLst/>
          </a:pr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 name="TextBox 56">
            <a:extLst>
              <a:ext uri="{FF2B5EF4-FFF2-40B4-BE49-F238E27FC236}">
                <a16:creationId xmlns:a16="http://schemas.microsoft.com/office/drawing/2014/main" xmlns="" id="{84C4D8AD-3746-48BD-A792-910A87F007FA}"/>
              </a:ext>
            </a:extLst>
          </p:cNvPr>
          <p:cNvSpPr txBox="1"/>
          <p:nvPr/>
        </p:nvSpPr>
        <p:spPr>
          <a:xfrm flipH="1">
            <a:off x="5881563" y="2788464"/>
            <a:ext cx="360040" cy="1107996"/>
          </a:xfrm>
          <a:prstGeom prst="rect">
            <a:avLst/>
          </a:prstGeom>
          <a:noFill/>
        </p:spPr>
        <p:txBody>
          <a:bodyPr wrap="square" rtlCol="0">
            <a:spAutoFit/>
          </a:bodyPr>
          <a:lstStyle/>
          <a:p>
            <a:pPr algn="ctr" defTabSz="914400"/>
            <a:r>
              <a:rPr lang="en-US" sz="6600" b="1" dirty="0">
                <a:solidFill>
                  <a:prstClr val="white"/>
                </a:solidFill>
                <a:latin typeface="Impact MT Std" pitchFamily="34" charset="0"/>
              </a:rPr>
              <a:t>1</a:t>
            </a:r>
            <a:endParaRPr lang="id-ID" sz="6600" b="1" dirty="0">
              <a:solidFill>
                <a:prstClr val="white"/>
              </a:solidFill>
              <a:latin typeface="Impact MT Std" pitchFamily="34" charset="0"/>
            </a:endParaRPr>
          </a:p>
        </p:txBody>
      </p:sp>
      <p:sp>
        <p:nvSpPr>
          <p:cNvPr id="41" name="文本框 9">
            <a:extLst>
              <a:ext uri="{FF2B5EF4-FFF2-40B4-BE49-F238E27FC236}">
                <a16:creationId xmlns:a16="http://schemas.microsoft.com/office/drawing/2014/main" xmlns="" id="{8012BA87-4029-456B-82AF-904CF39225C0}"/>
              </a:ext>
            </a:extLst>
          </p:cNvPr>
          <p:cNvSpPr txBox="1"/>
          <p:nvPr/>
        </p:nvSpPr>
        <p:spPr>
          <a:xfrm>
            <a:off x="6961682" y="3037523"/>
            <a:ext cx="4258768" cy="746358"/>
          </a:xfrm>
          <a:prstGeom prst="rect">
            <a:avLst/>
          </a:prstGeom>
          <a:noFill/>
        </p:spPr>
        <p:txBody>
          <a:bodyPr wrap="square" lIns="68580" tIns="34290" rIns="68580" bIns="34290" rtlCol="0">
            <a:spAutoFit/>
          </a:bodyPr>
          <a:lstStyle/>
          <a:p>
            <a:pPr marL="0" lvl="1" defTabSz="914400"/>
            <a:r>
              <a:rPr lang="zh-CN" altLang="en-US" sz="4400" dirty="0">
                <a:solidFill>
                  <a:prstClr val="white"/>
                </a:solidFill>
                <a:latin typeface="微软雅黑" pitchFamily="34" charset="-122"/>
                <a:ea typeface="微软雅黑" pitchFamily="34" charset="-122"/>
              </a:rPr>
              <a:t>添加您的标题</a:t>
            </a:r>
          </a:p>
        </p:txBody>
      </p:sp>
      <p:sp>
        <p:nvSpPr>
          <p:cNvPr id="67" name="KSO_Shape">
            <a:extLst>
              <a:ext uri="{FF2B5EF4-FFF2-40B4-BE49-F238E27FC236}">
                <a16:creationId xmlns:a16="http://schemas.microsoft.com/office/drawing/2014/main" xmlns="" id="{682E92C2-8C60-45FE-996C-71CEED9102B9}"/>
              </a:ext>
            </a:extLst>
          </p:cNvPr>
          <p:cNvSpPr>
            <a:spLocks/>
          </p:cNvSpPr>
          <p:nvPr/>
        </p:nvSpPr>
        <p:spPr bwMode="auto">
          <a:xfrm>
            <a:off x="2495580" y="2653386"/>
            <a:ext cx="1656184" cy="158993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defTabSz="914400">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19418005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750" fill="hold"/>
                                        <p:tgtEl>
                                          <p:spTgt spid="37"/>
                                        </p:tgtEl>
                                        <p:attrNameLst>
                                          <p:attrName>ppt_w</p:attrName>
                                        </p:attrNameLst>
                                      </p:cBhvr>
                                      <p:tavLst>
                                        <p:tav tm="0">
                                          <p:val>
                                            <p:fltVal val="0"/>
                                          </p:val>
                                        </p:tav>
                                        <p:tav tm="100000">
                                          <p:val>
                                            <p:strVal val="#ppt_w"/>
                                          </p:val>
                                        </p:tav>
                                      </p:tavLst>
                                    </p:anim>
                                    <p:anim calcmode="lin" valueType="num">
                                      <p:cBhvr>
                                        <p:cTn id="8" dur="750" fill="hold"/>
                                        <p:tgtEl>
                                          <p:spTgt spid="37"/>
                                        </p:tgtEl>
                                        <p:attrNameLst>
                                          <p:attrName>ppt_h</p:attrName>
                                        </p:attrNameLst>
                                      </p:cBhvr>
                                      <p:tavLst>
                                        <p:tav tm="0">
                                          <p:val>
                                            <p:fltVal val="0"/>
                                          </p:val>
                                        </p:tav>
                                        <p:tav tm="100000">
                                          <p:val>
                                            <p:strVal val="#ppt_h"/>
                                          </p:val>
                                        </p:tav>
                                      </p:tavLst>
                                    </p:anim>
                                    <p:anim calcmode="lin" valueType="num">
                                      <p:cBhvr>
                                        <p:cTn id="9" dur="750" fill="hold"/>
                                        <p:tgtEl>
                                          <p:spTgt spid="37"/>
                                        </p:tgtEl>
                                        <p:attrNameLst>
                                          <p:attrName>style.rotation</p:attrName>
                                        </p:attrNameLst>
                                      </p:cBhvr>
                                      <p:tavLst>
                                        <p:tav tm="0">
                                          <p:val>
                                            <p:fltVal val="90"/>
                                          </p:val>
                                        </p:tav>
                                        <p:tav tm="100000">
                                          <p:val>
                                            <p:fltVal val="0"/>
                                          </p:val>
                                        </p:tav>
                                      </p:tavLst>
                                    </p:anim>
                                    <p:animEffect transition="in" filter="fade">
                                      <p:cBhvr>
                                        <p:cTn id="10" dur="750"/>
                                        <p:tgtEl>
                                          <p:spTgt spid="37"/>
                                        </p:tgtEl>
                                      </p:cBhvr>
                                    </p:animEffect>
                                  </p:childTnLst>
                                </p:cTn>
                              </p:par>
                              <p:par>
                                <p:cTn id="11" presetID="2" presetClass="entr" presetSubtype="8" fill="hold" grpId="0" nodeType="withEffect">
                                  <p:stCondLst>
                                    <p:cond delay="50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0-#ppt_w/2"/>
                                          </p:val>
                                        </p:tav>
                                        <p:tav tm="100000">
                                          <p:val>
                                            <p:strVal val="#ppt_x"/>
                                          </p:val>
                                        </p:tav>
                                      </p:tavLst>
                                    </p:anim>
                                    <p:anim calcmode="lin" valueType="num">
                                      <p:cBhvr additive="base">
                                        <p:cTn id="14" dur="500" fill="hold"/>
                                        <p:tgtEl>
                                          <p:spTgt spid="3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50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0-#ppt_w/2"/>
                                          </p:val>
                                        </p:tav>
                                        <p:tav tm="100000">
                                          <p:val>
                                            <p:strVal val="#ppt_x"/>
                                          </p:val>
                                        </p:tav>
                                      </p:tavLst>
                                    </p:anim>
                                    <p:anim calcmode="lin" valueType="num">
                                      <p:cBhvr additive="base">
                                        <p:cTn id="22" dur="500" fill="hold"/>
                                        <p:tgtEl>
                                          <p:spTgt spid="4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50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0-#ppt_w/2"/>
                                          </p:val>
                                        </p:tav>
                                        <p:tav tm="100000">
                                          <p:val>
                                            <p:strVal val="#ppt_x"/>
                                          </p:val>
                                        </p:tav>
                                      </p:tavLst>
                                    </p:anim>
                                    <p:anim calcmode="lin" valueType="num">
                                      <p:cBhvr additive="base">
                                        <p:cTn id="26" dur="500" fill="hold"/>
                                        <p:tgtEl>
                                          <p:spTgt spid="41"/>
                                        </p:tgtEl>
                                        <p:attrNameLst>
                                          <p:attrName>ppt_y</p:attrName>
                                        </p:attrNameLst>
                                      </p:cBhvr>
                                      <p:tavLst>
                                        <p:tav tm="0">
                                          <p:val>
                                            <p:strVal val="#ppt_y"/>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1000"/>
                                        <p:tgtEl>
                                          <p:spTgt spid="67"/>
                                        </p:tgtEl>
                                      </p:cBhvr>
                                    </p:animEffect>
                                    <p:anim calcmode="lin" valueType="num">
                                      <p:cBhvr>
                                        <p:cTn id="30" dur="1000" fill="hold"/>
                                        <p:tgtEl>
                                          <p:spTgt spid="67"/>
                                        </p:tgtEl>
                                        <p:attrNameLst>
                                          <p:attrName>ppt_x</p:attrName>
                                        </p:attrNameLst>
                                      </p:cBhvr>
                                      <p:tavLst>
                                        <p:tav tm="0">
                                          <p:val>
                                            <p:strVal val="#ppt_x"/>
                                          </p:val>
                                        </p:tav>
                                        <p:tav tm="100000">
                                          <p:val>
                                            <p:strVal val="#ppt_x"/>
                                          </p:val>
                                        </p:tav>
                                      </p:tavLst>
                                    </p:anim>
                                    <p:anim calcmode="lin" valueType="num">
                                      <p:cBhvr>
                                        <p:cTn id="31"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p:bldP spid="41" grpId="0"/>
      <p:bldP spid="6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xmlns="" id="{C86EF557-A6EE-487B-894E-97B9100E66FA}"/>
              </a:ext>
            </a:extLst>
          </p:cNvPr>
          <p:cNvSpPr/>
          <p:nvPr/>
        </p:nvSpPr>
        <p:spPr bwMode="auto">
          <a:xfrm>
            <a:off x="1117600" y="2273301"/>
            <a:ext cx="2880784" cy="1435100"/>
          </a:xfrm>
          <a:custGeom>
            <a:avLst/>
            <a:gdLst>
              <a:gd name="T0" fmla="*/ 310 w 621"/>
              <a:gd name="T1" fmla="*/ 111 h 310"/>
              <a:gd name="T2" fmla="*/ 509 w 621"/>
              <a:gd name="T3" fmla="*/ 310 h 310"/>
              <a:gd name="T4" fmla="*/ 621 w 621"/>
              <a:gd name="T5" fmla="*/ 310 h 310"/>
              <a:gd name="T6" fmla="*/ 310 w 621"/>
              <a:gd name="T7" fmla="*/ 0 h 310"/>
              <a:gd name="T8" fmla="*/ 0 w 621"/>
              <a:gd name="T9" fmla="*/ 310 h 310"/>
              <a:gd name="T10" fmla="*/ 111 w 621"/>
              <a:gd name="T11" fmla="*/ 310 h 310"/>
              <a:gd name="T12" fmla="*/ 310 w 621"/>
              <a:gd name="T13" fmla="*/ 111 h 310"/>
            </a:gdLst>
            <a:ahLst/>
            <a:cxnLst>
              <a:cxn ang="0">
                <a:pos x="T0" y="T1"/>
              </a:cxn>
              <a:cxn ang="0">
                <a:pos x="T2" y="T3"/>
              </a:cxn>
              <a:cxn ang="0">
                <a:pos x="T4" y="T5"/>
              </a:cxn>
              <a:cxn ang="0">
                <a:pos x="T6" y="T7"/>
              </a:cxn>
              <a:cxn ang="0">
                <a:pos x="T8" y="T9"/>
              </a:cxn>
              <a:cxn ang="0">
                <a:pos x="T10" y="T11"/>
              </a:cxn>
              <a:cxn ang="0">
                <a:pos x="T12" y="T13"/>
              </a:cxn>
            </a:cxnLst>
            <a:rect l="0" t="0" r="r" b="b"/>
            <a:pathLst>
              <a:path w="621" h="310">
                <a:moveTo>
                  <a:pt x="310" y="111"/>
                </a:moveTo>
                <a:cubicBezTo>
                  <a:pt x="420" y="111"/>
                  <a:pt x="509" y="200"/>
                  <a:pt x="509" y="310"/>
                </a:cubicBezTo>
                <a:cubicBezTo>
                  <a:pt x="621" y="310"/>
                  <a:pt x="621" y="310"/>
                  <a:pt x="621" y="310"/>
                </a:cubicBezTo>
                <a:cubicBezTo>
                  <a:pt x="621" y="139"/>
                  <a:pt x="482" y="0"/>
                  <a:pt x="310" y="0"/>
                </a:cubicBezTo>
                <a:cubicBezTo>
                  <a:pt x="139" y="0"/>
                  <a:pt x="0" y="139"/>
                  <a:pt x="0" y="310"/>
                </a:cubicBezTo>
                <a:cubicBezTo>
                  <a:pt x="111" y="310"/>
                  <a:pt x="111" y="310"/>
                  <a:pt x="111" y="310"/>
                </a:cubicBezTo>
                <a:cubicBezTo>
                  <a:pt x="111" y="200"/>
                  <a:pt x="200" y="111"/>
                  <a:pt x="310" y="111"/>
                </a:cubicBezTo>
                <a:close/>
              </a:path>
            </a:pathLst>
          </a:custGeom>
          <a:solidFill>
            <a:srgbClr val="E2B13B"/>
          </a:solidFill>
          <a:ln>
            <a:noFill/>
          </a:ln>
        </p:spPr>
        <p:txBody>
          <a:bodyPr/>
          <a:lstStyle/>
          <a:p>
            <a:endParaRPr lang="zh-CN" altLang="en-US">
              <a:solidFill>
                <a:schemeClr val="bg1"/>
              </a:solidFill>
            </a:endParaRPr>
          </a:p>
        </p:txBody>
      </p:sp>
      <p:sp>
        <p:nvSpPr>
          <p:cNvPr id="4" name="Freeform 4">
            <a:extLst>
              <a:ext uri="{FF2B5EF4-FFF2-40B4-BE49-F238E27FC236}">
                <a16:creationId xmlns:a16="http://schemas.microsoft.com/office/drawing/2014/main" xmlns="" id="{A5FD4850-9F7C-47A8-A98C-335293E45A71}"/>
              </a:ext>
            </a:extLst>
          </p:cNvPr>
          <p:cNvSpPr/>
          <p:nvPr/>
        </p:nvSpPr>
        <p:spPr bwMode="auto">
          <a:xfrm>
            <a:off x="3479800" y="3708401"/>
            <a:ext cx="2880784" cy="1435100"/>
          </a:xfrm>
          <a:custGeom>
            <a:avLst/>
            <a:gdLst>
              <a:gd name="T0" fmla="*/ 310 w 621"/>
              <a:gd name="T1" fmla="*/ 199 h 310"/>
              <a:gd name="T2" fmla="*/ 111 w 621"/>
              <a:gd name="T3" fmla="*/ 0 h 310"/>
              <a:gd name="T4" fmla="*/ 0 w 621"/>
              <a:gd name="T5" fmla="*/ 0 h 310"/>
              <a:gd name="T6" fmla="*/ 310 w 621"/>
              <a:gd name="T7" fmla="*/ 310 h 310"/>
              <a:gd name="T8" fmla="*/ 621 w 621"/>
              <a:gd name="T9" fmla="*/ 0 h 310"/>
              <a:gd name="T10" fmla="*/ 509 w 621"/>
              <a:gd name="T11" fmla="*/ 0 h 310"/>
              <a:gd name="T12" fmla="*/ 310 w 621"/>
              <a:gd name="T13" fmla="*/ 199 h 310"/>
            </a:gdLst>
            <a:ahLst/>
            <a:cxnLst>
              <a:cxn ang="0">
                <a:pos x="T0" y="T1"/>
              </a:cxn>
              <a:cxn ang="0">
                <a:pos x="T2" y="T3"/>
              </a:cxn>
              <a:cxn ang="0">
                <a:pos x="T4" y="T5"/>
              </a:cxn>
              <a:cxn ang="0">
                <a:pos x="T6" y="T7"/>
              </a:cxn>
              <a:cxn ang="0">
                <a:pos x="T8" y="T9"/>
              </a:cxn>
              <a:cxn ang="0">
                <a:pos x="T10" y="T11"/>
              </a:cxn>
              <a:cxn ang="0">
                <a:pos x="T12" y="T13"/>
              </a:cxn>
            </a:cxnLst>
            <a:rect l="0" t="0" r="r" b="b"/>
            <a:pathLst>
              <a:path w="621" h="310">
                <a:moveTo>
                  <a:pt x="310" y="199"/>
                </a:moveTo>
                <a:cubicBezTo>
                  <a:pt x="200" y="199"/>
                  <a:pt x="111" y="110"/>
                  <a:pt x="111" y="0"/>
                </a:cubicBezTo>
                <a:cubicBezTo>
                  <a:pt x="0" y="0"/>
                  <a:pt x="0" y="0"/>
                  <a:pt x="0" y="0"/>
                </a:cubicBezTo>
                <a:cubicBezTo>
                  <a:pt x="0" y="171"/>
                  <a:pt x="139" y="310"/>
                  <a:pt x="310" y="310"/>
                </a:cubicBezTo>
                <a:cubicBezTo>
                  <a:pt x="482" y="310"/>
                  <a:pt x="621" y="171"/>
                  <a:pt x="621" y="0"/>
                </a:cubicBezTo>
                <a:cubicBezTo>
                  <a:pt x="509" y="0"/>
                  <a:pt x="509" y="0"/>
                  <a:pt x="509" y="0"/>
                </a:cubicBezTo>
                <a:cubicBezTo>
                  <a:pt x="509" y="110"/>
                  <a:pt x="420" y="199"/>
                  <a:pt x="310" y="199"/>
                </a:cubicBezTo>
                <a:close/>
              </a:path>
            </a:pathLst>
          </a:custGeom>
          <a:solidFill>
            <a:srgbClr val="E2B13B"/>
          </a:solidFill>
          <a:ln>
            <a:noFill/>
          </a:ln>
        </p:spPr>
        <p:txBody>
          <a:bodyPr/>
          <a:lstStyle/>
          <a:p>
            <a:endParaRPr lang="zh-CN" altLang="en-US">
              <a:solidFill>
                <a:schemeClr val="bg1"/>
              </a:solidFill>
            </a:endParaRPr>
          </a:p>
        </p:txBody>
      </p:sp>
      <p:sp>
        <p:nvSpPr>
          <p:cNvPr id="5" name="Freeform 5">
            <a:extLst>
              <a:ext uri="{FF2B5EF4-FFF2-40B4-BE49-F238E27FC236}">
                <a16:creationId xmlns:a16="http://schemas.microsoft.com/office/drawing/2014/main" xmlns="" id="{91A836E2-F6F6-47A0-B6BC-01EFC6CC0009}"/>
              </a:ext>
            </a:extLst>
          </p:cNvPr>
          <p:cNvSpPr/>
          <p:nvPr/>
        </p:nvSpPr>
        <p:spPr bwMode="auto">
          <a:xfrm>
            <a:off x="5839885" y="2273301"/>
            <a:ext cx="2882900" cy="1435100"/>
          </a:xfrm>
          <a:custGeom>
            <a:avLst/>
            <a:gdLst>
              <a:gd name="T0" fmla="*/ 310 w 621"/>
              <a:gd name="T1" fmla="*/ 111 h 310"/>
              <a:gd name="T2" fmla="*/ 509 w 621"/>
              <a:gd name="T3" fmla="*/ 310 h 310"/>
              <a:gd name="T4" fmla="*/ 621 w 621"/>
              <a:gd name="T5" fmla="*/ 310 h 310"/>
              <a:gd name="T6" fmla="*/ 310 w 621"/>
              <a:gd name="T7" fmla="*/ 0 h 310"/>
              <a:gd name="T8" fmla="*/ 0 w 621"/>
              <a:gd name="T9" fmla="*/ 310 h 310"/>
              <a:gd name="T10" fmla="*/ 111 w 621"/>
              <a:gd name="T11" fmla="*/ 310 h 310"/>
              <a:gd name="T12" fmla="*/ 310 w 621"/>
              <a:gd name="T13" fmla="*/ 111 h 310"/>
            </a:gdLst>
            <a:ahLst/>
            <a:cxnLst>
              <a:cxn ang="0">
                <a:pos x="T0" y="T1"/>
              </a:cxn>
              <a:cxn ang="0">
                <a:pos x="T2" y="T3"/>
              </a:cxn>
              <a:cxn ang="0">
                <a:pos x="T4" y="T5"/>
              </a:cxn>
              <a:cxn ang="0">
                <a:pos x="T6" y="T7"/>
              </a:cxn>
              <a:cxn ang="0">
                <a:pos x="T8" y="T9"/>
              </a:cxn>
              <a:cxn ang="0">
                <a:pos x="T10" y="T11"/>
              </a:cxn>
              <a:cxn ang="0">
                <a:pos x="T12" y="T13"/>
              </a:cxn>
            </a:cxnLst>
            <a:rect l="0" t="0" r="r" b="b"/>
            <a:pathLst>
              <a:path w="621" h="310">
                <a:moveTo>
                  <a:pt x="310" y="111"/>
                </a:moveTo>
                <a:cubicBezTo>
                  <a:pt x="420" y="111"/>
                  <a:pt x="509" y="200"/>
                  <a:pt x="509" y="310"/>
                </a:cubicBezTo>
                <a:cubicBezTo>
                  <a:pt x="621" y="310"/>
                  <a:pt x="621" y="310"/>
                  <a:pt x="621" y="310"/>
                </a:cubicBezTo>
                <a:cubicBezTo>
                  <a:pt x="621" y="139"/>
                  <a:pt x="482" y="0"/>
                  <a:pt x="310" y="0"/>
                </a:cubicBezTo>
                <a:cubicBezTo>
                  <a:pt x="139" y="0"/>
                  <a:pt x="0" y="139"/>
                  <a:pt x="0" y="310"/>
                </a:cubicBezTo>
                <a:cubicBezTo>
                  <a:pt x="111" y="310"/>
                  <a:pt x="111" y="310"/>
                  <a:pt x="111" y="310"/>
                </a:cubicBezTo>
                <a:cubicBezTo>
                  <a:pt x="111" y="200"/>
                  <a:pt x="201" y="111"/>
                  <a:pt x="310" y="111"/>
                </a:cubicBezTo>
                <a:close/>
              </a:path>
            </a:pathLst>
          </a:custGeom>
          <a:solidFill>
            <a:srgbClr val="E2B13B"/>
          </a:solidFill>
          <a:ln>
            <a:noFill/>
          </a:ln>
        </p:spPr>
        <p:txBody>
          <a:bodyPr/>
          <a:lstStyle/>
          <a:p>
            <a:endParaRPr lang="zh-CN" altLang="en-US">
              <a:solidFill>
                <a:schemeClr val="bg1"/>
              </a:solidFill>
            </a:endParaRPr>
          </a:p>
        </p:txBody>
      </p:sp>
      <p:sp>
        <p:nvSpPr>
          <p:cNvPr id="6" name="Freeform 6">
            <a:extLst>
              <a:ext uri="{FF2B5EF4-FFF2-40B4-BE49-F238E27FC236}">
                <a16:creationId xmlns:a16="http://schemas.microsoft.com/office/drawing/2014/main" xmlns="" id="{CCBDC198-9D58-4C57-B218-B4F9504006E2}"/>
              </a:ext>
            </a:extLst>
          </p:cNvPr>
          <p:cNvSpPr/>
          <p:nvPr/>
        </p:nvSpPr>
        <p:spPr bwMode="auto">
          <a:xfrm>
            <a:off x="8206318" y="3708401"/>
            <a:ext cx="2876549" cy="1435100"/>
          </a:xfrm>
          <a:custGeom>
            <a:avLst/>
            <a:gdLst>
              <a:gd name="T0" fmla="*/ 310 w 620"/>
              <a:gd name="T1" fmla="*/ 199 h 310"/>
              <a:gd name="T2" fmla="*/ 111 w 620"/>
              <a:gd name="T3" fmla="*/ 0 h 310"/>
              <a:gd name="T4" fmla="*/ 0 w 620"/>
              <a:gd name="T5" fmla="*/ 0 h 310"/>
              <a:gd name="T6" fmla="*/ 310 w 620"/>
              <a:gd name="T7" fmla="*/ 310 h 310"/>
              <a:gd name="T8" fmla="*/ 620 w 620"/>
              <a:gd name="T9" fmla="*/ 0 h 310"/>
              <a:gd name="T10" fmla="*/ 509 w 620"/>
              <a:gd name="T11" fmla="*/ 0 h 310"/>
              <a:gd name="T12" fmla="*/ 310 w 620"/>
              <a:gd name="T13" fmla="*/ 199 h 310"/>
            </a:gdLst>
            <a:ahLst/>
            <a:cxnLst>
              <a:cxn ang="0">
                <a:pos x="T0" y="T1"/>
              </a:cxn>
              <a:cxn ang="0">
                <a:pos x="T2" y="T3"/>
              </a:cxn>
              <a:cxn ang="0">
                <a:pos x="T4" y="T5"/>
              </a:cxn>
              <a:cxn ang="0">
                <a:pos x="T6" y="T7"/>
              </a:cxn>
              <a:cxn ang="0">
                <a:pos x="T8" y="T9"/>
              </a:cxn>
              <a:cxn ang="0">
                <a:pos x="T10" y="T11"/>
              </a:cxn>
              <a:cxn ang="0">
                <a:pos x="T12" y="T13"/>
              </a:cxn>
            </a:cxnLst>
            <a:rect l="0" t="0" r="r" b="b"/>
            <a:pathLst>
              <a:path w="620" h="310">
                <a:moveTo>
                  <a:pt x="310" y="199"/>
                </a:moveTo>
                <a:cubicBezTo>
                  <a:pt x="200" y="199"/>
                  <a:pt x="111" y="110"/>
                  <a:pt x="111" y="0"/>
                </a:cubicBezTo>
                <a:cubicBezTo>
                  <a:pt x="0" y="0"/>
                  <a:pt x="0" y="0"/>
                  <a:pt x="0" y="0"/>
                </a:cubicBezTo>
                <a:cubicBezTo>
                  <a:pt x="0" y="171"/>
                  <a:pt x="139" y="310"/>
                  <a:pt x="310" y="310"/>
                </a:cubicBezTo>
                <a:cubicBezTo>
                  <a:pt x="481" y="310"/>
                  <a:pt x="620" y="171"/>
                  <a:pt x="620" y="0"/>
                </a:cubicBezTo>
                <a:cubicBezTo>
                  <a:pt x="509" y="0"/>
                  <a:pt x="509" y="0"/>
                  <a:pt x="509" y="0"/>
                </a:cubicBezTo>
                <a:cubicBezTo>
                  <a:pt x="509" y="110"/>
                  <a:pt x="420" y="199"/>
                  <a:pt x="310" y="199"/>
                </a:cubicBezTo>
                <a:close/>
              </a:path>
            </a:pathLst>
          </a:custGeom>
          <a:solidFill>
            <a:srgbClr val="E2B13B"/>
          </a:solidFill>
          <a:ln>
            <a:noFill/>
          </a:ln>
        </p:spPr>
        <p:txBody>
          <a:bodyPr/>
          <a:lstStyle/>
          <a:p>
            <a:endParaRPr lang="zh-CN" altLang="en-US">
              <a:solidFill>
                <a:schemeClr val="bg1"/>
              </a:solidFill>
            </a:endParaRPr>
          </a:p>
        </p:txBody>
      </p:sp>
      <p:sp>
        <p:nvSpPr>
          <p:cNvPr id="7" name="Oval 7">
            <a:extLst>
              <a:ext uri="{FF2B5EF4-FFF2-40B4-BE49-F238E27FC236}">
                <a16:creationId xmlns:a16="http://schemas.microsoft.com/office/drawing/2014/main" xmlns="" id="{859C5B07-41DF-43E3-8367-858D40234DBB}"/>
              </a:ext>
            </a:extLst>
          </p:cNvPr>
          <p:cNvSpPr>
            <a:spLocks noChangeAspect="1" noChangeArrowheads="1"/>
          </p:cNvSpPr>
          <p:nvPr/>
        </p:nvSpPr>
        <p:spPr bwMode="auto">
          <a:xfrm>
            <a:off x="2084917" y="3236385"/>
            <a:ext cx="954616" cy="958849"/>
          </a:xfrm>
          <a:prstGeom prst="ellipse">
            <a:avLst/>
          </a:prstGeom>
          <a:solidFill>
            <a:srgbClr val="F3B106"/>
          </a:solidFill>
          <a:ln>
            <a:noFill/>
          </a:ln>
        </p:spPr>
        <p:txBody>
          <a:bodyPr/>
          <a:lstStyle/>
          <a:p>
            <a:endParaRPr lang="zh-CN" altLang="en-US">
              <a:solidFill>
                <a:schemeClr val="bg1"/>
              </a:solidFill>
            </a:endParaRPr>
          </a:p>
        </p:txBody>
      </p:sp>
      <p:sp>
        <p:nvSpPr>
          <p:cNvPr id="8" name="Oval 8">
            <a:extLst>
              <a:ext uri="{FF2B5EF4-FFF2-40B4-BE49-F238E27FC236}">
                <a16:creationId xmlns:a16="http://schemas.microsoft.com/office/drawing/2014/main" xmlns="" id="{FD350465-25CB-4F4D-92A3-845282311AF8}"/>
              </a:ext>
            </a:extLst>
          </p:cNvPr>
          <p:cNvSpPr>
            <a:spLocks noChangeAspect="1" noChangeArrowheads="1"/>
          </p:cNvSpPr>
          <p:nvPr/>
        </p:nvSpPr>
        <p:spPr bwMode="auto">
          <a:xfrm>
            <a:off x="4447117" y="3236385"/>
            <a:ext cx="954616" cy="958849"/>
          </a:xfrm>
          <a:prstGeom prst="ellipse">
            <a:avLst/>
          </a:prstGeom>
          <a:solidFill>
            <a:srgbClr val="F3B106"/>
          </a:solidFill>
          <a:ln>
            <a:noFill/>
          </a:ln>
        </p:spPr>
        <p:txBody>
          <a:bodyPr/>
          <a:lstStyle/>
          <a:p>
            <a:endParaRPr lang="zh-CN" altLang="en-US">
              <a:solidFill>
                <a:schemeClr val="bg1"/>
              </a:solidFill>
            </a:endParaRPr>
          </a:p>
        </p:txBody>
      </p:sp>
      <p:sp>
        <p:nvSpPr>
          <p:cNvPr id="9" name="Oval 9">
            <a:extLst>
              <a:ext uri="{FF2B5EF4-FFF2-40B4-BE49-F238E27FC236}">
                <a16:creationId xmlns:a16="http://schemas.microsoft.com/office/drawing/2014/main" xmlns="" id="{4EC26886-7BA1-4AB6-8213-751AA95DABCF}"/>
              </a:ext>
            </a:extLst>
          </p:cNvPr>
          <p:cNvSpPr>
            <a:spLocks noChangeAspect="1" noChangeArrowheads="1"/>
          </p:cNvSpPr>
          <p:nvPr/>
        </p:nvSpPr>
        <p:spPr bwMode="auto">
          <a:xfrm>
            <a:off x="6807201" y="3236385"/>
            <a:ext cx="960967" cy="958849"/>
          </a:xfrm>
          <a:prstGeom prst="ellipse">
            <a:avLst/>
          </a:prstGeom>
          <a:solidFill>
            <a:srgbClr val="F3B106"/>
          </a:solidFill>
          <a:ln>
            <a:noFill/>
          </a:ln>
        </p:spPr>
        <p:txBody>
          <a:bodyPr/>
          <a:lstStyle/>
          <a:p>
            <a:endParaRPr lang="zh-CN" altLang="en-US">
              <a:solidFill>
                <a:schemeClr val="bg1"/>
              </a:solidFill>
            </a:endParaRPr>
          </a:p>
        </p:txBody>
      </p:sp>
      <p:sp>
        <p:nvSpPr>
          <p:cNvPr id="10" name="Oval 10">
            <a:extLst>
              <a:ext uri="{FF2B5EF4-FFF2-40B4-BE49-F238E27FC236}">
                <a16:creationId xmlns:a16="http://schemas.microsoft.com/office/drawing/2014/main" xmlns="" id="{745A2FF2-E391-4E24-965B-A7FC1367D0F2}"/>
              </a:ext>
            </a:extLst>
          </p:cNvPr>
          <p:cNvSpPr>
            <a:spLocks noChangeAspect="1" noChangeArrowheads="1"/>
          </p:cNvSpPr>
          <p:nvPr/>
        </p:nvSpPr>
        <p:spPr bwMode="auto">
          <a:xfrm>
            <a:off x="9173634" y="3236385"/>
            <a:ext cx="954617" cy="958849"/>
          </a:xfrm>
          <a:prstGeom prst="ellipse">
            <a:avLst/>
          </a:prstGeom>
          <a:solidFill>
            <a:srgbClr val="F3B106"/>
          </a:solidFill>
          <a:ln>
            <a:noFill/>
          </a:ln>
        </p:spPr>
        <p:txBody>
          <a:bodyPr/>
          <a:lstStyle/>
          <a:p>
            <a:endParaRPr lang="zh-CN" altLang="en-US">
              <a:solidFill>
                <a:schemeClr val="bg1"/>
              </a:solidFill>
            </a:endParaRPr>
          </a:p>
        </p:txBody>
      </p:sp>
      <p:sp>
        <p:nvSpPr>
          <p:cNvPr id="11" name="Freeform 11">
            <a:extLst>
              <a:ext uri="{FF2B5EF4-FFF2-40B4-BE49-F238E27FC236}">
                <a16:creationId xmlns:a16="http://schemas.microsoft.com/office/drawing/2014/main" xmlns="" id="{14453994-0499-4289-AEBB-63823D28D9E3}"/>
              </a:ext>
            </a:extLst>
          </p:cNvPr>
          <p:cNvSpPr/>
          <p:nvPr/>
        </p:nvSpPr>
        <p:spPr bwMode="auto">
          <a:xfrm>
            <a:off x="2429934" y="4449233"/>
            <a:ext cx="251884" cy="211667"/>
          </a:xfrm>
          <a:custGeom>
            <a:avLst/>
            <a:gdLst>
              <a:gd name="T0" fmla="*/ 119 w 119"/>
              <a:gd name="T1" fmla="*/ 0 h 100"/>
              <a:gd name="T2" fmla="*/ 60 w 119"/>
              <a:gd name="T3" fmla="*/ 100 h 100"/>
              <a:gd name="T4" fmla="*/ 0 w 119"/>
              <a:gd name="T5" fmla="*/ 0 h 100"/>
              <a:gd name="T6" fmla="*/ 119 w 119"/>
              <a:gd name="T7" fmla="*/ 0 h 100"/>
            </a:gdLst>
            <a:ahLst/>
            <a:cxnLst>
              <a:cxn ang="0">
                <a:pos x="T0" y="T1"/>
              </a:cxn>
              <a:cxn ang="0">
                <a:pos x="T2" y="T3"/>
              </a:cxn>
              <a:cxn ang="0">
                <a:pos x="T4" y="T5"/>
              </a:cxn>
              <a:cxn ang="0">
                <a:pos x="T6" y="T7"/>
              </a:cxn>
            </a:cxnLst>
            <a:rect l="0" t="0" r="r" b="b"/>
            <a:pathLst>
              <a:path w="119" h="100">
                <a:moveTo>
                  <a:pt x="119" y="0"/>
                </a:moveTo>
                <a:lnTo>
                  <a:pt x="60" y="100"/>
                </a:lnTo>
                <a:lnTo>
                  <a:pt x="0" y="0"/>
                </a:lnTo>
                <a:lnTo>
                  <a:pt x="119" y="0"/>
                </a:lnTo>
                <a:close/>
              </a:path>
            </a:pathLst>
          </a:custGeom>
          <a:solidFill>
            <a:srgbClr val="F3B106"/>
          </a:solidFill>
          <a:ln>
            <a:noFill/>
          </a:ln>
        </p:spPr>
        <p:txBody>
          <a:bodyPr/>
          <a:lstStyle/>
          <a:p>
            <a:endParaRPr lang="zh-CN" altLang="en-US">
              <a:solidFill>
                <a:schemeClr val="bg1"/>
              </a:solidFill>
            </a:endParaRPr>
          </a:p>
        </p:txBody>
      </p:sp>
      <p:sp>
        <p:nvSpPr>
          <p:cNvPr id="12" name="Freeform 12">
            <a:extLst>
              <a:ext uri="{FF2B5EF4-FFF2-40B4-BE49-F238E27FC236}">
                <a16:creationId xmlns:a16="http://schemas.microsoft.com/office/drawing/2014/main" xmlns="" id="{EBC764D7-42AC-4235-9D42-B94352AEF9E8}"/>
              </a:ext>
            </a:extLst>
          </p:cNvPr>
          <p:cNvSpPr/>
          <p:nvPr/>
        </p:nvSpPr>
        <p:spPr bwMode="auto">
          <a:xfrm>
            <a:off x="4792134" y="2747433"/>
            <a:ext cx="249767" cy="213784"/>
          </a:xfrm>
          <a:custGeom>
            <a:avLst/>
            <a:gdLst>
              <a:gd name="T0" fmla="*/ 0 w 118"/>
              <a:gd name="T1" fmla="*/ 101 h 101"/>
              <a:gd name="T2" fmla="*/ 59 w 118"/>
              <a:gd name="T3" fmla="*/ 0 h 101"/>
              <a:gd name="T4" fmla="*/ 118 w 118"/>
              <a:gd name="T5" fmla="*/ 101 h 101"/>
              <a:gd name="T6" fmla="*/ 0 w 118"/>
              <a:gd name="T7" fmla="*/ 101 h 101"/>
            </a:gdLst>
            <a:ahLst/>
            <a:cxnLst>
              <a:cxn ang="0">
                <a:pos x="T0" y="T1"/>
              </a:cxn>
              <a:cxn ang="0">
                <a:pos x="T2" y="T3"/>
              </a:cxn>
              <a:cxn ang="0">
                <a:pos x="T4" y="T5"/>
              </a:cxn>
              <a:cxn ang="0">
                <a:pos x="T6" y="T7"/>
              </a:cxn>
            </a:cxnLst>
            <a:rect l="0" t="0" r="r" b="b"/>
            <a:pathLst>
              <a:path w="118" h="101">
                <a:moveTo>
                  <a:pt x="0" y="101"/>
                </a:moveTo>
                <a:lnTo>
                  <a:pt x="59" y="0"/>
                </a:lnTo>
                <a:lnTo>
                  <a:pt x="118" y="101"/>
                </a:lnTo>
                <a:lnTo>
                  <a:pt x="0" y="101"/>
                </a:lnTo>
                <a:close/>
              </a:path>
            </a:pathLst>
          </a:custGeom>
          <a:solidFill>
            <a:srgbClr val="F3B106"/>
          </a:solidFill>
          <a:ln>
            <a:noFill/>
          </a:ln>
        </p:spPr>
        <p:txBody>
          <a:bodyPr/>
          <a:lstStyle/>
          <a:p>
            <a:endParaRPr lang="zh-CN" altLang="en-US">
              <a:solidFill>
                <a:schemeClr val="bg1"/>
              </a:solidFill>
            </a:endParaRPr>
          </a:p>
        </p:txBody>
      </p:sp>
      <p:sp>
        <p:nvSpPr>
          <p:cNvPr id="13" name="Freeform 13">
            <a:extLst>
              <a:ext uri="{FF2B5EF4-FFF2-40B4-BE49-F238E27FC236}">
                <a16:creationId xmlns:a16="http://schemas.microsoft.com/office/drawing/2014/main" xmlns="" id="{F3DD2901-12C9-4C35-8053-C2B84DC7D0E1}"/>
              </a:ext>
            </a:extLst>
          </p:cNvPr>
          <p:cNvSpPr/>
          <p:nvPr/>
        </p:nvSpPr>
        <p:spPr bwMode="auto">
          <a:xfrm>
            <a:off x="7158567" y="4449233"/>
            <a:ext cx="245533" cy="211667"/>
          </a:xfrm>
          <a:custGeom>
            <a:avLst/>
            <a:gdLst>
              <a:gd name="T0" fmla="*/ 116 w 116"/>
              <a:gd name="T1" fmla="*/ 0 h 100"/>
              <a:gd name="T2" fmla="*/ 57 w 116"/>
              <a:gd name="T3" fmla="*/ 100 h 100"/>
              <a:gd name="T4" fmla="*/ 0 w 116"/>
              <a:gd name="T5" fmla="*/ 0 h 100"/>
              <a:gd name="T6" fmla="*/ 116 w 116"/>
              <a:gd name="T7" fmla="*/ 0 h 100"/>
            </a:gdLst>
            <a:ahLst/>
            <a:cxnLst>
              <a:cxn ang="0">
                <a:pos x="T0" y="T1"/>
              </a:cxn>
              <a:cxn ang="0">
                <a:pos x="T2" y="T3"/>
              </a:cxn>
              <a:cxn ang="0">
                <a:pos x="T4" y="T5"/>
              </a:cxn>
              <a:cxn ang="0">
                <a:pos x="T6" y="T7"/>
              </a:cxn>
            </a:cxnLst>
            <a:rect l="0" t="0" r="r" b="b"/>
            <a:pathLst>
              <a:path w="116" h="100">
                <a:moveTo>
                  <a:pt x="116" y="0"/>
                </a:moveTo>
                <a:lnTo>
                  <a:pt x="57" y="100"/>
                </a:lnTo>
                <a:lnTo>
                  <a:pt x="0" y="0"/>
                </a:lnTo>
                <a:lnTo>
                  <a:pt x="116" y="0"/>
                </a:lnTo>
                <a:close/>
              </a:path>
            </a:pathLst>
          </a:custGeom>
          <a:solidFill>
            <a:srgbClr val="F3B106"/>
          </a:solidFill>
          <a:ln>
            <a:noFill/>
          </a:ln>
        </p:spPr>
        <p:txBody>
          <a:bodyPr/>
          <a:lstStyle/>
          <a:p>
            <a:endParaRPr lang="zh-CN" altLang="en-US">
              <a:solidFill>
                <a:schemeClr val="bg1"/>
              </a:solidFill>
            </a:endParaRPr>
          </a:p>
        </p:txBody>
      </p:sp>
      <p:sp>
        <p:nvSpPr>
          <p:cNvPr id="14" name="Freeform 14">
            <a:extLst>
              <a:ext uri="{FF2B5EF4-FFF2-40B4-BE49-F238E27FC236}">
                <a16:creationId xmlns:a16="http://schemas.microsoft.com/office/drawing/2014/main" xmlns="" id="{5AD54835-17F4-43F3-A248-5913E1F86792}"/>
              </a:ext>
            </a:extLst>
          </p:cNvPr>
          <p:cNvSpPr/>
          <p:nvPr/>
        </p:nvSpPr>
        <p:spPr bwMode="auto">
          <a:xfrm>
            <a:off x="9520767" y="2747433"/>
            <a:ext cx="249767" cy="213784"/>
          </a:xfrm>
          <a:custGeom>
            <a:avLst/>
            <a:gdLst>
              <a:gd name="T0" fmla="*/ 0 w 118"/>
              <a:gd name="T1" fmla="*/ 101 h 101"/>
              <a:gd name="T2" fmla="*/ 59 w 118"/>
              <a:gd name="T3" fmla="*/ 0 h 101"/>
              <a:gd name="T4" fmla="*/ 118 w 118"/>
              <a:gd name="T5" fmla="*/ 101 h 101"/>
              <a:gd name="T6" fmla="*/ 0 w 118"/>
              <a:gd name="T7" fmla="*/ 101 h 101"/>
            </a:gdLst>
            <a:ahLst/>
            <a:cxnLst>
              <a:cxn ang="0">
                <a:pos x="T0" y="T1"/>
              </a:cxn>
              <a:cxn ang="0">
                <a:pos x="T2" y="T3"/>
              </a:cxn>
              <a:cxn ang="0">
                <a:pos x="T4" y="T5"/>
              </a:cxn>
              <a:cxn ang="0">
                <a:pos x="T6" y="T7"/>
              </a:cxn>
            </a:cxnLst>
            <a:rect l="0" t="0" r="r" b="b"/>
            <a:pathLst>
              <a:path w="118" h="101">
                <a:moveTo>
                  <a:pt x="0" y="101"/>
                </a:moveTo>
                <a:lnTo>
                  <a:pt x="59" y="0"/>
                </a:lnTo>
                <a:lnTo>
                  <a:pt x="118" y="101"/>
                </a:lnTo>
                <a:lnTo>
                  <a:pt x="0" y="101"/>
                </a:lnTo>
                <a:close/>
              </a:path>
            </a:pathLst>
          </a:custGeom>
          <a:solidFill>
            <a:srgbClr val="F3B106"/>
          </a:solidFill>
          <a:ln>
            <a:noFill/>
          </a:ln>
        </p:spPr>
        <p:txBody>
          <a:bodyPr/>
          <a:lstStyle/>
          <a:p>
            <a:endParaRPr lang="zh-CN" altLang="en-US">
              <a:solidFill>
                <a:schemeClr val="bg1"/>
              </a:solidFill>
            </a:endParaRPr>
          </a:p>
        </p:txBody>
      </p:sp>
      <p:sp>
        <p:nvSpPr>
          <p:cNvPr id="15" name="Text Box 15">
            <a:extLst>
              <a:ext uri="{FF2B5EF4-FFF2-40B4-BE49-F238E27FC236}">
                <a16:creationId xmlns:a16="http://schemas.microsoft.com/office/drawing/2014/main" xmlns="" id="{1BC12243-3E81-49E3-89CF-7E5B362FBF77}"/>
              </a:ext>
            </a:extLst>
          </p:cNvPr>
          <p:cNvSpPr txBox="1">
            <a:spLocks noChangeArrowheads="1"/>
          </p:cNvSpPr>
          <p:nvPr/>
        </p:nvSpPr>
        <p:spPr bwMode="auto">
          <a:xfrm>
            <a:off x="2334685" y="3503084"/>
            <a:ext cx="4339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a:solidFill>
                  <a:schemeClr val="bg1"/>
                </a:solidFill>
                <a:latin typeface="微软雅黑" panose="020B0503020204020204" pitchFamily="34" charset="-122"/>
                <a:ea typeface="微软雅黑" panose="020B0503020204020204" pitchFamily="34" charset="-122"/>
              </a:rPr>
              <a:t>1</a:t>
            </a:r>
          </a:p>
        </p:txBody>
      </p:sp>
      <p:sp>
        <p:nvSpPr>
          <p:cNvPr id="16" name="Text Box 16">
            <a:extLst>
              <a:ext uri="{FF2B5EF4-FFF2-40B4-BE49-F238E27FC236}">
                <a16:creationId xmlns:a16="http://schemas.microsoft.com/office/drawing/2014/main" xmlns="" id="{7C692AC5-7FCE-4D3C-B985-0046A90AB306}"/>
              </a:ext>
            </a:extLst>
          </p:cNvPr>
          <p:cNvSpPr txBox="1">
            <a:spLocks noChangeArrowheads="1"/>
          </p:cNvSpPr>
          <p:nvPr/>
        </p:nvSpPr>
        <p:spPr bwMode="auto">
          <a:xfrm>
            <a:off x="4696885" y="3503084"/>
            <a:ext cx="4339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a:solidFill>
                  <a:schemeClr val="bg1"/>
                </a:solidFill>
                <a:latin typeface="微软雅黑" panose="020B0503020204020204" pitchFamily="34" charset="-122"/>
                <a:ea typeface="微软雅黑" panose="020B0503020204020204" pitchFamily="34" charset="-122"/>
              </a:rPr>
              <a:t>2</a:t>
            </a:r>
          </a:p>
        </p:txBody>
      </p:sp>
      <p:sp>
        <p:nvSpPr>
          <p:cNvPr id="17" name="Text Box 17">
            <a:extLst>
              <a:ext uri="{FF2B5EF4-FFF2-40B4-BE49-F238E27FC236}">
                <a16:creationId xmlns:a16="http://schemas.microsoft.com/office/drawing/2014/main" xmlns="" id="{6A819510-6798-4832-A87E-19E235C27E84}"/>
              </a:ext>
            </a:extLst>
          </p:cNvPr>
          <p:cNvSpPr txBox="1">
            <a:spLocks noChangeArrowheads="1"/>
          </p:cNvSpPr>
          <p:nvPr/>
        </p:nvSpPr>
        <p:spPr bwMode="auto">
          <a:xfrm>
            <a:off x="7076018" y="3503084"/>
            <a:ext cx="4339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a:solidFill>
                  <a:schemeClr val="bg1"/>
                </a:solidFill>
                <a:latin typeface="微软雅黑" panose="020B0503020204020204" pitchFamily="34" charset="-122"/>
                <a:ea typeface="微软雅黑" panose="020B0503020204020204" pitchFamily="34" charset="-122"/>
              </a:rPr>
              <a:t>3</a:t>
            </a:r>
          </a:p>
        </p:txBody>
      </p:sp>
      <p:sp>
        <p:nvSpPr>
          <p:cNvPr id="18" name="Text Box 18">
            <a:extLst>
              <a:ext uri="{FF2B5EF4-FFF2-40B4-BE49-F238E27FC236}">
                <a16:creationId xmlns:a16="http://schemas.microsoft.com/office/drawing/2014/main" xmlns="" id="{9CF85940-7E9F-45F1-927B-01C52942F43E}"/>
              </a:ext>
            </a:extLst>
          </p:cNvPr>
          <p:cNvSpPr txBox="1">
            <a:spLocks noChangeArrowheads="1"/>
          </p:cNvSpPr>
          <p:nvPr/>
        </p:nvSpPr>
        <p:spPr bwMode="auto">
          <a:xfrm>
            <a:off x="9425518" y="3503084"/>
            <a:ext cx="4339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b="1">
                <a:solidFill>
                  <a:schemeClr val="bg1"/>
                </a:solidFill>
                <a:latin typeface="微软雅黑" panose="020B0503020204020204" pitchFamily="34" charset="-122"/>
                <a:ea typeface="微软雅黑" panose="020B0503020204020204" pitchFamily="34" charset="-122"/>
              </a:rPr>
              <a:t>4</a:t>
            </a:r>
          </a:p>
        </p:txBody>
      </p:sp>
      <p:sp>
        <p:nvSpPr>
          <p:cNvPr id="19" name="Text Box 38">
            <a:extLst>
              <a:ext uri="{FF2B5EF4-FFF2-40B4-BE49-F238E27FC236}">
                <a16:creationId xmlns:a16="http://schemas.microsoft.com/office/drawing/2014/main" xmlns="" id="{77EAAC41-ED2D-4D2B-8C9A-4508B2EBAB3A}"/>
              </a:ext>
            </a:extLst>
          </p:cNvPr>
          <p:cNvSpPr txBox="1">
            <a:spLocks noChangeArrowheads="1"/>
          </p:cNvSpPr>
          <p:nvPr/>
        </p:nvSpPr>
        <p:spPr bwMode="auto">
          <a:xfrm>
            <a:off x="1411428" y="4770967"/>
            <a:ext cx="2291012" cy="83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333">
                <a:solidFill>
                  <a:schemeClr val="bg1"/>
                </a:solidFill>
                <a:ea typeface="微软雅黑" panose="020B0503020204020204" pitchFamily="34" charset="-122"/>
              </a:rPr>
              <a:t>单击添加文本 单击添加文本</a:t>
            </a:r>
          </a:p>
          <a:p>
            <a:pPr algn="ctr">
              <a:lnSpc>
                <a:spcPct val="120000"/>
              </a:lnSpc>
            </a:pPr>
            <a:r>
              <a:rPr lang="zh-CN" altLang="en-US" sz="1333">
                <a:solidFill>
                  <a:schemeClr val="bg1"/>
                </a:solidFill>
                <a:ea typeface="微软雅黑" panose="020B0503020204020204" pitchFamily="34" charset="-122"/>
              </a:rPr>
              <a:t>单击添加文本 单击添加文本</a:t>
            </a:r>
          </a:p>
          <a:p>
            <a:pPr algn="ctr">
              <a:lnSpc>
                <a:spcPct val="120000"/>
              </a:lnSpc>
            </a:pPr>
            <a:r>
              <a:rPr lang="zh-CN" altLang="en-US" sz="1333">
                <a:solidFill>
                  <a:schemeClr val="bg1"/>
                </a:solidFill>
                <a:ea typeface="微软雅黑" panose="020B0503020204020204" pitchFamily="34" charset="-122"/>
              </a:rPr>
              <a:t>单击添加文本 单击添加文本</a:t>
            </a:r>
          </a:p>
        </p:txBody>
      </p:sp>
      <p:sp>
        <p:nvSpPr>
          <p:cNvPr id="20" name="Text Box 38">
            <a:extLst>
              <a:ext uri="{FF2B5EF4-FFF2-40B4-BE49-F238E27FC236}">
                <a16:creationId xmlns:a16="http://schemas.microsoft.com/office/drawing/2014/main" xmlns="" id="{3D9C251A-5C70-4E90-B29D-152D18C8CC3F}"/>
              </a:ext>
            </a:extLst>
          </p:cNvPr>
          <p:cNvSpPr txBox="1">
            <a:spLocks noChangeArrowheads="1"/>
          </p:cNvSpPr>
          <p:nvPr/>
        </p:nvSpPr>
        <p:spPr bwMode="auto">
          <a:xfrm>
            <a:off x="3773628" y="1879601"/>
            <a:ext cx="2291012" cy="83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333" dirty="0">
                <a:solidFill>
                  <a:schemeClr val="bg1"/>
                </a:solidFill>
                <a:ea typeface="微软雅黑" panose="020B0503020204020204" pitchFamily="34" charset="-122"/>
              </a:rPr>
              <a:t>单击添加文本 单击添加文本</a:t>
            </a:r>
          </a:p>
          <a:p>
            <a:pPr algn="ctr">
              <a:lnSpc>
                <a:spcPct val="120000"/>
              </a:lnSpc>
            </a:pPr>
            <a:r>
              <a:rPr lang="zh-CN" altLang="en-US" sz="1333" dirty="0">
                <a:solidFill>
                  <a:schemeClr val="bg1"/>
                </a:solidFill>
                <a:ea typeface="微软雅黑" panose="020B0503020204020204" pitchFamily="34" charset="-122"/>
              </a:rPr>
              <a:t>单击添加文本 单击添加文本</a:t>
            </a:r>
          </a:p>
          <a:p>
            <a:pPr algn="ctr">
              <a:lnSpc>
                <a:spcPct val="120000"/>
              </a:lnSpc>
            </a:pPr>
            <a:r>
              <a:rPr lang="zh-CN" altLang="en-US" sz="1333" dirty="0">
                <a:solidFill>
                  <a:schemeClr val="bg1"/>
                </a:solidFill>
                <a:ea typeface="微软雅黑" panose="020B0503020204020204" pitchFamily="34" charset="-122"/>
              </a:rPr>
              <a:t>单击添加文本 单击添加文本</a:t>
            </a:r>
          </a:p>
        </p:txBody>
      </p:sp>
      <p:sp>
        <p:nvSpPr>
          <p:cNvPr id="21" name="Text Box 38">
            <a:extLst>
              <a:ext uri="{FF2B5EF4-FFF2-40B4-BE49-F238E27FC236}">
                <a16:creationId xmlns:a16="http://schemas.microsoft.com/office/drawing/2014/main" xmlns="" id="{26554F18-1964-4745-8FC8-BDFB94471025}"/>
              </a:ext>
            </a:extLst>
          </p:cNvPr>
          <p:cNvSpPr txBox="1">
            <a:spLocks noChangeArrowheads="1"/>
          </p:cNvSpPr>
          <p:nvPr/>
        </p:nvSpPr>
        <p:spPr bwMode="auto">
          <a:xfrm>
            <a:off x="6135828" y="4770967"/>
            <a:ext cx="2291012" cy="83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333">
                <a:solidFill>
                  <a:schemeClr val="bg1"/>
                </a:solidFill>
                <a:ea typeface="微软雅黑" panose="020B0503020204020204" pitchFamily="34" charset="-122"/>
              </a:rPr>
              <a:t>单击添加文本 单击添加文本</a:t>
            </a:r>
          </a:p>
          <a:p>
            <a:pPr algn="ctr">
              <a:lnSpc>
                <a:spcPct val="120000"/>
              </a:lnSpc>
            </a:pPr>
            <a:r>
              <a:rPr lang="zh-CN" altLang="en-US" sz="1333">
                <a:solidFill>
                  <a:schemeClr val="bg1"/>
                </a:solidFill>
                <a:ea typeface="微软雅黑" panose="020B0503020204020204" pitchFamily="34" charset="-122"/>
              </a:rPr>
              <a:t>单击添加文本 单击添加文本</a:t>
            </a:r>
          </a:p>
          <a:p>
            <a:pPr algn="ctr">
              <a:lnSpc>
                <a:spcPct val="120000"/>
              </a:lnSpc>
            </a:pPr>
            <a:r>
              <a:rPr lang="zh-CN" altLang="en-US" sz="1333">
                <a:solidFill>
                  <a:schemeClr val="bg1"/>
                </a:solidFill>
                <a:ea typeface="微软雅黑" panose="020B0503020204020204" pitchFamily="34" charset="-122"/>
              </a:rPr>
              <a:t>单击添加文本 单击添加文本</a:t>
            </a:r>
          </a:p>
        </p:txBody>
      </p:sp>
      <p:sp>
        <p:nvSpPr>
          <p:cNvPr id="22" name="Text Box 38">
            <a:extLst>
              <a:ext uri="{FF2B5EF4-FFF2-40B4-BE49-F238E27FC236}">
                <a16:creationId xmlns:a16="http://schemas.microsoft.com/office/drawing/2014/main" xmlns="" id="{E07ECAC0-081A-4B8C-B815-ACC769ED7EE5}"/>
              </a:ext>
            </a:extLst>
          </p:cNvPr>
          <p:cNvSpPr txBox="1">
            <a:spLocks noChangeArrowheads="1"/>
          </p:cNvSpPr>
          <p:nvPr/>
        </p:nvSpPr>
        <p:spPr bwMode="auto">
          <a:xfrm>
            <a:off x="8498028" y="1879601"/>
            <a:ext cx="2291012" cy="83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333">
                <a:solidFill>
                  <a:schemeClr val="bg1"/>
                </a:solidFill>
                <a:ea typeface="微软雅黑" panose="020B0503020204020204" pitchFamily="34" charset="-122"/>
              </a:rPr>
              <a:t>单击添加文本 单击添加文本</a:t>
            </a:r>
          </a:p>
          <a:p>
            <a:pPr algn="ctr">
              <a:lnSpc>
                <a:spcPct val="120000"/>
              </a:lnSpc>
            </a:pPr>
            <a:r>
              <a:rPr lang="zh-CN" altLang="en-US" sz="1333">
                <a:solidFill>
                  <a:schemeClr val="bg1"/>
                </a:solidFill>
                <a:ea typeface="微软雅黑" panose="020B0503020204020204" pitchFamily="34" charset="-122"/>
              </a:rPr>
              <a:t>单击添加文本 单击添加文本</a:t>
            </a:r>
          </a:p>
          <a:p>
            <a:pPr algn="ctr">
              <a:lnSpc>
                <a:spcPct val="120000"/>
              </a:lnSpc>
            </a:pPr>
            <a:r>
              <a:rPr lang="zh-CN" altLang="en-US" sz="1333">
                <a:solidFill>
                  <a:schemeClr val="bg1"/>
                </a:solidFill>
                <a:ea typeface="微软雅黑" panose="020B0503020204020204" pitchFamily="34" charset="-122"/>
              </a:rPr>
              <a:t>单击添加文本 单击添加文本</a:t>
            </a:r>
          </a:p>
        </p:txBody>
      </p:sp>
      <p:sp>
        <p:nvSpPr>
          <p:cNvPr id="23" name="WordArt 23">
            <a:extLst>
              <a:ext uri="{FF2B5EF4-FFF2-40B4-BE49-F238E27FC236}">
                <a16:creationId xmlns:a16="http://schemas.microsoft.com/office/drawing/2014/main" xmlns="" id="{33EBA1D6-AF92-4158-B5E2-253835C27F2B}"/>
              </a:ext>
            </a:extLst>
          </p:cNvPr>
          <p:cNvSpPr>
            <a:spLocks noChangeArrowheads="1" noChangeShapeType="1"/>
          </p:cNvSpPr>
          <p:nvPr/>
        </p:nvSpPr>
        <p:spPr bwMode="auto">
          <a:xfrm>
            <a:off x="1727200" y="2571751"/>
            <a:ext cx="1634067" cy="1183216"/>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451951"/>
              </a:avLst>
            </a:prstTxWarp>
          </a:bodyPr>
          <a:lstStyle/>
          <a:p>
            <a:pPr algn="ctr"/>
            <a:r>
              <a:rPr lang="zh-CN" altLang="en-US" sz="4800" kern="10">
                <a:solidFill>
                  <a:schemeClr val="bg1"/>
                </a:solidFill>
                <a:latin typeface="微软雅黑" panose="020B0503020204020204" pitchFamily="34" charset="-122"/>
                <a:ea typeface="微软雅黑" panose="020B0503020204020204" pitchFamily="34" charset="-122"/>
              </a:rPr>
              <a:t>点击添加标题文本</a:t>
            </a:r>
          </a:p>
        </p:txBody>
      </p:sp>
      <p:sp>
        <p:nvSpPr>
          <p:cNvPr id="24" name="WordArt 24">
            <a:extLst>
              <a:ext uri="{FF2B5EF4-FFF2-40B4-BE49-F238E27FC236}">
                <a16:creationId xmlns:a16="http://schemas.microsoft.com/office/drawing/2014/main" xmlns="" id="{EB5A5778-CF64-4052-91ED-0EFCADDA5A90}"/>
              </a:ext>
            </a:extLst>
          </p:cNvPr>
          <p:cNvSpPr>
            <a:spLocks noChangeArrowheads="1" noChangeShapeType="1"/>
          </p:cNvSpPr>
          <p:nvPr/>
        </p:nvSpPr>
        <p:spPr bwMode="auto">
          <a:xfrm>
            <a:off x="6479117" y="2565401"/>
            <a:ext cx="1634067" cy="1181100"/>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450813"/>
              </a:avLst>
            </a:prstTxWarp>
          </a:bodyPr>
          <a:lstStyle/>
          <a:p>
            <a:pPr algn="ctr"/>
            <a:r>
              <a:rPr lang="zh-CN" altLang="en-US" sz="4800" kern="10">
                <a:solidFill>
                  <a:schemeClr val="bg1"/>
                </a:solidFill>
                <a:latin typeface="微软雅黑" panose="020B0503020204020204" pitchFamily="34" charset="-122"/>
                <a:ea typeface="微软雅黑" panose="020B0503020204020204" pitchFamily="34" charset="-122"/>
              </a:rPr>
              <a:t>点击添加标题文本</a:t>
            </a:r>
          </a:p>
        </p:txBody>
      </p:sp>
      <p:sp>
        <p:nvSpPr>
          <p:cNvPr id="25" name="WordArt 25">
            <a:extLst>
              <a:ext uri="{FF2B5EF4-FFF2-40B4-BE49-F238E27FC236}">
                <a16:creationId xmlns:a16="http://schemas.microsoft.com/office/drawing/2014/main" xmlns="" id="{357D3215-D71B-4231-B81B-7839C4C5614D}"/>
              </a:ext>
            </a:extLst>
          </p:cNvPr>
          <p:cNvSpPr>
            <a:spLocks noChangeArrowheads="1" noChangeShapeType="1"/>
          </p:cNvSpPr>
          <p:nvPr/>
        </p:nvSpPr>
        <p:spPr bwMode="auto">
          <a:xfrm>
            <a:off x="4171951" y="4030134"/>
            <a:ext cx="1532467" cy="886884"/>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fromWordArt="1">
            <a:prstTxWarp prst="textArchDown">
              <a:avLst>
                <a:gd name="adj" fmla="val 0"/>
              </a:avLst>
            </a:prstTxWarp>
          </a:bodyPr>
          <a:lstStyle/>
          <a:p>
            <a:pPr algn="ctr"/>
            <a:r>
              <a:rPr lang="zh-CN" altLang="en-US" sz="4800" kern="10">
                <a:solidFill>
                  <a:schemeClr val="bg1"/>
                </a:solidFill>
                <a:latin typeface="微软雅黑" panose="020B0503020204020204" pitchFamily="34" charset="-122"/>
                <a:ea typeface="微软雅黑" panose="020B0503020204020204" pitchFamily="34" charset="-122"/>
              </a:rPr>
              <a:t>点击添加标题文本</a:t>
            </a:r>
          </a:p>
        </p:txBody>
      </p:sp>
      <p:sp>
        <p:nvSpPr>
          <p:cNvPr id="26" name="WordArt 26">
            <a:extLst>
              <a:ext uri="{FF2B5EF4-FFF2-40B4-BE49-F238E27FC236}">
                <a16:creationId xmlns:a16="http://schemas.microsoft.com/office/drawing/2014/main" xmlns="" id="{10AB0907-8D07-4BCD-BC42-738B628AF08C}"/>
              </a:ext>
            </a:extLst>
          </p:cNvPr>
          <p:cNvSpPr>
            <a:spLocks noChangeArrowheads="1" noChangeShapeType="1"/>
          </p:cNvSpPr>
          <p:nvPr/>
        </p:nvSpPr>
        <p:spPr bwMode="auto">
          <a:xfrm>
            <a:off x="8942918" y="4064001"/>
            <a:ext cx="1490133" cy="861484"/>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fromWordArt="1">
            <a:prstTxWarp prst="textArchDown">
              <a:avLst>
                <a:gd name="adj" fmla="val 0"/>
              </a:avLst>
            </a:prstTxWarp>
          </a:bodyPr>
          <a:lstStyle/>
          <a:p>
            <a:pPr algn="ctr"/>
            <a:r>
              <a:rPr lang="zh-CN" altLang="en-US" sz="4800" kern="10">
                <a:solidFill>
                  <a:schemeClr val="bg1"/>
                </a:solidFill>
                <a:latin typeface="微软雅黑" panose="020B0503020204020204" pitchFamily="34" charset="-122"/>
                <a:ea typeface="微软雅黑" panose="020B0503020204020204" pitchFamily="34" charset="-122"/>
              </a:rPr>
              <a:t>点击添加标题文本</a:t>
            </a:r>
          </a:p>
        </p:txBody>
      </p:sp>
      <p:sp>
        <p:nvSpPr>
          <p:cNvPr id="27" name="文本框 26">
            <a:extLst>
              <a:ext uri="{FF2B5EF4-FFF2-40B4-BE49-F238E27FC236}">
                <a16:creationId xmlns:a16="http://schemas.microsoft.com/office/drawing/2014/main" xmlns="" id="{D5109E95-8243-4304-AD69-6DBC3BC3901C}"/>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28" name="圆角矩形 1">
            <a:extLst>
              <a:ext uri="{FF2B5EF4-FFF2-40B4-BE49-F238E27FC236}">
                <a16:creationId xmlns:a16="http://schemas.microsoft.com/office/drawing/2014/main" xmlns="" id="{5989AA76-EB2B-4B67-8CA2-E04D93E01183}"/>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013387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500" fill="hold"/>
                                        <p:tgtEl>
                                          <p:spTgt spid="23"/>
                                        </p:tgtEl>
                                        <p:attrNameLst>
                                          <p:attrName>ppt_w</p:attrName>
                                        </p:attrNameLst>
                                      </p:cBhvr>
                                      <p:tavLst>
                                        <p:tav tm="0">
                                          <p:val>
                                            <p:fltVal val="0"/>
                                          </p:val>
                                        </p:tav>
                                        <p:tav tm="100000">
                                          <p:val>
                                            <p:strVal val="#ppt_w"/>
                                          </p:val>
                                        </p:tav>
                                      </p:tavLst>
                                    </p:anim>
                                    <p:anim calcmode="lin" valueType="num">
                                      <p:cBhvr>
                                        <p:cTn id="11" dur="500" fill="hold"/>
                                        <p:tgtEl>
                                          <p:spTgt spid="23"/>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50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50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childTnLst>
                                </p:cTn>
                              </p:par>
                              <p:par>
                                <p:cTn id="20" presetID="12" presetClass="entr" presetSubtype="1" fill="hold" grpId="0" nodeType="withEffect">
                                  <p:stCondLst>
                                    <p:cond delay="1000"/>
                                  </p:stCondLst>
                                  <p:childTnLst>
                                    <p:set>
                                      <p:cBhvr>
                                        <p:cTn id="21" dur="1" fill="hold">
                                          <p:stCondLst>
                                            <p:cond delay="0"/>
                                          </p:stCondLst>
                                        </p:cTn>
                                        <p:tgtEl>
                                          <p:spTgt spid="11"/>
                                        </p:tgtEl>
                                        <p:attrNameLst>
                                          <p:attrName>style.visibility</p:attrName>
                                        </p:attrNameLst>
                                      </p:cBhvr>
                                      <p:to>
                                        <p:strVal val="visible"/>
                                      </p:to>
                                    </p:set>
                                    <p:animEffect transition="in" filter="slide(fromTop)">
                                      <p:cBhvr>
                                        <p:cTn id="22" dur="500"/>
                                        <p:tgtEl>
                                          <p:spTgt spid="11"/>
                                        </p:tgtEl>
                                      </p:cBhvr>
                                    </p:animEffect>
                                  </p:childTnLst>
                                </p:cTn>
                              </p:par>
                              <p:par>
                                <p:cTn id="23" presetID="12" presetClass="entr" presetSubtype="1" fill="hold" grpId="0" nodeType="withEffect">
                                  <p:stCondLst>
                                    <p:cond delay="1000"/>
                                  </p:stCondLst>
                                  <p:childTnLst>
                                    <p:set>
                                      <p:cBhvr>
                                        <p:cTn id="24" dur="1" fill="hold">
                                          <p:stCondLst>
                                            <p:cond delay="0"/>
                                          </p:stCondLst>
                                        </p:cTn>
                                        <p:tgtEl>
                                          <p:spTgt spid="19"/>
                                        </p:tgtEl>
                                        <p:attrNameLst>
                                          <p:attrName>style.visibility</p:attrName>
                                        </p:attrNameLst>
                                      </p:cBhvr>
                                      <p:to>
                                        <p:strVal val="visible"/>
                                      </p:to>
                                    </p:set>
                                    <p:animEffect transition="in" filter="slide(fromTop)">
                                      <p:cBhvr>
                                        <p:cTn id="25" dur="500"/>
                                        <p:tgtEl>
                                          <p:spTgt spid="19"/>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par>
                                <p:cTn id="29" presetID="23" presetClass="entr" presetSubtype="16" fill="hold" grpId="0" nodeType="withEffect">
                                  <p:stCondLst>
                                    <p:cond delay="50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100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100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childTnLst>
                                </p:cTn>
                              </p:par>
                              <p:par>
                                <p:cTn id="41" presetID="12" presetClass="entr" presetSubtype="4" fill="hold" grpId="0" nodeType="withEffect">
                                  <p:stCondLst>
                                    <p:cond delay="1500"/>
                                  </p:stCondLst>
                                  <p:childTnLst>
                                    <p:set>
                                      <p:cBhvr>
                                        <p:cTn id="42" dur="1" fill="hold">
                                          <p:stCondLst>
                                            <p:cond delay="0"/>
                                          </p:stCondLst>
                                        </p:cTn>
                                        <p:tgtEl>
                                          <p:spTgt spid="12"/>
                                        </p:tgtEl>
                                        <p:attrNameLst>
                                          <p:attrName>style.visibility</p:attrName>
                                        </p:attrNameLst>
                                      </p:cBhvr>
                                      <p:to>
                                        <p:strVal val="visible"/>
                                      </p:to>
                                    </p:set>
                                    <p:animEffect transition="in" filter="slide(fromBottom)">
                                      <p:cBhvr>
                                        <p:cTn id="43" dur="500"/>
                                        <p:tgtEl>
                                          <p:spTgt spid="12"/>
                                        </p:tgtEl>
                                      </p:cBhvr>
                                    </p:animEffect>
                                  </p:childTnLst>
                                </p:cTn>
                              </p:par>
                              <p:par>
                                <p:cTn id="44" presetID="12" presetClass="entr" presetSubtype="4" fill="hold" grpId="0" nodeType="withEffect">
                                  <p:stCondLst>
                                    <p:cond delay="1500"/>
                                  </p:stCondLst>
                                  <p:childTnLst>
                                    <p:set>
                                      <p:cBhvr>
                                        <p:cTn id="45" dur="1" fill="hold">
                                          <p:stCondLst>
                                            <p:cond delay="0"/>
                                          </p:stCondLst>
                                        </p:cTn>
                                        <p:tgtEl>
                                          <p:spTgt spid="20"/>
                                        </p:tgtEl>
                                        <p:attrNameLst>
                                          <p:attrName>style.visibility</p:attrName>
                                        </p:attrNameLst>
                                      </p:cBhvr>
                                      <p:to>
                                        <p:strVal val="visible"/>
                                      </p:to>
                                    </p:set>
                                    <p:animEffect transition="in" filter="slide(fromBottom)">
                                      <p:cBhvr>
                                        <p:cTn id="46" dur="500"/>
                                        <p:tgtEl>
                                          <p:spTgt spid="20"/>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par>
                                <p:cTn id="50" presetID="23" presetClass="entr" presetSubtype="16" fill="hold" grpId="0" nodeType="withEffect">
                                  <p:stCondLst>
                                    <p:cond delay="100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150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1500"/>
                                  </p:stCondLst>
                                  <p:childTnLst>
                                    <p:set>
                                      <p:cBhvr>
                                        <p:cTn id="59" dur="1" fill="hold">
                                          <p:stCondLst>
                                            <p:cond delay="0"/>
                                          </p:stCondLst>
                                        </p:cTn>
                                        <p:tgtEl>
                                          <p:spTgt spid="17"/>
                                        </p:tgtEl>
                                        <p:attrNameLst>
                                          <p:attrName>style.visibility</p:attrName>
                                        </p:attrNameLst>
                                      </p:cBhvr>
                                      <p:to>
                                        <p:strVal val="visible"/>
                                      </p:to>
                                    </p:set>
                                    <p:anim calcmode="lin" valueType="num">
                                      <p:cBhvr>
                                        <p:cTn id="60" dur="500" fill="hold"/>
                                        <p:tgtEl>
                                          <p:spTgt spid="17"/>
                                        </p:tgtEl>
                                        <p:attrNameLst>
                                          <p:attrName>ppt_w</p:attrName>
                                        </p:attrNameLst>
                                      </p:cBhvr>
                                      <p:tavLst>
                                        <p:tav tm="0">
                                          <p:val>
                                            <p:fltVal val="0"/>
                                          </p:val>
                                        </p:tav>
                                        <p:tav tm="100000">
                                          <p:val>
                                            <p:strVal val="#ppt_w"/>
                                          </p:val>
                                        </p:tav>
                                      </p:tavLst>
                                    </p:anim>
                                    <p:anim calcmode="lin" valueType="num">
                                      <p:cBhvr>
                                        <p:cTn id="61" dur="500" fill="hold"/>
                                        <p:tgtEl>
                                          <p:spTgt spid="17"/>
                                        </p:tgtEl>
                                        <p:attrNameLst>
                                          <p:attrName>ppt_h</p:attrName>
                                        </p:attrNameLst>
                                      </p:cBhvr>
                                      <p:tavLst>
                                        <p:tav tm="0">
                                          <p:val>
                                            <p:fltVal val="0"/>
                                          </p:val>
                                        </p:tav>
                                        <p:tav tm="100000">
                                          <p:val>
                                            <p:strVal val="#ppt_h"/>
                                          </p:val>
                                        </p:tav>
                                      </p:tavLst>
                                    </p:anim>
                                  </p:childTnLst>
                                </p:cTn>
                              </p:par>
                              <p:par>
                                <p:cTn id="62" presetID="12" presetClass="entr" presetSubtype="1" fill="hold" grpId="0" nodeType="withEffect">
                                  <p:stCondLst>
                                    <p:cond delay="2000"/>
                                  </p:stCondLst>
                                  <p:childTnLst>
                                    <p:set>
                                      <p:cBhvr>
                                        <p:cTn id="63" dur="1" fill="hold">
                                          <p:stCondLst>
                                            <p:cond delay="0"/>
                                          </p:stCondLst>
                                        </p:cTn>
                                        <p:tgtEl>
                                          <p:spTgt spid="13"/>
                                        </p:tgtEl>
                                        <p:attrNameLst>
                                          <p:attrName>style.visibility</p:attrName>
                                        </p:attrNameLst>
                                      </p:cBhvr>
                                      <p:to>
                                        <p:strVal val="visible"/>
                                      </p:to>
                                    </p:set>
                                    <p:animEffect transition="in" filter="slide(fromTop)">
                                      <p:cBhvr>
                                        <p:cTn id="64" dur="500"/>
                                        <p:tgtEl>
                                          <p:spTgt spid="13"/>
                                        </p:tgtEl>
                                      </p:cBhvr>
                                    </p:animEffect>
                                  </p:childTnLst>
                                </p:cTn>
                              </p:par>
                              <p:par>
                                <p:cTn id="65" presetID="12" presetClass="entr" presetSubtype="1" fill="hold" grpId="0" nodeType="withEffect">
                                  <p:stCondLst>
                                    <p:cond delay="2000"/>
                                  </p:stCondLst>
                                  <p:childTnLst>
                                    <p:set>
                                      <p:cBhvr>
                                        <p:cTn id="66" dur="1" fill="hold">
                                          <p:stCondLst>
                                            <p:cond delay="0"/>
                                          </p:stCondLst>
                                        </p:cTn>
                                        <p:tgtEl>
                                          <p:spTgt spid="21"/>
                                        </p:tgtEl>
                                        <p:attrNameLst>
                                          <p:attrName>style.visibility</p:attrName>
                                        </p:attrNameLst>
                                      </p:cBhvr>
                                      <p:to>
                                        <p:strVal val="visible"/>
                                      </p:to>
                                    </p:set>
                                    <p:animEffect transition="in" filter="slide(fromTop)">
                                      <p:cBhvr>
                                        <p:cTn id="67" dur="500"/>
                                        <p:tgtEl>
                                          <p:spTgt spid="21"/>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par>
                                <p:cTn id="71" presetID="23" presetClass="entr" presetSubtype="16"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childTnLst>
                                </p:cTn>
                              </p:par>
                              <p:par>
                                <p:cTn id="75" presetID="23" presetClass="entr" presetSubtype="16" fill="hold" grpId="0" nodeType="withEffect">
                                  <p:stCondLst>
                                    <p:cond delay="200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childTnLst>
                                </p:cTn>
                              </p:par>
                              <p:par>
                                <p:cTn id="79" presetID="23" presetClass="entr" presetSubtype="16" fill="hold" grpId="0" nodeType="withEffect">
                                  <p:stCondLst>
                                    <p:cond delay="200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childTnLst>
                                </p:cTn>
                              </p:par>
                              <p:par>
                                <p:cTn id="83" presetID="12" presetClass="entr" presetSubtype="4" fill="hold" grpId="0" nodeType="withEffect">
                                  <p:stCondLst>
                                    <p:cond delay="2500"/>
                                  </p:stCondLst>
                                  <p:childTnLst>
                                    <p:set>
                                      <p:cBhvr>
                                        <p:cTn id="84" dur="1" fill="hold">
                                          <p:stCondLst>
                                            <p:cond delay="0"/>
                                          </p:stCondLst>
                                        </p:cTn>
                                        <p:tgtEl>
                                          <p:spTgt spid="14"/>
                                        </p:tgtEl>
                                        <p:attrNameLst>
                                          <p:attrName>style.visibility</p:attrName>
                                        </p:attrNameLst>
                                      </p:cBhvr>
                                      <p:to>
                                        <p:strVal val="visible"/>
                                      </p:to>
                                    </p:set>
                                    <p:animEffect transition="in" filter="slide(fromBottom)">
                                      <p:cBhvr>
                                        <p:cTn id="85" dur="500"/>
                                        <p:tgtEl>
                                          <p:spTgt spid="14"/>
                                        </p:tgtEl>
                                      </p:cBhvr>
                                    </p:animEffect>
                                  </p:childTnLst>
                                </p:cTn>
                              </p:par>
                              <p:par>
                                <p:cTn id="86" presetID="12" presetClass="entr" presetSubtype="4" fill="hold" grpId="0" nodeType="withEffect">
                                  <p:stCondLst>
                                    <p:cond delay="2500"/>
                                  </p:stCondLst>
                                  <p:childTnLst>
                                    <p:set>
                                      <p:cBhvr>
                                        <p:cTn id="87" dur="1" fill="hold">
                                          <p:stCondLst>
                                            <p:cond delay="0"/>
                                          </p:stCondLst>
                                        </p:cTn>
                                        <p:tgtEl>
                                          <p:spTgt spid="22"/>
                                        </p:tgtEl>
                                        <p:attrNameLst>
                                          <p:attrName>style.visibility</p:attrName>
                                        </p:attrNameLst>
                                      </p:cBhvr>
                                      <p:to>
                                        <p:strVal val="visible"/>
                                      </p:to>
                                    </p:set>
                                    <p:animEffect transition="in" filter="slide(fromBottom)">
                                      <p:cBhvr>
                                        <p:cTn id="8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autoUpdateAnimBg="0"/>
      <p:bldP spid="8" grpId="0" animBg="1"/>
      <p:bldP spid="9" grpId="0" animBg="1"/>
      <p:bldP spid="10" grpId="0" animBg="1"/>
      <p:bldP spid="11" grpId="0" animBg="1"/>
      <p:bldP spid="12" grpId="0" animBg="1"/>
      <p:bldP spid="13" grpId="0" animBg="1"/>
      <p:bldP spid="14" grpId="0" animBg="1"/>
      <p:bldP spid="15" grpId="0" autoUpdateAnimBg="0"/>
      <p:bldP spid="16" grpId="0" autoUpdateAnimBg="0"/>
      <p:bldP spid="17" grpId="0" autoUpdateAnimBg="0"/>
      <p:bldP spid="18" grpId="0" autoUpdateAnimBg="0"/>
      <p:bldP spid="19" grpId="0" autoUpdateAnimBg="0"/>
      <p:bldP spid="20" grpId="0" autoUpdateAnimBg="0"/>
      <p:bldP spid="21" grpId="0" autoUpdateAnimBg="0"/>
      <p:bldP spid="22" grpId="0" autoUpdateAnimBg="0"/>
      <p:bldP spid="23" grpId="0"/>
      <p:bldP spid="24" grpId="0"/>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3">
            <a:extLst>
              <a:ext uri="{FF2B5EF4-FFF2-40B4-BE49-F238E27FC236}">
                <a16:creationId xmlns:a16="http://schemas.microsoft.com/office/drawing/2014/main" xmlns="" id="{DD618E62-6B7D-461F-8F2A-332CE6337C09}"/>
              </a:ext>
            </a:extLst>
          </p:cNvPr>
          <p:cNvCxnSpPr>
            <a:cxnSpLocks noChangeShapeType="1"/>
          </p:cNvCxnSpPr>
          <p:nvPr/>
        </p:nvCxnSpPr>
        <p:spPr bwMode="auto">
          <a:xfrm>
            <a:off x="4657686" y="843683"/>
            <a:ext cx="0" cy="5157787"/>
          </a:xfrm>
          <a:prstGeom prst="line">
            <a:avLst/>
          </a:prstGeom>
          <a:noFill/>
          <a:ln w="6350" cmpd="sng">
            <a:solidFill>
              <a:schemeClr val="bg1"/>
            </a:solidFill>
            <a:round/>
          </a:ln>
          <a:extLst>
            <a:ext uri="{909E8E84-426E-40DD-AFC4-6F175D3DCCD1}">
              <a14:hiddenFill xmlns:a14="http://schemas.microsoft.com/office/drawing/2010/main">
                <a:noFill/>
              </a14:hiddenFill>
            </a:ext>
          </a:extLst>
        </p:spPr>
      </p:cxnSp>
      <p:sp>
        <p:nvSpPr>
          <p:cNvPr id="3" name="椭圆 14">
            <a:extLst>
              <a:ext uri="{FF2B5EF4-FFF2-40B4-BE49-F238E27FC236}">
                <a16:creationId xmlns:a16="http://schemas.microsoft.com/office/drawing/2014/main" xmlns="" id="{6DF4CE49-5C13-4327-9693-7EAC3DD67EDF}"/>
              </a:ext>
            </a:extLst>
          </p:cNvPr>
          <p:cNvSpPr>
            <a:spLocks noChangeArrowheads="1"/>
          </p:cNvSpPr>
          <p:nvPr/>
        </p:nvSpPr>
        <p:spPr bwMode="auto">
          <a:xfrm>
            <a:off x="4589425" y="1681883"/>
            <a:ext cx="128587" cy="128587"/>
          </a:xfrm>
          <a:prstGeom prst="ellipse">
            <a:avLst/>
          </a:prstGeom>
          <a:solidFill>
            <a:schemeClr val="bg1"/>
          </a:solidFill>
          <a:ln>
            <a:noFill/>
          </a:ln>
          <a:extLst/>
        </p:spPr>
        <p:txBody>
          <a:bodyPr lIns="91440" tIns="45720" rIns="91440" bIns="4572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chemeClr val="bg1"/>
              </a:solidFill>
            </a:endParaRPr>
          </a:p>
        </p:txBody>
      </p:sp>
      <p:sp>
        <p:nvSpPr>
          <p:cNvPr id="4" name="椭圆 15">
            <a:extLst>
              <a:ext uri="{FF2B5EF4-FFF2-40B4-BE49-F238E27FC236}">
                <a16:creationId xmlns:a16="http://schemas.microsoft.com/office/drawing/2014/main" xmlns="" id="{E68782D8-1207-4CC4-9DEA-B4399ED66B06}"/>
              </a:ext>
            </a:extLst>
          </p:cNvPr>
          <p:cNvSpPr>
            <a:spLocks noChangeArrowheads="1"/>
          </p:cNvSpPr>
          <p:nvPr/>
        </p:nvSpPr>
        <p:spPr bwMode="auto">
          <a:xfrm>
            <a:off x="4589425" y="3358283"/>
            <a:ext cx="128587" cy="128587"/>
          </a:xfrm>
          <a:prstGeom prst="ellipse">
            <a:avLst/>
          </a:prstGeom>
          <a:solidFill>
            <a:schemeClr val="bg1"/>
          </a:solidFill>
          <a:ln>
            <a:noFill/>
          </a:ln>
          <a:extLst/>
        </p:spPr>
        <p:txBody>
          <a:bodyPr lIns="91440" tIns="45720" rIns="91440" bIns="4572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chemeClr val="bg1"/>
              </a:solidFill>
            </a:endParaRPr>
          </a:p>
        </p:txBody>
      </p:sp>
      <p:sp>
        <p:nvSpPr>
          <p:cNvPr id="5" name="椭圆 16">
            <a:extLst>
              <a:ext uri="{FF2B5EF4-FFF2-40B4-BE49-F238E27FC236}">
                <a16:creationId xmlns:a16="http://schemas.microsoft.com/office/drawing/2014/main" xmlns="" id="{BB9005CC-1A99-4CCD-A4E7-D92CA19F2730}"/>
              </a:ext>
            </a:extLst>
          </p:cNvPr>
          <p:cNvSpPr>
            <a:spLocks noChangeArrowheads="1"/>
          </p:cNvSpPr>
          <p:nvPr/>
        </p:nvSpPr>
        <p:spPr bwMode="auto">
          <a:xfrm>
            <a:off x="4589425" y="5036269"/>
            <a:ext cx="128587" cy="128588"/>
          </a:xfrm>
          <a:prstGeom prst="ellipse">
            <a:avLst/>
          </a:prstGeom>
          <a:solidFill>
            <a:schemeClr val="bg1"/>
          </a:solidFill>
          <a:ln>
            <a:noFill/>
          </a:ln>
          <a:extLst/>
        </p:spPr>
        <p:txBody>
          <a:bodyPr lIns="91440" tIns="45720" rIns="91440" bIns="4572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chemeClr val="bg1"/>
              </a:solidFill>
            </a:endParaRPr>
          </a:p>
        </p:txBody>
      </p:sp>
      <p:grpSp>
        <p:nvGrpSpPr>
          <p:cNvPr id="6" name="组合 5">
            <a:extLst>
              <a:ext uri="{FF2B5EF4-FFF2-40B4-BE49-F238E27FC236}">
                <a16:creationId xmlns:a16="http://schemas.microsoft.com/office/drawing/2014/main" xmlns="" id="{E24F1C89-079D-4A4C-A540-43273DEC9713}"/>
              </a:ext>
            </a:extLst>
          </p:cNvPr>
          <p:cNvGrpSpPr/>
          <p:nvPr/>
        </p:nvGrpSpPr>
        <p:grpSpPr bwMode="auto">
          <a:xfrm>
            <a:off x="2911436" y="1108795"/>
            <a:ext cx="1276351" cy="1274763"/>
            <a:chOff x="0" y="0"/>
            <a:chExt cx="1275488" cy="1275488"/>
          </a:xfrm>
        </p:grpSpPr>
        <p:sp>
          <p:nvSpPr>
            <p:cNvPr id="7" name="泪滴形 7">
              <a:extLst>
                <a:ext uri="{FF2B5EF4-FFF2-40B4-BE49-F238E27FC236}">
                  <a16:creationId xmlns:a16="http://schemas.microsoft.com/office/drawing/2014/main" xmlns="" id="{2817DEFA-F0FE-4BF1-935A-58D90F133C31}"/>
                </a:ext>
              </a:extLst>
            </p:cNvPr>
            <p:cNvSpPr/>
            <p:nvPr/>
          </p:nvSpPr>
          <p:spPr bwMode="auto">
            <a:xfrm rot="2700000">
              <a:off x="0" y="0"/>
              <a:ext cx="1275488" cy="1275488"/>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rgbClr val="E2B13B"/>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solidFill>
                  <a:schemeClr val="bg1"/>
                </a:solidFill>
              </a:endParaRPr>
            </a:p>
          </p:txBody>
        </p:sp>
        <p:sp>
          <p:nvSpPr>
            <p:cNvPr id="8" name="文本框 17">
              <a:extLst>
                <a:ext uri="{FF2B5EF4-FFF2-40B4-BE49-F238E27FC236}">
                  <a16:creationId xmlns:a16="http://schemas.microsoft.com/office/drawing/2014/main" xmlns="" id="{A3C19D67-BBE0-427E-9D80-F36BDE5EC82C}"/>
                </a:ext>
              </a:extLst>
            </p:cNvPr>
            <p:cNvSpPr txBox="1">
              <a:spLocks noChangeArrowheads="1"/>
            </p:cNvSpPr>
            <p:nvPr/>
          </p:nvSpPr>
          <p:spPr bwMode="auto">
            <a:xfrm>
              <a:off x="329039" y="437689"/>
              <a:ext cx="875762" cy="4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chemeClr val="bg1"/>
                  </a:solidFill>
                  <a:latin typeface="微软雅黑" panose="020B0503020204020204" pitchFamily="34" charset="-122"/>
                  <a:ea typeface="微软雅黑" panose="020B0503020204020204" pitchFamily="34" charset="-122"/>
                </a:rPr>
                <a:t>文本</a:t>
              </a:r>
            </a:p>
          </p:txBody>
        </p:sp>
      </p:grpSp>
      <p:grpSp>
        <p:nvGrpSpPr>
          <p:cNvPr id="9" name="组合 28">
            <a:extLst>
              <a:ext uri="{FF2B5EF4-FFF2-40B4-BE49-F238E27FC236}">
                <a16:creationId xmlns:a16="http://schemas.microsoft.com/office/drawing/2014/main" xmlns="" id="{D57A8A1E-EFA1-450C-925F-C39FA384F586}"/>
              </a:ext>
            </a:extLst>
          </p:cNvPr>
          <p:cNvGrpSpPr/>
          <p:nvPr/>
        </p:nvGrpSpPr>
        <p:grpSpPr bwMode="auto">
          <a:xfrm>
            <a:off x="2911436" y="2785193"/>
            <a:ext cx="1276351" cy="1276351"/>
            <a:chOff x="0" y="0"/>
            <a:chExt cx="1275488" cy="1275488"/>
          </a:xfrm>
        </p:grpSpPr>
        <p:sp>
          <p:nvSpPr>
            <p:cNvPr id="10" name="泪滴形 9">
              <a:extLst>
                <a:ext uri="{FF2B5EF4-FFF2-40B4-BE49-F238E27FC236}">
                  <a16:creationId xmlns:a16="http://schemas.microsoft.com/office/drawing/2014/main" xmlns="" id="{91CB8668-84EF-42AD-A2D0-9776A24B11FD}"/>
                </a:ext>
              </a:extLst>
            </p:cNvPr>
            <p:cNvSpPr/>
            <p:nvPr/>
          </p:nvSpPr>
          <p:spPr bwMode="auto">
            <a:xfrm rot="2700000">
              <a:off x="0" y="0"/>
              <a:ext cx="1275488" cy="1275488"/>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rgbClr val="E2B13B"/>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dirty="0">
                <a:solidFill>
                  <a:schemeClr val="bg1"/>
                </a:solidFill>
              </a:endParaRPr>
            </a:p>
          </p:txBody>
        </p:sp>
        <p:sp>
          <p:nvSpPr>
            <p:cNvPr id="11" name="文本框 18">
              <a:extLst>
                <a:ext uri="{FF2B5EF4-FFF2-40B4-BE49-F238E27FC236}">
                  <a16:creationId xmlns:a16="http://schemas.microsoft.com/office/drawing/2014/main" xmlns="" id="{76419624-B9AC-492C-A7D8-04B00E6B9D61}"/>
                </a:ext>
              </a:extLst>
            </p:cNvPr>
            <p:cNvSpPr txBox="1">
              <a:spLocks noChangeArrowheads="1"/>
            </p:cNvSpPr>
            <p:nvPr/>
          </p:nvSpPr>
          <p:spPr bwMode="auto">
            <a:xfrm>
              <a:off x="331574" y="437688"/>
              <a:ext cx="875762" cy="39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chemeClr val="bg1"/>
                  </a:solidFill>
                  <a:latin typeface="微软雅黑" panose="020B0503020204020204" pitchFamily="34" charset="-122"/>
                  <a:ea typeface="微软雅黑" panose="020B0503020204020204" pitchFamily="34" charset="-122"/>
                </a:rPr>
                <a:t>文本</a:t>
              </a:r>
            </a:p>
          </p:txBody>
        </p:sp>
      </p:grpSp>
      <p:grpSp>
        <p:nvGrpSpPr>
          <p:cNvPr id="12" name="组合 29">
            <a:extLst>
              <a:ext uri="{FF2B5EF4-FFF2-40B4-BE49-F238E27FC236}">
                <a16:creationId xmlns:a16="http://schemas.microsoft.com/office/drawing/2014/main" xmlns="" id="{25FE0745-150C-4E8E-9FBD-9A282CFE8F50}"/>
              </a:ext>
            </a:extLst>
          </p:cNvPr>
          <p:cNvGrpSpPr/>
          <p:nvPr/>
        </p:nvGrpSpPr>
        <p:grpSpPr bwMode="auto">
          <a:xfrm>
            <a:off x="2911436" y="4461593"/>
            <a:ext cx="1276351" cy="1276351"/>
            <a:chOff x="0" y="0"/>
            <a:chExt cx="1275488" cy="1275488"/>
          </a:xfrm>
        </p:grpSpPr>
        <p:sp>
          <p:nvSpPr>
            <p:cNvPr id="13" name="泪滴形 12">
              <a:extLst>
                <a:ext uri="{FF2B5EF4-FFF2-40B4-BE49-F238E27FC236}">
                  <a16:creationId xmlns:a16="http://schemas.microsoft.com/office/drawing/2014/main" xmlns="" id="{B86692DB-27F5-4DC4-8095-84438CF5E7FE}"/>
                </a:ext>
              </a:extLst>
            </p:cNvPr>
            <p:cNvSpPr/>
            <p:nvPr/>
          </p:nvSpPr>
          <p:spPr bwMode="auto">
            <a:xfrm rot="2700000">
              <a:off x="0" y="0"/>
              <a:ext cx="1275488" cy="1275488"/>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rgbClr val="E2B13B"/>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solidFill>
                  <a:schemeClr val="bg1"/>
                </a:solidFill>
              </a:endParaRPr>
            </a:p>
          </p:txBody>
        </p:sp>
        <p:sp>
          <p:nvSpPr>
            <p:cNvPr id="14" name="文本框 19">
              <a:extLst>
                <a:ext uri="{FF2B5EF4-FFF2-40B4-BE49-F238E27FC236}">
                  <a16:creationId xmlns:a16="http://schemas.microsoft.com/office/drawing/2014/main" xmlns="" id="{1A9CE9E3-31F0-48C5-BABB-77AB0560EF38}"/>
                </a:ext>
              </a:extLst>
            </p:cNvPr>
            <p:cNvSpPr txBox="1">
              <a:spLocks noChangeArrowheads="1"/>
            </p:cNvSpPr>
            <p:nvPr/>
          </p:nvSpPr>
          <p:spPr bwMode="auto">
            <a:xfrm>
              <a:off x="331574" y="437688"/>
              <a:ext cx="875762" cy="39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chemeClr val="bg1"/>
                  </a:solidFill>
                  <a:latin typeface="微软雅黑" panose="020B0503020204020204" pitchFamily="34" charset="-122"/>
                  <a:ea typeface="微软雅黑" panose="020B0503020204020204" pitchFamily="34" charset="-122"/>
                </a:rPr>
                <a:t>文本</a:t>
              </a:r>
            </a:p>
          </p:txBody>
        </p:sp>
      </p:grpSp>
      <p:sp>
        <p:nvSpPr>
          <p:cNvPr id="15" name="矩形 20">
            <a:extLst>
              <a:ext uri="{FF2B5EF4-FFF2-40B4-BE49-F238E27FC236}">
                <a16:creationId xmlns:a16="http://schemas.microsoft.com/office/drawing/2014/main" xmlns="" id="{864769F1-DB97-4CB7-989D-3DF0B805C47B}"/>
              </a:ext>
            </a:extLst>
          </p:cNvPr>
          <p:cNvSpPr>
            <a:spLocks noChangeArrowheads="1"/>
          </p:cNvSpPr>
          <p:nvPr/>
        </p:nvSpPr>
        <p:spPr bwMode="auto">
          <a:xfrm>
            <a:off x="5045038" y="1329456"/>
            <a:ext cx="2730500" cy="376237"/>
          </a:xfrm>
          <a:prstGeom prst="rect">
            <a:avLst/>
          </a:prstGeom>
          <a:solidFill>
            <a:srgbClr val="E2B13B"/>
          </a:solidFill>
          <a:ln>
            <a:noFill/>
          </a:ln>
          <a:extLst/>
        </p:spPr>
        <p:txBody>
          <a:bodyPr lIns="91440" tIns="45720" rIns="91440" bIns="4572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rPr>
              <a:t>点击此处添加您的文字</a:t>
            </a:r>
          </a:p>
        </p:txBody>
      </p:sp>
      <p:sp>
        <p:nvSpPr>
          <p:cNvPr id="16" name="TextBox 10">
            <a:extLst>
              <a:ext uri="{FF2B5EF4-FFF2-40B4-BE49-F238E27FC236}">
                <a16:creationId xmlns:a16="http://schemas.microsoft.com/office/drawing/2014/main" xmlns="" id="{275E5003-382A-4FCE-BCA1-FDEA4EE41F01}"/>
              </a:ext>
            </a:extLst>
          </p:cNvPr>
          <p:cNvSpPr txBox="1">
            <a:spLocks noChangeArrowheads="1"/>
          </p:cNvSpPr>
          <p:nvPr/>
        </p:nvSpPr>
        <p:spPr bwMode="auto">
          <a:xfrm>
            <a:off x="4924388" y="1781894"/>
            <a:ext cx="4805363" cy="95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lnSpc>
                <a:spcPct val="120000"/>
              </a:lnSpc>
              <a:spcBef>
                <a:spcPct val="0"/>
              </a:spcBef>
              <a:defRPr/>
            </a:pPr>
            <a:r>
              <a:rPr lang="zh-CN" altLang="en-US" sz="1200" kern="0" dirty="0">
                <a:solidFill>
                  <a:schemeClr val="bg1"/>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在此录入上述图表的描述说明，在此录入上述图表的描述说明，在此录入上述图表的描述说明。在此录入上述图表的描述说明，在此录入上述图表的描述说明，在此录入上述图表的描述说明。</a:t>
            </a:r>
          </a:p>
          <a:p>
            <a:pPr lvl="0" defTabSz="914400">
              <a:lnSpc>
                <a:spcPct val="120000"/>
              </a:lnSpc>
              <a:spcBef>
                <a:spcPct val="0"/>
              </a:spcBef>
              <a:defRPr/>
            </a:pPr>
            <a:endParaRPr lang="zh-CN" altLang="en-US" sz="1200" kern="0" dirty="0">
              <a:solidFill>
                <a:schemeClr val="bg1"/>
              </a:solidFill>
              <a:latin typeface="微软雅黑" pitchFamily="34" charset="-122"/>
              <a:ea typeface="微软雅黑" pitchFamily="34" charset="-122"/>
              <a:sym typeface="微软雅黑" pitchFamily="34" charset="-122"/>
            </a:endParaRPr>
          </a:p>
        </p:txBody>
      </p:sp>
      <p:sp>
        <p:nvSpPr>
          <p:cNvPr id="17" name="矩形 22">
            <a:extLst>
              <a:ext uri="{FF2B5EF4-FFF2-40B4-BE49-F238E27FC236}">
                <a16:creationId xmlns:a16="http://schemas.microsoft.com/office/drawing/2014/main" xmlns="" id="{0192E21A-796A-416D-9D6E-B238CF5D1166}"/>
              </a:ext>
            </a:extLst>
          </p:cNvPr>
          <p:cNvSpPr>
            <a:spLocks noChangeArrowheads="1"/>
          </p:cNvSpPr>
          <p:nvPr/>
        </p:nvSpPr>
        <p:spPr bwMode="auto">
          <a:xfrm>
            <a:off x="5045038" y="3089994"/>
            <a:ext cx="2730500" cy="377825"/>
          </a:xfrm>
          <a:prstGeom prst="rect">
            <a:avLst/>
          </a:prstGeom>
          <a:solidFill>
            <a:srgbClr val="E2B13B"/>
          </a:solidFill>
          <a:ln>
            <a:noFill/>
          </a:ln>
        </p:spPr>
        <p:txBody>
          <a:bodyPr lIns="91440" tIns="45720" rIns="91440" bIns="4572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18" name="TextBox 10">
            <a:extLst>
              <a:ext uri="{FF2B5EF4-FFF2-40B4-BE49-F238E27FC236}">
                <a16:creationId xmlns:a16="http://schemas.microsoft.com/office/drawing/2014/main" xmlns="" id="{9E24E4E0-DBB0-408F-891D-48765E0AA1CB}"/>
              </a:ext>
            </a:extLst>
          </p:cNvPr>
          <p:cNvSpPr txBox="1">
            <a:spLocks noChangeArrowheads="1"/>
          </p:cNvSpPr>
          <p:nvPr/>
        </p:nvSpPr>
        <p:spPr bwMode="auto">
          <a:xfrm>
            <a:off x="4924388" y="3544020"/>
            <a:ext cx="4805363" cy="95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lnSpc>
                <a:spcPct val="120000"/>
              </a:lnSpc>
              <a:spcBef>
                <a:spcPct val="0"/>
              </a:spcBef>
              <a:defRPr/>
            </a:pPr>
            <a:r>
              <a:rPr lang="zh-CN" altLang="en-US" sz="1200" kern="0" dirty="0">
                <a:solidFill>
                  <a:schemeClr val="bg1"/>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在此录入上述图表的描述说明，在此录入上述图表的描述说明，在此录入上述图表的描述说明。在此录入上述图表的描述说明，在此录入上述图表的描述说明，在此录入上述图表的描述说明。</a:t>
            </a:r>
          </a:p>
          <a:p>
            <a:pPr lvl="0" defTabSz="914400">
              <a:lnSpc>
                <a:spcPct val="120000"/>
              </a:lnSpc>
              <a:spcBef>
                <a:spcPct val="0"/>
              </a:spcBef>
              <a:defRPr/>
            </a:pPr>
            <a:endParaRPr lang="zh-CN" altLang="en-US" sz="1200" kern="0" dirty="0">
              <a:solidFill>
                <a:schemeClr val="bg1"/>
              </a:solidFill>
              <a:latin typeface="微软雅黑" pitchFamily="34" charset="-122"/>
              <a:ea typeface="微软雅黑" pitchFamily="34" charset="-122"/>
              <a:sym typeface="微软雅黑" pitchFamily="34" charset="-122"/>
            </a:endParaRPr>
          </a:p>
        </p:txBody>
      </p:sp>
      <p:sp>
        <p:nvSpPr>
          <p:cNvPr id="19" name="矩形 24">
            <a:extLst>
              <a:ext uri="{FF2B5EF4-FFF2-40B4-BE49-F238E27FC236}">
                <a16:creationId xmlns:a16="http://schemas.microsoft.com/office/drawing/2014/main" xmlns="" id="{774016B0-E1B5-43DB-8413-7243132DD8B5}"/>
              </a:ext>
            </a:extLst>
          </p:cNvPr>
          <p:cNvSpPr>
            <a:spLocks noChangeArrowheads="1"/>
          </p:cNvSpPr>
          <p:nvPr/>
        </p:nvSpPr>
        <p:spPr bwMode="auto">
          <a:xfrm>
            <a:off x="5045038" y="4710833"/>
            <a:ext cx="2730500" cy="377825"/>
          </a:xfrm>
          <a:prstGeom prst="rect">
            <a:avLst/>
          </a:prstGeom>
          <a:solidFill>
            <a:srgbClr val="E2B13B"/>
          </a:solidFill>
          <a:ln>
            <a:noFill/>
          </a:ln>
        </p:spPr>
        <p:txBody>
          <a:bodyPr lIns="91440" tIns="45720" rIns="91440" bIns="4572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rPr>
              <a:t>点击此处添加您的文字</a:t>
            </a:r>
          </a:p>
        </p:txBody>
      </p:sp>
      <p:sp>
        <p:nvSpPr>
          <p:cNvPr id="20" name="TextBox 10">
            <a:extLst>
              <a:ext uri="{FF2B5EF4-FFF2-40B4-BE49-F238E27FC236}">
                <a16:creationId xmlns:a16="http://schemas.microsoft.com/office/drawing/2014/main" xmlns="" id="{70F3A79F-1472-42F9-8344-48230C052909}"/>
              </a:ext>
            </a:extLst>
          </p:cNvPr>
          <p:cNvSpPr txBox="1">
            <a:spLocks noChangeArrowheads="1"/>
          </p:cNvSpPr>
          <p:nvPr/>
        </p:nvSpPr>
        <p:spPr bwMode="auto">
          <a:xfrm>
            <a:off x="4924388" y="5164857"/>
            <a:ext cx="4805363" cy="95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lnSpc>
                <a:spcPct val="120000"/>
              </a:lnSpc>
              <a:spcBef>
                <a:spcPct val="0"/>
              </a:spcBef>
              <a:defRPr/>
            </a:pPr>
            <a:r>
              <a:rPr lang="zh-CN" altLang="en-US" sz="1200" kern="0" dirty="0">
                <a:solidFill>
                  <a:schemeClr val="bg1"/>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在此录入上述图表的描述说明，在此录入上述图表的描述说明，在此录入上述图表的描述说明。在此录入上述图表的描述说明，在此录入上述图表的描述说明，在此录入上述图表的描述说明。</a:t>
            </a:r>
          </a:p>
          <a:p>
            <a:pPr lvl="0" defTabSz="914400">
              <a:lnSpc>
                <a:spcPct val="120000"/>
              </a:lnSpc>
              <a:spcBef>
                <a:spcPct val="0"/>
              </a:spcBef>
              <a:defRPr/>
            </a:pPr>
            <a:endParaRPr lang="zh-CN" altLang="en-US" sz="1200" kern="0" dirty="0">
              <a:solidFill>
                <a:schemeClr val="bg1"/>
              </a:solidFill>
              <a:latin typeface="微软雅黑" pitchFamily="34" charset="-122"/>
              <a:ea typeface="微软雅黑" pitchFamily="34" charset="-122"/>
              <a:sym typeface="微软雅黑" pitchFamily="34" charset="-122"/>
            </a:endParaRPr>
          </a:p>
        </p:txBody>
      </p:sp>
      <p:sp>
        <p:nvSpPr>
          <p:cNvPr id="21" name="文本框 20">
            <a:extLst>
              <a:ext uri="{FF2B5EF4-FFF2-40B4-BE49-F238E27FC236}">
                <a16:creationId xmlns:a16="http://schemas.microsoft.com/office/drawing/2014/main" xmlns="" id="{653F96B0-907F-4F90-89CE-88DDC4E8D978}"/>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22" name="圆角矩形 1">
            <a:extLst>
              <a:ext uri="{FF2B5EF4-FFF2-40B4-BE49-F238E27FC236}">
                <a16:creationId xmlns:a16="http://schemas.microsoft.com/office/drawing/2014/main" xmlns="" id="{771B61BF-D533-47F9-915C-91D2279F9463}"/>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6384738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1+#ppt_w/2"/>
                                          </p:val>
                                        </p:tav>
                                        <p:tav tm="100000">
                                          <p:val>
                                            <p:strVal val="#ppt_x"/>
                                          </p:val>
                                        </p:tav>
                                      </p:tavLst>
                                    </p:anim>
                                    <p:anim calcmode="lin" valueType="num">
                                      <p:cBhvr additive="base">
                                        <p:cTn id="45" dur="500" fill="hold"/>
                                        <p:tgtEl>
                                          <p:spTgt spid="17"/>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1+#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0-#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1+#ppt_w/2"/>
                                          </p:val>
                                        </p:tav>
                                        <p:tav tm="100000">
                                          <p:val>
                                            <p:strVal val="#ppt_x"/>
                                          </p:val>
                                        </p:tav>
                                      </p:tavLst>
                                    </p:anim>
                                    <p:anim calcmode="lin" valueType="num">
                                      <p:cBhvr additive="base">
                                        <p:cTn id="66" dur="500" fill="hold"/>
                                        <p:tgtEl>
                                          <p:spTgt spid="19"/>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1+#ppt_w/2"/>
                                          </p:val>
                                        </p:tav>
                                        <p:tav tm="100000">
                                          <p:val>
                                            <p:strVal val="#ppt_x"/>
                                          </p:val>
                                        </p:tav>
                                      </p:tavLst>
                                    </p:anim>
                                    <p:anim calcmode="lin" valueType="num">
                                      <p:cBhvr additive="base">
                                        <p:cTn id="7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5" grpId="0" animBg="1"/>
      <p:bldP spid="16" grpId="0"/>
      <p:bldP spid="17" grpId="0" animBg="1"/>
      <p:bldP spid="18" grpId="0"/>
      <p:bldP spid="19" grpId="0" animBg="1"/>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xmlns="" id="{0CED8F52-8C42-4820-A728-421583FBA1F3}"/>
              </a:ext>
            </a:extLst>
          </p:cNvPr>
          <p:cNvSpPr>
            <a:spLocks noChangeArrowheads="1"/>
          </p:cNvSpPr>
          <p:nvPr/>
        </p:nvSpPr>
        <p:spPr bwMode="auto">
          <a:xfrm>
            <a:off x="2" y="3235066"/>
            <a:ext cx="3876748" cy="192087"/>
          </a:xfrm>
          <a:prstGeom prst="rect">
            <a:avLst/>
          </a:prstGeom>
          <a:solidFill>
            <a:srgbClr val="F3B106"/>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7">
              <a:solidFill>
                <a:schemeClr val="bg1"/>
              </a:solidFill>
            </a:endParaRPr>
          </a:p>
        </p:txBody>
      </p:sp>
      <p:sp>
        <p:nvSpPr>
          <p:cNvPr id="3" name="Rectangle 12">
            <a:extLst>
              <a:ext uri="{FF2B5EF4-FFF2-40B4-BE49-F238E27FC236}">
                <a16:creationId xmlns:a16="http://schemas.microsoft.com/office/drawing/2014/main" xmlns="" id="{DD9D7AE7-BB45-4A5E-9590-2532ADC8BB1E}"/>
              </a:ext>
            </a:extLst>
          </p:cNvPr>
          <p:cNvSpPr>
            <a:spLocks noChangeArrowheads="1"/>
          </p:cNvSpPr>
          <p:nvPr/>
        </p:nvSpPr>
        <p:spPr bwMode="auto">
          <a:xfrm>
            <a:off x="0" y="3563677"/>
            <a:ext cx="6184072" cy="192088"/>
          </a:xfrm>
          <a:prstGeom prst="rect">
            <a:avLst/>
          </a:prstGeom>
          <a:solidFill>
            <a:srgbClr val="F3B106"/>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7">
              <a:solidFill>
                <a:schemeClr val="bg1"/>
              </a:solidFill>
            </a:endParaRPr>
          </a:p>
        </p:txBody>
      </p:sp>
      <p:sp>
        <p:nvSpPr>
          <p:cNvPr id="4" name="Rectangle 13">
            <a:extLst>
              <a:ext uri="{FF2B5EF4-FFF2-40B4-BE49-F238E27FC236}">
                <a16:creationId xmlns:a16="http://schemas.microsoft.com/office/drawing/2014/main" xmlns="" id="{DDE5388C-CBB8-45EA-A95B-1202C5A77490}"/>
              </a:ext>
            </a:extLst>
          </p:cNvPr>
          <p:cNvSpPr>
            <a:spLocks noChangeArrowheads="1"/>
          </p:cNvSpPr>
          <p:nvPr/>
        </p:nvSpPr>
        <p:spPr bwMode="auto">
          <a:xfrm>
            <a:off x="0" y="3908166"/>
            <a:ext cx="8880181" cy="192087"/>
          </a:xfrm>
          <a:prstGeom prst="rect">
            <a:avLst/>
          </a:prstGeom>
          <a:solidFill>
            <a:srgbClr val="F3B106"/>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7">
              <a:solidFill>
                <a:schemeClr val="bg1"/>
              </a:solidFill>
            </a:endParaRPr>
          </a:p>
        </p:txBody>
      </p:sp>
      <p:sp>
        <p:nvSpPr>
          <p:cNvPr id="5" name="Rectangle 14">
            <a:extLst>
              <a:ext uri="{FF2B5EF4-FFF2-40B4-BE49-F238E27FC236}">
                <a16:creationId xmlns:a16="http://schemas.microsoft.com/office/drawing/2014/main" xmlns="" id="{4DBD0F17-CC6C-4D07-92A7-81F045FC9D1E}"/>
              </a:ext>
            </a:extLst>
          </p:cNvPr>
          <p:cNvSpPr>
            <a:spLocks noChangeArrowheads="1"/>
          </p:cNvSpPr>
          <p:nvPr/>
        </p:nvSpPr>
        <p:spPr bwMode="auto">
          <a:xfrm>
            <a:off x="0" y="4232016"/>
            <a:ext cx="6804541" cy="193675"/>
          </a:xfrm>
          <a:prstGeom prst="rect">
            <a:avLst/>
          </a:prstGeom>
          <a:solidFill>
            <a:srgbClr val="F3B106"/>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7">
              <a:solidFill>
                <a:schemeClr val="bg1"/>
              </a:solidFill>
            </a:endParaRPr>
          </a:p>
        </p:txBody>
      </p:sp>
      <p:sp>
        <p:nvSpPr>
          <p:cNvPr id="6" name="Rectangle 15">
            <a:extLst>
              <a:ext uri="{FF2B5EF4-FFF2-40B4-BE49-F238E27FC236}">
                <a16:creationId xmlns:a16="http://schemas.microsoft.com/office/drawing/2014/main" xmlns="" id="{E86D926A-46BE-41C0-9E77-90E64A77A4DB}"/>
              </a:ext>
            </a:extLst>
          </p:cNvPr>
          <p:cNvSpPr>
            <a:spLocks noChangeArrowheads="1"/>
          </p:cNvSpPr>
          <p:nvPr/>
        </p:nvSpPr>
        <p:spPr bwMode="auto">
          <a:xfrm>
            <a:off x="1" y="4582853"/>
            <a:ext cx="4471828" cy="190500"/>
          </a:xfrm>
          <a:prstGeom prst="rect">
            <a:avLst/>
          </a:prstGeom>
          <a:solidFill>
            <a:srgbClr val="F3B106"/>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7">
              <a:solidFill>
                <a:schemeClr val="bg1"/>
              </a:solidFill>
            </a:endParaRPr>
          </a:p>
        </p:txBody>
      </p:sp>
      <p:grpSp>
        <p:nvGrpSpPr>
          <p:cNvPr id="7" name="组合 8">
            <a:extLst>
              <a:ext uri="{FF2B5EF4-FFF2-40B4-BE49-F238E27FC236}">
                <a16:creationId xmlns:a16="http://schemas.microsoft.com/office/drawing/2014/main" xmlns="" id="{4F1E2053-B30B-43D7-9193-956C14442254}"/>
              </a:ext>
            </a:extLst>
          </p:cNvPr>
          <p:cNvGrpSpPr/>
          <p:nvPr/>
        </p:nvGrpSpPr>
        <p:grpSpPr bwMode="auto">
          <a:xfrm>
            <a:off x="3238823" y="2152389"/>
            <a:ext cx="1275852" cy="1274763"/>
            <a:chOff x="0" y="0"/>
            <a:chExt cx="1684338" cy="1684337"/>
          </a:xfrm>
        </p:grpSpPr>
        <p:sp>
          <p:nvSpPr>
            <p:cNvPr id="8" name="Freeform 6">
              <a:extLst>
                <a:ext uri="{FF2B5EF4-FFF2-40B4-BE49-F238E27FC236}">
                  <a16:creationId xmlns:a16="http://schemas.microsoft.com/office/drawing/2014/main" xmlns="" id="{42333FF0-32BB-4CE4-85B6-7070DAF28A6A}"/>
                </a:ext>
              </a:extLst>
            </p:cNvPr>
            <p:cNvSpPr>
              <a:spLocks noEditPoints="1"/>
            </p:cNvSpPr>
            <p:nvPr/>
          </p:nvSpPr>
          <p:spPr bwMode="auto">
            <a:xfrm>
              <a:off x="0" y="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rgbClr val="E2B13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7" dirty="0">
                <a:solidFill>
                  <a:schemeClr val="bg1"/>
                </a:solidFill>
              </a:endParaRPr>
            </a:p>
          </p:txBody>
        </p:sp>
        <p:sp>
          <p:nvSpPr>
            <p:cNvPr id="9" name="TextBox 10">
              <a:extLst>
                <a:ext uri="{FF2B5EF4-FFF2-40B4-BE49-F238E27FC236}">
                  <a16:creationId xmlns:a16="http://schemas.microsoft.com/office/drawing/2014/main" xmlns="" id="{D6BC09B5-FD1E-47C5-9A72-F8F36E46C20E}"/>
                </a:ext>
              </a:extLst>
            </p:cNvPr>
            <p:cNvSpPr txBox="1">
              <a:spLocks noChangeArrowheads="1"/>
            </p:cNvSpPr>
            <p:nvPr/>
          </p:nvSpPr>
          <p:spPr bwMode="auto">
            <a:xfrm>
              <a:off x="237012" y="419404"/>
              <a:ext cx="1189747" cy="88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67" dirty="0">
                  <a:solidFill>
                    <a:schemeClr val="bg1"/>
                  </a:solidFill>
                  <a:latin typeface="微软雅黑" panose="020B0503020204020204" pitchFamily="34" charset="-122"/>
                  <a:ea typeface="微软雅黑" panose="020B0503020204020204" pitchFamily="34" charset="-122"/>
                </a:rPr>
                <a:t>添加您</a:t>
              </a:r>
              <a:endParaRPr lang="en-US" altLang="zh-CN" sz="1867"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867" dirty="0">
                  <a:solidFill>
                    <a:schemeClr val="bg1"/>
                  </a:solidFill>
                  <a:latin typeface="微软雅黑" panose="020B0503020204020204" pitchFamily="34" charset="-122"/>
                  <a:ea typeface="微软雅黑" panose="020B0503020204020204" pitchFamily="34" charset="-122"/>
                </a:rPr>
                <a:t>的标题</a:t>
              </a:r>
            </a:p>
          </p:txBody>
        </p:sp>
      </p:grpSp>
      <p:grpSp>
        <p:nvGrpSpPr>
          <p:cNvPr id="10" name="组合 11">
            <a:extLst>
              <a:ext uri="{FF2B5EF4-FFF2-40B4-BE49-F238E27FC236}">
                <a16:creationId xmlns:a16="http://schemas.microsoft.com/office/drawing/2014/main" xmlns="" id="{2556C222-153B-4C71-B392-B9D186F49291}"/>
              </a:ext>
            </a:extLst>
          </p:cNvPr>
          <p:cNvGrpSpPr/>
          <p:nvPr/>
        </p:nvGrpSpPr>
        <p:grpSpPr bwMode="auto">
          <a:xfrm>
            <a:off x="5531865" y="2481003"/>
            <a:ext cx="1275852" cy="1274763"/>
            <a:chOff x="0" y="0"/>
            <a:chExt cx="1684338" cy="1684337"/>
          </a:xfrm>
        </p:grpSpPr>
        <p:sp>
          <p:nvSpPr>
            <p:cNvPr id="11" name="Freeform 7">
              <a:extLst>
                <a:ext uri="{FF2B5EF4-FFF2-40B4-BE49-F238E27FC236}">
                  <a16:creationId xmlns:a16="http://schemas.microsoft.com/office/drawing/2014/main" xmlns="" id="{770E7D80-65F1-42AB-9930-5D9F5244BD72}"/>
                </a:ext>
              </a:extLst>
            </p:cNvPr>
            <p:cNvSpPr>
              <a:spLocks noEditPoints="1"/>
            </p:cNvSpPr>
            <p:nvPr/>
          </p:nvSpPr>
          <p:spPr bwMode="auto">
            <a:xfrm>
              <a:off x="0" y="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rgbClr val="E2B13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7" dirty="0">
                <a:solidFill>
                  <a:schemeClr val="bg1"/>
                </a:solidFill>
              </a:endParaRPr>
            </a:p>
          </p:txBody>
        </p:sp>
        <p:sp>
          <p:nvSpPr>
            <p:cNvPr id="12" name="TextBox 13">
              <a:extLst>
                <a:ext uri="{FF2B5EF4-FFF2-40B4-BE49-F238E27FC236}">
                  <a16:creationId xmlns:a16="http://schemas.microsoft.com/office/drawing/2014/main" xmlns="" id="{B9C0E6DB-6A58-408A-8A63-82989AD9E005}"/>
                </a:ext>
              </a:extLst>
            </p:cNvPr>
            <p:cNvSpPr txBox="1">
              <a:spLocks noChangeArrowheads="1"/>
            </p:cNvSpPr>
            <p:nvPr/>
          </p:nvSpPr>
          <p:spPr bwMode="auto">
            <a:xfrm>
              <a:off x="265142" y="458130"/>
              <a:ext cx="1189745" cy="88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67" dirty="0">
                  <a:solidFill>
                    <a:schemeClr val="bg1"/>
                  </a:solidFill>
                  <a:latin typeface="微软雅黑" panose="020B0503020204020204" pitchFamily="34" charset="-122"/>
                  <a:ea typeface="微软雅黑" panose="020B0503020204020204" pitchFamily="34" charset="-122"/>
                </a:rPr>
                <a:t>添加您</a:t>
              </a:r>
              <a:endParaRPr lang="en-US" altLang="zh-CN" sz="1867"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867" dirty="0">
                  <a:solidFill>
                    <a:schemeClr val="bg1"/>
                  </a:solidFill>
                  <a:latin typeface="微软雅黑" panose="020B0503020204020204" pitchFamily="34" charset="-122"/>
                  <a:ea typeface="微软雅黑" panose="020B0503020204020204" pitchFamily="34" charset="-122"/>
                </a:rPr>
                <a:t>的标题</a:t>
              </a:r>
            </a:p>
          </p:txBody>
        </p:sp>
      </p:grpSp>
      <p:grpSp>
        <p:nvGrpSpPr>
          <p:cNvPr id="13" name="组合 14">
            <a:extLst>
              <a:ext uri="{FF2B5EF4-FFF2-40B4-BE49-F238E27FC236}">
                <a16:creationId xmlns:a16="http://schemas.microsoft.com/office/drawing/2014/main" xmlns="" id="{01695792-2CEA-494B-8D9C-951BD6BEF7ED}"/>
              </a:ext>
            </a:extLst>
          </p:cNvPr>
          <p:cNvGrpSpPr/>
          <p:nvPr/>
        </p:nvGrpSpPr>
        <p:grpSpPr bwMode="auto">
          <a:xfrm>
            <a:off x="8242255" y="2827078"/>
            <a:ext cx="1275852" cy="1273175"/>
            <a:chOff x="0" y="0"/>
            <a:chExt cx="1684338" cy="1682750"/>
          </a:xfrm>
          <a:solidFill>
            <a:srgbClr val="0070C0"/>
          </a:solidFill>
        </p:grpSpPr>
        <p:sp>
          <p:nvSpPr>
            <p:cNvPr id="14" name="Freeform 8">
              <a:extLst>
                <a:ext uri="{FF2B5EF4-FFF2-40B4-BE49-F238E27FC236}">
                  <a16:creationId xmlns:a16="http://schemas.microsoft.com/office/drawing/2014/main" xmlns="" id="{0B6108C9-07AA-4C4B-B533-5287609B4702}"/>
                </a:ext>
              </a:extLst>
            </p:cNvPr>
            <p:cNvSpPr>
              <a:spLocks noEditPoints="1"/>
            </p:cNvSpPr>
            <p:nvPr/>
          </p:nvSpPr>
          <p:spPr bwMode="auto">
            <a:xfrm>
              <a:off x="0" y="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rgbClr val="E2B13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7" dirty="0">
                <a:solidFill>
                  <a:schemeClr val="bg1"/>
                </a:solidFill>
              </a:endParaRPr>
            </a:p>
          </p:txBody>
        </p:sp>
        <p:sp>
          <p:nvSpPr>
            <p:cNvPr id="15" name="TextBox 16">
              <a:extLst>
                <a:ext uri="{FF2B5EF4-FFF2-40B4-BE49-F238E27FC236}">
                  <a16:creationId xmlns:a16="http://schemas.microsoft.com/office/drawing/2014/main" xmlns="" id="{D45973C1-96C3-4046-8FF1-7C7DD9343F4A}"/>
                </a:ext>
              </a:extLst>
            </p:cNvPr>
            <p:cNvSpPr txBox="1">
              <a:spLocks noChangeArrowheads="1"/>
            </p:cNvSpPr>
            <p:nvPr/>
          </p:nvSpPr>
          <p:spPr bwMode="auto">
            <a:xfrm>
              <a:off x="254572" y="420849"/>
              <a:ext cx="1189745" cy="88154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67" dirty="0">
                  <a:solidFill>
                    <a:schemeClr val="bg1"/>
                  </a:solidFill>
                  <a:latin typeface="微软雅黑" panose="020B0503020204020204" pitchFamily="34" charset="-122"/>
                  <a:ea typeface="微软雅黑" panose="020B0503020204020204" pitchFamily="34" charset="-122"/>
                </a:rPr>
                <a:t>添加您</a:t>
              </a:r>
              <a:endParaRPr lang="en-US" altLang="zh-CN" sz="1867"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867" dirty="0">
                  <a:solidFill>
                    <a:schemeClr val="bg1"/>
                  </a:solidFill>
                  <a:latin typeface="微软雅黑" panose="020B0503020204020204" pitchFamily="34" charset="-122"/>
                  <a:ea typeface="微软雅黑" panose="020B0503020204020204" pitchFamily="34" charset="-122"/>
                </a:rPr>
                <a:t>的标题</a:t>
              </a:r>
            </a:p>
          </p:txBody>
        </p:sp>
      </p:grpSp>
      <p:grpSp>
        <p:nvGrpSpPr>
          <p:cNvPr id="16" name="组合 17">
            <a:extLst>
              <a:ext uri="{FF2B5EF4-FFF2-40B4-BE49-F238E27FC236}">
                <a16:creationId xmlns:a16="http://schemas.microsoft.com/office/drawing/2014/main" xmlns="" id="{8118B906-C899-42C0-888E-2F4DEB671323}"/>
              </a:ext>
            </a:extLst>
          </p:cNvPr>
          <p:cNvGrpSpPr/>
          <p:nvPr/>
        </p:nvGrpSpPr>
        <p:grpSpPr bwMode="auto">
          <a:xfrm>
            <a:off x="6166617" y="4232015"/>
            <a:ext cx="1274265" cy="1276351"/>
            <a:chOff x="0" y="0"/>
            <a:chExt cx="1684338" cy="1684337"/>
          </a:xfrm>
        </p:grpSpPr>
        <p:sp>
          <p:nvSpPr>
            <p:cNvPr id="17" name="Freeform 9">
              <a:extLst>
                <a:ext uri="{FF2B5EF4-FFF2-40B4-BE49-F238E27FC236}">
                  <a16:creationId xmlns:a16="http://schemas.microsoft.com/office/drawing/2014/main" xmlns="" id="{3BCFDC6C-1DC5-4F30-98E6-5489FCA6B650}"/>
                </a:ext>
              </a:extLst>
            </p:cNvPr>
            <p:cNvSpPr>
              <a:spLocks noEditPoints="1"/>
            </p:cNvSpPr>
            <p:nvPr/>
          </p:nvSpPr>
          <p:spPr bwMode="auto">
            <a:xfrm>
              <a:off x="0" y="0"/>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rgbClr val="E2B13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7" dirty="0">
                <a:solidFill>
                  <a:schemeClr val="bg1"/>
                </a:solidFill>
              </a:endParaRPr>
            </a:p>
          </p:txBody>
        </p:sp>
        <p:sp>
          <p:nvSpPr>
            <p:cNvPr id="18" name="TextBox 19">
              <a:extLst>
                <a:ext uri="{FF2B5EF4-FFF2-40B4-BE49-F238E27FC236}">
                  <a16:creationId xmlns:a16="http://schemas.microsoft.com/office/drawing/2014/main" xmlns="" id="{9FF70341-5C6C-496A-B499-CF6025474484}"/>
                </a:ext>
              </a:extLst>
            </p:cNvPr>
            <p:cNvSpPr txBox="1">
              <a:spLocks noChangeArrowheads="1"/>
            </p:cNvSpPr>
            <p:nvPr/>
          </p:nvSpPr>
          <p:spPr bwMode="auto">
            <a:xfrm>
              <a:off x="266909" y="466021"/>
              <a:ext cx="1191227" cy="88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67" dirty="0">
                  <a:solidFill>
                    <a:schemeClr val="bg1"/>
                  </a:solidFill>
                  <a:latin typeface="微软雅黑" panose="020B0503020204020204" pitchFamily="34" charset="-122"/>
                  <a:ea typeface="微软雅黑" panose="020B0503020204020204" pitchFamily="34" charset="-122"/>
                </a:rPr>
                <a:t>添加您</a:t>
              </a:r>
              <a:endParaRPr lang="en-US" altLang="zh-CN" sz="1867"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867" dirty="0">
                  <a:solidFill>
                    <a:schemeClr val="bg1"/>
                  </a:solidFill>
                  <a:latin typeface="微软雅黑" panose="020B0503020204020204" pitchFamily="34" charset="-122"/>
                  <a:ea typeface="微软雅黑" panose="020B0503020204020204" pitchFamily="34" charset="-122"/>
                </a:rPr>
                <a:t>的标题</a:t>
              </a:r>
            </a:p>
          </p:txBody>
        </p:sp>
      </p:grpSp>
      <p:grpSp>
        <p:nvGrpSpPr>
          <p:cNvPr id="19" name="组合 21">
            <a:extLst>
              <a:ext uri="{FF2B5EF4-FFF2-40B4-BE49-F238E27FC236}">
                <a16:creationId xmlns:a16="http://schemas.microsoft.com/office/drawing/2014/main" xmlns="" id="{B14754E0-5C98-450A-8ECE-E99C273E07E9}"/>
              </a:ext>
            </a:extLst>
          </p:cNvPr>
          <p:cNvGrpSpPr/>
          <p:nvPr/>
        </p:nvGrpSpPr>
        <p:grpSpPr bwMode="auto">
          <a:xfrm>
            <a:off x="3835491" y="4582853"/>
            <a:ext cx="1272677" cy="1273175"/>
            <a:chOff x="0" y="0"/>
            <a:chExt cx="1682750" cy="1682750"/>
          </a:xfrm>
        </p:grpSpPr>
        <p:sp>
          <p:nvSpPr>
            <p:cNvPr id="20" name="Freeform 10">
              <a:extLst>
                <a:ext uri="{FF2B5EF4-FFF2-40B4-BE49-F238E27FC236}">
                  <a16:creationId xmlns:a16="http://schemas.microsoft.com/office/drawing/2014/main" xmlns="" id="{A2B5F6AD-F3ED-450B-B1B8-DD7033995C73}"/>
                </a:ext>
              </a:extLst>
            </p:cNvPr>
            <p:cNvSpPr>
              <a:spLocks noEditPoints="1"/>
            </p:cNvSpPr>
            <p:nvPr/>
          </p:nvSpPr>
          <p:spPr bwMode="auto">
            <a:xfrm>
              <a:off x="0" y="0"/>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rgbClr val="E2B13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7" dirty="0">
                <a:solidFill>
                  <a:schemeClr val="bg1"/>
                </a:solidFill>
              </a:endParaRPr>
            </a:p>
          </p:txBody>
        </p:sp>
        <p:sp>
          <p:nvSpPr>
            <p:cNvPr id="21" name="TextBox 23">
              <a:extLst>
                <a:ext uri="{FF2B5EF4-FFF2-40B4-BE49-F238E27FC236}">
                  <a16:creationId xmlns:a16="http://schemas.microsoft.com/office/drawing/2014/main" xmlns="" id="{210B4695-3EDD-45DD-B0CA-73513495DF01}"/>
                </a:ext>
              </a:extLst>
            </p:cNvPr>
            <p:cNvSpPr txBox="1">
              <a:spLocks noChangeArrowheads="1"/>
            </p:cNvSpPr>
            <p:nvPr/>
          </p:nvSpPr>
          <p:spPr bwMode="auto">
            <a:xfrm>
              <a:off x="260022" y="414449"/>
              <a:ext cx="1191589" cy="88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67" dirty="0">
                  <a:solidFill>
                    <a:schemeClr val="bg1"/>
                  </a:solidFill>
                  <a:latin typeface="微软雅黑" panose="020B0503020204020204" pitchFamily="34" charset="-122"/>
                  <a:ea typeface="微软雅黑" panose="020B0503020204020204" pitchFamily="34" charset="-122"/>
                </a:rPr>
                <a:t>添加您</a:t>
              </a:r>
              <a:endParaRPr lang="en-US" altLang="zh-CN" sz="1867"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867" dirty="0">
                  <a:solidFill>
                    <a:schemeClr val="bg1"/>
                  </a:solidFill>
                  <a:latin typeface="微软雅黑" panose="020B0503020204020204" pitchFamily="34" charset="-122"/>
                  <a:ea typeface="微软雅黑" panose="020B0503020204020204" pitchFamily="34" charset="-122"/>
                </a:rPr>
                <a:t>的标题</a:t>
              </a:r>
            </a:p>
          </p:txBody>
        </p:sp>
      </p:grpSp>
      <p:sp>
        <p:nvSpPr>
          <p:cNvPr id="22" name="等腰三角形 1">
            <a:extLst>
              <a:ext uri="{FF2B5EF4-FFF2-40B4-BE49-F238E27FC236}">
                <a16:creationId xmlns:a16="http://schemas.microsoft.com/office/drawing/2014/main" xmlns="" id="{E3B63673-752F-4688-99D2-1DF3806BBE43}"/>
              </a:ext>
            </a:extLst>
          </p:cNvPr>
          <p:cNvSpPr/>
          <p:nvPr/>
        </p:nvSpPr>
        <p:spPr bwMode="auto">
          <a:xfrm flipV="1">
            <a:off x="3156304" y="2026977"/>
            <a:ext cx="1426605" cy="133351"/>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rgbClr val="F3B106"/>
          </a:solidFill>
          <a:ln>
            <a:noFill/>
          </a:ln>
        </p:spPr>
        <p:txBody>
          <a:bodyPr lIns="91416" tIns="45708" rIns="91416" bIns="45708"/>
          <a:lstStyle/>
          <a:p>
            <a:endParaRPr lang="zh-CN" altLang="en-US" sz="1867">
              <a:solidFill>
                <a:schemeClr val="bg1"/>
              </a:solidFill>
            </a:endParaRPr>
          </a:p>
        </p:txBody>
      </p:sp>
      <p:sp>
        <p:nvSpPr>
          <p:cNvPr id="23" name="TextBox 25">
            <a:extLst>
              <a:ext uri="{FF2B5EF4-FFF2-40B4-BE49-F238E27FC236}">
                <a16:creationId xmlns:a16="http://schemas.microsoft.com/office/drawing/2014/main" xmlns="" id="{0FEE4256-F4A0-44B9-BF4B-DD55DE343EDE}"/>
              </a:ext>
            </a:extLst>
          </p:cNvPr>
          <p:cNvSpPr txBox="1">
            <a:spLocks noChangeArrowheads="1"/>
          </p:cNvSpPr>
          <p:nvPr/>
        </p:nvSpPr>
        <p:spPr bwMode="auto">
          <a:xfrm>
            <a:off x="3002377" y="1184015"/>
            <a:ext cx="2081987" cy="58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400" dirty="0">
                <a:solidFill>
                  <a:schemeClr val="bg1"/>
                </a:solidFill>
                <a:ea typeface="微软雅黑" panose="020B0503020204020204" pitchFamily="34" charset="-122"/>
              </a:rPr>
              <a:t>单击添加文本 单击添加文本</a:t>
            </a:r>
          </a:p>
        </p:txBody>
      </p:sp>
      <p:sp>
        <p:nvSpPr>
          <p:cNvPr id="24" name="等腰三角形 1">
            <a:extLst>
              <a:ext uri="{FF2B5EF4-FFF2-40B4-BE49-F238E27FC236}">
                <a16:creationId xmlns:a16="http://schemas.microsoft.com/office/drawing/2014/main" xmlns="" id="{1326225C-18A1-411F-BD35-82F3E03E1C35}"/>
              </a:ext>
            </a:extLst>
          </p:cNvPr>
          <p:cNvSpPr/>
          <p:nvPr/>
        </p:nvSpPr>
        <p:spPr bwMode="auto">
          <a:xfrm flipV="1">
            <a:off x="5393807" y="2382577"/>
            <a:ext cx="1425019" cy="133351"/>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rgbClr val="F3B106"/>
          </a:solidFill>
          <a:ln>
            <a:noFill/>
          </a:ln>
        </p:spPr>
        <p:txBody>
          <a:bodyPr lIns="91416" tIns="45708" rIns="91416" bIns="45708"/>
          <a:lstStyle/>
          <a:p>
            <a:endParaRPr lang="zh-CN" altLang="en-US" sz="1867">
              <a:solidFill>
                <a:schemeClr val="bg1"/>
              </a:solidFill>
            </a:endParaRPr>
          </a:p>
        </p:txBody>
      </p:sp>
      <p:sp>
        <p:nvSpPr>
          <p:cNvPr id="25" name="TextBox 27">
            <a:extLst>
              <a:ext uri="{FF2B5EF4-FFF2-40B4-BE49-F238E27FC236}">
                <a16:creationId xmlns:a16="http://schemas.microsoft.com/office/drawing/2014/main" xmlns="" id="{A720DB56-7851-4F40-9D39-B848A92FDE11}"/>
              </a:ext>
            </a:extLst>
          </p:cNvPr>
          <p:cNvSpPr txBox="1">
            <a:spLocks noChangeArrowheads="1"/>
          </p:cNvSpPr>
          <p:nvPr/>
        </p:nvSpPr>
        <p:spPr bwMode="auto">
          <a:xfrm>
            <a:off x="5238292" y="1598352"/>
            <a:ext cx="2083573" cy="58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400" dirty="0">
                <a:solidFill>
                  <a:schemeClr val="bg1"/>
                </a:solidFill>
                <a:ea typeface="微软雅黑" panose="020B0503020204020204" pitchFamily="34" charset="-122"/>
              </a:rPr>
              <a:t>单击添加文本 单击添加文本</a:t>
            </a:r>
          </a:p>
        </p:txBody>
      </p:sp>
      <p:sp>
        <p:nvSpPr>
          <p:cNvPr id="26" name="等腰三角形 1">
            <a:extLst>
              <a:ext uri="{FF2B5EF4-FFF2-40B4-BE49-F238E27FC236}">
                <a16:creationId xmlns:a16="http://schemas.microsoft.com/office/drawing/2014/main" xmlns="" id="{4A97B604-5EC0-4773-8F71-FAA889786771}"/>
              </a:ext>
            </a:extLst>
          </p:cNvPr>
          <p:cNvSpPr/>
          <p:nvPr/>
        </p:nvSpPr>
        <p:spPr bwMode="auto">
          <a:xfrm flipV="1">
            <a:off x="8135935" y="2736590"/>
            <a:ext cx="1425019" cy="133351"/>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rgbClr val="F3B106"/>
          </a:solidFill>
          <a:ln>
            <a:noFill/>
          </a:ln>
        </p:spPr>
        <p:txBody>
          <a:bodyPr lIns="91416" tIns="45708" rIns="91416" bIns="45708"/>
          <a:lstStyle/>
          <a:p>
            <a:endParaRPr lang="zh-CN" altLang="en-US" sz="1867">
              <a:solidFill>
                <a:schemeClr val="bg1"/>
              </a:solidFill>
            </a:endParaRPr>
          </a:p>
        </p:txBody>
      </p:sp>
      <p:sp>
        <p:nvSpPr>
          <p:cNvPr id="27" name="TextBox 29">
            <a:extLst>
              <a:ext uri="{FF2B5EF4-FFF2-40B4-BE49-F238E27FC236}">
                <a16:creationId xmlns:a16="http://schemas.microsoft.com/office/drawing/2014/main" xmlns="" id="{126AFD80-27AC-4039-8309-BCC7130A1DBB}"/>
              </a:ext>
            </a:extLst>
          </p:cNvPr>
          <p:cNvSpPr txBox="1">
            <a:spLocks noChangeArrowheads="1"/>
          </p:cNvSpPr>
          <p:nvPr/>
        </p:nvSpPr>
        <p:spPr bwMode="auto">
          <a:xfrm>
            <a:off x="7980420" y="1953952"/>
            <a:ext cx="2083573" cy="58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400" dirty="0">
                <a:solidFill>
                  <a:schemeClr val="bg1"/>
                </a:solidFill>
                <a:ea typeface="微软雅黑" panose="020B0503020204020204" pitchFamily="34" charset="-122"/>
              </a:rPr>
              <a:t>单击添加文本 单击添加文本</a:t>
            </a:r>
          </a:p>
        </p:txBody>
      </p:sp>
      <p:sp>
        <p:nvSpPr>
          <p:cNvPr id="28" name="等腰三角形 1">
            <a:extLst>
              <a:ext uri="{FF2B5EF4-FFF2-40B4-BE49-F238E27FC236}">
                <a16:creationId xmlns:a16="http://schemas.microsoft.com/office/drawing/2014/main" xmlns="" id="{AAD997BF-9C14-4F0F-9D98-87899CDC134F}"/>
              </a:ext>
            </a:extLst>
          </p:cNvPr>
          <p:cNvSpPr/>
          <p:nvPr/>
        </p:nvSpPr>
        <p:spPr bwMode="auto">
          <a:xfrm>
            <a:off x="6103142" y="5508364"/>
            <a:ext cx="1426605" cy="131763"/>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rgbClr val="F3B106"/>
          </a:solidFill>
          <a:ln>
            <a:noFill/>
          </a:ln>
        </p:spPr>
        <p:txBody>
          <a:bodyPr lIns="91416" tIns="45708" rIns="91416" bIns="45708"/>
          <a:lstStyle/>
          <a:p>
            <a:endParaRPr lang="zh-CN" altLang="en-US" sz="1867">
              <a:solidFill>
                <a:schemeClr val="bg1"/>
              </a:solidFill>
            </a:endParaRPr>
          </a:p>
        </p:txBody>
      </p:sp>
      <p:sp>
        <p:nvSpPr>
          <p:cNvPr id="29" name="TextBox 31">
            <a:extLst>
              <a:ext uri="{FF2B5EF4-FFF2-40B4-BE49-F238E27FC236}">
                <a16:creationId xmlns:a16="http://schemas.microsoft.com/office/drawing/2014/main" xmlns="" id="{1F1FEE90-3ADB-4100-9E1A-450DA4E4540C}"/>
              </a:ext>
            </a:extLst>
          </p:cNvPr>
          <p:cNvSpPr txBox="1">
            <a:spLocks noChangeArrowheads="1"/>
          </p:cNvSpPr>
          <p:nvPr/>
        </p:nvSpPr>
        <p:spPr bwMode="auto">
          <a:xfrm>
            <a:off x="5949213" y="5671877"/>
            <a:ext cx="2081987" cy="58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400" dirty="0">
                <a:solidFill>
                  <a:schemeClr val="bg1"/>
                </a:solidFill>
                <a:ea typeface="微软雅黑" panose="020B0503020204020204" pitchFamily="34" charset="-122"/>
              </a:rPr>
              <a:t>单击添加文本 单击添加文本</a:t>
            </a:r>
          </a:p>
        </p:txBody>
      </p:sp>
      <p:sp>
        <p:nvSpPr>
          <p:cNvPr id="30" name="等腰三角形 1">
            <a:extLst>
              <a:ext uri="{FF2B5EF4-FFF2-40B4-BE49-F238E27FC236}">
                <a16:creationId xmlns:a16="http://schemas.microsoft.com/office/drawing/2014/main" xmlns="" id="{F7965FD7-08F6-4FE6-A6D2-5CB1AC848FD1}"/>
              </a:ext>
            </a:extLst>
          </p:cNvPr>
          <p:cNvSpPr/>
          <p:nvPr/>
        </p:nvSpPr>
        <p:spPr bwMode="auto">
          <a:xfrm>
            <a:off x="3770428" y="5794115"/>
            <a:ext cx="1425019" cy="133351"/>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rgbClr val="F3B106"/>
          </a:solidFill>
          <a:ln>
            <a:noFill/>
          </a:ln>
        </p:spPr>
        <p:txBody>
          <a:bodyPr lIns="91416" tIns="45708" rIns="91416" bIns="45708"/>
          <a:lstStyle/>
          <a:p>
            <a:endParaRPr lang="zh-CN" altLang="en-US" sz="1867">
              <a:solidFill>
                <a:schemeClr val="bg1"/>
              </a:solidFill>
            </a:endParaRPr>
          </a:p>
        </p:txBody>
      </p:sp>
      <p:sp>
        <p:nvSpPr>
          <p:cNvPr id="31" name="TextBox 33">
            <a:extLst>
              <a:ext uri="{FF2B5EF4-FFF2-40B4-BE49-F238E27FC236}">
                <a16:creationId xmlns:a16="http://schemas.microsoft.com/office/drawing/2014/main" xmlns="" id="{8364A36E-D6ED-4D89-8242-177B739CD4A2}"/>
              </a:ext>
            </a:extLst>
          </p:cNvPr>
          <p:cNvSpPr txBox="1">
            <a:spLocks noChangeArrowheads="1"/>
          </p:cNvSpPr>
          <p:nvPr/>
        </p:nvSpPr>
        <p:spPr bwMode="auto">
          <a:xfrm>
            <a:off x="3614913" y="5957627"/>
            <a:ext cx="2083575" cy="58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400" dirty="0">
                <a:solidFill>
                  <a:schemeClr val="bg1"/>
                </a:solidFill>
                <a:ea typeface="微软雅黑" panose="020B0503020204020204" pitchFamily="34" charset="-122"/>
              </a:rPr>
              <a:t>单击添加文本 单击添加文本</a:t>
            </a:r>
          </a:p>
        </p:txBody>
      </p:sp>
      <p:sp>
        <p:nvSpPr>
          <p:cNvPr id="32" name="文本框 31">
            <a:extLst>
              <a:ext uri="{FF2B5EF4-FFF2-40B4-BE49-F238E27FC236}">
                <a16:creationId xmlns:a16="http://schemas.microsoft.com/office/drawing/2014/main" xmlns="" id="{E40C1A75-09EE-4EA6-8C51-0B5633AFC9D7}"/>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33" name="圆角矩形 1">
            <a:extLst>
              <a:ext uri="{FF2B5EF4-FFF2-40B4-BE49-F238E27FC236}">
                <a16:creationId xmlns:a16="http://schemas.microsoft.com/office/drawing/2014/main" xmlns="" id="{907D8361-FDED-4AD7-AD6E-7A4AC354AE6E}"/>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7863048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300" fill="hold"/>
                                        <p:tgtEl>
                                          <p:spTgt spid="22"/>
                                        </p:tgtEl>
                                        <p:attrNameLst>
                                          <p:attrName>ppt_w</p:attrName>
                                        </p:attrNameLst>
                                      </p:cBhvr>
                                      <p:tavLst>
                                        <p:tav tm="0">
                                          <p:val>
                                            <p:fltVal val="0"/>
                                          </p:val>
                                        </p:tav>
                                        <p:tav tm="100000">
                                          <p:val>
                                            <p:strVal val="#ppt_w"/>
                                          </p:val>
                                        </p:tav>
                                      </p:tavLst>
                                    </p:anim>
                                    <p:anim calcmode="lin" valueType="num">
                                      <p:cBhvr>
                                        <p:cTn id="16" dur="300" fill="hold"/>
                                        <p:tgtEl>
                                          <p:spTgt spid="22"/>
                                        </p:tgtEl>
                                        <p:attrNameLst>
                                          <p:attrName>ppt_h</p:attrName>
                                        </p:attrNameLst>
                                      </p:cBhvr>
                                      <p:tavLst>
                                        <p:tav tm="0">
                                          <p:val>
                                            <p:fltVal val="0"/>
                                          </p:val>
                                        </p:tav>
                                        <p:tav tm="100000">
                                          <p:val>
                                            <p:strVal val="#ppt_h"/>
                                          </p:val>
                                        </p:tav>
                                      </p:tavLst>
                                    </p:anim>
                                    <p:anim calcmode="lin" valueType="num">
                                      <p:cBhvr>
                                        <p:cTn id="17" dur="300" fill="hold"/>
                                        <p:tgtEl>
                                          <p:spTgt spid="22"/>
                                        </p:tgtEl>
                                        <p:attrNameLst>
                                          <p:attrName>style.rotation</p:attrName>
                                        </p:attrNameLst>
                                      </p:cBhvr>
                                      <p:tavLst>
                                        <p:tav tm="0">
                                          <p:val>
                                            <p:fltVal val="90"/>
                                          </p:val>
                                        </p:tav>
                                        <p:tav tm="100000">
                                          <p:val>
                                            <p:fltVal val="0"/>
                                          </p:val>
                                        </p:tav>
                                      </p:tavLst>
                                    </p:anim>
                                    <p:animEffect transition="in" filter="fade">
                                      <p:cBhvr>
                                        <p:cTn id="18" dur="300"/>
                                        <p:tgtEl>
                                          <p:spTgt spid="22"/>
                                        </p:tgtEl>
                                      </p:cBhvr>
                                    </p:animEffect>
                                  </p:childTnLst>
                                </p:cTn>
                              </p:par>
                            </p:childTnLst>
                          </p:cTn>
                        </p:par>
                        <p:par>
                          <p:cTn id="19" fill="hold">
                            <p:stCondLst>
                              <p:cond delay="1300"/>
                            </p:stCondLst>
                            <p:childTnLst>
                              <p:par>
                                <p:cTn id="20" presetID="22" presetClass="entr" presetSubtype="4"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par>
                          <p:cTn id="23" fill="hold">
                            <p:stCondLst>
                              <p:cond delay="18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2300"/>
                            </p:stCondLst>
                            <p:childTnLst>
                              <p:par>
                                <p:cTn id="28" presetID="22" presetClass="entr" presetSubtype="4"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childTnLst>
                          </p:cTn>
                        </p:par>
                        <p:par>
                          <p:cTn id="31" fill="hold">
                            <p:stCondLst>
                              <p:cond delay="2800"/>
                            </p:stCondLst>
                            <p:childTnLst>
                              <p:par>
                                <p:cTn id="32" presetID="31"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300" fill="hold"/>
                                        <p:tgtEl>
                                          <p:spTgt spid="24"/>
                                        </p:tgtEl>
                                        <p:attrNameLst>
                                          <p:attrName>ppt_w</p:attrName>
                                        </p:attrNameLst>
                                      </p:cBhvr>
                                      <p:tavLst>
                                        <p:tav tm="0">
                                          <p:val>
                                            <p:fltVal val="0"/>
                                          </p:val>
                                        </p:tav>
                                        <p:tav tm="100000">
                                          <p:val>
                                            <p:strVal val="#ppt_w"/>
                                          </p:val>
                                        </p:tav>
                                      </p:tavLst>
                                    </p:anim>
                                    <p:anim calcmode="lin" valueType="num">
                                      <p:cBhvr>
                                        <p:cTn id="35" dur="300" fill="hold"/>
                                        <p:tgtEl>
                                          <p:spTgt spid="24"/>
                                        </p:tgtEl>
                                        <p:attrNameLst>
                                          <p:attrName>ppt_h</p:attrName>
                                        </p:attrNameLst>
                                      </p:cBhvr>
                                      <p:tavLst>
                                        <p:tav tm="0">
                                          <p:val>
                                            <p:fltVal val="0"/>
                                          </p:val>
                                        </p:tav>
                                        <p:tav tm="100000">
                                          <p:val>
                                            <p:strVal val="#ppt_h"/>
                                          </p:val>
                                        </p:tav>
                                      </p:tavLst>
                                    </p:anim>
                                    <p:anim calcmode="lin" valueType="num">
                                      <p:cBhvr>
                                        <p:cTn id="36" dur="300" fill="hold"/>
                                        <p:tgtEl>
                                          <p:spTgt spid="24"/>
                                        </p:tgtEl>
                                        <p:attrNameLst>
                                          <p:attrName>style.rotation</p:attrName>
                                        </p:attrNameLst>
                                      </p:cBhvr>
                                      <p:tavLst>
                                        <p:tav tm="0">
                                          <p:val>
                                            <p:fltVal val="90"/>
                                          </p:val>
                                        </p:tav>
                                        <p:tav tm="100000">
                                          <p:val>
                                            <p:fltVal val="0"/>
                                          </p:val>
                                        </p:tav>
                                      </p:tavLst>
                                    </p:anim>
                                    <p:animEffect transition="in" filter="fade">
                                      <p:cBhvr>
                                        <p:cTn id="37" dur="300"/>
                                        <p:tgtEl>
                                          <p:spTgt spid="24"/>
                                        </p:tgtEl>
                                      </p:cBhvr>
                                    </p:animEffect>
                                  </p:childTnLst>
                                </p:cTn>
                              </p:par>
                            </p:childTnLst>
                          </p:cTn>
                        </p:par>
                        <p:par>
                          <p:cTn id="38" fill="hold">
                            <p:stCondLst>
                              <p:cond delay="3100"/>
                            </p:stCondLst>
                            <p:childTnLst>
                              <p:par>
                                <p:cTn id="39" presetID="22" presetClass="entr" presetSubtype="4"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down)">
                                      <p:cBhvr>
                                        <p:cTn id="41" dur="500"/>
                                        <p:tgtEl>
                                          <p:spTgt spid="25"/>
                                        </p:tgtEl>
                                      </p:cBhvr>
                                    </p:animEffect>
                                  </p:childTnLst>
                                </p:cTn>
                              </p:par>
                            </p:childTnLst>
                          </p:cTn>
                        </p:par>
                        <p:par>
                          <p:cTn id="42" fill="hold">
                            <p:stCondLst>
                              <p:cond delay="36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par>
                          <p:cTn id="46" fill="hold">
                            <p:stCondLst>
                              <p:cond delay="4100"/>
                            </p:stCondLst>
                            <p:childTnLst>
                              <p:par>
                                <p:cTn id="47" presetID="22" presetClass="entr" presetSubtype="4"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down)">
                                      <p:cBhvr>
                                        <p:cTn id="49" dur="500"/>
                                        <p:tgtEl>
                                          <p:spTgt spid="13"/>
                                        </p:tgtEl>
                                      </p:cBhvr>
                                    </p:animEffect>
                                  </p:childTnLst>
                                </p:cTn>
                              </p:par>
                            </p:childTnLst>
                          </p:cTn>
                        </p:par>
                        <p:par>
                          <p:cTn id="50" fill="hold">
                            <p:stCondLst>
                              <p:cond delay="4600"/>
                            </p:stCondLst>
                            <p:childTnLst>
                              <p:par>
                                <p:cTn id="51" presetID="31"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300" fill="hold"/>
                                        <p:tgtEl>
                                          <p:spTgt spid="26"/>
                                        </p:tgtEl>
                                        <p:attrNameLst>
                                          <p:attrName>ppt_w</p:attrName>
                                        </p:attrNameLst>
                                      </p:cBhvr>
                                      <p:tavLst>
                                        <p:tav tm="0">
                                          <p:val>
                                            <p:fltVal val="0"/>
                                          </p:val>
                                        </p:tav>
                                        <p:tav tm="100000">
                                          <p:val>
                                            <p:strVal val="#ppt_w"/>
                                          </p:val>
                                        </p:tav>
                                      </p:tavLst>
                                    </p:anim>
                                    <p:anim calcmode="lin" valueType="num">
                                      <p:cBhvr>
                                        <p:cTn id="54" dur="300" fill="hold"/>
                                        <p:tgtEl>
                                          <p:spTgt spid="26"/>
                                        </p:tgtEl>
                                        <p:attrNameLst>
                                          <p:attrName>ppt_h</p:attrName>
                                        </p:attrNameLst>
                                      </p:cBhvr>
                                      <p:tavLst>
                                        <p:tav tm="0">
                                          <p:val>
                                            <p:fltVal val="0"/>
                                          </p:val>
                                        </p:tav>
                                        <p:tav tm="100000">
                                          <p:val>
                                            <p:strVal val="#ppt_h"/>
                                          </p:val>
                                        </p:tav>
                                      </p:tavLst>
                                    </p:anim>
                                    <p:anim calcmode="lin" valueType="num">
                                      <p:cBhvr>
                                        <p:cTn id="55" dur="300" fill="hold"/>
                                        <p:tgtEl>
                                          <p:spTgt spid="26"/>
                                        </p:tgtEl>
                                        <p:attrNameLst>
                                          <p:attrName>style.rotation</p:attrName>
                                        </p:attrNameLst>
                                      </p:cBhvr>
                                      <p:tavLst>
                                        <p:tav tm="0">
                                          <p:val>
                                            <p:fltVal val="90"/>
                                          </p:val>
                                        </p:tav>
                                        <p:tav tm="100000">
                                          <p:val>
                                            <p:fltVal val="0"/>
                                          </p:val>
                                        </p:tav>
                                      </p:tavLst>
                                    </p:anim>
                                    <p:animEffect transition="in" filter="fade">
                                      <p:cBhvr>
                                        <p:cTn id="56" dur="300"/>
                                        <p:tgtEl>
                                          <p:spTgt spid="26"/>
                                        </p:tgtEl>
                                      </p:cBhvr>
                                    </p:animEffect>
                                  </p:childTnLst>
                                </p:cTn>
                              </p:par>
                            </p:childTnLst>
                          </p:cTn>
                        </p:par>
                        <p:par>
                          <p:cTn id="57" fill="hold">
                            <p:stCondLst>
                              <p:cond delay="4900"/>
                            </p:stCondLst>
                            <p:childTnLst>
                              <p:par>
                                <p:cTn id="58" presetID="22" presetClass="entr" presetSubtype="4"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down)">
                                      <p:cBhvr>
                                        <p:cTn id="60" dur="500"/>
                                        <p:tgtEl>
                                          <p:spTgt spid="27"/>
                                        </p:tgtEl>
                                      </p:cBhvr>
                                    </p:animEffect>
                                  </p:childTnLst>
                                </p:cTn>
                              </p:par>
                            </p:childTnLst>
                          </p:cTn>
                        </p:par>
                        <p:par>
                          <p:cTn id="61" fill="hold">
                            <p:stCondLst>
                              <p:cond delay="5400"/>
                            </p:stCondLst>
                            <p:childTnLst>
                              <p:par>
                                <p:cTn id="62" presetID="22" presetClass="entr" presetSubtype="8" fill="hold" grpId="0"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wipe(left)">
                                      <p:cBhvr>
                                        <p:cTn id="64" dur="500"/>
                                        <p:tgtEl>
                                          <p:spTgt spid="5"/>
                                        </p:tgtEl>
                                      </p:cBhvr>
                                    </p:animEffect>
                                  </p:childTnLst>
                                </p:cTn>
                              </p:par>
                            </p:childTnLst>
                          </p:cTn>
                        </p:par>
                        <p:par>
                          <p:cTn id="65" fill="hold">
                            <p:stCondLst>
                              <p:cond delay="5900"/>
                            </p:stCondLst>
                            <p:childTnLst>
                              <p:par>
                                <p:cTn id="66" presetID="22" presetClass="entr" presetSubtype="1"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up)">
                                      <p:cBhvr>
                                        <p:cTn id="68" dur="500"/>
                                        <p:tgtEl>
                                          <p:spTgt spid="16"/>
                                        </p:tgtEl>
                                      </p:cBhvr>
                                    </p:animEffect>
                                  </p:childTnLst>
                                </p:cTn>
                              </p:par>
                            </p:childTnLst>
                          </p:cTn>
                        </p:par>
                        <p:par>
                          <p:cTn id="69" fill="hold">
                            <p:stCondLst>
                              <p:cond delay="6400"/>
                            </p:stCondLst>
                            <p:childTnLst>
                              <p:par>
                                <p:cTn id="70" presetID="31" presetClass="entr" presetSubtype="0"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300" fill="hold"/>
                                        <p:tgtEl>
                                          <p:spTgt spid="28"/>
                                        </p:tgtEl>
                                        <p:attrNameLst>
                                          <p:attrName>ppt_w</p:attrName>
                                        </p:attrNameLst>
                                      </p:cBhvr>
                                      <p:tavLst>
                                        <p:tav tm="0">
                                          <p:val>
                                            <p:fltVal val="0"/>
                                          </p:val>
                                        </p:tav>
                                        <p:tav tm="100000">
                                          <p:val>
                                            <p:strVal val="#ppt_w"/>
                                          </p:val>
                                        </p:tav>
                                      </p:tavLst>
                                    </p:anim>
                                    <p:anim calcmode="lin" valueType="num">
                                      <p:cBhvr>
                                        <p:cTn id="73" dur="300" fill="hold"/>
                                        <p:tgtEl>
                                          <p:spTgt spid="28"/>
                                        </p:tgtEl>
                                        <p:attrNameLst>
                                          <p:attrName>ppt_h</p:attrName>
                                        </p:attrNameLst>
                                      </p:cBhvr>
                                      <p:tavLst>
                                        <p:tav tm="0">
                                          <p:val>
                                            <p:fltVal val="0"/>
                                          </p:val>
                                        </p:tav>
                                        <p:tav tm="100000">
                                          <p:val>
                                            <p:strVal val="#ppt_h"/>
                                          </p:val>
                                        </p:tav>
                                      </p:tavLst>
                                    </p:anim>
                                    <p:anim calcmode="lin" valueType="num">
                                      <p:cBhvr>
                                        <p:cTn id="74" dur="300" fill="hold"/>
                                        <p:tgtEl>
                                          <p:spTgt spid="28"/>
                                        </p:tgtEl>
                                        <p:attrNameLst>
                                          <p:attrName>style.rotation</p:attrName>
                                        </p:attrNameLst>
                                      </p:cBhvr>
                                      <p:tavLst>
                                        <p:tav tm="0">
                                          <p:val>
                                            <p:fltVal val="90"/>
                                          </p:val>
                                        </p:tav>
                                        <p:tav tm="100000">
                                          <p:val>
                                            <p:fltVal val="0"/>
                                          </p:val>
                                        </p:tav>
                                      </p:tavLst>
                                    </p:anim>
                                    <p:animEffect transition="in" filter="fade">
                                      <p:cBhvr>
                                        <p:cTn id="75" dur="300"/>
                                        <p:tgtEl>
                                          <p:spTgt spid="28"/>
                                        </p:tgtEl>
                                      </p:cBhvr>
                                    </p:animEffect>
                                  </p:childTnLst>
                                </p:cTn>
                              </p:par>
                            </p:childTnLst>
                          </p:cTn>
                        </p:par>
                        <p:par>
                          <p:cTn id="76" fill="hold">
                            <p:stCondLst>
                              <p:cond delay="6700"/>
                            </p:stCondLst>
                            <p:childTnLst>
                              <p:par>
                                <p:cTn id="77" presetID="2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up)">
                                      <p:cBhvr>
                                        <p:cTn id="79" dur="500"/>
                                        <p:tgtEl>
                                          <p:spTgt spid="29"/>
                                        </p:tgtEl>
                                      </p:cBhvr>
                                    </p:animEffect>
                                  </p:childTnLst>
                                </p:cTn>
                              </p:par>
                            </p:childTnLst>
                          </p:cTn>
                        </p:par>
                        <p:par>
                          <p:cTn id="80" fill="hold">
                            <p:stCondLst>
                              <p:cond delay="7200"/>
                            </p:stCondLst>
                            <p:childTnLst>
                              <p:par>
                                <p:cTn id="81" presetID="22" presetClass="entr" presetSubtype="8" fill="hold" grpId="0" nodeType="after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left)">
                                      <p:cBhvr>
                                        <p:cTn id="83" dur="500"/>
                                        <p:tgtEl>
                                          <p:spTgt spid="6"/>
                                        </p:tgtEl>
                                      </p:cBhvr>
                                    </p:animEffect>
                                  </p:childTnLst>
                                </p:cTn>
                              </p:par>
                            </p:childTnLst>
                          </p:cTn>
                        </p:par>
                        <p:par>
                          <p:cTn id="84" fill="hold">
                            <p:stCondLst>
                              <p:cond delay="7700"/>
                            </p:stCondLst>
                            <p:childTnLst>
                              <p:par>
                                <p:cTn id="85" presetID="22" presetClass="entr" presetSubtype="1" fill="hold"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up)">
                                      <p:cBhvr>
                                        <p:cTn id="87" dur="500"/>
                                        <p:tgtEl>
                                          <p:spTgt spid="19"/>
                                        </p:tgtEl>
                                      </p:cBhvr>
                                    </p:animEffect>
                                  </p:childTnLst>
                                </p:cTn>
                              </p:par>
                            </p:childTnLst>
                          </p:cTn>
                        </p:par>
                        <p:par>
                          <p:cTn id="88" fill="hold">
                            <p:stCondLst>
                              <p:cond delay="8200"/>
                            </p:stCondLst>
                            <p:childTnLst>
                              <p:par>
                                <p:cTn id="89" presetID="31" presetClass="entr" presetSubtype="0"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 calcmode="lin" valueType="num">
                                      <p:cBhvr>
                                        <p:cTn id="91" dur="300" fill="hold"/>
                                        <p:tgtEl>
                                          <p:spTgt spid="30"/>
                                        </p:tgtEl>
                                        <p:attrNameLst>
                                          <p:attrName>ppt_w</p:attrName>
                                        </p:attrNameLst>
                                      </p:cBhvr>
                                      <p:tavLst>
                                        <p:tav tm="0">
                                          <p:val>
                                            <p:fltVal val="0"/>
                                          </p:val>
                                        </p:tav>
                                        <p:tav tm="100000">
                                          <p:val>
                                            <p:strVal val="#ppt_w"/>
                                          </p:val>
                                        </p:tav>
                                      </p:tavLst>
                                    </p:anim>
                                    <p:anim calcmode="lin" valueType="num">
                                      <p:cBhvr>
                                        <p:cTn id="92" dur="300" fill="hold"/>
                                        <p:tgtEl>
                                          <p:spTgt spid="30"/>
                                        </p:tgtEl>
                                        <p:attrNameLst>
                                          <p:attrName>ppt_h</p:attrName>
                                        </p:attrNameLst>
                                      </p:cBhvr>
                                      <p:tavLst>
                                        <p:tav tm="0">
                                          <p:val>
                                            <p:fltVal val="0"/>
                                          </p:val>
                                        </p:tav>
                                        <p:tav tm="100000">
                                          <p:val>
                                            <p:strVal val="#ppt_h"/>
                                          </p:val>
                                        </p:tav>
                                      </p:tavLst>
                                    </p:anim>
                                    <p:anim calcmode="lin" valueType="num">
                                      <p:cBhvr>
                                        <p:cTn id="93" dur="300" fill="hold"/>
                                        <p:tgtEl>
                                          <p:spTgt spid="30"/>
                                        </p:tgtEl>
                                        <p:attrNameLst>
                                          <p:attrName>style.rotation</p:attrName>
                                        </p:attrNameLst>
                                      </p:cBhvr>
                                      <p:tavLst>
                                        <p:tav tm="0">
                                          <p:val>
                                            <p:fltVal val="90"/>
                                          </p:val>
                                        </p:tav>
                                        <p:tav tm="100000">
                                          <p:val>
                                            <p:fltVal val="0"/>
                                          </p:val>
                                        </p:tav>
                                      </p:tavLst>
                                    </p:anim>
                                    <p:animEffect transition="in" filter="fade">
                                      <p:cBhvr>
                                        <p:cTn id="94" dur="300"/>
                                        <p:tgtEl>
                                          <p:spTgt spid="30"/>
                                        </p:tgtEl>
                                      </p:cBhvr>
                                    </p:animEffect>
                                  </p:childTnLst>
                                </p:cTn>
                              </p:par>
                            </p:childTnLst>
                          </p:cTn>
                        </p:par>
                        <p:par>
                          <p:cTn id="95" fill="hold">
                            <p:stCondLst>
                              <p:cond delay="8500"/>
                            </p:stCondLst>
                            <p:childTnLst>
                              <p:par>
                                <p:cTn id="96" presetID="22" presetClass="entr" presetSubtype="1" fill="hold" grpId="0" nodeType="after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wipe(up)">
                                      <p:cBhvr>
                                        <p:cTn id="9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 grpId="0" animBg="1" autoUpdateAnimBg="0"/>
      <p:bldP spid="4" grpId="0" animBg="1" autoUpdateAnimBg="0"/>
      <p:bldP spid="5" grpId="0" animBg="1" autoUpdateAnimBg="0"/>
      <p:bldP spid="6" grpId="0" animBg="1" autoUpdateAnimBg="0"/>
      <p:bldP spid="22" grpId="0" animBg="1"/>
      <p:bldP spid="23" grpId="0" autoUpdateAnimBg="0"/>
      <p:bldP spid="24" grpId="0" animBg="1"/>
      <p:bldP spid="25" grpId="0" autoUpdateAnimBg="0"/>
      <p:bldP spid="26" grpId="0" animBg="1"/>
      <p:bldP spid="27" grpId="0" autoUpdateAnimBg="0"/>
      <p:bldP spid="28" grpId="0" animBg="1"/>
      <p:bldP spid="29" grpId="0" autoUpdateAnimBg="0"/>
      <p:bldP spid="30" grpId="0" animBg="1"/>
      <p:bldP spid="3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a:extLst>
              <a:ext uri="{FF2B5EF4-FFF2-40B4-BE49-F238E27FC236}">
                <a16:creationId xmlns:a16="http://schemas.microsoft.com/office/drawing/2014/main" xmlns="" id="{E23BC827-AAAF-4C1D-B18F-51AC4A276111}"/>
              </a:ext>
            </a:extLst>
          </p:cNvPr>
          <p:cNvSpPr>
            <a:spLocks noChangeArrowheads="1"/>
          </p:cNvSpPr>
          <p:nvPr/>
        </p:nvSpPr>
        <p:spPr bwMode="auto">
          <a:xfrm>
            <a:off x="5866939" y="1170517"/>
            <a:ext cx="2683413" cy="1682751"/>
          </a:xfrm>
          <a:prstGeom prst="rect">
            <a:avLst/>
          </a:prstGeom>
          <a:solidFill>
            <a:srgbClr val="F3B106"/>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endParaRPr>
          </a:p>
        </p:txBody>
      </p:sp>
      <p:sp>
        <p:nvSpPr>
          <p:cNvPr id="17" name="Rectangle 7">
            <a:extLst>
              <a:ext uri="{FF2B5EF4-FFF2-40B4-BE49-F238E27FC236}">
                <a16:creationId xmlns:a16="http://schemas.microsoft.com/office/drawing/2014/main" xmlns="" id="{30001A09-5AE4-4186-B837-6493A6AA9A6A}"/>
              </a:ext>
            </a:extLst>
          </p:cNvPr>
          <p:cNvSpPr>
            <a:spLocks noChangeArrowheads="1"/>
          </p:cNvSpPr>
          <p:nvPr/>
        </p:nvSpPr>
        <p:spPr bwMode="auto">
          <a:xfrm>
            <a:off x="8691586" y="1170517"/>
            <a:ext cx="2685001" cy="1682751"/>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endParaRPr>
          </a:p>
        </p:txBody>
      </p:sp>
      <p:sp>
        <p:nvSpPr>
          <p:cNvPr id="18" name="Rectangle 8">
            <a:extLst>
              <a:ext uri="{FF2B5EF4-FFF2-40B4-BE49-F238E27FC236}">
                <a16:creationId xmlns:a16="http://schemas.microsoft.com/office/drawing/2014/main" xmlns="" id="{902FF08C-46B9-490C-A76A-8D1D381ED9B2}"/>
              </a:ext>
            </a:extLst>
          </p:cNvPr>
          <p:cNvSpPr>
            <a:spLocks noChangeArrowheads="1"/>
          </p:cNvSpPr>
          <p:nvPr/>
        </p:nvSpPr>
        <p:spPr bwMode="auto">
          <a:xfrm>
            <a:off x="5866939" y="2986617"/>
            <a:ext cx="2683413" cy="1682751"/>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endParaRPr>
          </a:p>
        </p:txBody>
      </p:sp>
      <p:sp>
        <p:nvSpPr>
          <p:cNvPr id="19" name="Rectangle 9">
            <a:extLst>
              <a:ext uri="{FF2B5EF4-FFF2-40B4-BE49-F238E27FC236}">
                <a16:creationId xmlns:a16="http://schemas.microsoft.com/office/drawing/2014/main" xmlns="" id="{A6A1CC30-0303-4D74-A116-EB6D6A3C3DAB}"/>
              </a:ext>
            </a:extLst>
          </p:cNvPr>
          <p:cNvSpPr>
            <a:spLocks noChangeArrowheads="1"/>
          </p:cNvSpPr>
          <p:nvPr/>
        </p:nvSpPr>
        <p:spPr bwMode="auto">
          <a:xfrm>
            <a:off x="8691586" y="2986617"/>
            <a:ext cx="2685001" cy="1682751"/>
          </a:xfrm>
          <a:prstGeom prst="rect">
            <a:avLst/>
          </a:prstGeom>
          <a:solidFill>
            <a:srgbClr val="E2B13B"/>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endParaRPr>
          </a:p>
        </p:txBody>
      </p:sp>
      <p:sp>
        <p:nvSpPr>
          <p:cNvPr id="20" name="Rectangle 10">
            <a:extLst>
              <a:ext uri="{FF2B5EF4-FFF2-40B4-BE49-F238E27FC236}">
                <a16:creationId xmlns:a16="http://schemas.microsoft.com/office/drawing/2014/main" xmlns="" id="{BE182298-F9B1-4EE0-826D-9D539E10CDF7}"/>
              </a:ext>
            </a:extLst>
          </p:cNvPr>
          <p:cNvSpPr>
            <a:spLocks noChangeArrowheads="1"/>
          </p:cNvSpPr>
          <p:nvPr/>
        </p:nvSpPr>
        <p:spPr bwMode="auto">
          <a:xfrm>
            <a:off x="5866939" y="4818591"/>
            <a:ext cx="2683413" cy="1682751"/>
          </a:xfrm>
          <a:prstGeom prst="rect">
            <a:avLst/>
          </a:prstGeom>
          <a:solidFill>
            <a:srgbClr val="F3B106"/>
          </a:solidFill>
          <a:ln>
            <a:noFill/>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endParaRPr>
          </a:p>
        </p:txBody>
      </p:sp>
      <p:sp>
        <p:nvSpPr>
          <p:cNvPr id="21" name="Rectangle 11">
            <a:extLst>
              <a:ext uri="{FF2B5EF4-FFF2-40B4-BE49-F238E27FC236}">
                <a16:creationId xmlns:a16="http://schemas.microsoft.com/office/drawing/2014/main" xmlns="" id="{FDB46DE0-0F2B-455F-B88D-761F5CA51803}"/>
              </a:ext>
            </a:extLst>
          </p:cNvPr>
          <p:cNvSpPr>
            <a:spLocks noChangeArrowheads="1"/>
          </p:cNvSpPr>
          <p:nvPr/>
        </p:nvSpPr>
        <p:spPr bwMode="auto">
          <a:xfrm>
            <a:off x="8691586" y="4818591"/>
            <a:ext cx="2685001" cy="1682751"/>
          </a:xfrm>
          <a:prstGeom prst="rect">
            <a:avLst/>
          </a:prstGeom>
          <a:blipFill dpi="0" rotWithShape="1">
            <a:blip r:embed="rId5"/>
            <a:srcRect/>
            <a:stretch>
              <a:fillRect/>
            </a:stretch>
          </a:blipFill>
          <a:ln w="9525" cmpd="sng">
            <a:solidFill>
              <a:schemeClr val="tx2"/>
            </a:solidFill>
            <a:miter lim="800000"/>
          </a:ln>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endParaRPr>
          </a:p>
        </p:txBody>
      </p:sp>
      <p:sp>
        <p:nvSpPr>
          <p:cNvPr id="22" name="TextBox 26">
            <a:extLst>
              <a:ext uri="{FF2B5EF4-FFF2-40B4-BE49-F238E27FC236}">
                <a16:creationId xmlns:a16="http://schemas.microsoft.com/office/drawing/2014/main" xmlns="" id="{464AC08A-5A5B-4DF4-BDF3-7FC7075A4BA6}"/>
              </a:ext>
            </a:extLst>
          </p:cNvPr>
          <p:cNvSpPr txBox="1">
            <a:spLocks noChangeArrowheads="1"/>
          </p:cNvSpPr>
          <p:nvPr/>
        </p:nvSpPr>
        <p:spPr bwMode="auto">
          <a:xfrm>
            <a:off x="5995476" y="1245129"/>
            <a:ext cx="1382173" cy="85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933">
                <a:solidFill>
                  <a:schemeClr val="bg1"/>
                </a:solidFill>
                <a:latin typeface="微软雅黑" panose="020B0503020204020204" pitchFamily="34" charset="-122"/>
                <a:ea typeface="微软雅黑" panose="020B0503020204020204" pitchFamily="34" charset="-122"/>
              </a:rPr>
              <a:t>01</a:t>
            </a:r>
            <a:endParaRPr lang="zh-CN" altLang="en-US" sz="4933">
              <a:solidFill>
                <a:schemeClr val="bg1"/>
              </a:solidFill>
              <a:latin typeface="微软雅黑" panose="020B0503020204020204" pitchFamily="34" charset="-122"/>
              <a:ea typeface="微软雅黑" panose="020B0503020204020204" pitchFamily="34" charset="-122"/>
            </a:endParaRPr>
          </a:p>
        </p:txBody>
      </p:sp>
      <p:sp>
        <p:nvSpPr>
          <p:cNvPr id="23" name="TextBox 27">
            <a:extLst>
              <a:ext uri="{FF2B5EF4-FFF2-40B4-BE49-F238E27FC236}">
                <a16:creationId xmlns:a16="http://schemas.microsoft.com/office/drawing/2014/main" xmlns="" id="{65825459-4884-4878-94EF-F936217332F2}"/>
              </a:ext>
            </a:extLst>
          </p:cNvPr>
          <p:cNvSpPr txBox="1">
            <a:spLocks noChangeArrowheads="1"/>
          </p:cNvSpPr>
          <p:nvPr/>
        </p:nvSpPr>
        <p:spPr bwMode="auto">
          <a:xfrm>
            <a:off x="5984369" y="2024593"/>
            <a:ext cx="2448556"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bg1"/>
                </a:solidFill>
                <a:latin typeface="微软雅黑" panose="020B0503020204020204" pitchFamily="34" charset="-122"/>
                <a:ea typeface="微软雅黑" panose="020B0503020204020204" pitchFamily="34" charset="-122"/>
              </a:rPr>
              <a:t>这里输入图片的说明性文本</a:t>
            </a:r>
            <a:endParaRPr lang="en-US" altLang="zh-CN" sz="2000">
              <a:solidFill>
                <a:schemeClr val="bg1"/>
              </a:solidFill>
              <a:latin typeface="微软雅黑" panose="020B0503020204020204" pitchFamily="34" charset="-122"/>
              <a:ea typeface="微软雅黑" panose="020B0503020204020204" pitchFamily="34" charset="-122"/>
            </a:endParaRPr>
          </a:p>
        </p:txBody>
      </p:sp>
      <p:sp>
        <p:nvSpPr>
          <p:cNvPr id="24" name="TextBox 28">
            <a:extLst>
              <a:ext uri="{FF2B5EF4-FFF2-40B4-BE49-F238E27FC236}">
                <a16:creationId xmlns:a16="http://schemas.microsoft.com/office/drawing/2014/main" xmlns="" id="{E0AA5148-E5A6-4AE8-8C28-3E745D65DE73}"/>
              </a:ext>
            </a:extLst>
          </p:cNvPr>
          <p:cNvSpPr txBox="1">
            <a:spLocks noChangeArrowheads="1"/>
          </p:cNvSpPr>
          <p:nvPr/>
        </p:nvSpPr>
        <p:spPr bwMode="auto">
          <a:xfrm>
            <a:off x="8816950" y="3089805"/>
            <a:ext cx="1382173" cy="85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933">
                <a:solidFill>
                  <a:schemeClr val="bg1"/>
                </a:solidFill>
                <a:latin typeface="微软雅黑" panose="020B0503020204020204" pitchFamily="34" charset="-122"/>
                <a:ea typeface="微软雅黑" panose="020B0503020204020204" pitchFamily="34" charset="-122"/>
              </a:rPr>
              <a:t>02</a:t>
            </a:r>
            <a:endParaRPr lang="zh-CN" altLang="en-US" sz="4933">
              <a:solidFill>
                <a:schemeClr val="bg1"/>
              </a:solidFill>
              <a:latin typeface="微软雅黑" panose="020B0503020204020204" pitchFamily="34" charset="-122"/>
              <a:ea typeface="微软雅黑" panose="020B0503020204020204" pitchFamily="34" charset="-122"/>
            </a:endParaRPr>
          </a:p>
        </p:txBody>
      </p:sp>
      <p:sp>
        <p:nvSpPr>
          <p:cNvPr id="25" name="TextBox 29">
            <a:extLst>
              <a:ext uri="{FF2B5EF4-FFF2-40B4-BE49-F238E27FC236}">
                <a16:creationId xmlns:a16="http://schemas.microsoft.com/office/drawing/2014/main" xmlns="" id="{85C22777-EE60-49DD-BEB2-02366C843800}"/>
              </a:ext>
            </a:extLst>
          </p:cNvPr>
          <p:cNvSpPr txBox="1">
            <a:spLocks noChangeArrowheads="1"/>
          </p:cNvSpPr>
          <p:nvPr/>
        </p:nvSpPr>
        <p:spPr bwMode="auto">
          <a:xfrm>
            <a:off x="8805842" y="3869267"/>
            <a:ext cx="244696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bg1"/>
                </a:solidFill>
                <a:latin typeface="微软雅黑" panose="020B0503020204020204" pitchFamily="34" charset="-122"/>
                <a:ea typeface="微软雅黑" panose="020B0503020204020204" pitchFamily="34" charset="-122"/>
              </a:rPr>
              <a:t>这里输入图片的说明性文本</a:t>
            </a:r>
            <a:endParaRPr lang="en-US" altLang="zh-CN" sz="2000">
              <a:solidFill>
                <a:schemeClr val="bg1"/>
              </a:solidFill>
              <a:latin typeface="微软雅黑" panose="020B0503020204020204" pitchFamily="34" charset="-122"/>
              <a:ea typeface="微软雅黑" panose="020B0503020204020204" pitchFamily="34" charset="-122"/>
            </a:endParaRPr>
          </a:p>
        </p:txBody>
      </p:sp>
      <p:sp>
        <p:nvSpPr>
          <p:cNvPr id="26" name="TextBox 30">
            <a:extLst>
              <a:ext uri="{FF2B5EF4-FFF2-40B4-BE49-F238E27FC236}">
                <a16:creationId xmlns:a16="http://schemas.microsoft.com/office/drawing/2014/main" xmlns="" id="{74E64B52-F901-4A92-B733-5D35AFFFB3F9}"/>
              </a:ext>
            </a:extLst>
          </p:cNvPr>
          <p:cNvSpPr txBox="1">
            <a:spLocks noChangeArrowheads="1"/>
          </p:cNvSpPr>
          <p:nvPr/>
        </p:nvSpPr>
        <p:spPr bwMode="auto">
          <a:xfrm>
            <a:off x="6011346" y="4964641"/>
            <a:ext cx="1382173" cy="85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933">
                <a:solidFill>
                  <a:schemeClr val="bg1"/>
                </a:solidFill>
                <a:latin typeface="微软雅黑" panose="020B0503020204020204" pitchFamily="34" charset="-122"/>
                <a:ea typeface="微软雅黑" panose="020B0503020204020204" pitchFamily="34" charset="-122"/>
              </a:rPr>
              <a:t>03</a:t>
            </a:r>
            <a:endParaRPr lang="zh-CN" altLang="en-US" sz="4933">
              <a:solidFill>
                <a:schemeClr val="bg1"/>
              </a:solidFill>
              <a:latin typeface="微软雅黑" panose="020B0503020204020204" pitchFamily="34" charset="-122"/>
              <a:ea typeface="微软雅黑" panose="020B0503020204020204" pitchFamily="34" charset="-122"/>
            </a:endParaRPr>
          </a:p>
        </p:txBody>
      </p:sp>
      <p:sp>
        <p:nvSpPr>
          <p:cNvPr id="27" name="TextBox 31">
            <a:extLst>
              <a:ext uri="{FF2B5EF4-FFF2-40B4-BE49-F238E27FC236}">
                <a16:creationId xmlns:a16="http://schemas.microsoft.com/office/drawing/2014/main" xmlns="" id="{BEED60AA-133C-4E27-96D0-48EE16BF8A60}"/>
              </a:ext>
            </a:extLst>
          </p:cNvPr>
          <p:cNvSpPr txBox="1">
            <a:spLocks noChangeArrowheads="1"/>
          </p:cNvSpPr>
          <p:nvPr/>
        </p:nvSpPr>
        <p:spPr bwMode="auto">
          <a:xfrm>
            <a:off x="6000237" y="5745693"/>
            <a:ext cx="2448556"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bg1"/>
                </a:solidFill>
                <a:latin typeface="微软雅黑" panose="020B0503020204020204" pitchFamily="34" charset="-122"/>
                <a:ea typeface="微软雅黑" panose="020B0503020204020204" pitchFamily="34" charset="-122"/>
              </a:rPr>
              <a:t>这里输入图片的说明性文本</a:t>
            </a:r>
            <a:endParaRPr lang="en-US" altLang="zh-CN" sz="2000">
              <a:solidFill>
                <a:schemeClr val="bg1"/>
              </a:solidFill>
              <a:latin typeface="微软雅黑" panose="020B0503020204020204" pitchFamily="34" charset="-122"/>
              <a:ea typeface="微软雅黑" panose="020B0503020204020204" pitchFamily="34" charset="-122"/>
            </a:endParaRPr>
          </a:p>
        </p:txBody>
      </p:sp>
      <p:sp>
        <p:nvSpPr>
          <p:cNvPr id="28" name="TextBox 32">
            <a:extLst>
              <a:ext uri="{FF2B5EF4-FFF2-40B4-BE49-F238E27FC236}">
                <a16:creationId xmlns:a16="http://schemas.microsoft.com/office/drawing/2014/main" xmlns="" id="{9963E970-BF84-406E-B204-664EF47AABB3}"/>
              </a:ext>
            </a:extLst>
          </p:cNvPr>
          <p:cNvSpPr txBox="1">
            <a:spLocks noChangeArrowheads="1"/>
          </p:cNvSpPr>
          <p:nvPr/>
        </p:nvSpPr>
        <p:spPr bwMode="auto">
          <a:xfrm>
            <a:off x="815413" y="1582705"/>
            <a:ext cx="1759851" cy="42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33" b="0">
                <a:solidFill>
                  <a:schemeClr val="bg1"/>
                </a:solidFill>
                <a:latin typeface="微软雅黑" panose="020B0503020204020204" pitchFamily="34" charset="-122"/>
                <a:ea typeface="微软雅黑" panose="020B0503020204020204" pitchFamily="34" charset="-122"/>
              </a:rPr>
              <a:t>添加标题</a:t>
            </a:r>
            <a:endParaRPr lang="en-US" altLang="zh-CN" sz="2133" b="0">
              <a:solidFill>
                <a:schemeClr val="bg1"/>
              </a:solidFill>
              <a:latin typeface="微软雅黑" panose="020B0503020204020204" pitchFamily="34" charset="-122"/>
              <a:ea typeface="微软雅黑" panose="020B0503020204020204" pitchFamily="34" charset="-122"/>
            </a:endParaRPr>
          </a:p>
        </p:txBody>
      </p:sp>
      <p:sp>
        <p:nvSpPr>
          <p:cNvPr id="29" name="TextBox 33">
            <a:extLst>
              <a:ext uri="{FF2B5EF4-FFF2-40B4-BE49-F238E27FC236}">
                <a16:creationId xmlns:a16="http://schemas.microsoft.com/office/drawing/2014/main" xmlns="" id="{E3266B40-4621-4170-A166-3DDA4ACFA7B0}"/>
              </a:ext>
            </a:extLst>
          </p:cNvPr>
          <p:cNvSpPr txBox="1">
            <a:spLocks noChangeArrowheads="1"/>
          </p:cNvSpPr>
          <p:nvPr/>
        </p:nvSpPr>
        <p:spPr bwMode="auto">
          <a:xfrm>
            <a:off x="859847" y="2031967"/>
            <a:ext cx="4332183" cy="156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2000" dirty="0">
                <a:solidFill>
                  <a:schemeClr val="bg1"/>
                </a:solidFill>
                <a:ea typeface="微软雅黑" panose="020B0503020204020204" pitchFamily="34" charset="-122"/>
              </a:rPr>
              <a:t>单击添加文本 单击添加文本单击添加文本 单击添加文本</a:t>
            </a:r>
          </a:p>
          <a:p>
            <a:pPr algn="ctr">
              <a:lnSpc>
                <a:spcPct val="120000"/>
              </a:lnSpc>
            </a:pPr>
            <a:r>
              <a:rPr lang="zh-CN" altLang="en-US" sz="2000" dirty="0">
                <a:solidFill>
                  <a:schemeClr val="bg1"/>
                </a:solidFill>
                <a:ea typeface="微软雅黑" panose="020B0503020204020204" pitchFamily="34" charset="-122"/>
              </a:rPr>
              <a:t>单击添加文本 单击添加文本</a:t>
            </a:r>
          </a:p>
          <a:p>
            <a:pPr algn="ctr">
              <a:lnSpc>
                <a:spcPct val="120000"/>
              </a:lnSpc>
            </a:pPr>
            <a:endParaRPr lang="zh-CN" altLang="en-US" sz="2000" dirty="0">
              <a:solidFill>
                <a:schemeClr val="bg1"/>
              </a:solidFill>
              <a:ea typeface="微软雅黑" panose="020B0503020204020204" pitchFamily="34" charset="-122"/>
            </a:endParaRPr>
          </a:p>
        </p:txBody>
      </p:sp>
      <p:sp>
        <p:nvSpPr>
          <p:cNvPr id="30" name="TextBox 34">
            <a:extLst>
              <a:ext uri="{FF2B5EF4-FFF2-40B4-BE49-F238E27FC236}">
                <a16:creationId xmlns:a16="http://schemas.microsoft.com/office/drawing/2014/main" xmlns="" id="{D595FE3F-B4BC-4FFE-9997-0B0F7BCA5CA0}"/>
              </a:ext>
            </a:extLst>
          </p:cNvPr>
          <p:cNvSpPr txBox="1">
            <a:spLocks noChangeArrowheads="1"/>
          </p:cNvSpPr>
          <p:nvPr/>
        </p:nvSpPr>
        <p:spPr bwMode="auto">
          <a:xfrm>
            <a:off x="815413" y="4057617"/>
            <a:ext cx="1759851" cy="42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33" b="0">
                <a:solidFill>
                  <a:schemeClr val="bg1"/>
                </a:solidFill>
                <a:latin typeface="微软雅黑" panose="020B0503020204020204" pitchFamily="34" charset="-122"/>
                <a:ea typeface="微软雅黑" panose="020B0503020204020204" pitchFamily="34" charset="-122"/>
              </a:rPr>
              <a:t>添加标题</a:t>
            </a:r>
            <a:endParaRPr lang="en-US" altLang="zh-CN" sz="2133" b="0">
              <a:solidFill>
                <a:schemeClr val="bg1"/>
              </a:solidFill>
              <a:latin typeface="微软雅黑" panose="020B0503020204020204" pitchFamily="34" charset="-122"/>
              <a:ea typeface="微软雅黑" panose="020B0503020204020204" pitchFamily="34" charset="-122"/>
            </a:endParaRPr>
          </a:p>
        </p:txBody>
      </p:sp>
      <p:sp>
        <p:nvSpPr>
          <p:cNvPr id="31" name="TextBox 35">
            <a:extLst>
              <a:ext uri="{FF2B5EF4-FFF2-40B4-BE49-F238E27FC236}">
                <a16:creationId xmlns:a16="http://schemas.microsoft.com/office/drawing/2014/main" xmlns="" id="{9A0C3728-77C4-4797-9490-60B9F9229F4A}"/>
              </a:ext>
            </a:extLst>
          </p:cNvPr>
          <p:cNvSpPr txBox="1">
            <a:spLocks noChangeArrowheads="1"/>
          </p:cNvSpPr>
          <p:nvPr/>
        </p:nvSpPr>
        <p:spPr bwMode="auto">
          <a:xfrm>
            <a:off x="859847" y="4506880"/>
            <a:ext cx="4332183" cy="153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2000" dirty="0">
                <a:solidFill>
                  <a:schemeClr val="bg1"/>
                </a:solidFill>
                <a:ea typeface="微软雅黑" panose="020B0503020204020204" pitchFamily="34" charset="-122"/>
              </a:rPr>
              <a:t>单击添加文本 单击添加文本单击添加文本 单击添加文本</a:t>
            </a:r>
          </a:p>
          <a:p>
            <a:pPr algn="ctr">
              <a:lnSpc>
                <a:spcPct val="120000"/>
              </a:lnSpc>
            </a:pPr>
            <a:r>
              <a:rPr lang="zh-CN" altLang="en-US" sz="2000" dirty="0">
                <a:solidFill>
                  <a:schemeClr val="bg1"/>
                </a:solidFill>
                <a:ea typeface="微软雅黑" panose="020B0503020204020204" pitchFamily="34" charset="-122"/>
              </a:rPr>
              <a:t>单击添加文本 单击添加文本</a:t>
            </a:r>
          </a:p>
          <a:p>
            <a:pPr algn="ctr">
              <a:lnSpc>
                <a:spcPct val="120000"/>
              </a:lnSpc>
            </a:pPr>
            <a:endParaRPr lang="zh-CN" altLang="en-US" sz="2000" dirty="0">
              <a:solidFill>
                <a:schemeClr val="bg1"/>
              </a:solidFill>
              <a:ea typeface="微软雅黑" panose="020B0503020204020204" pitchFamily="34" charset="-122"/>
            </a:endParaRPr>
          </a:p>
        </p:txBody>
      </p:sp>
      <p:sp>
        <p:nvSpPr>
          <p:cNvPr id="32" name="文本框 31">
            <a:extLst>
              <a:ext uri="{FF2B5EF4-FFF2-40B4-BE49-F238E27FC236}">
                <a16:creationId xmlns:a16="http://schemas.microsoft.com/office/drawing/2014/main" xmlns="" id="{E1DEE492-6AD7-4B1D-933E-1B259A5748D2}"/>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33" name="圆角矩形 1">
            <a:extLst>
              <a:ext uri="{FF2B5EF4-FFF2-40B4-BE49-F238E27FC236}">
                <a16:creationId xmlns:a16="http://schemas.microsoft.com/office/drawing/2014/main" xmlns="" id="{0703099B-4B78-450A-A31D-E815D32535A7}"/>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6663470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500"/>
                                        <p:tgtEl>
                                          <p:spTgt spid="31"/>
                                        </p:tgtEl>
                                      </p:cBhvr>
                                    </p:animEffect>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0-#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0-#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1500"/>
                            </p:stCondLst>
                            <p:childTnLst>
                              <p:par>
                                <p:cTn id="46" presetID="31" presetClass="entr" presetSubtype="0"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 calcmode="lin" valueType="num">
                                      <p:cBhvr>
                                        <p:cTn id="50" dur="500" fill="hold"/>
                                        <p:tgtEl>
                                          <p:spTgt spid="22"/>
                                        </p:tgtEl>
                                        <p:attrNameLst>
                                          <p:attrName>style.rotation</p:attrName>
                                        </p:attrNameLst>
                                      </p:cBhvr>
                                      <p:tavLst>
                                        <p:tav tm="0">
                                          <p:val>
                                            <p:fltVal val="90"/>
                                          </p:val>
                                        </p:tav>
                                        <p:tav tm="100000">
                                          <p:val>
                                            <p:fltVal val="0"/>
                                          </p:val>
                                        </p:tav>
                                      </p:tavLst>
                                    </p:anim>
                                    <p:animEffect transition="in" filter="fade">
                                      <p:cBhvr>
                                        <p:cTn id="51" dur="500"/>
                                        <p:tgtEl>
                                          <p:spTgt spid="22"/>
                                        </p:tgtEl>
                                      </p:cBhvr>
                                    </p:animEffect>
                                  </p:childTnLst>
                                </p:cTn>
                              </p:par>
                            </p:childTnLst>
                          </p:cTn>
                        </p:par>
                        <p:par>
                          <p:cTn id="52" fill="hold">
                            <p:stCondLst>
                              <p:cond delay="2000"/>
                            </p:stCondLst>
                            <p:childTnLst>
                              <p:par>
                                <p:cTn id="53" presetID="22" presetClass="entr" presetSubtype="1"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up)">
                                      <p:cBhvr>
                                        <p:cTn id="55" dur="500"/>
                                        <p:tgtEl>
                                          <p:spTgt spid="23"/>
                                        </p:tgtEl>
                                      </p:cBhvr>
                                    </p:animEffect>
                                  </p:childTnLst>
                                </p:cTn>
                              </p:par>
                            </p:childTnLst>
                          </p:cTn>
                        </p:par>
                        <p:par>
                          <p:cTn id="56" fill="hold">
                            <p:stCondLst>
                              <p:cond delay="2500"/>
                            </p:stCondLst>
                            <p:childTnLst>
                              <p:par>
                                <p:cTn id="57" presetID="31"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ppt_w</p:attrName>
                                        </p:attrNameLst>
                                      </p:cBhvr>
                                      <p:tavLst>
                                        <p:tav tm="0">
                                          <p:val>
                                            <p:fltVal val="0"/>
                                          </p:val>
                                        </p:tav>
                                        <p:tav tm="100000">
                                          <p:val>
                                            <p:strVal val="#ppt_w"/>
                                          </p:val>
                                        </p:tav>
                                      </p:tavLst>
                                    </p:anim>
                                    <p:anim calcmode="lin" valueType="num">
                                      <p:cBhvr>
                                        <p:cTn id="60" dur="500" fill="hold"/>
                                        <p:tgtEl>
                                          <p:spTgt spid="24"/>
                                        </p:tgtEl>
                                        <p:attrNameLst>
                                          <p:attrName>ppt_h</p:attrName>
                                        </p:attrNameLst>
                                      </p:cBhvr>
                                      <p:tavLst>
                                        <p:tav tm="0">
                                          <p:val>
                                            <p:fltVal val="0"/>
                                          </p:val>
                                        </p:tav>
                                        <p:tav tm="100000">
                                          <p:val>
                                            <p:strVal val="#ppt_h"/>
                                          </p:val>
                                        </p:tav>
                                      </p:tavLst>
                                    </p:anim>
                                    <p:anim calcmode="lin" valueType="num">
                                      <p:cBhvr>
                                        <p:cTn id="61" dur="500" fill="hold"/>
                                        <p:tgtEl>
                                          <p:spTgt spid="24"/>
                                        </p:tgtEl>
                                        <p:attrNameLst>
                                          <p:attrName>style.rotation</p:attrName>
                                        </p:attrNameLst>
                                      </p:cBhvr>
                                      <p:tavLst>
                                        <p:tav tm="0">
                                          <p:val>
                                            <p:fltVal val="90"/>
                                          </p:val>
                                        </p:tav>
                                        <p:tav tm="100000">
                                          <p:val>
                                            <p:fltVal val="0"/>
                                          </p:val>
                                        </p:tav>
                                      </p:tavLst>
                                    </p:anim>
                                    <p:animEffect transition="in" filter="fade">
                                      <p:cBhvr>
                                        <p:cTn id="62" dur="500"/>
                                        <p:tgtEl>
                                          <p:spTgt spid="24"/>
                                        </p:tgtEl>
                                      </p:cBhvr>
                                    </p:animEffect>
                                  </p:childTnLst>
                                </p:cTn>
                              </p:par>
                            </p:childTnLst>
                          </p:cTn>
                        </p:par>
                        <p:par>
                          <p:cTn id="63" fill="hold">
                            <p:stCondLst>
                              <p:cond delay="3000"/>
                            </p:stCondLst>
                            <p:childTnLst>
                              <p:par>
                                <p:cTn id="64" presetID="22" presetClass="entr" presetSubtype="1"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up)">
                                      <p:cBhvr>
                                        <p:cTn id="66" dur="500"/>
                                        <p:tgtEl>
                                          <p:spTgt spid="25"/>
                                        </p:tgtEl>
                                      </p:cBhvr>
                                    </p:animEffect>
                                  </p:childTnLst>
                                </p:cTn>
                              </p:par>
                            </p:childTnLst>
                          </p:cTn>
                        </p:par>
                        <p:par>
                          <p:cTn id="67" fill="hold">
                            <p:stCondLst>
                              <p:cond delay="3500"/>
                            </p:stCondLst>
                            <p:childTnLst>
                              <p:par>
                                <p:cTn id="68" presetID="31" presetClass="entr" presetSubtype="0"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p:cTn id="70" dur="500" fill="hold"/>
                                        <p:tgtEl>
                                          <p:spTgt spid="26"/>
                                        </p:tgtEl>
                                        <p:attrNameLst>
                                          <p:attrName>ppt_w</p:attrName>
                                        </p:attrNameLst>
                                      </p:cBhvr>
                                      <p:tavLst>
                                        <p:tav tm="0">
                                          <p:val>
                                            <p:fltVal val="0"/>
                                          </p:val>
                                        </p:tav>
                                        <p:tav tm="100000">
                                          <p:val>
                                            <p:strVal val="#ppt_w"/>
                                          </p:val>
                                        </p:tav>
                                      </p:tavLst>
                                    </p:anim>
                                    <p:anim calcmode="lin" valueType="num">
                                      <p:cBhvr>
                                        <p:cTn id="71" dur="500" fill="hold"/>
                                        <p:tgtEl>
                                          <p:spTgt spid="26"/>
                                        </p:tgtEl>
                                        <p:attrNameLst>
                                          <p:attrName>ppt_h</p:attrName>
                                        </p:attrNameLst>
                                      </p:cBhvr>
                                      <p:tavLst>
                                        <p:tav tm="0">
                                          <p:val>
                                            <p:fltVal val="0"/>
                                          </p:val>
                                        </p:tav>
                                        <p:tav tm="100000">
                                          <p:val>
                                            <p:strVal val="#ppt_h"/>
                                          </p:val>
                                        </p:tav>
                                      </p:tavLst>
                                    </p:anim>
                                    <p:anim calcmode="lin" valueType="num">
                                      <p:cBhvr>
                                        <p:cTn id="72" dur="500" fill="hold"/>
                                        <p:tgtEl>
                                          <p:spTgt spid="26"/>
                                        </p:tgtEl>
                                        <p:attrNameLst>
                                          <p:attrName>style.rotation</p:attrName>
                                        </p:attrNameLst>
                                      </p:cBhvr>
                                      <p:tavLst>
                                        <p:tav tm="0">
                                          <p:val>
                                            <p:fltVal val="90"/>
                                          </p:val>
                                        </p:tav>
                                        <p:tav tm="100000">
                                          <p:val>
                                            <p:fltVal val="0"/>
                                          </p:val>
                                        </p:tav>
                                      </p:tavLst>
                                    </p:anim>
                                    <p:animEffect transition="in" filter="fade">
                                      <p:cBhvr>
                                        <p:cTn id="73" dur="500"/>
                                        <p:tgtEl>
                                          <p:spTgt spid="26"/>
                                        </p:tgtEl>
                                      </p:cBhvr>
                                    </p:animEffect>
                                  </p:childTnLst>
                                </p:cTn>
                              </p:par>
                            </p:childTnLst>
                          </p:cTn>
                        </p:par>
                        <p:par>
                          <p:cTn id="74" fill="hold">
                            <p:stCondLst>
                              <p:cond delay="4000"/>
                            </p:stCondLst>
                            <p:childTnLst>
                              <p:par>
                                <p:cTn id="75" presetID="22" presetClass="entr" presetSubtype="1" fill="hold" grpId="0"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wipe(up)">
                                      <p:cBhvr>
                                        <p:cTn id="7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autoUpdateAnimBg="0"/>
      <p:bldP spid="17" grpId="0" animBg="1" autoUpdateAnimBg="0"/>
      <p:bldP spid="18" grpId="0" animBg="1" autoUpdateAnimBg="0"/>
      <p:bldP spid="19" grpId="0" animBg="1" autoUpdateAnimBg="0"/>
      <p:bldP spid="20" grpId="0" animBg="1" autoUpdateAnimBg="0"/>
      <p:bldP spid="21" grpId="0" animBg="1"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utoUpdateAnimBg="0"/>
      <p:bldP spid="31"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30">
            <a:extLst>
              <a:ext uri="{FF2B5EF4-FFF2-40B4-BE49-F238E27FC236}">
                <a16:creationId xmlns:a16="http://schemas.microsoft.com/office/drawing/2014/main" xmlns="" id="{F211F54E-7824-4213-BC71-C4B7C1FC8288}"/>
              </a:ext>
            </a:extLst>
          </p:cNvPr>
          <p:cNvCxnSpPr>
            <a:cxnSpLocks noChangeShapeType="1"/>
          </p:cNvCxnSpPr>
          <p:nvPr/>
        </p:nvCxnSpPr>
        <p:spPr bwMode="auto">
          <a:xfrm>
            <a:off x="25401" y="6102351"/>
            <a:ext cx="12069763" cy="1588"/>
          </a:xfrm>
          <a:prstGeom prst="line">
            <a:avLst/>
          </a:prstGeom>
          <a:noFill/>
          <a:ln w="12700" cmpd="sng">
            <a:solidFill>
              <a:schemeClr val="bg1"/>
            </a:solidFill>
            <a:prstDash val="sysDot"/>
            <a:round/>
          </a:ln>
          <a:extLst>
            <a:ext uri="{909E8E84-426E-40DD-AFC4-6F175D3DCCD1}">
              <a14:hiddenFill xmlns:a14="http://schemas.microsoft.com/office/drawing/2010/main">
                <a:noFill/>
              </a14:hiddenFill>
            </a:ext>
          </a:extLst>
        </p:spPr>
      </p:cxnSp>
      <p:grpSp>
        <p:nvGrpSpPr>
          <p:cNvPr id="3" name="组合 2">
            <a:extLst>
              <a:ext uri="{FF2B5EF4-FFF2-40B4-BE49-F238E27FC236}">
                <a16:creationId xmlns:a16="http://schemas.microsoft.com/office/drawing/2014/main" xmlns="" id="{B04DC642-7C21-4485-B7F1-8F50339F7B81}"/>
              </a:ext>
            </a:extLst>
          </p:cNvPr>
          <p:cNvGrpSpPr/>
          <p:nvPr/>
        </p:nvGrpSpPr>
        <p:grpSpPr>
          <a:xfrm>
            <a:off x="968375" y="2576514"/>
            <a:ext cx="2338388" cy="3660775"/>
            <a:chOff x="726281" y="1932385"/>
            <a:chExt cx="1753791" cy="2745581"/>
          </a:xfrm>
        </p:grpSpPr>
        <p:sp>
          <p:nvSpPr>
            <p:cNvPr id="4" name="Oval 25">
              <a:extLst>
                <a:ext uri="{FF2B5EF4-FFF2-40B4-BE49-F238E27FC236}">
                  <a16:creationId xmlns:a16="http://schemas.microsoft.com/office/drawing/2014/main" xmlns="" id="{678341D1-C19A-4476-B7E1-29B00FD71B4F}"/>
                </a:ext>
              </a:extLst>
            </p:cNvPr>
            <p:cNvSpPr>
              <a:spLocks noChangeArrowheads="1"/>
            </p:cNvSpPr>
            <p:nvPr/>
          </p:nvSpPr>
          <p:spPr bwMode="auto">
            <a:xfrm>
              <a:off x="806054" y="1932385"/>
              <a:ext cx="1551384" cy="1551384"/>
            </a:xfrm>
            <a:prstGeom prst="ellipse">
              <a:avLst/>
            </a:prstGeom>
            <a:noFill/>
            <a:ln w="25400" cmpd="sng">
              <a:solidFill>
                <a:srgbClr val="F3B106"/>
              </a:solidFill>
              <a:rou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200"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10">
              <a:extLst>
                <a:ext uri="{FF2B5EF4-FFF2-40B4-BE49-F238E27FC236}">
                  <a16:creationId xmlns:a16="http://schemas.microsoft.com/office/drawing/2014/main" xmlns="" id="{96EAC32E-1ECC-4857-B4EA-7ED404DE0158}"/>
                </a:ext>
              </a:extLst>
            </p:cNvPr>
            <p:cNvSpPr/>
            <p:nvPr/>
          </p:nvSpPr>
          <p:spPr bwMode="auto">
            <a:xfrm>
              <a:off x="1277541" y="3292078"/>
              <a:ext cx="608409" cy="1385888"/>
            </a:xfrm>
            <a:custGeom>
              <a:avLst/>
              <a:gdLst>
                <a:gd name="T0" fmla="*/ 393224 w 811214"/>
                <a:gd name="T1" fmla="*/ 1580390 h 1848522"/>
                <a:gd name="T2" fmla="*/ 527290 w 811214"/>
                <a:gd name="T3" fmla="*/ 1714456 h 1848522"/>
                <a:gd name="T4" fmla="*/ 393224 w 811214"/>
                <a:gd name="T5" fmla="*/ 1848522 h 1848522"/>
                <a:gd name="T6" fmla="*/ 259158 w 811214"/>
                <a:gd name="T7" fmla="*/ 1714456 h 1848522"/>
                <a:gd name="T8" fmla="*/ 393224 w 811214"/>
                <a:gd name="T9" fmla="*/ 1580390 h 1848522"/>
                <a:gd name="T10" fmla="*/ 405607 w 811214"/>
                <a:gd name="T11" fmla="*/ 0 h 1848522"/>
                <a:gd name="T12" fmla="*/ 811214 w 811214"/>
                <a:gd name="T13" fmla="*/ 405606 h 1848522"/>
                <a:gd name="T14" fmla="*/ 487351 w 811214"/>
                <a:gd name="T15" fmla="*/ 802972 h 1848522"/>
                <a:gd name="T16" fmla="*/ 445590 w 811214"/>
                <a:gd name="T17" fmla="*/ 807182 h 1848522"/>
                <a:gd name="T18" fmla="*/ 405607 w 811214"/>
                <a:gd name="T19" fmla="*/ 1574843 h 1848522"/>
                <a:gd name="T20" fmla="*/ 365625 w 811214"/>
                <a:gd name="T21" fmla="*/ 807182 h 1848522"/>
                <a:gd name="T22" fmla="*/ 323863 w 811214"/>
                <a:gd name="T23" fmla="*/ 802972 h 1848522"/>
                <a:gd name="T24" fmla="*/ 0 w 811214"/>
                <a:gd name="T25" fmla="*/ 405606 h 1848522"/>
                <a:gd name="T26" fmla="*/ 405607 w 811214"/>
                <a:gd name="T27" fmla="*/ 0 h 1848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1848522">
                  <a:moveTo>
                    <a:pt x="393224" y="1580390"/>
                  </a:moveTo>
                  <a:cubicBezTo>
                    <a:pt x="467267" y="1580390"/>
                    <a:pt x="527290" y="1640413"/>
                    <a:pt x="527290" y="1714456"/>
                  </a:cubicBezTo>
                  <a:cubicBezTo>
                    <a:pt x="527290" y="1788499"/>
                    <a:pt x="467267" y="1848522"/>
                    <a:pt x="393224" y="1848522"/>
                  </a:cubicBezTo>
                  <a:cubicBezTo>
                    <a:pt x="319181" y="1848522"/>
                    <a:pt x="259158" y="1788499"/>
                    <a:pt x="259158" y="1714456"/>
                  </a:cubicBezTo>
                  <a:cubicBezTo>
                    <a:pt x="259158" y="1640413"/>
                    <a:pt x="319181" y="1580390"/>
                    <a:pt x="393224" y="1580390"/>
                  </a:cubicBezTo>
                  <a:close/>
                  <a:moveTo>
                    <a:pt x="405607" y="0"/>
                  </a:moveTo>
                  <a:cubicBezTo>
                    <a:pt x="629618" y="0"/>
                    <a:pt x="811214" y="181596"/>
                    <a:pt x="811214" y="405606"/>
                  </a:cubicBezTo>
                  <a:cubicBezTo>
                    <a:pt x="811214" y="601615"/>
                    <a:pt x="672180" y="765151"/>
                    <a:pt x="487351" y="802972"/>
                  </a:cubicBezTo>
                  <a:lnTo>
                    <a:pt x="445590" y="807182"/>
                  </a:lnTo>
                  <a:lnTo>
                    <a:pt x="405607" y="1574843"/>
                  </a:lnTo>
                  <a:lnTo>
                    <a:pt x="365625" y="807182"/>
                  </a:lnTo>
                  <a:lnTo>
                    <a:pt x="323863" y="802972"/>
                  </a:lnTo>
                  <a:cubicBezTo>
                    <a:pt x="139035" y="765151"/>
                    <a:pt x="0" y="601615"/>
                    <a:pt x="0" y="405606"/>
                  </a:cubicBezTo>
                  <a:cubicBezTo>
                    <a:pt x="0" y="181596"/>
                    <a:pt x="181596" y="0"/>
                    <a:pt x="405607" y="0"/>
                  </a:cubicBezTo>
                  <a:close/>
                </a:path>
              </a:pathLst>
            </a:custGeom>
            <a:solidFill>
              <a:srgbClr val="F3B106"/>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nchor="ctr"/>
            <a:lstStyle/>
            <a:p>
              <a:endParaRPr lang="zh-CN" altLang="en-US" sz="2133" b="0" dirty="0">
                <a:solidFill>
                  <a:schemeClr val="bg1"/>
                </a:solidFill>
              </a:endParaRPr>
            </a:p>
          </p:txBody>
        </p:sp>
        <p:sp>
          <p:nvSpPr>
            <p:cNvPr id="6" name="TextBox 13">
              <a:extLst>
                <a:ext uri="{FF2B5EF4-FFF2-40B4-BE49-F238E27FC236}">
                  <a16:creationId xmlns:a16="http://schemas.microsoft.com/office/drawing/2014/main" xmlns="" id="{2EBBBB88-D6C6-4D74-8D0B-5D0670B8340D}"/>
                </a:ext>
              </a:extLst>
            </p:cNvPr>
            <p:cNvSpPr txBox="1">
              <a:spLocks noChangeArrowheads="1"/>
            </p:cNvSpPr>
            <p:nvPr/>
          </p:nvSpPr>
          <p:spPr bwMode="auto">
            <a:xfrm>
              <a:off x="726281" y="2364582"/>
              <a:ext cx="1753791"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467" b="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467"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3">
              <a:extLst>
                <a:ext uri="{FF2B5EF4-FFF2-40B4-BE49-F238E27FC236}">
                  <a16:creationId xmlns:a16="http://schemas.microsoft.com/office/drawing/2014/main" xmlns="" id="{1AE0E728-B5F1-43E2-9605-FC46916E711A}"/>
                </a:ext>
              </a:extLst>
            </p:cNvPr>
            <p:cNvSpPr txBox="1">
              <a:spLocks noChangeArrowheads="1"/>
            </p:cNvSpPr>
            <p:nvPr/>
          </p:nvSpPr>
          <p:spPr bwMode="auto">
            <a:xfrm>
              <a:off x="987029" y="2578894"/>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3">
              <a:extLst>
                <a:ext uri="{FF2B5EF4-FFF2-40B4-BE49-F238E27FC236}">
                  <a16:creationId xmlns:a16="http://schemas.microsoft.com/office/drawing/2014/main" xmlns="" id="{B14EDDC9-34FC-4EC4-8EBD-2A22451BA972}"/>
                </a:ext>
              </a:extLst>
            </p:cNvPr>
            <p:cNvSpPr txBox="1">
              <a:spLocks noChangeArrowheads="1"/>
            </p:cNvSpPr>
            <p:nvPr/>
          </p:nvSpPr>
          <p:spPr bwMode="auto">
            <a:xfrm>
              <a:off x="1220391" y="3481388"/>
              <a:ext cx="722709"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2133" b="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grpSp>
      <p:grpSp>
        <p:nvGrpSpPr>
          <p:cNvPr id="9" name="组合 8">
            <a:extLst>
              <a:ext uri="{FF2B5EF4-FFF2-40B4-BE49-F238E27FC236}">
                <a16:creationId xmlns:a16="http://schemas.microsoft.com/office/drawing/2014/main" xmlns="" id="{5856F391-024B-4007-BFBE-C1321F0397DE}"/>
              </a:ext>
            </a:extLst>
          </p:cNvPr>
          <p:cNvGrpSpPr/>
          <p:nvPr/>
        </p:nvGrpSpPr>
        <p:grpSpPr>
          <a:xfrm>
            <a:off x="4910139" y="2278064"/>
            <a:ext cx="2338387" cy="3959225"/>
            <a:chOff x="3682604" y="1708547"/>
            <a:chExt cx="1753790" cy="2969419"/>
          </a:xfrm>
        </p:grpSpPr>
        <p:sp>
          <p:nvSpPr>
            <p:cNvPr id="10" name="Oval 15">
              <a:extLst>
                <a:ext uri="{FF2B5EF4-FFF2-40B4-BE49-F238E27FC236}">
                  <a16:creationId xmlns:a16="http://schemas.microsoft.com/office/drawing/2014/main" xmlns="" id="{33C9F54C-B9AC-461D-848A-9C14EF2F3D18}"/>
                </a:ext>
              </a:extLst>
            </p:cNvPr>
            <p:cNvSpPr>
              <a:spLocks noChangeArrowheads="1"/>
            </p:cNvSpPr>
            <p:nvPr/>
          </p:nvSpPr>
          <p:spPr bwMode="auto">
            <a:xfrm>
              <a:off x="3714750" y="1708547"/>
              <a:ext cx="1551385" cy="1551384"/>
            </a:xfrm>
            <a:prstGeom prst="ellipse">
              <a:avLst/>
            </a:prstGeom>
            <a:noFill/>
            <a:ln w="25400" cmpd="sng">
              <a:solidFill>
                <a:srgbClr val="F3B106"/>
              </a:solidFill>
              <a:rou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200"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66">
              <a:extLst>
                <a:ext uri="{FF2B5EF4-FFF2-40B4-BE49-F238E27FC236}">
                  <a16:creationId xmlns:a16="http://schemas.microsoft.com/office/drawing/2014/main" xmlns="" id="{317DCCB6-3C49-4B3D-8155-697046AADA95}"/>
                </a:ext>
              </a:extLst>
            </p:cNvPr>
            <p:cNvSpPr/>
            <p:nvPr/>
          </p:nvSpPr>
          <p:spPr bwMode="auto">
            <a:xfrm>
              <a:off x="4186238" y="3109912"/>
              <a:ext cx="608410" cy="1568054"/>
            </a:xfrm>
            <a:custGeom>
              <a:avLst/>
              <a:gdLst>
                <a:gd name="T0" fmla="*/ 405898 w 811214"/>
                <a:gd name="T1" fmla="*/ 1823754 h 2091886"/>
                <a:gd name="T2" fmla="*/ 539964 w 811214"/>
                <a:gd name="T3" fmla="*/ 1957820 h 2091886"/>
                <a:gd name="T4" fmla="*/ 405898 w 811214"/>
                <a:gd name="T5" fmla="*/ 2091886 h 2091886"/>
                <a:gd name="T6" fmla="*/ 271832 w 811214"/>
                <a:gd name="T7" fmla="*/ 1957820 h 2091886"/>
                <a:gd name="T8" fmla="*/ 405898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05898" y="1823754"/>
                  </a:moveTo>
                  <a:cubicBezTo>
                    <a:pt x="479941" y="1823754"/>
                    <a:pt x="539964" y="1883777"/>
                    <a:pt x="539964" y="1957820"/>
                  </a:cubicBezTo>
                  <a:cubicBezTo>
                    <a:pt x="539964" y="2031863"/>
                    <a:pt x="479941" y="2091886"/>
                    <a:pt x="405898" y="2091886"/>
                  </a:cubicBezTo>
                  <a:cubicBezTo>
                    <a:pt x="331855" y="2091886"/>
                    <a:pt x="271832" y="2031863"/>
                    <a:pt x="271832" y="1957820"/>
                  </a:cubicBezTo>
                  <a:cubicBezTo>
                    <a:pt x="271832" y="1883777"/>
                    <a:pt x="331855" y="1823754"/>
                    <a:pt x="405898"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5" y="765151"/>
                    <a:pt x="0" y="601615"/>
                    <a:pt x="0" y="405606"/>
                  </a:cubicBezTo>
                  <a:cubicBezTo>
                    <a:pt x="0" y="181596"/>
                    <a:pt x="181596" y="0"/>
                    <a:pt x="405607" y="0"/>
                  </a:cubicBezTo>
                  <a:close/>
                </a:path>
              </a:pathLst>
            </a:custGeom>
            <a:solidFill>
              <a:srgbClr val="F3B106"/>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nchor="ctr"/>
            <a:lstStyle/>
            <a:p>
              <a:endParaRPr lang="zh-CN" altLang="en-US" sz="2133" b="0" dirty="0">
                <a:solidFill>
                  <a:schemeClr val="bg1"/>
                </a:solidFill>
              </a:endParaRPr>
            </a:p>
          </p:txBody>
        </p:sp>
        <p:sp>
          <p:nvSpPr>
            <p:cNvPr id="12" name="TextBox 13">
              <a:extLst>
                <a:ext uri="{FF2B5EF4-FFF2-40B4-BE49-F238E27FC236}">
                  <a16:creationId xmlns:a16="http://schemas.microsoft.com/office/drawing/2014/main" xmlns="" id="{45078306-91EE-4C0C-9334-B12A1B6F2D1D}"/>
                </a:ext>
              </a:extLst>
            </p:cNvPr>
            <p:cNvSpPr txBox="1">
              <a:spLocks noChangeArrowheads="1"/>
            </p:cNvSpPr>
            <p:nvPr/>
          </p:nvSpPr>
          <p:spPr bwMode="auto">
            <a:xfrm>
              <a:off x="3682604" y="2165747"/>
              <a:ext cx="1753790"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467" b="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467"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86">
              <a:extLst>
                <a:ext uri="{FF2B5EF4-FFF2-40B4-BE49-F238E27FC236}">
                  <a16:creationId xmlns:a16="http://schemas.microsoft.com/office/drawing/2014/main" xmlns="" id="{3F607FAC-588E-4BE2-A8DE-77B3274A9DEF}"/>
                </a:ext>
              </a:extLst>
            </p:cNvPr>
            <p:cNvSpPr txBox="1">
              <a:spLocks noChangeArrowheads="1"/>
            </p:cNvSpPr>
            <p:nvPr/>
          </p:nvSpPr>
          <p:spPr bwMode="auto">
            <a:xfrm>
              <a:off x="3943350" y="2380060"/>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400" b="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a:extLst>
                <a:ext uri="{FF2B5EF4-FFF2-40B4-BE49-F238E27FC236}">
                  <a16:creationId xmlns:a16="http://schemas.microsoft.com/office/drawing/2014/main" xmlns="" id="{6EC1548C-B4B2-417B-8D43-A220ECFCDD71}"/>
                </a:ext>
              </a:extLst>
            </p:cNvPr>
            <p:cNvSpPr txBox="1">
              <a:spLocks noChangeArrowheads="1"/>
            </p:cNvSpPr>
            <p:nvPr/>
          </p:nvSpPr>
          <p:spPr bwMode="auto">
            <a:xfrm>
              <a:off x="4152900" y="3280172"/>
              <a:ext cx="723900"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2133" b="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15" name="组合 14">
            <a:extLst>
              <a:ext uri="{FF2B5EF4-FFF2-40B4-BE49-F238E27FC236}">
                <a16:creationId xmlns:a16="http://schemas.microsoft.com/office/drawing/2014/main" xmlns="" id="{6ABC4750-BAB5-4C05-B950-61D87C60E414}"/>
              </a:ext>
            </a:extLst>
          </p:cNvPr>
          <p:cNvGrpSpPr/>
          <p:nvPr/>
        </p:nvGrpSpPr>
        <p:grpSpPr>
          <a:xfrm>
            <a:off x="8961439" y="2325688"/>
            <a:ext cx="2338387" cy="3911600"/>
            <a:chOff x="6721079" y="1744266"/>
            <a:chExt cx="1753790" cy="2933700"/>
          </a:xfrm>
        </p:grpSpPr>
        <p:sp>
          <p:nvSpPr>
            <p:cNvPr id="16" name="Oval 5">
              <a:extLst>
                <a:ext uri="{FF2B5EF4-FFF2-40B4-BE49-F238E27FC236}">
                  <a16:creationId xmlns:a16="http://schemas.microsoft.com/office/drawing/2014/main" xmlns="" id="{1CD41D62-DDB3-4624-8F3B-421C16643B80}"/>
                </a:ext>
              </a:extLst>
            </p:cNvPr>
            <p:cNvSpPr>
              <a:spLocks noChangeArrowheads="1"/>
            </p:cNvSpPr>
            <p:nvPr/>
          </p:nvSpPr>
          <p:spPr bwMode="auto">
            <a:xfrm>
              <a:off x="6728222" y="1744266"/>
              <a:ext cx="1551384" cy="1551384"/>
            </a:xfrm>
            <a:prstGeom prst="ellipse">
              <a:avLst/>
            </a:prstGeom>
            <a:noFill/>
            <a:ln w="25400" cmpd="sng">
              <a:solidFill>
                <a:srgbClr val="F3B106"/>
              </a:solidFill>
              <a:rou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3">
              <a:extLst>
                <a:ext uri="{FF2B5EF4-FFF2-40B4-BE49-F238E27FC236}">
                  <a16:creationId xmlns:a16="http://schemas.microsoft.com/office/drawing/2014/main" xmlns="" id="{8F0402D8-7107-45F5-895B-D86A7A196138}"/>
                </a:ext>
              </a:extLst>
            </p:cNvPr>
            <p:cNvSpPr/>
            <p:nvPr/>
          </p:nvSpPr>
          <p:spPr bwMode="auto">
            <a:xfrm>
              <a:off x="7199710" y="3109912"/>
              <a:ext cx="608409" cy="1568054"/>
            </a:xfrm>
            <a:custGeom>
              <a:avLst/>
              <a:gdLst>
                <a:gd name="T0" fmla="*/ 418574 w 811214"/>
                <a:gd name="T1" fmla="*/ 1823754 h 2091886"/>
                <a:gd name="T2" fmla="*/ 552640 w 811214"/>
                <a:gd name="T3" fmla="*/ 1957820 h 2091886"/>
                <a:gd name="T4" fmla="*/ 418574 w 811214"/>
                <a:gd name="T5" fmla="*/ 2091886 h 2091886"/>
                <a:gd name="T6" fmla="*/ 284508 w 811214"/>
                <a:gd name="T7" fmla="*/ 1957820 h 2091886"/>
                <a:gd name="T8" fmla="*/ 418574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18574" y="1823754"/>
                  </a:moveTo>
                  <a:cubicBezTo>
                    <a:pt x="492617" y="1823754"/>
                    <a:pt x="552640" y="1883777"/>
                    <a:pt x="552640" y="1957820"/>
                  </a:cubicBezTo>
                  <a:cubicBezTo>
                    <a:pt x="552640" y="2031863"/>
                    <a:pt x="492617" y="2091886"/>
                    <a:pt x="418574" y="2091886"/>
                  </a:cubicBezTo>
                  <a:cubicBezTo>
                    <a:pt x="344531" y="2091886"/>
                    <a:pt x="284508" y="2031863"/>
                    <a:pt x="284508" y="1957820"/>
                  </a:cubicBezTo>
                  <a:cubicBezTo>
                    <a:pt x="284508" y="1883777"/>
                    <a:pt x="344531" y="1823754"/>
                    <a:pt x="418574"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4" y="765151"/>
                    <a:pt x="0" y="601615"/>
                    <a:pt x="0" y="405606"/>
                  </a:cubicBezTo>
                  <a:cubicBezTo>
                    <a:pt x="0" y="181596"/>
                    <a:pt x="181596" y="0"/>
                    <a:pt x="405607" y="0"/>
                  </a:cubicBezTo>
                  <a:close/>
                </a:path>
              </a:pathLst>
            </a:custGeom>
            <a:solidFill>
              <a:srgbClr val="F3B106"/>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nchor="ctr"/>
            <a:lstStyle/>
            <a:p>
              <a:endParaRPr lang="zh-CN" altLang="en-US" sz="2133" b="0">
                <a:solidFill>
                  <a:schemeClr val="bg1"/>
                </a:solidFill>
              </a:endParaRPr>
            </a:p>
          </p:txBody>
        </p:sp>
        <p:sp>
          <p:nvSpPr>
            <p:cNvPr id="18" name="TextBox 13">
              <a:extLst>
                <a:ext uri="{FF2B5EF4-FFF2-40B4-BE49-F238E27FC236}">
                  <a16:creationId xmlns:a16="http://schemas.microsoft.com/office/drawing/2014/main" xmlns="" id="{8A159737-6D8C-4C77-BD8D-08F9E78BD810}"/>
                </a:ext>
              </a:extLst>
            </p:cNvPr>
            <p:cNvSpPr txBox="1">
              <a:spLocks noChangeArrowheads="1"/>
            </p:cNvSpPr>
            <p:nvPr/>
          </p:nvSpPr>
          <p:spPr bwMode="auto">
            <a:xfrm>
              <a:off x="6721079" y="2165747"/>
              <a:ext cx="1753790"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467" b="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467"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a:extLst>
                <a:ext uri="{FF2B5EF4-FFF2-40B4-BE49-F238E27FC236}">
                  <a16:creationId xmlns:a16="http://schemas.microsoft.com/office/drawing/2014/main" xmlns="" id="{56A8594F-580A-49C3-B1C6-96F2DDD15505}"/>
                </a:ext>
              </a:extLst>
            </p:cNvPr>
            <p:cNvSpPr txBox="1">
              <a:spLocks noChangeArrowheads="1"/>
            </p:cNvSpPr>
            <p:nvPr/>
          </p:nvSpPr>
          <p:spPr bwMode="auto">
            <a:xfrm>
              <a:off x="6981825" y="2380060"/>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400" b="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a:extLst>
                <a:ext uri="{FF2B5EF4-FFF2-40B4-BE49-F238E27FC236}">
                  <a16:creationId xmlns:a16="http://schemas.microsoft.com/office/drawing/2014/main" xmlns="" id="{1A2D676A-CFB4-41DA-BC15-9F642E62C467}"/>
                </a:ext>
              </a:extLst>
            </p:cNvPr>
            <p:cNvSpPr txBox="1">
              <a:spLocks noChangeArrowheads="1"/>
            </p:cNvSpPr>
            <p:nvPr/>
          </p:nvSpPr>
          <p:spPr bwMode="auto">
            <a:xfrm>
              <a:off x="7152085" y="3298031"/>
              <a:ext cx="723900"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2133" b="0">
                  <a:solidFill>
                    <a:schemeClr val="bg1"/>
                  </a:solidFill>
                  <a:latin typeface="Arial" panose="020B0604020202020204" pitchFamily="34" charset="0"/>
                  <a:ea typeface="微软雅黑" panose="020B0503020204020204" pitchFamily="34" charset="-122"/>
                  <a:sym typeface="Arial" panose="020B0604020202020204" pitchFamily="34" charset="0"/>
                </a:rPr>
                <a:t>05</a:t>
              </a:r>
            </a:p>
          </p:txBody>
        </p:sp>
      </p:grpSp>
      <p:grpSp>
        <p:nvGrpSpPr>
          <p:cNvPr id="21" name="组合 20">
            <a:extLst>
              <a:ext uri="{FF2B5EF4-FFF2-40B4-BE49-F238E27FC236}">
                <a16:creationId xmlns:a16="http://schemas.microsoft.com/office/drawing/2014/main" xmlns="" id="{C094657B-A28B-47A7-A93B-0081DE333C9B}"/>
              </a:ext>
            </a:extLst>
          </p:cNvPr>
          <p:cNvGrpSpPr/>
          <p:nvPr/>
        </p:nvGrpSpPr>
        <p:grpSpPr>
          <a:xfrm>
            <a:off x="6819901" y="1563688"/>
            <a:ext cx="2338388" cy="4673600"/>
            <a:chOff x="5114925" y="1172766"/>
            <a:chExt cx="1753791" cy="3505200"/>
          </a:xfrm>
        </p:grpSpPr>
        <p:sp>
          <p:nvSpPr>
            <p:cNvPr id="22" name="Oval 10">
              <a:extLst>
                <a:ext uri="{FF2B5EF4-FFF2-40B4-BE49-F238E27FC236}">
                  <a16:creationId xmlns:a16="http://schemas.microsoft.com/office/drawing/2014/main" xmlns="" id="{4E02E7E1-25A6-4174-8BBA-D141A08BD0CA}"/>
                </a:ext>
              </a:extLst>
            </p:cNvPr>
            <p:cNvSpPr>
              <a:spLocks noChangeArrowheads="1"/>
            </p:cNvSpPr>
            <p:nvPr/>
          </p:nvSpPr>
          <p:spPr bwMode="auto">
            <a:xfrm>
              <a:off x="5224463" y="1172766"/>
              <a:ext cx="1551385" cy="1551384"/>
            </a:xfrm>
            <a:prstGeom prst="ellipse">
              <a:avLst/>
            </a:prstGeom>
            <a:noFill/>
            <a:ln w="25400" cmpd="sng">
              <a:solidFill>
                <a:srgbClr val="E2B13B"/>
              </a:solidFill>
              <a:rou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200"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任意多边形 12">
              <a:extLst>
                <a:ext uri="{FF2B5EF4-FFF2-40B4-BE49-F238E27FC236}">
                  <a16:creationId xmlns:a16="http://schemas.microsoft.com/office/drawing/2014/main" xmlns="" id="{257E9B7F-4034-48D0-AF03-477BA56E108C}"/>
                </a:ext>
              </a:extLst>
            </p:cNvPr>
            <p:cNvSpPr/>
            <p:nvPr/>
          </p:nvSpPr>
          <p:spPr bwMode="auto">
            <a:xfrm>
              <a:off x="5695950" y="2490787"/>
              <a:ext cx="608410" cy="2187179"/>
            </a:xfrm>
            <a:custGeom>
              <a:avLst/>
              <a:gdLst>
                <a:gd name="T0" fmla="*/ 395758 w 811214"/>
                <a:gd name="T1" fmla="*/ 2648181 h 2916313"/>
                <a:gd name="T2" fmla="*/ 529824 w 811214"/>
                <a:gd name="T3" fmla="*/ 2782247 h 2916313"/>
                <a:gd name="T4" fmla="*/ 395758 w 811214"/>
                <a:gd name="T5" fmla="*/ 2916313 h 2916313"/>
                <a:gd name="T6" fmla="*/ 261692 w 811214"/>
                <a:gd name="T7" fmla="*/ 2782247 h 2916313"/>
                <a:gd name="T8" fmla="*/ 395758 w 811214"/>
                <a:gd name="T9" fmla="*/ 2648181 h 2916313"/>
                <a:gd name="T10" fmla="*/ 405607 w 811214"/>
                <a:gd name="T11" fmla="*/ 0 h 2916313"/>
                <a:gd name="T12" fmla="*/ 811214 w 811214"/>
                <a:gd name="T13" fmla="*/ 405607 h 2916313"/>
                <a:gd name="T14" fmla="*/ 563488 w 811214"/>
                <a:gd name="T15" fmla="*/ 779340 h 2916313"/>
                <a:gd name="T16" fmla="*/ 455088 w 811214"/>
                <a:gd name="T17" fmla="*/ 801225 h 2916313"/>
                <a:gd name="T18" fmla="*/ 405605 w 811214"/>
                <a:gd name="T19" fmla="*/ 2582584 h 2916313"/>
                <a:gd name="T20" fmla="*/ 356123 w 811214"/>
                <a:gd name="T21" fmla="*/ 801224 h 2916313"/>
                <a:gd name="T22" fmla="*/ 247727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395758" y="2648181"/>
                  </a:moveTo>
                  <a:cubicBezTo>
                    <a:pt x="469801" y="2648181"/>
                    <a:pt x="529824" y="2708204"/>
                    <a:pt x="529824" y="2782247"/>
                  </a:cubicBezTo>
                  <a:cubicBezTo>
                    <a:pt x="529824" y="2856290"/>
                    <a:pt x="469801" y="2916313"/>
                    <a:pt x="395758" y="2916313"/>
                  </a:cubicBezTo>
                  <a:cubicBezTo>
                    <a:pt x="321715" y="2916313"/>
                    <a:pt x="261692" y="2856290"/>
                    <a:pt x="261692" y="2782247"/>
                  </a:cubicBezTo>
                  <a:cubicBezTo>
                    <a:pt x="261692" y="2708204"/>
                    <a:pt x="321715" y="2648181"/>
                    <a:pt x="395758" y="2648181"/>
                  </a:cubicBezTo>
                  <a:close/>
                  <a:moveTo>
                    <a:pt x="405607" y="0"/>
                  </a:moveTo>
                  <a:cubicBezTo>
                    <a:pt x="629618" y="0"/>
                    <a:pt x="811214" y="181596"/>
                    <a:pt x="811214" y="405607"/>
                  </a:cubicBezTo>
                  <a:cubicBezTo>
                    <a:pt x="811214" y="573615"/>
                    <a:pt x="709067" y="717765"/>
                    <a:pt x="563488" y="779340"/>
                  </a:cubicBezTo>
                  <a:lnTo>
                    <a:pt x="455088" y="801225"/>
                  </a:lnTo>
                  <a:lnTo>
                    <a:pt x="405605" y="2582584"/>
                  </a:lnTo>
                  <a:lnTo>
                    <a:pt x="356123" y="801224"/>
                  </a:lnTo>
                  <a:lnTo>
                    <a:pt x="247727" y="779340"/>
                  </a:lnTo>
                  <a:cubicBezTo>
                    <a:pt x="102148" y="717765"/>
                    <a:pt x="0" y="573615"/>
                    <a:pt x="0" y="405607"/>
                  </a:cubicBezTo>
                  <a:cubicBezTo>
                    <a:pt x="0" y="181596"/>
                    <a:pt x="181596" y="0"/>
                    <a:pt x="405607" y="0"/>
                  </a:cubicBezTo>
                  <a:close/>
                </a:path>
              </a:pathLst>
            </a:custGeom>
            <a:solidFill>
              <a:srgbClr val="E2B13B"/>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nchor="ctr"/>
            <a:lstStyle/>
            <a:p>
              <a:endParaRPr lang="zh-CN" altLang="en-US" sz="2133" b="0">
                <a:solidFill>
                  <a:schemeClr val="bg1"/>
                </a:solidFill>
              </a:endParaRPr>
            </a:p>
          </p:txBody>
        </p:sp>
        <p:sp>
          <p:nvSpPr>
            <p:cNvPr id="24" name="TextBox 13">
              <a:extLst>
                <a:ext uri="{FF2B5EF4-FFF2-40B4-BE49-F238E27FC236}">
                  <a16:creationId xmlns:a16="http://schemas.microsoft.com/office/drawing/2014/main" xmlns="" id="{1138292E-8555-4327-AF9D-F624A651EA0C}"/>
                </a:ext>
              </a:extLst>
            </p:cNvPr>
            <p:cNvSpPr txBox="1">
              <a:spLocks noChangeArrowheads="1"/>
            </p:cNvSpPr>
            <p:nvPr/>
          </p:nvSpPr>
          <p:spPr bwMode="auto">
            <a:xfrm>
              <a:off x="5114925" y="1558528"/>
              <a:ext cx="1753791"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467" b="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467"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a:extLst>
                <a:ext uri="{FF2B5EF4-FFF2-40B4-BE49-F238E27FC236}">
                  <a16:creationId xmlns:a16="http://schemas.microsoft.com/office/drawing/2014/main" xmlns="" id="{85029B95-C384-43C8-AB12-B42E06CDFDFD}"/>
                </a:ext>
              </a:extLst>
            </p:cNvPr>
            <p:cNvSpPr txBox="1">
              <a:spLocks noChangeArrowheads="1"/>
            </p:cNvSpPr>
            <p:nvPr/>
          </p:nvSpPr>
          <p:spPr bwMode="auto">
            <a:xfrm>
              <a:off x="5375673" y="1772841"/>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400" b="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a:extLst>
                <a:ext uri="{FF2B5EF4-FFF2-40B4-BE49-F238E27FC236}">
                  <a16:creationId xmlns:a16="http://schemas.microsoft.com/office/drawing/2014/main" xmlns="" id="{3A66EC58-C23B-480C-99C5-CC26CA661CF9}"/>
                </a:ext>
              </a:extLst>
            </p:cNvPr>
            <p:cNvSpPr txBox="1">
              <a:spLocks noChangeArrowheads="1"/>
            </p:cNvSpPr>
            <p:nvPr/>
          </p:nvSpPr>
          <p:spPr bwMode="auto">
            <a:xfrm>
              <a:off x="5643563" y="2653904"/>
              <a:ext cx="722710"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2133" b="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grpSp>
      <p:grpSp>
        <p:nvGrpSpPr>
          <p:cNvPr id="27" name="组合 26">
            <a:extLst>
              <a:ext uri="{FF2B5EF4-FFF2-40B4-BE49-F238E27FC236}">
                <a16:creationId xmlns:a16="http://schemas.microsoft.com/office/drawing/2014/main" xmlns="" id="{5DAACD4F-1634-4FE1-923D-E5CD127A3F2F}"/>
              </a:ext>
            </a:extLst>
          </p:cNvPr>
          <p:cNvGrpSpPr/>
          <p:nvPr/>
        </p:nvGrpSpPr>
        <p:grpSpPr>
          <a:xfrm>
            <a:off x="2822575" y="1528763"/>
            <a:ext cx="2338388" cy="4708525"/>
            <a:chOff x="2116931" y="1146572"/>
            <a:chExt cx="1753791" cy="3531394"/>
          </a:xfrm>
        </p:grpSpPr>
        <p:sp>
          <p:nvSpPr>
            <p:cNvPr id="28" name="Oval 20">
              <a:extLst>
                <a:ext uri="{FF2B5EF4-FFF2-40B4-BE49-F238E27FC236}">
                  <a16:creationId xmlns:a16="http://schemas.microsoft.com/office/drawing/2014/main" xmlns="" id="{ECEB6080-863B-41F8-99E7-0E2535BBD936}"/>
                </a:ext>
              </a:extLst>
            </p:cNvPr>
            <p:cNvSpPr>
              <a:spLocks noChangeArrowheads="1"/>
            </p:cNvSpPr>
            <p:nvPr/>
          </p:nvSpPr>
          <p:spPr bwMode="auto">
            <a:xfrm>
              <a:off x="2213372" y="1146572"/>
              <a:ext cx="1551384" cy="1551384"/>
            </a:xfrm>
            <a:prstGeom prst="ellipse">
              <a:avLst/>
            </a:prstGeom>
            <a:noFill/>
            <a:ln w="25400" cmpd="sng">
              <a:solidFill>
                <a:srgbClr val="E2B13B"/>
              </a:solidFill>
              <a:rou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任意多边形 9">
              <a:extLst>
                <a:ext uri="{FF2B5EF4-FFF2-40B4-BE49-F238E27FC236}">
                  <a16:creationId xmlns:a16="http://schemas.microsoft.com/office/drawing/2014/main" xmlns="" id="{1A2FD85F-E00F-4B17-A478-D95EE24B8EB2}"/>
                </a:ext>
              </a:extLst>
            </p:cNvPr>
            <p:cNvSpPr/>
            <p:nvPr/>
          </p:nvSpPr>
          <p:spPr bwMode="auto">
            <a:xfrm>
              <a:off x="2684860" y="2490787"/>
              <a:ext cx="608409" cy="2187179"/>
            </a:xfrm>
            <a:custGeom>
              <a:avLst/>
              <a:gdLst>
                <a:gd name="T0" fmla="*/ 405898 w 811214"/>
                <a:gd name="T1" fmla="*/ 2648181 h 2916313"/>
                <a:gd name="T2" fmla="*/ 539964 w 811214"/>
                <a:gd name="T3" fmla="*/ 2782247 h 2916313"/>
                <a:gd name="T4" fmla="*/ 405898 w 811214"/>
                <a:gd name="T5" fmla="*/ 2916313 h 2916313"/>
                <a:gd name="T6" fmla="*/ 271832 w 811214"/>
                <a:gd name="T7" fmla="*/ 2782247 h 2916313"/>
                <a:gd name="T8" fmla="*/ 405898 w 811214"/>
                <a:gd name="T9" fmla="*/ 2648181 h 2916313"/>
                <a:gd name="T10" fmla="*/ 405607 w 811214"/>
                <a:gd name="T11" fmla="*/ 0 h 2916313"/>
                <a:gd name="T12" fmla="*/ 811214 w 811214"/>
                <a:gd name="T13" fmla="*/ 405607 h 2916313"/>
                <a:gd name="T14" fmla="*/ 563488 w 811214"/>
                <a:gd name="T15" fmla="*/ 779340 h 2916313"/>
                <a:gd name="T16" fmla="*/ 456199 w 811214"/>
                <a:gd name="T17" fmla="*/ 801000 h 2916313"/>
                <a:gd name="T18" fmla="*/ 405607 w 811214"/>
                <a:gd name="T19" fmla="*/ 2622314 h 2916313"/>
                <a:gd name="T20" fmla="*/ 355015 w 811214"/>
                <a:gd name="T21" fmla="*/ 801000 h 2916313"/>
                <a:gd name="T22" fmla="*/ 247726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405898" y="2648181"/>
                  </a:moveTo>
                  <a:cubicBezTo>
                    <a:pt x="479941" y="2648181"/>
                    <a:pt x="539964" y="2708204"/>
                    <a:pt x="539964" y="2782247"/>
                  </a:cubicBezTo>
                  <a:cubicBezTo>
                    <a:pt x="539964" y="2856290"/>
                    <a:pt x="479941" y="2916313"/>
                    <a:pt x="405898" y="2916313"/>
                  </a:cubicBezTo>
                  <a:cubicBezTo>
                    <a:pt x="331855" y="2916313"/>
                    <a:pt x="271832" y="2856290"/>
                    <a:pt x="271832" y="2782247"/>
                  </a:cubicBezTo>
                  <a:cubicBezTo>
                    <a:pt x="271832" y="2708204"/>
                    <a:pt x="331855" y="2648181"/>
                    <a:pt x="405898" y="2648181"/>
                  </a:cubicBezTo>
                  <a:close/>
                  <a:moveTo>
                    <a:pt x="405607" y="0"/>
                  </a:moveTo>
                  <a:cubicBezTo>
                    <a:pt x="629618" y="0"/>
                    <a:pt x="811214" y="181596"/>
                    <a:pt x="811214" y="405607"/>
                  </a:cubicBezTo>
                  <a:cubicBezTo>
                    <a:pt x="811214" y="573615"/>
                    <a:pt x="709067" y="717765"/>
                    <a:pt x="563488" y="779340"/>
                  </a:cubicBezTo>
                  <a:lnTo>
                    <a:pt x="456199" y="801000"/>
                  </a:lnTo>
                  <a:lnTo>
                    <a:pt x="405607" y="2622314"/>
                  </a:lnTo>
                  <a:lnTo>
                    <a:pt x="355015" y="801000"/>
                  </a:lnTo>
                  <a:lnTo>
                    <a:pt x="247726" y="779340"/>
                  </a:lnTo>
                  <a:cubicBezTo>
                    <a:pt x="102148" y="717765"/>
                    <a:pt x="0" y="573615"/>
                    <a:pt x="0" y="405607"/>
                  </a:cubicBezTo>
                  <a:cubicBezTo>
                    <a:pt x="0" y="181596"/>
                    <a:pt x="181596" y="0"/>
                    <a:pt x="405607" y="0"/>
                  </a:cubicBezTo>
                  <a:close/>
                </a:path>
              </a:pathLst>
            </a:custGeom>
            <a:solidFill>
              <a:srgbClr val="E2B13B"/>
            </a:solidFill>
            <a:ln w="9525">
              <a:noFill/>
              <a:round/>
            </a:ln>
          </p:spPr>
          <p:txBody>
            <a:bodyPr lIns="91440" tIns="45720" rIns="91440" bIns="45720" anchor="ctr"/>
            <a:lstStyle/>
            <a:p>
              <a:endParaRPr lang="zh-CN" altLang="en-US" sz="2133" b="0">
                <a:solidFill>
                  <a:schemeClr val="bg1"/>
                </a:solidFill>
              </a:endParaRPr>
            </a:p>
          </p:txBody>
        </p:sp>
        <p:sp>
          <p:nvSpPr>
            <p:cNvPr id="30" name="TextBox 13">
              <a:extLst>
                <a:ext uri="{FF2B5EF4-FFF2-40B4-BE49-F238E27FC236}">
                  <a16:creationId xmlns:a16="http://schemas.microsoft.com/office/drawing/2014/main" xmlns="" id="{926558A1-0F89-4988-876F-7503239AAA7B}"/>
                </a:ext>
              </a:extLst>
            </p:cNvPr>
            <p:cNvSpPr txBox="1">
              <a:spLocks noChangeArrowheads="1"/>
            </p:cNvSpPr>
            <p:nvPr/>
          </p:nvSpPr>
          <p:spPr bwMode="auto">
            <a:xfrm>
              <a:off x="2116931" y="1554957"/>
              <a:ext cx="1753791"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467" b="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467" b="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a:extLst>
                <a:ext uri="{FF2B5EF4-FFF2-40B4-BE49-F238E27FC236}">
                  <a16:creationId xmlns:a16="http://schemas.microsoft.com/office/drawing/2014/main" xmlns="" id="{E5C93F09-FCAF-46D0-815B-7447ECDAEAB0}"/>
                </a:ext>
              </a:extLst>
            </p:cNvPr>
            <p:cNvSpPr txBox="1">
              <a:spLocks noChangeArrowheads="1"/>
            </p:cNvSpPr>
            <p:nvPr/>
          </p:nvSpPr>
          <p:spPr bwMode="auto">
            <a:xfrm>
              <a:off x="2377679" y="1769269"/>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a:extLst>
                <a:ext uri="{FF2B5EF4-FFF2-40B4-BE49-F238E27FC236}">
                  <a16:creationId xmlns:a16="http://schemas.microsoft.com/office/drawing/2014/main" xmlns="" id="{DF13C873-A280-4CEF-BCAF-EDB441F188AA}"/>
                </a:ext>
              </a:extLst>
            </p:cNvPr>
            <p:cNvSpPr txBox="1">
              <a:spLocks noChangeArrowheads="1"/>
            </p:cNvSpPr>
            <p:nvPr/>
          </p:nvSpPr>
          <p:spPr bwMode="auto">
            <a:xfrm>
              <a:off x="2622947" y="2653904"/>
              <a:ext cx="722709"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2133" b="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grpSp>
      <p:sp>
        <p:nvSpPr>
          <p:cNvPr id="33" name="文本框 32">
            <a:extLst>
              <a:ext uri="{FF2B5EF4-FFF2-40B4-BE49-F238E27FC236}">
                <a16:creationId xmlns:a16="http://schemas.microsoft.com/office/drawing/2014/main" xmlns="" id="{EB351B7A-7D51-4783-948C-9D3A23BBE06A}"/>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34" name="圆角矩形 1">
            <a:extLst>
              <a:ext uri="{FF2B5EF4-FFF2-40B4-BE49-F238E27FC236}">
                <a16:creationId xmlns:a16="http://schemas.microsoft.com/office/drawing/2014/main" xmlns="" id="{480465E1-8F60-466E-87B0-474EF6BA7619}"/>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420132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par>
                                <p:cTn id="25" presetID="26" presetClass="entr" presetSubtype="0" fill="hold" nodeType="withEffect">
                                  <p:stCondLst>
                                    <p:cond delay="20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80">
                                          <p:stCondLst>
                                            <p:cond delay="0"/>
                                          </p:stCondLst>
                                        </p:cTn>
                                        <p:tgtEl>
                                          <p:spTgt spid="27"/>
                                        </p:tgtEl>
                                      </p:cBhvr>
                                    </p:animEffect>
                                    <p:anim calcmode="lin" valueType="num">
                                      <p:cBhvr>
                                        <p:cTn id="28"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33" dur="26">
                                          <p:stCondLst>
                                            <p:cond delay="650"/>
                                          </p:stCondLst>
                                        </p:cTn>
                                        <p:tgtEl>
                                          <p:spTgt spid="27"/>
                                        </p:tgtEl>
                                      </p:cBhvr>
                                      <p:to x="100000" y="60000"/>
                                    </p:animScale>
                                    <p:animScale>
                                      <p:cBhvr>
                                        <p:cTn id="34" dur="166" decel="50000">
                                          <p:stCondLst>
                                            <p:cond delay="676"/>
                                          </p:stCondLst>
                                        </p:cTn>
                                        <p:tgtEl>
                                          <p:spTgt spid="27"/>
                                        </p:tgtEl>
                                      </p:cBhvr>
                                      <p:to x="100000" y="100000"/>
                                    </p:animScale>
                                    <p:animScale>
                                      <p:cBhvr>
                                        <p:cTn id="35" dur="26">
                                          <p:stCondLst>
                                            <p:cond delay="1312"/>
                                          </p:stCondLst>
                                        </p:cTn>
                                        <p:tgtEl>
                                          <p:spTgt spid="27"/>
                                        </p:tgtEl>
                                      </p:cBhvr>
                                      <p:to x="100000" y="80000"/>
                                    </p:animScale>
                                    <p:animScale>
                                      <p:cBhvr>
                                        <p:cTn id="36" dur="166" decel="50000">
                                          <p:stCondLst>
                                            <p:cond delay="1338"/>
                                          </p:stCondLst>
                                        </p:cTn>
                                        <p:tgtEl>
                                          <p:spTgt spid="27"/>
                                        </p:tgtEl>
                                      </p:cBhvr>
                                      <p:to x="100000" y="100000"/>
                                    </p:animScale>
                                    <p:animScale>
                                      <p:cBhvr>
                                        <p:cTn id="37" dur="26">
                                          <p:stCondLst>
                                            <p:cond delay="1642"/>
                                          </p:stCondLst>
                                        </p:cTn>
                                        <p:tgtEl>
                                          <p:spTgt spid="27"/>
                                        </p:tgtEl>
                                      </p:cBhvr>
                                      <p:to x="100000" y="90000"/>
                                    </p:animScale>
                                    <p:animScale>
                                      <p:cBhvr>
                                        <p:cTn id="38" dur="166" decel="50000">
                                          <p:stCondLst>
                                            <p:cond delay="1668"/>
                                          </p:stCondLst>
                                        </p:cTn>
                                        <p:tgtEl>
                                          <p:spTgt spid="27"/>
                                        </p:tgtEl>
                                      </p:cBhvr>
                                      <p:to x="100000" y="100000"/>
                                    </p:animScale>
                                    <p:animScale>
                                      <p:cBhvr>
                                        <p:cTn id="39" dur="26">
                                          <p:stCondLst>
                                            <p:cond delay="1808"/>
                                          </p:stCondLst>
                                        </p:cTn>
                                        <p:tgtEl>
                                          <p:spTgt spid="27"/>
                                        </p:tgtEl>
                                      </p:cBhvr>
                                      <p:to x="100000" y="95000"/>
                                    </p:animScale>
                                    <p:animScale>
                                      <p:cBhvr>
                                        <p:cTn id="40" dur="166" decel="50000">
                                          <p:stCondLst>
                                            <p:cond delay="1834"/>
                                          </p:stCondLst>
                                        </p:cTn>
                                        <p:tgtEl>
                                          <p:spTgt spid="27"/>
                                        </p:tgtEl>
                                      </p:cBhvr>
                                      <p:to x="100000" y="100000"/>
                                    </p:animScale>
                                  </p:childTnLst>
                                </p:cTn>
                              </p:par>
                              <p:par>
                                <p:cTn id="41" presetID="26" presetClass="entr" presetSubtype="0" fill="hold" nodeType="withEffect">
                                  <p:stCondLst>
                                    <p:cond delay="40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80">
                                          <p:stCondLst>
                                            <p:cond delay="0"/>
                                          </p:stCondLst>
                                        </p:cTn>
                                        <p:tgtEl>
                                          <p:spTgt spid="9"/>
                                        </p:tgtEl>
                                      </p:cBhvr>
                                    </p:animEffect>
                                    <p:anim calcmode="lin" valueType="num">
                                      <p:cBhvr>
                                        <p:cTn id="4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9" dur="26">
                                          <p:stCondLst>
                                            <p:cond delay="650"/>
                                          </p:stCondLst>
                                        </p:cTn>
                                        <p:tgtEl>
                                          <p:spTgt spid="9"/>
                                        </p:tgtEl>
                                      </p:cBhvr>
                                      <p:to x="100000" y="60000"/>
                                    </p:animScale>
                                    <p:animScale>
                                      <p:cBhvr>
                                        <p:cTn id="50" dur="166" decel="50000">
                                          <p:stCondLst>
                                            <p:cond delay="676"/>
                                          </p:stCondLst>
                                        </p:cTn>
                                        <p:tgtEl>
                                          <p:spTgt spid="9"/>
                                        </p:tgtEl>
                                      </p:cBhvr>
                                      <p:to x="100000" y="100000"/>
                                    </p:animScale>
                                    <p:animScale>
                                      <p:cBhvr>
                                        <p:cTn id="51" dur="26">
                                          <p:stCondLst>
                                            <p:cond delay="1312"/>
                                          </p:stCondLst>
                                        </p:cTn>
                                        <p:tgtEl>
                                          <p:spTgt spid="9"/>
                                        </p:tgtEl>
                                      </p:cBhvr>
                                      <p:to x="100000" y="80000"/>
                                    </p:animScale>
                                    <p:animScale>
                                      <p:cBhvr>
                                        <p:cTn id="52" dur="166" decel="50000">
                                          <p:stCondLst>
                                            <p:cond delay="1338"/>
                                          </p:stCondLst>
                                        </p:cTn>
                                        <p:tgtEl>
                                          <p:spTgt spid="9"/>
                                        </p:tgtEl>
                                      </p:cBhvr>
                                      <p:to x="100000" y="100000"/>
                                    </p:animScale>
                                    <p:animScale>
                                      <p:cBhvr>
                                        <p:cTn id="53" dur="26">
                                          <p:stCondLst>
                                            <p:cond delay="1642"/>
                                          </p:stCondLst>
                                        </p:cTn>
                                        <p:tgtEl>
                                          <p:spTgt spid="9"/>
                                        </p:tgtEl>
                                      </p:cBhvr>
                                      <p:to x="100000" y="90000"/>
                                    </p:animScale>
                                    <p:animScale>
                                      <p:cBhvr>
                                        <p:cTn id="54" dur="166" decel="50000">
                                          <p:stCondLst>
                                            <p:cond delay="1668"/>
                                          </p:stCondLst>
                                        </p:cTn>
                                        <p:tgtEl>
                                          <p:spTgt spid="9"/>
                                        </p:tgtEl>
                                      </p:cBhvr>
                                      <p:to x="100000" y="100000"/>
                                    </p:animScale>
                                    <p:animScale>
                                      <p:cBhvr>
                                        <p:cTn id="55" dur="26">
                                          <p:stCondLst>
                                            <p:cond delay="1808"/>
                                          </p:stCondLst>
                                        </p:cTn>
                                        <p:tgtEl>
                                          <p:spTgt spid="9"/>
                                        </p:tgtEl>
                                      </p:cBhvr>
                                      <p:to x="100000" y="95000"/>
                                    </p:animScale>
                                    <p:animScale>
                                      <p:cBhvr>
                                        <p:cTn id="56" dur="166" decel="50000">
                                          <p:stCondLst>
                                            <p:cond delay="1834"/>
                                          </p:stCondLst>
                                        </p:cTn>
                                        <p:tgtEl>
                                          <p:spTgt spid="9"/>
                                        </p:tgtEl>
                                      </p:cBhvr>
                                      <p:to x="100000" y="100000"/>
                                    </p:animScale>
                                  </p:childTnLst>
                                </p:cTn>
                              </p:par>
                              <p:par>
                                <p:cTn id="57" presetID="26" presetClass="entr" presetSubtype="0" fill="hold" nodeType="withEffect">
                                  <p:stCondLst>
                                    <p:cond delay="60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80">
                                          <p:stCondLst>
                                            <p:cond delay="0"/>
                                          </p:stCondLst>
                                        </p:cTn>
                                        <p:tgtEl>
                                          <p:spTgt spid="21"/>
                                        </p:tgtEl>
                                      </p:cBhvr>
                                    </p:animEffect>
                                    <p:anim calcmode="lin" valueType="num">
                                      <p:cBhvr>
                                        <p:cTn id="60"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65" dur="26">
                                          <p:stCondLst>
                                            <p:cond delay="650"/>
                                          </p:stCondLst>
                                        </p:cTn>
                                        <p:tgtEl>
                                          <p:spTgt spid="21"/>
                                        </p:tgtEl>
                                      </p:cBhvr>
                                      <p:to x="100000" y="60000"/>
                                    </p:animScale>
                                    <p:animScale>
                                      <p:cBhvr>
                                        <p:cTn id="66" dur="166" decel="50000">
                                          <p:stCondLst>
                                            <p:cond delay="676"/>
                                          </p:stCondLst>
                                        </p:cTn>
                                        <p:tgtEl>
                                          <p:spTgt spid="21"/>
                                        </p:tgtEl>
                                      </p:cBhvr>
                                      <p:to x="100000" y="100000"/>
                                    </p:animScale>
                                    <p:animScale>
                                      <p:cBhvr>
                                        <p:cTn id="67" dur="26">
                                          <p:stCondLst>
                                            <p:cond delay="1312"/>
                                          </p:stCondLst>
                                        </p:cTn>
                                        <p:tgtEl>
                                          <p:spTgt spid="21"/>
                                        </p:tgtEl>
                                      </p:cBhvr>
                                      <p:to x="100000" y="80000"/>
                                    </p:animScale>
                                    <p:animScale>
                                      <p:cBhvr>
                                        <p:cTn id="68" dur="166" decel="50000">
                                          <p:stCondLst>
                                            <p:cond delay="1338"/>
                                          </p:stCondLst>
                                        </p:cTn>
                                        <p:tgtEl>
                                          <p:spTgt spid="21"/>
                                        </p:tgtEl>
                                      </p:cBhvr>
                                      <p:to x="100000" y="100000"/>
                                    </p:animScale>
                                    <p:animScale>
                                      <p:cBhvr>
                                        <p:cTn id="69" dur="26">
                                          <p:stCondLst>
                                            <p:cond delay="1642"/>
                                          </p:stCondLst>
                                        </p:cTn>
                                        <p:tgtEl>
                                          <p:spTgt spid="21"/>
                                        </p:tgtEl>
                                      </p:cBhvr>
                                      <p:to x="100000" y="90000"/>
                                    </p:animScale>
                                    <p:animScale>
                                      <p:cBhvr>
                                        <p:cTn id="70" dur="166" decel="50000">
                                          <p:stCondLst>
                                            <p:cond delay="1668"/>
                                          </p:stCondLst>
                                        </p:cTn>
                                        <p:tgtEl>
                                          <p:spTgt spid="21"/>
                                        </p:tgtEl>
                                      </p:cBhvr>
                                      <p:to x="100000" y="100000"/>
                                    </p:animScale>
                                    <p:animScale>
                                      <p:cBhvr>
                                        <p:cTn id="71" dur="26">
                                          <p:stCondLst>
                                            <p:cond delay="1808"/>
                                          </p:stCondLst>
                                        </p:cTn>
                                        <p:tgtEl>
                                          <p:spTgt spid="21"/>
                                        </p:tgtEl>
                                      </p:cBhvr>
                                      <p:to x="100000" y="95000"/>
                                    </p:animScale>
                                    <p:animScale>
                                      <p:cBhvr>
                                        <p:cTn id="72" dur="166" decel="50000">
                                          <p:stCondLst>
                                            <p:cond delay="1834"/>
                                          </p:stCondLst>
                                        </p:cTn>
                                        <p:tgtEl>
                                          <p:spTgt spid="21"/>
                                        </p:tgtEl>
                                      </p:cBhvr>
                                      <p:to x="100000" y="100000"/>
                                    </p:animScale>
                                  </p:childTnLst>
                                </p:cTn>
                              </p:par>
                              <p:par>
                                <p:cTn id="73" presetID="26" presetClass="entr" presetSubtype="0" fill="hold" nodeType="withEffect">
                                  <p:stCondLst>
                                    <p:cond delay="800"/>
                                  </p:stCondLst>
                                  <p:childTnLst>
                                    <p:set>
                                      <p:cBhvr>
                                        <p:cTn id="74" dur="1" fill="hold">
                                          <p:stCondLst>
                                            <p:cond delay="0"/>
                                          </p:stCondLst>
                                        </p:cTn>
                                        <p:tgtEl>
                                          <p:spTgt spid="15"/>
                                        </p:tgtEl>
                                        <p:attrNameLst>
                                          <p:attrName>style.visibility</p:attrName>
                                        </p:attrNameLst>
                                      </p:cBhvr>
                                      <p:to>
                                        <p:strVal val="visible"/>
                                      </p:to>
                                    </p:set>
                                    <p:animEffect transition="in" filter="wipe(down)">
                                      <p:cBhvr>
                                        <p:cTn id="75" dur="580">
                                          <p:stCondLst>
                                            <p:cond delay="0"/>
                                          </p:stCondLst>
                                        </p:cTn>
                                        <p:tgtEl>
                                          <p:spTgt spid="15"/>
                                        </p:tgtEl>
                                      </p:cBhvr>
                                    </p:animEffect>
                                    <p:anim calcmode="lin" valueType="num">
                                      <p:cBhvr>
                                        <p:cTn id="7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81" dur="26">
                                          <p:stCondLst>
                                            <p:cond delay="650"/>
                                          </p:stCondLst>
                                        </p:cTn>
                                        <p:tgtEl>
                                          <p:spTgt spid="15"/>
                                        </p:tgtEl>
                                      </p:cBhvr>
                                      <p:to x="100000" y="60000"/>
                                    </p:animScale>
                                    <p:animScale>
                                      <p:cBhvr>
                                        <p:cTn id="82" dur="166" decel="50000">
                                          <p:stCondLst>
                                            <p:cond delay="676"/>
                                          </p:stCondLst>
                                        </p:cTn>
                                        <p:tgtEl>
                                          <p:spTgt spid="15"/>
                                        </p:tgtEl>
                                      </p:cBhvr>
                                      <p:to x="100000" y="100000"/>
                                    </p:animScale>
                                    <p:animScale>
                                      <p:cBhvr>
                                        <p:cTn id="83" dur="26">
                                          <p:stCondLst>
                                            <p:cond delay="1312"/>
                                          </p:stCondLst>
                                        </p:cTn>
                                        <p:tgtEl>
                                          <p:spTgt spid="15"/>
                                        </p:tgtEl>
                                      </p:cBhvr>
                                      <p:to x="100000" y="80000"/>
                                    </p:animScale>
                                    <p:animScale>
                                      <p:cBhvr>
                                        <p:cTn id="84" dur="166" decel="50000">
                                          <p:stCondLst>
                                            <p:cond delay="1338"/>
                                          </p:stCondLst>
                                        </p:cTn>
                                        <p:tgtEl>
                                          <p:spTgt spid="15"/>
                                        </p:tgtEl>
                                      </p:cBhvr>
                                      <p:to x="100000" y="100000"/>
                                    </p:animScale>
                                    <p:animScale>
                                      <p:cBhvr>
                                        <p:cTn id="85" dur="26">
                                          <p:stCondLst>
                                            <p:cond delay="1642"/>
                                          </p:stCondLst>
                                        </p:cTn>
                                        <p:tgtEl>
                                          <p:spTgt spid="15"/>
                                        </p:tgtEl>
                                      </p:cBhvr>
                                      <p:to x="100000" y="90000"/>
                                    </p:animScale>
                                    <p:animScale>
                                      <p:cBhvr>
                                        <p:cTn id="86" dur="166" decel="50000">
                                          <p:stCondLst>
                                            <p:cond delay="1668"/>
                                          </p:stCondLst>
                                        </p:cTn>
                                        <p:tgtEl>
                                          <p:spTgt spid="15"/>
                                        </p:tgtEl>
                                      </p:cBhvr>
                                      <p:to x="100000" y="100000"/>
                                    </p:animScale>
                                    <p:animScale>
                                      <p:cBhvr>
                                        <p:cTn id="87" dur="26">
                                          <p:stCondLst>
                                            <p:cond delay="1808"/>
                                          </p:stCondLst>
                                        </p:cTn>
                                        <p:tgtEl>
                                          <p:spTgt spid="15"/>
                                        </p:tgtEl>
                                      </p:cBhvr>
                                      <p:to x="100000" y="95000"/>
                                    </p:animScale>
                                    <p:animScale>
                                      <p:cBhvr>
                                        <p:cTn id="88"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xmlns="" id="{F60DCC33-6637-46EE-89F7-359F29926B8B}"/>
              </a:ext>
            </a:extLst>
          </p:cNvPr>
          <p:cNvSpPr>
            <a:spLocks noEditPoints="1"/>
          </p:cNvSpPr>
          <p:nvPr/>
        </p:nvSpPr>
        <p:spPr bwMode="auto">
          <a:xfrm>
            <a:off x="857251" y="1797052"/>
            <a:ext cx="2370667" cy="2381249"/>
          </a:xfrm>
          <a:custGeom>
            <a:avLst/>
            <a:gdLst>
              <a:gd name="T0" fmla="*/ 280 w 560"/>
              <a:gd name="T1" fmla="*/ 0 h 560"/>
              <a:gd name="T2" fmla="*/ 0 w 560"/>
              <a:gd name="T3" fmla="*/ 280 h 560"/>
              <a:gd name="T4" fmla="*/ 280 w 560"/>
              <a:gd name="T5" fmla="*/ 560 h 560"/>
              <a:gd name="T6" fmla="*/ 280 w 560"/>
              <a:gd name="T7" fmla="*/ 560 h 560"/>
              <a:gd name="T8" fmla="*/ 560 w 560"/>
              <a:gd name="T9" fmla="*/ 560 h 560"/>
              <a:gd name="T10" fmla="*/ 560 w 560"/>
              <a:gd name="T11" fmla="*/ 280 h 560"/>
              <a:gd name="T12" fmla="*/ 560 w 560"/>
              <a:gd name="T13" fmla="*/ 280 h 560"/>
              <a:gd name="T14" fmla="*/ 280 w 560"/>
              <a:gd name="T15" fmla="*/ 0 h 560"/>
              <a:gd name="T16" fmla="*/ 506 w 560"/>
              <a:gd name="T17" fmla="*/ 534 h 560"/>
              <a:gd name="T18" fmla="*/ 484 w 560"/>
              <a:gd name="T19" fmla="*/ 513 h 560"/>
              <a:gd name="T20" fmla="*/ 506 w 560"/>
              <a:gd name="T21" fmla="*/ 492 h 560"/>
              <a:gd name="T22" fmla="*/ 527 w 560"/>
              <a:gd name="T23" fmla="*/ 513 h 560"/>
              <a:gd name="T24" fmla="*/ 506 w 560"/>
              <a:gd name="T25" fmla="*/ 534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560">
                <a:moveTo>
                  <a:pt x="280" y="0"/>
                </a:moveTo>
                <a:cubicBezTo>
                  <a:pt x="125" y="0"/>
                  <a:pt x="0" y="126"/>
                  <a:pt x="0" y="280"/>
                </a:cubicBezTo>
                <a:cubicBezTo>
                  <a:pt x="0" y="435"/>
                  <a:pt x="125" y="560"/>
                  <a:pt x="280" y="560"/>
                </a:cubicBezTo>
                <a:cubicBezTo>
                  <a:pt x="280" y="560"/>
                  <a:pt x="280" y="560"/>
                  <a:pt x="280" y="560"/>
                </a:cubicBezTo>
                <a:cubicBezTo>
                  <a:pt x="560" y="560"/>
                  <a:pt x="560" y="560"/>
                  <a:pt x="560" y="560"/>
                </a:cubicBezTo>
                <a:cubicBezTo>
                  <a:pt x="560" y="280"/>
                  <a:pt x="560" y="280"/>
                  <a:pt x="560" y="280"/>
                </a:cubicBezTo>
                <a:cubicBezTo>
                  <a:pt x="560" y="280"/>
                  <a:pt x="560" y="280"/>
                  <a:pt x="560" y="280"/>
                </a:cubicBezTo>
                <a:cubicBezTo>
                  <a:pt x="560" y="126"/>
                  <a:pt x="435" y="0"/>
                  <a:pt x="280" y="0"/>
                </a:cubicBezTo>
                <a:close/>
                <a:moveTo>
                  <a:pt x="506" y="534"/>
                </a:moveTo>
                <a:cubicBezTo>
                  <a:pt x="494" y="534"/>
                  <a:pt x="484" y="525"/>
                  <a:pt x="484" y="513"/>
                </a:cubicBezTo>
                <a:cubicBezTo>
                  <a:pt x="484" y="501"/>
                  <a:pt x="494" y="492"/>
                  <a:pt x="506" y="492"/>
                </a:cubicBezTo>
                <a:cubicBezTo>
                  <a:pt x="517" y="492"/>
                  <a:pt x="527" y="501"/>
                  <a:pt x="527" y="513"/>
                </a:cubicBezTo>
                <a:cubicBezTo>
                  <a:pt x="527" y="525"/>
                  <a:pt x="517" y="534"/>
                  <a:pt x="506" y="534"/>
                </a:cubicBezTo>
                <a:close/>
              </a:path>
            </a:pathLst>
          </a:custGeom>
          <a:solidFill>
            <a:srgbClr val="E2B13B"/>
          </a:solidFill>
          <a:ln>
            <a:noFill/>
          </a:ln>
        </p:spPr>
        <p:txBody>
          <a:bodyPr/>
          <a:lstStyle/>
          <a:p>
            <a:endParaRPr lang="zh-CN" altLang="en-US">
              <a:solidFill>
                <a:schemeClr val="bg1"/>
              </a:solidFill>
            </a:endParaRPr>
          </a:p>
        </p:txBody>
      </p:sp>
      <p:sp>
        <p:nvSpPr>
          <p:cNvPr id="3" name="Rectangle 4">
            <a:extLst>
              <a:ext uri="{FF2B5EF4-FFF2-40B4-BE49-F238E27FC236}">
                <a16:creationId xmlns:a16="http://schemas.microsoft.com/office/drawing/2014/main" xmlns="" id="{09732D99-0810-4418-B4B1-C75DCCFDF752}"/>
              </a:ext>
            </a:extLst>
          </p:cNvPr>
          <p:cNvSpPr>
            <a:spLocks noChangeArrowheads="1"/>
          </p:cNvSpPr>
          <p:nvPr/>
        </p:nvSpPr>
        <p:spPr bwMode="auto">
          <a:xfrm>
            <a:off x="1530351" y="2182285"/>
            <a:ext cx="987450" cy="57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3733">
                <a:solidFill>
                  <a:schemeClr val="bg1"/>
                </a:solidFill>
                <a:latin typeface="微软雅黑" panose="020B0503020204020204" pitchFamily="34" charset="-122"/>
                <a:ea typeface="微软雅黑" panose="020B0503020204020204" pitchFamily="34" charset="-122"/>
              </a:rPr>
              <a:t>35%</a:t>
            </a:r>
            <a:endParaRPr lang="en-US" altLang="zh-CN" sz="3733">
              <a:solidFill>
                <a:schemeClr val="bg1"/>
              </a:solidFill>
            </a:endParaRPr>
          </a:p>
        </p:txBody>
      </p:sp>
      <p:sp>
        <p:nvSpPr>
          <p:cNvPr id="4" name="Freeform 5">
            <a:extLst>
              <a:ext uri="{FF2B5EF4-FFF2-40B4-BE49-F238E27FC236}">
                <a16:creationId xmlns:a16="http://schemas.microsoft.com/office/drawing/2014/main" xmlns="" id="{DE655FAB-81E6-4E84-9B28-395308788C38}"/>
              </a:ext>
            </a:extLst>
          </p:cNvPr>
          <p:cNvSpPr>
            <a:spLocks noEditPoints="1"/>
          </p:cNvSpPr>
          <p:nvPr/>
        </p:nvSpPr>
        <p:spPr bwMode="auto">
          <a:xfrm>
            <a:off x="3600451" y="1797052"/>
            <a:ext cx="2370667" cy="2381249"/>
          </a:xfrm>
          <a:custGeom>
            <a:avLst/>
            <a:gdLst>
              <a:gd name="T0" fmla="*/ 280 w 560"/>
              <a:gd name="T1" fmla="*/ 0 h 560"/>
              <a:gd name="T2" fmla="*/ 0 w 560"/>
              <a:gd name="T3" fmla="*/ 280 h 560"/>
              <a:gd name="T4" fmla="*/ 280 w 560"/>
              <a:gd name="T5" fmla="*/ 560 h 560"/>
              <a:gd name="T6" fmla="*/ 280 w 560"/>
              <a:gd name="T7" fmla="*/ 560 h 560"/>
              <a:gd name="T8" fmla="*/ 560 w 560"/>
              <a:gd name="T9" fmla="*/ 560 h 560"/>
              <a:gd name="T10" fmla="*/ 560 w 560"/>
              <a:gd name="T11" fmla="*/ 280 h 560"/>
              <a:gd name="T12" fmla="*/ 560 w 560"/>
              <a:gd name="T13" fmla="*/ 280 h 560"/>
              <a:gd name="T14" fmla="*/ 280 w 560"/>
              <a:gd name="T15" fmla="*/ 0 h 560"/>
              <a:gd name="T16" fmla="*/ 506 w 560"/>
              <a:gd name="T17" fmla="*/ 534 h 560"/>
              <a:gd name="T18" fmla="*/ 484 w 560"/>
              <a:gd name="T19" fmla="*/ 513 h 560"/>
              <a:gd name="T20" fmla="*/ 506 w 560"/>
              <a:gd name="T21" fmla="*/ 492 h 560"/>
              <a:gd name="T22" fmla="*/ 527 w 560"/>
              <a:gd name="T23" fmla="*/ 513 h 560"/>
              <a:gd name="T24" fmla="*/ 506 w 560"/>
              <a:gd name="T25" fmla="*/ 534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560">
                <a:moveTo>
                  <a:pt x="280" y="0"/>
                </a:moveTo>
                <a:cubicBezTo>
                  <a:pt x="125" y="0"/>
                  <a:pt x="0" y="126"/>
                  <a:pt x="0" y="280"/>
                </a:cubicBezTo>
                <a:cubicBezTo>
                  <a:pt x="0" y="435"/>
                  <a:pt x="125" y="560"/>
                  <a:pt x="280" y="560"/>
                </a:cubicBezTo>
                <a:cubicBezTo>
                  <a:pt x="280" y="560"/>
                  <a:pt x="280" y="560"/>
                  <a:pt x="280" y="560"/>
                </a:cubicBezTo>
                <a:cubicBezTo>
                  <a:pt x="560" y="560"/>
                  <a:pt x="560" y="560"/>
                  <a:pt x="560" y="560"/>
                </a:cubicBezTo>
                <a:cubicBezTo>
                  <a:pt x="560" y="280"/>
                  <a:pt x="560" y="280"/>
                  <a:pt x="560" y="280"/>
                </a:cubicBezTo>
                <a:cubicBezTo>
                  <a:pt x="560" y="280"/>
                  <a:pt x="560" y="280"/>
                  <a:pt x="560" y="280"/>
                </a:cubicBezTo>
                <a:cubicBezTo>
                  <a:pt x="560" y="126"/>
                  <a:pt x="435" y="0"/>
                  <a:pt x="280" y="0"/>
                </a:cubicBezTo>
                <a:close/>
                <a:moveTo>
                  <a:pt x="506" y="534"/>
                </a:moveTo>
                <a:cubicBezTo>
                  <a:pt x="494" y="534"/>
                  <a:pt x="484" y="525"/>
                  <a:pt x="484" y="513"/>
                </a:cubicBezTo>
                <a:cubicBezTo>
                  <a:pt x="484" y="501"/>
                  <a:pt x="494" y="492"/>
                  <a:pt x="506" y="492"/>
                </a:cubicBezTo>
                <a:cubicBezTo>
                  <a:pt x="517" y="492"/>
                  <a:pt x="527" y="501"/>
                  <a:pt x="527" y="513"/>
                </a:cubicBezTo>
                <a:cubicBezTo>
                  <a:pt x="527" y="525"/>
                  <a:pt x="517" y="534"/>
                  <a:pt x="506" y="534"/>
                </a:cubicBezTo>
                <a:close/>
              </a:path>
            </a:pathLst>
          </a:custGeom>
          <a:solidFill>
            <a:srgbClr val="E2B13B"/>
          </a:solidFill>
          <a:ln>
            <a:noFill/>
          </a:ln>
        </p:spPr>
        <p:txBody>
          <a:bodyPr/>
          <a:lstStyle/>
          <a:p>
            <a:endParaRPr lang="zh-CN" altLang="en-US">
              <a:solidFill>
                <a:schemeClr val="bg1"/>
              </a:solidFill>
            </a:endParaRPr>
          </a:p>
        </p:txBody>
      </p:sp>
      <p:sp>
        <p:nvSpPr>
          <p:cNvPr id="5" name="Rectangle 6">
            <a:extLst>
              <a:ext uri="{FF2B5EF4-FFF2-40B4-BE49-F238E27FC236}">
                <a16:creationId xmlns:a16="http://schemas.microsoft.com/office/drawing/2014/main" xmlns="" id="{53F4A49A-847B-4264-8491-E62A080B1A92}"/>
              </a:ext>
            </a:extLst>
          </p:cNvPr>
          <p:cNvSpPr>
            <a:spLocks noChangeArrowheads="1"/>
          </p:cNvSpPr>
          <p:nvPr/>
        </p:nvSpPr>
        <p:spPr bwMode="auto">
          <a:xfrm>
            <a:off x="4273551" y="2182285"/>
            <a:ext cx="987450" cy="57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3733">
                <a:solidFill>
                  <a:schemeClr val="bg1"/>
                </a:solidFill>
                <a:latin typeface="微软雅黑" panose="020B0503020204020204" pitchFamily="34" charset="-122"/>
                <a:ea typeface="微软雅黑" panose="020B0503020204020204" pitchFamily="34" charset="-122"/>
              </a:rPr>
              <a:t>20%</a:t>
            </a:r>
            <a:endParaRPr lang="en-US" altLang="zh-CN" sz="3733">
              <a:solidFill>
                <a:schemeClr val="bg1"/>
              </a:solidFill>
            </a:endParaRPr>
          </a:p>
        </p:txBody>
      </p:sp>
      <p:sp>
        <p:nvSpPr>
          <p:cNvPr id="6" name="Freeform 7">
            <a:extLst>
              <a:ext uri="{FF2B5EF4-FFF2-40B4-BE49-F238E27FC236}">
                <a16:creationId xmlns:a16="http://schemas.microsoft.com/office/drawing/2014/main" xmlns="" id="{29AD8A7C-2432-4949-BD8E-FF24D687EDAD}"/>
              </a:ext>
            </a:extLst>
          </p:cNvPr>
          <p:cNvSpPr>
            <a:spLocks noEditPoints="1"/>
          </p:cNvSpPr>
          <p:nvPr/>
        </p:nvSpPr>
        <p:spPr bwMode="auto">
          <a:xfrm>
            <a:off x="6292851" y="1797052"/>
            <a:ext cx="2370667" cy="2381249"/>
          </a:xfrm>
          <a:custGeom>
            <a:avLst/>
            <a:gdLst>
              <a:gd name="T0" fmla="*/ 280 w 560"/>
              <a:gd name="T1" fmla="*/ 0 h 560"/>
              <a:gd name="T2" fmla="*/ 0 w 560"/>
              <a:gd name="T3" fmla="*/ 280 h 560"/>
              <a:gd name="T4" fmla="*/ 280 w 560"/>
              <a:gd name="T5" fmla="*/ 560 h 560"/>
              <a:gd name="T6" fmla="*/ 280 w 560"/>
              <a:gd name="T7" fmla="*/ 560 h 560"/>
              <a:gd name="T8" fmla="*/ 560 w 560"/>
              <a:gd name="T9" fmla="*/ 560 h 560"/>
              <a:gd name="T10" fmla="*/ 560 w 560"/>
              <a:gd name="T11" fmla="*/ 280 h 560"/>
              <a:gd name="T12" fmla="*/ 560 w 560"/>
              <a:gd name="T13" fmla="*/ 280 h 560"/>
              <a:gd name="T14" fmla="*/ 280 w 560"/>
              <a:gd name="T15" fmla="*/ 0 h 560"/>
              <a:gd name="T16" fmla="*/ 506 w 560"/>
              <a:gd name="T17" fmla="*/ 534 h 560"/>
              <a:gd name="T18" fmla="*/ 484 w 560"/>
              <a:gd name="T19" fmla="*/ 513 h 560"/>
              <a:gd name="T20" fmla="*/ 506 w 560"/>
              <a:gd name="T21" fmla="*/ 492 h 560"/>
              <a:gd name="T22" fmla="*/ 527 w 560"/>
              <a:gd name="T23" fmla="*/ 513 h 560"/>
              <a:gd name="T24" fmla="*/ 506 w 560"/>
              <a:gd name="T25" fmla="*/ 534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560">
                <a:moveTo>
                  <a:pt x="280" y="0"/>
                </a:moveTo>
                <a:cubicBezTo>
                  <a:pt x="125" y="0"/>
                  <a:pt x="0" y="126"/>
                  <a:pt x="0" y="280"/>
                </a:cubicBezTo>
                <a:cubicBezTo>
                  <a:pt x="0" y="435"/>
                  <a:pt x="125" y="560"/>
                  <a:pt x="280" y="560"/>
                </a:cubicBezTo>
                <a:cubicBezTo>
                  <a:pt x="280" y="560"/>
                  <a:pt x="280" y="560"/>
                  <a:pt x="280" y="560"/>
                </a:cubicBezTo>
                <a:cubicBezTo>
                  <a:pt x="560" y="560"/>
                  <a:pt x="560" y="560"/>
                  <a:pt x="560" y="560"/>
                </a:cubicBezTo>
                <a:cubicBezTo>
                  <a:pt x="560" y="280"/>
                  <a:pt x="560" y="280"/>
                  <a:pt x="560" y="280"/>
                </a:cubicBezTo>
                <a:cubicBezTo>
                  <a:pt x="560" y="280"/>
                  <a:pt x="560" y="280"/>
                  <a:pt x="560" y="280"/>
                </a:cubicBezTo>
                <a:cubicBezTo>
                  <a:pt x="560" y="126"/>
                  <a:pt x="435" y="0"/>
                  <a:pt x="280" y="0"/>
                </a:cubicBezTo>
                <a:close/>
                <a:moveTo>
                  <a:pt x="506" y="534"/>
                </a:moveTo>
                <a:cubicBezTo>
                  <a:pt x="494" y="534"/>
                  <a:pt x="484" y="525"/>
                  <a:pt x="484" y="513"/>
                </a:cubicBezTo>
                <a:cubicBezTo>
                  <a:pt x="484" y="501"/>
                  <a:pt x="494" y="492"/>
                  <a:pt x="506" y="492"/>
                </a:cubicBezTo>
                <a:cubicBezTo>
                  <a:pt x="517" y="492"/>
                  <a:pt x="527" y="501"/>
                  <a:pt x="527" y="513"/>
                </a:cubicBezTo>
                <a:cubicBezTo>
                  <a:pt x="527" y="525"/>
                  <a:pt x="517" y="534"/>
                  <a:pt x="506" y="534"/>
                </a:cubicBezTo>
                <a:close/>
              </a:path>
            </a:pathLst>
          </a:custGeom>
          <a:solidFill>
            <a:srgbClr val="F3B106"/>
          </a:solidFill>
          <a:ln>
            <a:noFill/>
          </a:ln>
        </p:spPr>
        <p:txBody>
          <a:bodyPr/>
          <a:lstStyle/>
          <a:p>
            <a:endParaRPr lang="zh-CN" altLang="en-US">
              <a:solidFill>
                <a:schemeClr val="bg1"/>
              </a:solidFill>
            </a:endParaRPr>
          </a:p>
        </p:txBody>
      </p:sp>
      <p:sp>
        <p:nvSpPr>
          <p:cNvPr id="7" name="Rectangle 8">
            <a:extLst>
              <a:ext uri="{FF2B5EF4-FFF2-40B4-BE49-F238E27FC236}">
                <a16:creationId xmlns:a16="http://schemas.microsoft.com/office/drawing/2014/main" xmlns="" id="{4896D3B9-529D-4B2E-B2BF-54F11B364DDD}"/>
              </a:ext>
            </a:extLst>
          </p:cNvPr>
          <p:cNvSpPr>
            <a:spLocks noChangeArrowheads="1"/>
          </p:cNvSpPr>
          <p:nvPr/>
        </p:nvSpPr>
        <p:spPr bwMode="auto">
          <a:xfrm>
            <a:off x="6965951" y="2182285"/>
            <a:ext cx="987450" cy="57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3733">
                <a:solidFill>
                  <a:schemeClr val="bg1"/>
                </a:solidFill>
                <a:latin typeface="微软雅黑" panose="020B0503020204020204" pitchFamily="34" charset="-122"/>
                <a:ea typeface="微软雅黑" panose="020B0503020204020204" pitchFamily="34" charset="-122"/>
              </a:rPr>
              <a:t>18%</a:t>
            </a:r>
            <a:endParaRPr lang="en-US" altLang="zh-CN" sz="3733">
              <a:solidFill>
                <a:schemeClr val="bg1"/>
              </a:solidFill>
            </a:endParaRPr>
          </a:p>
        </p:txBody>
      </p:sp>
      <p:sp>
        <p:nvSpPr>
          <p:cNvPr id="8" name="Freeform 9">
            <a:extLst>
              <a:ext uri="{FF2B5EF4-FFF2-40B4-BE49-F238E27FC236}">
                <a16:creationId xmlns:a16="http://schemas.microsoft.com/office/drawing/2014/main" xmlns="" id="{B619C931-D92B-4E6F-AFC8-1608D53834DC}"/>
              </a:ext>
            </a:extLst>
          </p:cNvPr>
          <p:cNvSpPr>
            <a:spLocks noEditPoints="1"/>
          </p:cNvSpPr>
          <p:nvPr/>
        </p:nvSpPr>
        <p:spPr bwMode="auto">
          <a:xfrm>
            <a:off x="8959851" y="1797052"/>
            <a:ext cx="2370667" cy="2381249"/>
          </a:xfrm>
          <a:custGeom>
            <a:avLst/>
            <a:gdLst>
              <a:gd name="T0" fmla="*/ 280 w 560"/>
              <a:gd name="T1" fmla="*/ 0 h 560"/>
              <a:gd name="T2" fmla="*/ 0 w 560"/>
              <a:gd name="T3" fmla="*/ 280 h 560"/>
              <a:gd name="T4" fmla="*/ 280 w 560"/>
              <a:gd name="T5" fmla="*/ 560 h 560"/>
              <a:gd name="T6" fmla="*/ 280 w 560"/>
              <a:gd name="T7" fmla="*/ 560 h 560"/>
              <a:gd name="T8" fmla="*/ 560 w 560"/>
              <a:gd name="T9" fmla="*/ 560 h 560"/>
              <a:gd name="T10" fmla="*/ 560 w 560"/>
              <a:gd name="T11" fmla="*/ 280 h 560"/>
              <a:gd name="T12" fmla="*/ 560 w 560"/>
              <a:gd name="T13" fmla="*/ 280 h 560"/>
              <a:gd name="T14" fmla="*/ 280 w 560"/>
              <a:gd name="T15" fmla="*/ 0 h 560"/>
              <a:gd name="T16" fmla="*/ 506 w 560"/>
              <a:gd name="T17" fmla="*/ 534 h 560"/>
              <a:gd name="T18" fmla="*/ 484 w 560"/>
              <a:gd name="T19" fmla="*/ 513 h 560"/>
              <a:gd name="T20" fmla="*/ 506 w 560"/>
              <a:gd name="T21" fmla="*/ 492 h 560"/>
              <a:gd name="T22" fmla="*/ 527 w 560"/>
              <a:gd name="T23" fmla="*/ 513 h 560"/>
              <a:gd name="T24" fmla="*/ 506 w 560"/>
              <a:gd name="T25" fmla="*/ 534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560">
                <a:moveTo>
                  <a:pt x="280" y="0"/>
                </a:moveTo>
                <a:cubicBezTo>
                  <a:pt x="125" y="0"/>
                  <a:pt x="0" y="126"/>
                  <a:pt x="0" y="280"/>
                </a:cubicBezTo>
                <a:cubicBezTo>
                  <a:pt x="0" y="435"/>
                  <a:pt x="125" y="560"/>
                  <a:pt x="280" y="560"/>
                </a:cubicBezTo>
                <a:cubicBezTo>
                  <a:pt x="280" y="560"/>
                  <a:pt x="280" y="560"/>
                  <a:pt x="280" y="560"/>
                </a:cubicBezTo>
                <a:cubicBezTo>
                  <a:pt x="560" y="560"/>
                  <a:pt x="560" y="560"/>
                  <a:pt x="560" y="560"/>
                </a:cubicBezTo>
                <a:cubicBezTo>
                  <a:pt x="560" y="280"/>
                  <a:pt x="560" y="280"/>
                  <a:pt x="560" y="280"/>
                </a:cubicBezTo>
                <a:cubicBezTo>
                  <a:pt x="560" y="280"/>
                  <a:pt x="560" y="280"/>
                  <a:pt x="560" y="280"/>
                </a:cubicBezTo>
                <a:cubicBezTo>
                  <a:pt x="560" y="126"/>
                  <a:pt x="435" y="0"/>
                  <a:pt x="280" y="0"/>
                </a:cubicBezTo>
                <a:close/>
                <a:moveTo>
                  <a:pt x="506" y="534"/>
                </a:moveTo>
                <a:cubicBezTo>
                  <a:pt x="494" y="534"/>
                  <a:pt x="484" y="525"/>
                  <a:pt x="484" y="513"/>
                </a:cubicBezTo>
                <a:cubicBezTo>
                  <a:pt x="484" y="501"/>
                  <a:pt x="494" y="492"/>
                  <a:pt x="506" y="492"/>
                </a:cubicBezTo>
                <a:cubicBezTo>
                  <a:pt x="517" y="492"/>
                  <a:pt x="527" y="501"/>
                  <a:pt x="527" y="513"/>
                </a:cubicBezTo>
                <a:cubicBezTo>
                  <a:pt x="527" y="525"/>
                  <a:pt x="517" y="534"/>
                  <a:pt x="506" y="534"/>
                </a:cubicBezTo>
                <a:close/>
              </a:path>
            </a:pathLst>
          </a:custGeom>
          <a:solidFill>
            <a:srgbClr val="F3B106"/>
          </a:solidFill>
          <a:ln>
            <a:noFill/>
          </a:ln>
        </p:spPr>
        <p:txBody>
          <a:bodyPr/>
          <a:lstStyle/>
          <a:p>
            <a:endParaRPr lang="zh-CN" altLang="en-US">
              <a:solidFill>
                <a:schemeClr val="bg1"/>
              </a:solidFill>
            </a:endParaRPr>
          </a:p>
        </p:txBody>
      </p:sp>
      <p:sp>
        <p:nvSpPr>
          <p:cNvPr id="9" name="Rectangle 10">
            <a:extLst>
              <a:ext uri="{FF2B5EF4-FFF2-40B4-BE49-F238E27FC236}">
                <a16:creationId xmlns:a16="http://schemas.microsoft.com/office/drawing/2014/main" xmlns="" id="{0722E66C-D9C2-4221-AA77-D1B31C2DC7F8}"/>
              </a:ext>
            </a:extLst>
          </p:cNvPr>
          <p:cNvSpPr>
            <a:spLocks noChangeArrowheads="1"/>
          </p:cNvSpPr>
          <p:nvPr/>
        </p:nvSpPr>
        <p:spPr bwMode="auto">
          <a:xfrm>
            <a:off x="9632951" y="2182285"/>
            <a:ext cx="987450" cy="57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3733">
                <a:solidFill>
                  <a:schemeClr val="bg1"/>
                </a:solidFill>
                <a:latin typeface="微软雅黑" panose="020B0503020204020204" pitchFamily="34" charset="-122"/>
                <a:ea typeface="微软雅黑" panose="020B0503020204020204" pitchFamily="34" charset="-122"/>
              </a:rPr>
              <a:t>17%</a:t>
            </a:r>
            <a:endParaRPr lang="en-US" altLang="zh-CN" sz="3733">
              <a:solidFill>
                <a:schemeClr val="bg1"/>
              </a:solidFill>
            </a:endParaRPr>
          </a:p>
        </p:txBody>
      </p:sp>
      <p:sp>
        <p:nvSpPr>
          <p:cNvPr id="10" name="Rectangle 11">
            <a:extLst>
              <a:ext uri="{FF2B5EF4-FFF2-40B4-BE49-F238E27FC236}">
                <a16:creationId xmlns:a16="http://schemas.microsoft.com/office/drawing/2014/main" xmlns="" id="{6A109BE8-C0CD-4F9A-AF1C-1055E1158FE0}"/>
              </a:ext>
            </a:extLst>
          </p:cNvPr>
          <p:cNvSpPr>
            <a:spLocks noChangeArrowheads="1"/>
          </p:cNvSpPr>
          <p:nvPr/>
        </p:nvSpPr>
        <p:spPr bwMode="auto">
          <a:xfrm>
            <a:off x="1295401" y="2715684"/>
            <a:ext cx="1511300"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1600">
                <a:solidFill>
                  <a:schemeClr val="bg1"/>
                </a:solidFill>
                <a:ea typeface="微软雅黑" panose="020B0503020204020204" pitchFamily="34" charset="-122"/>
              </a:rPr>
              <a:t>单击添加文本</a:t>
            </a:r>
          </a:p>
          <a:p>
            <a:pPr>
              <a:lnSpc>
                <a:spcPct val="120000"/>
              </a:lnSpc>
            </a:pPr>
            <a:r>
              <a:rPr lang="zh-CN" altLang="en-US" sz="1600">
                <a:solidFill>
                  <a:schemeClr val="bg1"/>
                </a:solidFill>
                <a:ea typeface="微软雅黑" panose="020B0503020204020204" pitchFamily="34" charset="-122"/>
              </a:rPr>
              <a:t>单击添加文本</a:t>
            </a:r>
          </a:p>
          <a:p>
            <a:pPr>
              <a:lnSpc>
                <a:spcPct val="120000"/>
              </a:lnSpc>
            </a:pPr>
            <a:r>
              <a:rPr lang="zh-CN" altLang="en-US" sz="1600">
                <a:solidFill>
                  <a:schemeClr val="bg1"/>
                </a:solidFill>
                <a:ea typeface="微软雅黑" panose="020B0503020204020204" pitchFamily="34" charset="-122"/>
              </a:rPr>
              <a:t>单击添加文本</a:t>
            </a:r>
          </a:p>
        </p:txBody>
      </p:sp>
      <p:sp>
        <p:nvSpPr>
          <p:cNvPr id="11" name="Rectangle 12">
            <a:extLst>
              <a:ext uri="{FF2B5EF4-FFF2-40B4-BE49-F238E27FC236}">
                <a16:creationId xmlns:a16="http://schemas.microsoft.com/office/drawing/2014/main" xmlns="" id="{010CD3CB-EA81-4BA1-9ECF-41D1755DA7EC}"/>
              </a:ext>
            </a:extLst>
          </p:cNvPr>
          <p:cNvSpPr>
            <a:spLocks noChangeArrowheads="1"/>
          </p:cNvSpPr>
          <p:nvPr/>
        </p:nvSpPr>
        <p:spPr bwMode="auto">
          <a:xfrm>
            <a:off x="4025901" y="2715684"/>
            <a:ext cx="1511300"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1600">
                <a:solidFill>
                  <a:schemeClr val="bg1"/>
                </a:solidFill>
                <a:ea typeface="微软雅黑" panose="020B0503020204020204" pitchFamily="34" charset="-122"/>
              </a:rPr>
              <a:t>单击添加文本</a:t>
            </a:r>
          </a:p>
          <a:p>
            <a:pPr>
              <a:lnSpc>
                <a:spcPct val="120000"/>
              </a:lnSpc>
            </a:pPr>
            <a:r>
              <a:rPr lang="zh-CN" altLang="en-US" sz="1600">
                <a:solidFill>
                  <a:schemeClr val="bg1"/>
                </a:solidFill>
                <a:ea typeface="微软雅黑" panose="020B0503020204020204" pitchFamily="34" charset="-122"/>
              </a:rPr>
              <a:t>单击添加文本</a:t>
            </a:r>
          </a:p>
          <a:p>
            <a:pPr>
              <a:lnSpc>
                <a:spcPct val="120000"/>
              </a:lnSpc>
            </a:pPr>
            <a:r>
              <a:rPr lang="zh-CN" altLang="en-US" sz="1600">
                <a:solidFill>
                  <a:schemeClr val="bg1"/>
                </a:solidFill>
                <a:ea typeface="微软雅黑" panose="020B0503020204020204" pitchFamily="34" charset="-122"/>
              </a:rPr>
              <a:t>单击添加文本</a:t>
            </a:r>
          </a:p>
        </p:txBody>
      </p:sp>
      <p:sp>
        <p:nvSpPr>
          <p:cNvPr id="12" name="Rectangle 13">
            <a:extLst>
              <a:ext uri="{FF2B5EF4-FFF2-40B4-BE49-F238E27FC236}">
                <a16:creationId xmlns:a16="http://schemas.microsoft.com/office/drawing/2014/main" xmlns="" id="{26CF4D5A-4896-43FB-9BA1-8BEA3EA94136}"/>
              </a:ext>
            </a:extLst>
          </p:cNvPr>
          <p:cNvSpPr>
            <a:spLocks noChangeArrowheads="1"/>
          </p:cNvSpPr>
          <p:nvPr/>
        </p:nvSpPr>
        <p:spPr bwMode="auto">
          <a:xfrm>
            <a:off x="6731001" y="2715684"/>
            <a:ext cx="1511300"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1600">
                <a:solidFill>
                  <a:schemeClr val="bg1"/>
                </a:solidFill>
                <a:ea typeface="微软雅黑" panose="020B0503020204020204" pitchFamily="34" charset="-122"/>
              </a:rPr>
              <a:t>单击添加文本</a:t>
            </a:r>
          </a:p>
          <a:p>
            <a:pPr>
              <a:lnSpc>
                <a:spcPct val="120000"/>
              </a:lnSpc>
            </a:pPr>
            <a:r>
              <a:rPr lang="zh-CN" altLang="en-US" sz="1600">
                <a:solidFill>
                  <a:schemeClr val="bg1"/>
                </a:solidFill>
                <a:ea typeface="微软雅黑" panose="020B0503020204020204" pitchFamily="34" charset="-122"/>
              </a:rPr>
              <a:t>单击添加文本</a:t>
            </a:r>
          </a:p>
          <a:p>
            <a:pPr>
              <a:lnSpc>
                <a:spcPct val="120000"/>
              </a:lnSpc>
            </a:pPr>
            <a:r>
              <a:rPr lang="zh-CN" altLang="en-US" sz="1600">
                <a:solidFill>
                  <a:schemeClr val="bg1"/>
                </a:solidFill>
                <a:ea typeface="微软雅黑" panose="020B0503020204020204" pitchFamily="34" charset="-122"/>
              </a:rPr>
              <a:t>单击添加文本</a:t>
            </a:r>
          </a:p>
        </p:txBody>
      </p:sp>
      <p:sp>
        <p:nvSpPr>
          <p:cNvPr id="13" name="Rectangle 14">
            <a:extLst>
              <a:ext uri="{FF2B5EF4-FFF2-40B4-BE49-F238E27FC236}">
                <a16:creationId xmlns:a16="http://schemas.microsoft.com/office/drawing/2014/main" xmlns="" id="{B0A212BF-6BEF-4DB2-9AB0-1AEDAFCB95EA}"/>
              </a:ext>
            </a:extLst>
          </p:cNvPr>
          <p:cNvSpPr>
            <a:spLocks noChangeArrowheads="1"/>
          </p:cNvSpPr>
          <p:nvPr/>
        </p:nvSpPr>
        <p:spPr bwMode="auto">
          <a:xfrm>
            <a:off x="9372601" y="2715684"/>
            <a:ext cx="1511300"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1600">
                <a:solidFill>
                  <a:schemeClr val="bg1"/>
                </a:solidFill>
                <a:ea typeface="微软雅黑" panose="020B0503020204020204" pitchFamily="34" charset="-122"/>
              </a:rPr>
              <a:t>单击添加文本</a:t>
            </a:r>
          </a:p>
          <a:p>
            <a:pPr>
              <a:lnSpc>
                <a:spcPct val="120000"/>
              </a:lnSpc>
            </a:pPr>
            <a:r>
              <a:rPr lang="zh-CN" altLang="en-US" sz="1600">
                <a:solidFill>
                  <a:schemeClr val="bg1"/>
                </a:solidFill>
                <a:ea typeface="微软雅黑" panose="020B0503020204020204" pitchFamily="34" charset="-122"/>
              </a:rPr>
              <a:t>单击添加文本</a:t>
            </a:r>
          </a:p>
          <a:p>
            <a:pPr>
              <a:lnSpc>
                <a:spcPct val="120000"/>
              </a:lnSpc>
            </a:pPr>
            <a:r>
              <a:rPr lang="zh-CN" altLang="en-US" sz="1600">
                <a:solidFill>
                  <a:schemeClr val="bg1"/>
                </a:solidFill>
                <a:ea typeface="微软雅黑" panose="020B0503020204020204" pitchFamily="34" charset="-122"/>
              </a:rPr>
              <a:t>单击添加文本</a:t>
            </a:r>
          </a:p>
        </p:txBody>
      </p:sp>
      <p:sp>
        <p:nvSpPr>
          <p:cNvPr id="14" name="Text Box 15">
            <a:extLst>
              <a:ext uri="{FF2B5EF4-FFF2-40B4-BE49-F238E27FC236}">
                <a16:creationId xmlns:a16="http://schemas.microsoft.com/office/drawing/2014/main" xmlns="" id="{D3612953-F20B-48C4-818C-132C664F0847}"/>
              </a:ext>
            </a:extLst>
          </p:cNvPr>
          <p:cNvSpPr txBox="1">
            <a:spLocks noChangeArrowheads="1"/>
          </p:cNvSpPr>
          <p:nvPr/>
        </p:nvSpPr>
        <p:spPr bwMode="auto">
          <a:xfrm>
            <a:off x="1007533" y="4673601"/>
            <a:ext cx="10464800" cy="1668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2133" dirty="0">
                <a:solidFill>
                  <a:schemeClr val="bg1"/>
                </a:solidFill>
                <a:ea typeface="微软雅黑" panose="020B0503020204020204" pitchFamily="34" charset="-122"/>
              </a:rPr>
              <a:t>单击添加标题文本</a:t>
            </a:r>
          </a:p>
          <a:p>
            <a:pPr>
              <a:lnSpc>
                <a:spcPct val="120000"/>
              </a:lnSpc>
            </a:pPr>
            <a:r>
              <a:rPr lang="zh-CN" altLang="en-US" sz="1600" dirty="0">
                <a:solidFill>
                  <a:schemeClr val="bg1"/>
                </a:solidFill>
                <a:ea typeface="微软雅黑" panose="020B0503020204020204" pitchFamily="34" charset="-122"/>
              </a:rPr>
              <a:t>单击添加文本     单击添加文本    单击添加文本    单击添加文本     单击添加文本    单击添加文本    单击添加文本</a:t>
            </a:r>
          </a:p>
          <a:p>
            <a:pPr>
              <a:lnSpc>
                <a:spcPct val="120000"/>
              </a:lnSpc>
            </a:pPr>
            <a:r>
              <a:rPr lang="zh-CN" altLang="en-US" sz="1600" dirty="0">
                <a:solidFill>
                  <a:schemeClr val="bg1"/>
                </a:solidFill>
                <a:ea typeface="微软雅黑" panose="020B0503020204020204" pitchFamily="34" charset="-122"/>
              </a:rPr>
              <a:t>单击添加文本     单击添加文本    单击添加文本    单击添加文本     单击添加文本    单击添加文本    单击添加文本</a:t>
            </a:r>
          </a:p>
          <a:p>
            <a:pPr>
              <a:lnSpc>
                <a:spcPct val="120000"/>
              </a:lnSpc>
            </a:pPr>
            <a:r>
              <a:rPr lang="zh-CN" altLang="en-US" sz="1600" dirty="0">
                <a:solidFill>
                  <a:schemeClr val="bg1"/>
                </a:solidFill>
                <a:ea typeface="微软雅黑" panose="020B0503020204020204" pitchFamily="34" charset="-122"/>
              </a:rPr>
              <a:t>单击添加文本     单击添加文本    单击添加文本    单击添加文本     单击添加文本    单击添加文本    单击添加文本</a:t>
            </a:r>
          </a:p>
          <a:p>
            <a:pPr>
              <a:lnSpc>
                <a:spcPct val="120000"/>
              </a:lnSpc>
            </a:pPr>
            <a:r>
              <a:rPr lang="zh-CN" altLang="en-US" sz="1600" dirty="0">
                <a:solidFill>
                  <a:schemeClr val="bg1"/>
                </a:solidFill>
                <a:ea typeface="微软雅黑" panose="020B0503020204020204" pitchFamily="34" charset="-122"/>
              </a:rPr>
              <a:t>单击添加文本     单击添加文本    单击添加文本    单击添加文本     单击添加文本    单击添加文本    单击添加文本</a:t>
            </a:r>
          </a:p>
        </p:txBody>
      </p:sp>
      <p:sp>
        <p:nvSpPr>
          <p:cNvPr id="15" name="文本框 14">
            <a:extLst>
              <a:ext uri="{FF2B5EF4-FFF2-40B4-BE49-F238E27FC236}">
                <a16:creationId xmlns:a16="http://schemas.microsoft.com/office/drawing/2014/main" xmlns="" id="{BBD51635-4FB1-4559-9F60-2ADC0D935F75}"/>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16" name="圆角矩形 1">
            <a:extLst>
              <a:ext uri="{FF2B5EF4-FFF2-40B4-BE49-F238E27FC236}">
                <a16:creationId xmlns:a16="http://schemas.microsoft.com/office/drawing/2014/main" xmlns="" id="{B5F1EFA9-0004-41DE-8C07-5E2F3DDF5E8D}"/>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6269696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5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5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anim calcmode="lin" valueType="num">
                                      <p:cBhvr>
                                        <p:cTn id="28" dur="500" fill="hold"/>
                                        <p:tgtEl>
                                          <p:spTgt spid="5"/>
                                        </p:tgtEl>
                                        <p:attrNameLst>
                                          <p:attrName>ppt_x</p:attrName>
                                        </p:attrNameLst>
                                      </p:cBhvr>
                                      <p:tavLst>
                                        <p:tav tm="0">
                                          <p:val>
                                            <p:strVal val="#ppt_x"/>
                                          </p:val>
                                        </p:tav>
                                        <p:tav tm="100000">
                                          <p:val>
                                            <p:strVal val="#ppt_x"/>
                                          </p:val>
                                        </p:tav>
                                      </p:tavLst>
                                    </p:anim>
                                    <p:anim calcmode="lin" valueType="num">
                                      <p:cBhvr>
                                        <p:cTn id="29" dur="5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anim calcmode="lin" valueType="num">
                                      <p:cBhvr>
                                        <p:cTn id="33" dur="500" fill="hold"/>
                                        <p:tgtEl>
                                          <p:spTgt spid="11"/>
                                        </p:tgtEl>
                                        <p:attrNameLst>
                                          <p:attrName>ppt_x</p:attrName>
                                        </p:attrNameLst>
                                      </p:cBhvr>
                                      <p:tavLst>
                                        <p:tav tm="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10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anim calcmode="lin" valueType="num">
                                      <p:cBhvr>
                                        <p:cTn id="38" dur="500" fill="hold"/>
                                        <p:tgtEl>
                                          <p:spTgt spid="6"/>
                                        </p:tgtEl>
                                        <p:attrNameLst>
                                          <p:attrName>ppt_x</p:attrName>
                                        </p:attrNameLst>
                                      </p:cBhvr>
                                      <p:tavLst>
                                        <p:tav tm="0">
                                          <p:val>
                                            <p:strVal val="#ppt_x"/>
                                          </p:val>
                                        </p:tav>
                                        <p:tav tm="100000">
                                          <p:val>
                                            <p:strVal val="#ppt_x"/>
                                          </p:val>
                                        </p:tav>
                                      </p:tavLst>
                                    </p:anim>
                                    <p:anim calcmode="lin" valueType="num">
                                      <p:cBhvr>
                                        <p:cTn id="39" dur="500" fill="hold"/>
                                        <p:tgtEl>
                                          <p:spTgt spid="6"/>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10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anim calcmode="lin" valueType="num">
                                      <p:cBhvr>
                                        <p:cTn id="43" dur="500" fill="hold"/>
                                        <p:tgtEl>
                                          <p:spTgt spid="7"/>
                                        </p:tgtEl>
                                        <p:attrNameLst>
                                          <p:attrName>ppt_x</p:attrName>
                                        </p:attrNameLst>
                                      </p:cBhvr>
                                      <p:tavLst>
                                        <p:tav tm="0">
                                          <p:val>
                                            <p:strVal val="#ppt_x"/>
                                          </p:val>
                                        </p:tav>
                                        <p:tav tm="100000">
                                          <p:val>
                                            <p:strVal val="#ppt_x"/>
                                          </p:val>
                                        </p:tav>
                                      </p:tavLst>
                                    </p:anim>
                                    <p:anim calcmode="lin" valueType="num">
                                      <p:cBhvr>
                                        <p:cTn id="44" dur="500" fill="hold"/>
                                        <p:tgtEl>
                                          <p:spTgt spid="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fill="hold"/>
                                        <p:tgtEl>
                                          <p:spTgt spid="12"/>
                                        </p:tgtEl>
                                        <p:attrNameLst>
                                          <p:attrName>ppt_x</p:attrName>
                                        </p:attrNameLst>
                                      </p:cBhvr>
                                      <p:tavLst>
                                        <p:tav tm="0">
                                          <p:val>
                                            <p:strVal val="#ppt_x"/>
                                          </p:val>
                                        </p:tav>
                                        <p:tav tm="100000">
                                          <p:val>
                                            <p:strVal val="#ppt_x"/>
                                          </p:val>
                                        </p:tav>
                                      </p:tavLst>
                                    </p:anim>
                                    <p:anim calcmode="lin" valueType="num">
                                      <p:cBhvr>
                                        <p:cTn id="49" dur="500" fill="hold"/>
                                        <p:tgtEl>
                                          <p:spTgt spid="1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15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anim calcmode="lin" valueType="num">
                                      <p:cBhvr>
                                        <p:cTn id="53" dur="500" fill="hold"/>
                                        <p:tgtEl>
                                          <p:spTgt spid="8"/>
                                        </p:tgtEl>
                                        <p:attrNameLst>
                                          <p:attrName>ppt_x</p:attrName>
                                        </p:attrNameLst>
                                      </p:cBhvr>
                                      <p:tavLst>
                                        <p:tav tm="0">
                                          <p:val>
                                            <p:strVal val="#ppt_x"/>
                                          </p:val>
                                        </p:tav>
                                        <p:tav tm="100000">
                                          <p:val>
                                            <p:strVal val="#ppt_x"/>
                                          </p:val>
                                        </p:tav>
                                      </p:tavLst>
                                    </p:anim>
                                    <p:anim calcmode="lin" valueType="num">
                                      <p:cBhvr>
                                        <p:cTn id="54" dur="500" fill="hold"/>
                                        <p:tgtEl>
                                          <p:spTgt spid="8"/>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150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anim calcmode="lin" valueType="num">
                                      <p:cBhvr>
                                        <p:cTn id="58" dur="500" fill="hold"/>
                                        <p:tgtEl>
                                          <p:spTgt spid="9"/>
                                        </p:tgtEl>
                                        <p:attrNameLst>
                                          <p:attrName>ppt_x</p:attrName>
                                        </p:attrNameLst>
                                      </p:cBhvr>
                                      <p:tavLst>
                                        <p:tav tm="0">
                                          <p:val>
                                            <p:strVal val="#ppt_x"/>
                                          </p:val>
                                        </p:tav>
                                        <p:tav tm="100000">
                                          <p:val>
                                            <p:strVal val="#ppt_x"/>
                                          </p:val>
                                        </p:tav>
                                      </p:tavLst>
                                    </p:anim>
                                    <p:anim calcmode="lin" valueType="num">
                                      <p:cBhvr>
                                        <p:cTn id="59" dur="500" fill="hold"/>
                                        <p:tgtEl>
                                          <p:spTgt spid="9"/>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150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anim calcmode="lin" valueType="num">
                                      <p:cBhvr>
                                        <p:cTn id="63" dur="500" fill="hold"/>
                                        <p:tgtEl>
                                          <p:spTgt spid="13"/>
                                        </p:tgtEl>
                                        <p:attrNameLst>
                                          <p:attrName>ppt_x</p:attrName>
                                        </p:attrNameLst>
                                      </p:cBhvr>
                                      <p:tavLst>
                                        <p:tav tm="0">
                                          <p:val>
                                            <p:strVal val="#ppt_x"/>
                                          </p:val>
                                        </p:tav>
                                        <p:tav tm="100000">
                                          <p:val>
                                            <p:strVal val="#ppt_x"/>
                                          </p:val>
                                        </p:tav>
                                      </p:tavLst>
                                    </p:anim>
                                    <p:anim calcmode="lin" valueType="num">
                                      <p:cBhvr>
                                        <p:cTn id="64" dur="500" fill="hold"/>
                                        <p:tgtEl>
                                          <p:spTgt spid="13"/>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200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anim calcmode="lin" valueType="num">
                                      <p:cBhvr>
                                        <p:cTn id="68" dur="500" fill="hold"/>
                                        <p:tgtEl>
                                          <p:spTgt spid="14"/>
                                        </p:tgtEl>
                                        <p:attrNameLst>
                                          <p:attrName>ppt_x</p:attrName>
                                        </p:attrNameLst>
                                      </p:cBhvr>
                                      <p:tavLst>
                                        <p:tav tm="0">
                                          <p:val>
                                            <p:strVal val="#ppt_x"/>
                                          </p:val>
                                        </p:tav>
                                        <p:tav tm="100000">
                                          <p:val>
                                            <p:strVal val="#ppt_x"/>
                                          </p:val>
                                        </p:tav>
                                      </p:tavLst>
                                    </p:anim>
                                    <p:anim calcmode="lin" valueType="num">
                                      <p:cBhvr>
                                        <p:cTn id="6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utoUpdateAnimBg="0"/>
      <p:bldP spid="4" grpId="0" animBg="1"/>
      <p:bldP spid="5" grpId="0" autoUpdateAnimBg="0"/>
      <p:bldP spid="6" grpId="0" animBg="1"/>
      <p:bldP spid="7" grpId="0" autoUpdateAnimBg="0"/>
      <p:bldP spid="8" grpId="0" animBg="1"/>
      <p:bldP spid="9" grpId="0" autoUpdateAnimBg="0"/>
      <p:bldP spid="10" grpId="0" autoUpdateAnimBg="0"/>
      <p:bldP spid="11" grpId="0" autoUpdateAnimBg="0"/>
      <p:bldP spid="12" grpId="0" autoUpdateAnimBg="0"/>
      <p:bldP spid="13" grpId="0" autoUpdateAnimBg="0"/>
      <p:bldP spid="14"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375FF3EF-2FE3-4590-B045-3BC1361E9714}"/>
              </a:ext>
            </a:extLst>
          </p:cNvPr>
          <p:cNvSpPr>
            <a:spLocks/>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3B106"/>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a typeface="宋体" panose="02010600030101010101" pitchFamily="2" charset="-122"/>
            </a:endParaRPr>
          </a:p>
        </p:txBody>
      </p:sp>
      <p:sp>
        <p:nvSpPr>
          <p:cNvPr id="3" name="圆角矩形 54">
            <a:extLst>
              <a:ext uri="{FF2B5EF4-FFF2-40B4-BE49-F238E27FC236}">
                <a16:creationId xmlns:a16="http://schemas.microsoft.com/office/drawing/2014/main" xmlns="" id="{FB143AB0-AB48-4694-8410-617A5381C1BF}"/>
              </a:ext>
            </a:extLst>
          </p:cNvPr>
          <p:cNvSpPr/>
          <p:nvPr/>
        </p:nvSpPr>
        <p:spPr>
          <a:xfrm>
            <a:off x="5449515" y="2600316"/>
            <a:ext cx="6552728" cy="1620772"/>
          </a:xfrm>
          <a:prstGeom prst="roundRect">
            <a:avLst/>
          </a:pr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矩形 3">
            <a:extLst>
              <a:ext uri="{FF2B5EF4-FFF2-40B4-BE49-F238E27FC236}">
                <a16:creationId xmlns:a16="http://schemas.microsoft.com/office/drawing/2014/main" xmlns="" id="{FA5609F7-AC41-4050-A768-1412E0E6347A}"/>
              </a:ext>
            </a:extLst>
          </p:cNvPr>
          <p:cNvSpPr/>
          <p:nvPr/>
        </p:nvSpPr>
        <p:spPr>
          <a:xfrm>
            <a:off x="6673651" y="2600316"/>
            <a:ext cx="5544616" cy="1620772"/>
          </a:xfrm>
          <a:prstGeom prst="rect">
            <a:avLst/>
          </a:pr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TextBox 56">
            <a:extLst>
              <a:ext uri="{FF2B5EF4-FFF2-40B4-BE49-F238E27FC236}">
                <a16:creationId xmlns:a16="http://schemas.microsoft.com/office/drawing/2014/main" xmlns="" id="{9EEB6520-2CAF-4446-8921-BD6B1582E99B}"/>
              </a:ext>
            </a:extLst>
          </p:cNvPr>
          <p:cNvSpPr txBox="1"/>
          <p:nvPr/>
        </p:nvSpPr>
        <p:spPr>
          <a:xfrm flipH="1">
            <a:off x="5881563" y="2788464"/>
            <a:ext cx="360040" cy="1107996"/>
          </a:xfrm>
          <a:prstGeom prst="rect">
            <a:avLst/>
          </a:prstGeom>
          <a:noFill/>
        </p:spPr>
        <p:txBody>
          <a:bodyPr wrap="square" rtlCol="0">
            <a:spAutoFit/>
          </a:bodyPr>
          <a:lstStyle/>
          <a:p>
            <a:pPr algn="ctr" defTabSz="914400"/>
            <a:r>
              <a:rPr lang="en-US" sz="6600" b="1" dirty="0">
                <a:solidFill>
                  <a:prstClr val="white"/>
                </a:solidFill>
                <a:latin typeface="Impact MT Std" pitchFamily="34" charset="0"/>
              </a:rPr>
              <a:t>2</a:t>
            </a:r>
            <a:endParaRPr lang="id-ID" sz="6600" b="1" dirty="0">
              <a:solidFill>
                <a:prstClr val="white"/>
              </a:solidFill>
              <a:latin typeface="Impact MT Std" pitchFamily="34" charset="0"/>
            </a:endParaRPr>
          </a:p>
        </p:txBody>
      </p:sp>
      <p:sp>
        <p:nvSpPr>
          <p:cNvPr id="6" name="文本框 9">
            <a:extLst>
              <a:ext uri="{FF2B5EF4-FFF2-40B4-BE49-F238E27FC236}">
                <a16:creationId xmlns:a16="http://schemas.microsoft.com/office/drawing/2014/main" xmlns="" id="{389C6C3A-3E46-4E46-BE33-43D7748D1A15}"/>
              </a:ext>
            </a:extLst>
          </p:cNvPr>
          <p:cNvSpPr txBox="1"/>
          <p:nvPr/>
        </p:nvSpPr>
        <p:spPr>
          <a:xfrm>
            <a:off x="6961682" y="3037523"/>
            <a:ext cx="4258768" cy="746358"/>
          </a:xfrm>
          <a:prstGeom prst="rect">
            <a:avLst/>
          </a:prstGeom>
          <a:noFill/>
        </p:spPr>
        <p:txBody>
          <a:bodyPr wrap="square" lIns="68580" tIns="34290" rIns="68580" bIns="34290" rtlCol="0">
            <a:spAutoFit/>
          </a:bodyPr>
          <a:lstStyle/>
          <a:p>
            <a:pPr marL="0" lvl="1" defTabSz="914400"/>
            <a:r>
              <a:rPr lang="zh-CN" altLang="en-US" sz="4400" dirty="0">
                <a:solidFill>
                  <a:prstClr val="white"/>
                </a:solidFill>
                <a:latin typeface="微软雅黑" pitchFamily="34" charset="-122"/>
                <a:ea typeface="微软雅黑" pitchFamily="34" charset="-122"/>
              </a:rPr>
              <a:t>添加您的标题</a:t>
            </a:r>
          </a:p>
        </p:txBody>
      </p:sp>
      <p:sp>
        <p:nvSpPr>
          <p:cNvPr id="7" name="KSO_Shape">
            <a:extLst>
              <a:ext uri="{FF2B5EF4-FFF2-40B4-BE49-F238E27FC236}">
                <a16:creationId xmlns:a16="http://schemas.microsoft.com/office/drawing/2014/main" xmlns="" id="{5EA4D55C-9391-4A51-80FD-9797B88B156B}"/>
              </a:ext>
            </a:extLst>
          </p:cNvPr>
          <p:cNvSpPr>
            <a:spLocks/>
          </p:cNvSpPr>
          <p:nvPr/>
        </p:nvSpPr>
        <p:spPr bwMode="auto">
          <a:xfrm>
            <a:off x="2495580" y="2653386"/>
            <a:ext cx="1656184" cy="158993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defTabSz="914400">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10579283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par>
                                <p:cTn id="11" presetID="2" presetClass="entr" presetSubtype="8"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F2B28E65-3DF8-4E77-BE88-F6C30A8556A2}"/>
              </a:ext>
            </a:extLst>
          </p:cNvPr>
          <p:cNvGrpSpPr/>
          <p:nvPr/>
        </p:nvGrpSpPr>
        <p:grpSpPr>
          <a:xfrm>
            <a:off x="1199456" y="2718670"/>
            <a:ext cx="1781957" cy="2121069"/>
            <a:chOff x="1043608" y="2205084"/>
            <a:chExt cx="1336468" cy="1590802"/>
          </a:xfrm>
        </p:grpSpPr>
        <p:sp>
          <p:nvSpPr>
            <p:cNvPr id="3" name="六边形 2">
              <a:extLst>
                <a:ext uri="{FF2B5EF4-FFF2-40B4-BE49-F238E27FC236}">
                  <a16:creationId xmlns:a16="http://schemas.microsoft.com/office/drawing/2014/main" xmlns="" id="{303191C1-EF64-4E0B-91C3-77FBB02A4B36}"/>
                </a:ext>
              </a:extLst>
            </p:cNvPr>
            <p:cNvSpPr/>
            <p:nvPr/>
          </p:nvSpPr>
          <p:spPr>
            <a:xfrm>
              <a:off x="1043608" y="2643758"/>
              <a:ext cx="1336468" cy="1152128"/>
            </a:xfrm>
            <a:prstGeom prst="hexagon">
              <a:avLst/>
            </a:prstGeom>
            <a:blipFill>
              <a:blip r:embed="rId3"/>
              <a:stretch>
                <a:fillRect/>
              </a:stretch>
            </a:blipFill>
            <a:ln w="2540">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4" name="组合 3">
              <a:extLst>
                <a:ext uri="{FF2B5EF4-FFF2-40B4-BE49-F238E27FC236}">
                  <a16:creationId xmlns:a16="http://schemas.microsoft.com/office/drawing/2014/main" xmlns="" id="{CB0FD060-B8B1-45AE-969E-3509FDA27684}"/>
                </a:ext>
              </a:extLst>
            </p:cNvPr>
            <p:cNvGrpSpPr/>
            <p:nvPr/>
          </p:nvGrpSpPr>
          <p:grpSpPr>
            <a:xfrm flipV="1">
              <a:off x="1334598" y="2205084"/>
              <a:ext cx="754488" cy="366666"/>
              <a:chOff x="1619672" y="3219822"/>
              <a:chExt cx="754488" cy="366666"/>
            </a:xfrm>
          </p:grpSpPr>
          <p:cxnSp>
            <p:nvCxnSpPr>
              <p:cNvPr id="5" name="直接连接符 4">
                <a:extLst>
                  <a:ext uri="{FF2B5EF4-FFF2-40B4-BE49-F238E27FC236}">
                    <a16:creationId xmlns:a16="http://schemas.microsoft.com/office/drawing/2014/main" xmlns="" id="{E42D1B44-2523-48DC-9F8D-0C95CB5A70CE}"/>
                  </a:ext>
                </a:extLst>
              </p:cNvPr>
              <p:cNvCxnSpPr/>
              <p:nvPr/>
            </p:nvCxnSpPr>
            <p:spPr>
              <a:xfrm>
                <a:off x="1619672" y="3219822"/>
                <a:ext cx="754488" cy="0"/>
              </a:xfrm>
              <a:prstGeom prst="line">
                <a:avLst/>
              </a:prstGeom>
              <a:ln w="101600" cmpd="thickThin">
                <a:solidFill>
                  <a:srgbClr val="F3B106"/>
                </a:solidFill>
              </a:ln>
            </p:spPr>
            <p:style>
              <a:lnRef idx="1">
                <a:schemeClr val="accent1"/>
              </a:lnRef>
              <a:fillRef idx="0">
                <a:schemeClr val="accent1"/>
              </a:fillRef>
              <a:effectRef idx="0">
                <a:schemeClr val="accent1"/>
              </a:effectRef>
              <a:fontRef idx="minor">
                <a:schemeClr val="tx1"/>
              </a:fontRef>
            </p:style>
          </p:cxnSp>
          <p:sp>
            <p:nvSpPr>
              <p:cNvPr id="6" name="下箭头 56">
                <a:extLst>
                  <a:ext uri="{FF2B5EF4-FFF2-40B4-BE49-F238E27FC236}">
                    <a16:creationId xmlns:a16="http://schemas.microsoft.com/office/drawing/2014/main" xmlns="" id="{30E50EA7-E539-4571-8989-AFFB2D309935}"/>
                  </a:ext>
                </a:extLst>
              </p:cNvPr>
              <p:cNvSpPr/>
              <p:nvPr/>
            </p:nvSpPr>
            <p:spPr>
              <a:xfrm>
                <a:off x="1950831" y="3269423"/>
                <a:ext cx="92170" cy="317065"/>
              </a:xfrm>
              <a:prstGeom prst="downArrow">
                <a:avLst>
                  <a:gd name="adj1" fmla="val 50000"/>
                  <a:gd name="adj2" fmla="val 85222"/>
                </a:avLst>
              </a:prstGeom>
              <a:solidFill>
                <a:srgbClr val="F3B106"/>
              </a:solidFill>
              <a:ln>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 name="组合 6">
            <a:extLst>
              <a:ext uri="{FF2B5EF4-FFF2-40B4-BE49-F238E27FC236}">
                <a16:creationId xmlns:a16="http://schemas.microsoft.com/office/drawing/2014/main" xmlns="" id="{3859906C-D67F-4F43-95DF-9CD398BFD301}"/>
              </a:ext>
            </a:extLst>
          </p:cNvPr>
          <p:cNvGrpSpPr/>
          <p:nvPr/>
        </p:nvGrpSpPr>
        <p:grpSpPr>
          <a:xfrm>
            <a:off x="2763278" y="2548184"/>
            <a:ext cx="1781957" cy="2108369"/>
            <a:chOff x="2122849" y="2077219"/>
            <a:chExt cx="1336468" cy="1581277"/>
          </a:xfrm>
        </p:grpSpPr>
        <p:sp>
          <p:nvSpPr>
            <p:cNvPr id="8" name="六边形 7">
              <a:extLst>
                <a:ext uri="{FF2B5EF4-FFF2-40B4-BE49-F238E27FC236}">
                  <a16:creationId xmlns:a16="http://schemas.microsoft.com/office/drawing/2014/main" xmlns="" id="{522D82C5-B415-4F9E-887A-757B88BBA2EC}"/>
                </a:ext>
              </a:extLst>
            </p:cNvPr>
            <p:cNvSpPr/>
            <p:nvPr/>
          </p:nvSpPr>
          <p:spPr>
            <a:xfrm>
              <a:off x="2122849" y="2077219"/>
              <a:ext cx="1336468" cy="1152128"/>
            </a:xfrm>
            <a:prstGeom prst="hexagon">
              <a:avLst/>
            </a:prstGeom>
            <a:blipFill>
              <a:blip r:embed="rId4"/>
              <a:stretch>
                <a:fillRect/>
              </a:stretch>
            </a:blipFill>
            <a:ln w="2540">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9" name="组合 8">
              <a:extLst>
                <a:ext uri="{FF2B5EF4-FFF2-40B4-BE49-F238E27FC236}">
                  <a16:creationId xmlns:a16="http://schemas.microsoft.com/office/drawing/2014/main" xmlns="" id="{A60BAFF3-1CBE-4BD4-9F94-CFDD0572431D}"/>
                </a:ext>
              </a:extLst>
            </p:cNvPr>
            <p:cNvGrpSpPr/>
            <p:nvPr/>
          </p:nvGrpSpPr>
          <p:grpSpPr>
            <a:xfrm>
              <a:off x="2413839" y="3291830"/>
              <a:ext cx="754488" cy="366666"/>
              <a:chOff x="1619672" y="3219822"/>
              <a:chExt cx="754488" cy="366666"/>
            </a:xfrm>
          </p:grpSpPr>
          <p:cxnSp>
            <p:nvCxnSpPr>
              <p:cNvPr id="10" name="直接连接符 9">
                <a:extLst>
                  <a:ext uri="{FF2B5EF4-FFF2-40B4-BE49-F238E27FC236}">
                    <a16:creationId xmlns:a16="http://schemas.microsoft.com/office/drawing/2014/main" xmlns="" id="{53AB8504-B7B5-446E-B5C2-11FEC70A1311}"/>
                  </a:ext>
                </a:extLst>
              </p:cNvPr>
              <p:cNvCxnSpPr/>
              <p:nvPr/>
            </p:nvCxnSpPr>
            <p:spPr>
              <a:xfrm>
                <a:off x="1619672" y="3219822"/>
                <a:ext cx="754488" cy="0"/>
              </a:xfrm>
              <a:prstGeom prst="line">
                <a:avLst/>
              </a:prstGeom>
              <a:ln w="101600" cmpd="thickThin">
                <a:solidFill>
                  <a:srgbClr val="F3B106"/>
                </a:solidFill>
              </a:ln>
            </p:spPr>
            <p:style>
              <a:lnRef idx="1">
                <a:schemeClr val="accent1"/>
              </a:lnRef>
              <a:fillRef idx="0">
                <a:schemeClr val="accent1"/>
              </a:fillRef>
              <a:effectRef idx="0">
                <a:schemeClr val="accent1"/>
              </a:effectRef>
              <a:fontRef idx="minor">
                <a:schemeClr val="tx1"/>
              </a:fontRef>
            </p:style>
          </p:cxnSp>
          <p:sp>
            <p:nvSpPr>
              <p:cNvPr id="11" name="下箭头 80">
                <a:extLst>
                  <a:ext uri="{FF2B5EF4-FFF2-40B4-BE49-F238E27FC236}">
                    <a16:creationId xmlns:a16="http://schemas.microsoft.com/office/drawing/2014/main" xmlns="" id="{243C00C1-EAB8-48F7-8EE5-637246DDBAB5}"/>
                  </a:ext>
                </a:extLst>
              </p:cNvPr>
              <p:cNvSpPr/>
              <p:nvPr/>
            </p:nvSpPr>
            <p:spPr>
              <a:xfrm>
                <a:off x="1950831" y="3269423"/>
                <a:ext cx="92170" cy="317065"/>
              </a:xfrm>
              <a:prstGeom prst="downArrow">
                <a:avLst>
                  <a:gd name="adj1" fmla="val 50000"/>
                  <a:gd name="adj2" fmla="val 85222"/>
                </a:avLst>
              </a:prstGeom>
              <a:solidFill>
                <a:srgbClr val="F3B106"/>
              </a:solidFill>
              <a:ln>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grpSp>
      <p:grpSp>
        <p:nvGrpSpPr>
          <p:cNvPr id="12" name="组合 11">
            <a:extLst>
              <a:ext uri="{FF2B5EF4-FFF2-40B4-BE49-F238E27FC236}">
                <a16:creationId xmlns:a16="http://schemas.microsoft.com/office/drawing/2014/main" xmlns="" id="{8ED21AF8-45E4-4EF0-9A72-54BD3640A367}"/>
              </a:ext>
            </a:extLst>
          </p:cNvPr>
          <p:cNvGrpSpPr/>
          <p:nvPr/>
        </p:nvGrpSpPr>
        <p:grpSpPr>
          <a:xfrm>
            <a:off x="4327099" y="2744070"/>
            <a:ext cx="1781957" cy="2121069"/>
            <a:chOff x="3196258" y="2224134"/>
            <a:chExt cx="1336468" cy="1590802"/>
          </a:xfrm>
        </p:grpSpPr>
        <p:sp>
          <p:nvSpPr>
            <p:cNvPr id="13" name="六边形 12">
              <a:extLst>
                <a:ext uri="{FF2B5EF4-FFF2-40B4-BE49-F238E27FC236}">
                  <a16:creationId xmlns:a16="http://schemas.microsoft.com/office/drawing/2014/main" xmlns="" id="{2B79A156-37A5-4DC8-B513-347D10D4A48C}"/>
                </a:ext>
              </a:extLst>
            </p:cNvPr>
            <p:cNvSpPr/>
            <p:nvPr/>
          </p:nvSpPr>
          <p:spPr>
            <a:xfrm>
              <a:off x="3196258" y="2662808"/>
              <a:ext cx="1336468" cy="1152128"/>
            </a:xfrm>
            <a:prstGeom prst="hexagon">
              <a:avLst/>
            </a:prstGeom>
            <a:blipFill>
              <a:blip r:embed="rId5"/>
              <a:stretch>
                <a:fillRect/>
              </a:stretch>
            </a:blipFill>
            <a:ln w="2540">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4" name="组合 13">
              <a:extLst>
                <a:ext uri="{FF2B5EF4-FFF2-40B4-BE49-F238E27FC236}">
                  <a16:creationId xmlns:a16="http://schemas.microsoft.com/office/drawing/2014/main" xmlns="" id="{EBE09A3C-EC1A-4004-868F-97EA419B2A9D}"/>
                </a:ext>
              </a:extLst>
            </p:cNvPr>
            <p:cNvGrpSpPr/>
            <p:nvPr/>
          </p:nvGrpSpPr>
          <p:grpSpPr>
            <a:xfrm flipV="1">
              <a:off x="3487248" y="2224134"/>
              <a:ext cx="754488" cy="366666"/>
              <a:chOff x="1619672" y="3219822"/>
              <a:chExt cx="754488" cy="366666"/>
            </a:xfrm>
          </p:grpSpPr>
          <p:cxnSp>
            <p:nvCxnSpPr>
              <p:cNvPr id="15" name="直接连接符 14">
                <a:extLst>
                  <a:ext uri="{FF2B5EF4-FFF2-40B4-BE49-F238E27FC236}">
                    <a16:creationId xmlns:a16="http://schemas.microsoft.com/office/drawing/2014/main" xmlns="" id="{CEA479C1-986F-4767-979C-53682596E24C}"/>
                  </a:ext>
                </a:extLst>
              </p:cNvPr>
              <p:cNvCxnSpPr/>
              <p:nvPr/>
            </p:nvCxnSpPr>
            <p:spPr>
              <a:xfrm>
                <a:off x="1619672" y="3219822"/>
                <a:ext cx="754488" cy="0"/>
              </a:xfrm>
              <a:prstGeom prst="line">
                <a:avLst/>
              </a:prstGeom>
              <a:ln w="101600" cmpd="thickThin">
                <a:solidFill>
                  <a:srgbClr val="F3B106"/>
                </a:solidFill>
              </a:ln>
            </p:spPr>
            <p:style>
              <a:lnRef idx="1">
                <a:schemeClr val="accent1"/>
              </a:lnRef>
              <a:fillRef idx="0">
                <a:schemeClr val="accent1"/>
              </a:fillRef>
              <a:effectRef idx="0">
                <a:schemeClr val="accent1"/>
              </a:effectRef>
              <a:fontRef idx="minor">
                <a:schemeClr val="tx1"/>
              </a:fontRef>
            </p:style>
          </p:cxnSp>
          <p:sp>
            <p:nvSpPr>
              <p:cNvPr id="16" name="下箭头 85">
                <a:extLst>
                  <a:ext uri="{FF2B5EF4-FFF2-40B4-BE49-F238E27FC236}">
                    <a16:creationId xmlns:a16="http://schemas.microsoft.com/office/drawing/2014/main" xmlns="" id="{BBAB1D95-253A-47E3-88C9-8178C2808B9F}"/>
                  </a:ext>
                </a:extLst>
              </p:cNvPr>
              <p:cNvSpPr/>
              <p:nvPr/>
            </p:nvSpPr>
            <p:spPr>
              <a:xfrm>
                <a:off x="1950831" y="3269423"/>
                <a:ext cx="92170" cy="317065"/>
              </a:xfrm>
              <a:prstGeom prst="downArrow">
                <a:avLst>
                  <a:gd name="adj1" fmla="val 50000"/>
                  <a:gd name="adj2" fmla="val 85222"/>
                </a:avLst>
              </a:prstGeom>
              <a:solidFill>
                <a:srgbClr val="F3B106"/>
              </a:solidFill>
              <a:ln>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grpSp>
      <p:grpSp>
        <p:nvGrpSpPr>
          <p:cNvPr id="17" name="组合 16">
            <a:extLst>
              <a:ext uri="{FF2B5EF4-FFF2-40B4-BE49-F238E27FC236}">
                <a16:creationId xmlns:a16="http://schemas.microsoft.com/office/drawing/2014/main" xmlns="" id="{286BF7F8-4454-4978-8465-665B11229E09}"/>
              </a:ext>
            </a:extLst>
          </p:cNvPr>
          <p:cNvGrpSpPr/>
          <p:nvPr/>
        </p:nvGrpSpPr>
        <p:grpSpPr>
          <a:xfrm>
            <a:off x="5890920" y="2573584"/>
            <a:ext cx="1781957" cy="2108369"/>
            <a:chOff x="4275499" y="2096269"/>
            <a:chExt cx="1336468" cy="1581277"/>
          </a:xfrm>
        </p:grpSpPr>
        <p:sp>
          <p:nvSpPr>
            <p:cNvPr id="18" name="六边形 17">
              <a:extLst>
                <a:ext uri="{FF2B5EF4-FFF2-40B4-BE49-F238E27FC236}">
                  <a16:creationId xmlns:a16="http://schemas.microsoft.com/office/drawing/2014/main" xmlns="" id="{3879AA91-1D3A-4660-B16B-53808E66B3BC}"/>
                </a:ext>
              </a:extLst>
            </p:cNvPr>
            <p:cNvSpPr/>
            <p:nvPr/>
          </p:nvSpPr>
          <p:spPr>
            <a:xfrm>
              <a:off x="4275499" y="2096269"/>
              <a:ext cx="1336468" cy="1152128"/>
            </a:xfrm>
            <a:prstGeom prst="hexagon">
              <a:avLst/>
            </a:prstGeom>
            <a:blipFill>
              <a:blip r:embed="rId6"/>
              <a:stretch>
                <a:fillRect/>
              </a:stretch>
            </a:blipFill>
            <a:ln w="2540">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9" name="组合 18">
              <a:extLst>
                <a:ext uri="{FF2B5EF4-FFF2-40B4-BE49-F238E27FC236}">
                  <a16:creationId xmlns:a16="http://schemas.microsoft.com/office/drawing/2014/main" xmlns="" id="{C86DD26F-DAFF-46F8-8221-816F6D98DE0E}"/>
                </a:ext>
              </a:extLst>
            </p:cNvPr>
            <p:cNvGrpSpPr/>
            <p:nvPr/>
          </p:nvGrpSpPr>
          <p:grpSpPr>
            <a:xfrm>
              <a:off x="4566489" y="3310880"/>
              <a:ext cx="754488" cy="366666"/>
              <a:chOff x="1619672" y="3219822"/>
              <a:chExt cx="754488" cy="366666"/>
            </a:xfrm>
          </p:grpSpPr>
          <p:cxnSp>
            <p:nvCxnSpPr>
              <p:cNvPr id="20" name="直接连接符 19">
                <a:extLst>
                  <a:ext uri="{FF2B5EF4-FFF2-40B4-BE49-F238E27FC236}">
                    <a16:creationId xmlns:a16="http://schemas.microsoft.com/office/drawing/2014/main" xmlns="" id="{0377CC76-5034-4163-A771-143565350FB7}"/>
                  </a:ext>
                </a:extLst>
              </p:cNvPr>
              <p:cNvCxnSpPr/>
              <p:nvPr/>
            </p:nvCxnSpPr>
            <p:spPr>
              <a:xfrm>
                <a:off x="1619672" y="3219822"/>
                <a:ext cx="754488" cy="0"/>
              </a:xfrm>
              <a:prstGeom prst="line">
                <a:avLst/>
              </a:prstGeom>
              <a:ln w="101600" cmpd="thickThin">
                <a:solidFill>
                  <a:srgbClr val="F3B106"/>
                </a:solidFill>
              </a:ln>
            </p:spPr>
            <p:style>
              <a:lnRef idx="1">
                <a:schemeClr val="accent1"/>
              </a:lnRef>
              <a:fillRef idx="0">
                <a:schemeClr val="accent1"/>
              </a:fillRef>
              <a:effectRef idx="0">
                <a:schemeClr val="accent1"/>
              </a:effectRef>
              <a:fontRef idx="minor">
                <a:schemeClr val="tx1"/>
              </a:fontRef>
            </p:style>
          </p:cxnSp>
          <p:sp>
            <p:nvSpPr>
              <p:cNvPr id="21" name="下箭头 90">
                <a:extLst>
                  <a:ext uri="{FF2B5EF4-FFF2-40B4-BE49-F238E27FC236}">
                    <a16:creationId xmlns:a16="http://schemas.microsoft.com/office/drawing/2014/main" xmlns="" id="{BB2E3C63-A335-4D0A-955D-BFB03F59FEED}"/>
                  </a:ext>
                </a:extLst>
              </p:cNvPr>
              <p:cNvSpPr/>
              <p:nvPr/>
            </p:nvSpPr>
            <p:spPr>
              <a:xfrm>
                <a:off x="1950831" y="3269423"/>
                <a:ext cx="92170" cy="317065"/>
              </a:xfrm>
              <a:prstGeom prst="downArrow">
                <a:avLst>
                  <a:gd name="adj1" fmla="val 50000"/>
                  <a:gd name="adj2" fmla="val 85222"/>
                </a:avLst>
              </a:prstGeom>
              <a:solidFill>
                <a:srgbClr val="F3B106"/>
              </a:solidFill>
              <a:ln>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grpSp>
      <p:grpSp>
        <p:nvGrpSpPr>
          <p:cNvPr id="22" name="组合 21">
            <a:extLst>
              <a:ext uri="{FF2B5EF4-FFF2-40B4-BE49-F238E27FC236}">
                <a16:creationId xmlns:a16="http://schemas.microsoft.com/office/drawing/2014/main" xmlns="" id="{1E0C6C4C-4C97-4FF7-9539-FDDB5CD548B6}"/>
              </a:ext>
            </a:extLst>
          </p:cNvPr>
          <p:cNvGrpSpPr/>
          <p:nvPr/>
        </p:nvGrpSpPr>
        <p:grpSpPr>
          <a:xfrm>
            <a:off x="7454742" y="2782170"/>
            <a:ext cx="1781957" cy="2121069"/>
            <a:chOff x="5348908" y="2252709"/>
            <a:chExt cx="1336468" cy="1590802"/>
          </a:xfrm>
        </p:grpSpPr>
        <p:sp>
          <p:nvSpPr>
            <p:cNvPr id="23" name="六边形 22">
              <a:extLst>
                <a:ext uri="{FF2B5EF4-FFF2-40B4-BE49-F238E27FC236}">
                  <a16:creationId xmlns:a16="http://schemas.microsoft.com/office/drawing/2014/main" xmlns="" id="{10D41946-9C90-47C4-9684-301F3CD26589}"/>
                </a:ext>
              </a:extLst>
            </p:cNvPr>
            <p:cNvSpPr/>
            <p:nvPr/>
          </p:nvSpPr>
          <p:spPr>
            <a:xfrm>
              <a:off x="5348908" y="2691383"/>
              <a:ext cx="1336468" cy="1152128"/>
            </a:xfrm>
            <a:prstGeom prst="hexagon">
              <a:avLst/>
            </a:prstGeom>
            <a:blipFill>
              <a:blip r:embed="rId7"/>
              <a:stretch>
                <a:fillRect/>
              </a:stretch>
            </a:blipFill>
            <a:ln w="2540">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4" name="组合 23">
              <a:extLst>
                <a:ext uri="{FF2B5EF4-FFF2-40B4-BE49-F238E27FC236}">
                  <a16:creationId xmlns:a16="http://schemas.microsoft.com/office/drawing/2014/main" xmlns="" id="{60B5202C-D969-477B-80F2-9D3295CD41B8}"/>
                </a:ext>
              </a:extLst>
            </p:cNvPr>
            <p:cNvGrpSpPr/>
            <p:nvPr/>
          </p:nvGrpSpPr>
          <p:grpSpPr>
            <a:xfrm flipV="1">
              <a:off x="5639898" y="2252709"/>
              <a:ext cx="754488" cy="366666"/>
              <a:chOff x="1619672" y="3219822"/>
              <a:chExt cx="754488" cy="366666"/>
            </a:xfrm>
          </p:grpSpPr>
          <p:cxnSp>
            <p:nvCxnSpPr>
              <p:cNvPr id="25" name="直接连接符 24">
                <a:extLst>
                  <a:ext uri="{FF2B5EF4-FFF2-40B4-BE49-F238E27FC236}">
                    <a16:creationId xmlns:a16="http://schemas.microsoft.com/office/drawing/2014/main" xmlns="" id="{91EFEE90-63B0-4EE7-BC62-C8D8386AD7D3}"/>
                  </a:ext>
                </a:extLst>
              </p:cNvPr>
              <p:cNvCxnSpPr/>
              <p:nvPr/>
            </p:nvCxnSpPr>
            <p:spPr>
              <a:xfrm>
                <a:off x="1619672" y="3219822"/>
                <a:ext cx="754488" cy="0"/>
              </a:xfrm>
              <a:prstGeom prst="line">
                <a:avLst/>
              </a:prstGeom>
              <a:ln w="101600" cmpd="thickThin">
                <a:solidFill>
                  <a:srgbClr val="F3B106"/>
                </a:solidFill>
              </a:ln>
            </p:spPr>
            <p:style>
              <a:lnRef idx="1">
                <a:schemeClr val="accent1"/>
              </a:lnRef>
              <a:fillRef idx="0">
                <a:schemeClr val="accent1"/>
              </a:fillRef>
              <a:effectRef idx="0">
                <a:schemeClr val="accent1"/>
              </a:effectRef>
              <a:fontRef idx="minor">
                <a:schemeClr val="tx1"/>
              </a:fontRef>
            </p:style>
          </p:cxnSp>
          <p:sp>
            <p:nvSpPr>
              <p:cNvPr id="26" name="下箭头 95">
                <a:extLst>
                  <a:ext uri="{FF2B5EF4-FFF2-40B4-BE49-F238E27FC236}">
                    <a16:creationId xmlns:a16="http://schemas.microsoft.com/office/drawing/2014/main" xmlns="" id="{CA140B3E-B8AD-4F76-9B97-9E0241EEC853}"/>
                  </a:ext>
                </a:extLst>
              </p:cNvPr>
              <p:cNvSpPr/>
              <p:nvPr/>
            </p:nvSpPr>
            <p:spPr>
              <a:xfrm>
                <a:off x="1950831" y="3269423"/>
                <a:ext cx="92170" cy="317065"/>
              </a:xfrm>
              <a:prstGeom prst="downArrow">
                <a:avLst>
                  <a:gd name="adj1" fmla="val 50000"/>
                  <a:gd name="adj2" fmla="val 85222"/>
                </a:avLst>
              </a:prstGeom>
              <a:solidFill>
                <a:srgbClr val="F3B106"/>
              </a:solidFill>
              <a:ln>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grpSp>
      <p:grpSp>
        <p:nvGrpSpPr>
          <p:cNvPr id="27" name="组合 26">
            <a:extLst>
              <a:ext uri="{FF2B5EF4-FFF2-40B4-BE49-F238E27FC236}">
                <a16:creationId xmlns:a16="http://schemas.microsoft.com/office/drawing/2014/main" xmlns="" id="{0D131D0E-7C4F-41A3-A9D9-B72398A691EA}"/>
              </a:ext>
            </a:extLst>
          </p:cNvPr>
          <p:cNvGrpSpPr/>
          <p:nvPr/>
        </p:nvGrpSpPr>
        <p:grpSpPr>
          <a:xfrm>
            <a:off x="9018566" y="2611684"/>
            <a:ext cx="1781957" cy="2108369"/>
            <a:chOff x="6428149" y="2124844"/>
            <a:chExt cx="1336468" cy="1581277"/>
          </a:xfrm>
        </p:grpSpPr>
        <p:sp>
          <p:nvSpPr>
            <p:cNvPr id="28" name="六边形 27">
              <a:extLst>
                <a:ext uri="{FF2B5EF4-FFF2-40B4-BE49-F238E27FC236}">
                  <a16:creationId xmlns:a16="http://schemas.microsoft.com/office/drawing/2014/main" xmlns="" id="{1D902FF0-705C-4DA0-92C7-7401DF404D89}"/>
                </a:ext>
              </a:extLst>
            </p:cNvPr>
            <p:cNvSpPr/>
            <p:nvPr/>
          </p:nvSpPr>
          <p:spPr>
            <a:xfrm>
              <a:off x="6428149" y="2124844"/>
              <a:ext cx="1336468" cy="1152128"/>
            </a:xfrm>
            <a:prstGeom prst="hexagon">
              <a:avLst/>
            </a:prstGeom>
            <a:blipFill>
              <a:blip r:embed="rId8"/>
              <a:stretch>
                <a:fillRect/>
              </a:stretch>
            </a:blipFill>
            <a:ln w="2540">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9" name="组合 28">
              <a:extLst>
                <a:ext uri="{FF2B5EF4-FFF2-40B4-BE49-F238E27FC236}">
                  <a16:creationId xmlns:a16="http://schemas.microsoft.com/office/drawing/2014/main" xmlns="" id="{80039695-D12C-4F92-83B1-5C119FAF92D5}"/>
                </a:ext>
              </a:extLst>
            </p:cNvPr>
            <p:cNvGrpSpPr/>
            <p:nvPr/>
          </p:nvGrpSpPr>
          <p:grpSpPr>
            <a:xfrm>
              <a:off x="6719139" y="3339455"/>
              <a:ext cx="754488" cy="366666"/>
              <a:chOff x="1619672" y="3219822"/>
              <a:chExt cx="754488" cy="366666"/>
            </a:xfrm>
          </p:grpSpPr>
          <p:cxnSp>
            <p:nvCxnSpPr>
              <p:cNvPr id="30" name="直接连接符 29">
                <a:extLst>
                  <a:ext uri="{FF2B5EF4-FFF2-40B4-BE49-F238E27FC236}">
                    <a16:creationId xmlns:a16="http://schemas.microsoft.com/office/drawing/2014/main" xmlns="" id="{85F39E40-2C16-407D-A02C-BFD0172C8589}"/>
                  </a:ext>
                </a:extLst>
              </p:cNvPr>
              <p:cNvCxnSpPr/>
              <p:nvPr/>
            </p:nvCxnSpPr>
            <p:spPr>
              <a:xfrm>
                <a:off x="1619672" y="3219822"/>
                <a:ext cx="754488" cy="0"/>
              </a:xfrm>
              <a:prstGeom prst="line">
                <a:avLst/>
              </a:prstGeom>
              <a:ln w="101600" cmpd="thickThin">
                <a:solidFill>
                  <a:srgbClr val="F3B106"/>
                </a:solidFill>
              </a:ln>
            </p:spPr>
            <p:style>
              <a:lnRef idx="1">
                <a:schemeClr val="accent1"/>
              </a:lnRef>
              <a:fillRef idx="0">
                <a:schemeClr val="accent1"/>
              </a:fillRef>
              <a:effectRef idx="0">
                <a:schemeClr val="accent1"/>
              </a:effectRef>
              <a:fontRef idx="minor">
                <a:schemeClr val="tx1"/>
              </a:fontRef>
            </p:style>
          </p:cxnSp>
          <p:sp>
            <p:nvSpPr>
              <p:cNvPr id="31" name="下箭头 100">
                <a:extLst>
                  <a:ext uri="{FF2B5EF4-FFF2-40B4-BE49-F238E27FC236}">
                    <a16:creationId xmlns:a16="http://schemas.microsoft.com/office/drawing/2014/main" xmlns="" id="{55289673-8D11-430F-B4DD-D37E4B34CC34}"/>
                  </a:ext>
                </a:extLst>
              </p:cNvPr>
              <p:cNvSpPr/>
              <p:nvPr/>
            </p:nvSpPr>
            <p:spPr>
              <a:xfrm>
                <a:off x="1950831" y="3269423"/>
                <a:ext cx="92170" cy="317065"/>
              </a:xfrm>
              <a:prstGeom prst="downArrow">
                <a:avLst>
                  <a:gd name="adj1" fmla="val 50000"/>
                  <a:gd name="adj2" fmla="val 85222"/>
                </a:avLst>
              </a:prstGeom>
              <a:solidFill>
                <a:srgbClr val="F3B106"/>
              </a:solidFill>
              <a:ln>
                <a:solidFill>
                  <a:srgbClr val="F3B1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grpSp>
      <p:sp>
        <p:nvSpPr>
          <p:cNvPr id="32" name="矩形 31">
            <a:extLst>
              <a:ext uri="{FF2B5EF4-FFF2-40B4-BE49-F238E27FC236}">
                <a16:creationId xmlns:a16="http://schemas.microsoft.com/office/drawing/2014/main" xmlns="" id="{45C00E72-41D6-4BBB-9F2F-E0FE04AF19C0}"/>
              </a:ext>
            </a:extLst>
          </p:cNvPr>
          <p:cNvSpPr/>
          <p:nvPr/>
        </p:nvSpPr>
        <p:spPr>
          <a:xfrm>
            <a:off x="1174177" y="1700809"/>
            <a:ext cx="1955408" cy="1109214"/>
          </a:xfrm>
          <a:prstGeom prst="rect">
            <a:avLst/>
          </a:prstGeom>
        </p:spPr>
        <p:txBody>
          <a:bodyPr wrap="square">
            <a:spAutoFit/>
          </a:bodyPr>
          <a:lstStyle/>
          <a:p>
            <a:pPr algn="ctr">
              <a:lnSpc>
                <a:spcPct val="120000"/>
              </a:lnSpc>
            </a:pPr>
            <a:r>
              <a:rPr lang="zh-CN" altLang="en-US" sz="1400" dirty="0">
                <a:solidFill>
                  <a:schemeClr val="bg1"/>
                </a:solidFill>
                <a:ea typeface="微软雅黑" panose="020B0503020204020204" pitchFamily="34" charset="-122"/>
              </a:rPr>
              <a:t>单击添加文本 单击添加文本单击添加文本 单击添加文本</a:t>
            </a:r>
          </a:p>
          <a:p>
            <a:pPr algn="ctr">
              <a:lnSpc>
                <a:spcPct val="120000"/>
              </a:lnSpc>
            </a:pPr>
            <a:endParaRPr lang="zh-CN" altLang="en-US" sz="1400" dirty="0">
              <a:solidFill>
                <a:schemeClr val="bg1"/>
              </a:solidFill>
              <a:ea typeface="微软雅黑" panose="020B0503020204020204" pitchFamily="34" charset="-122"/>
            </a:endParaRPr>
          </a:p>
        </p:txBody>
      </p:sp>
      <p:sp>
        <p:nvSpPr>
          <p:cNvPr id="33" name="矩形 32">
            <a:extLst>
              <a:ext uri="{FF2B5EF4-FFF2-40B4-BE49-F238E27FC236}">
                <a16:creationId xmlns:a16="http://schemas.microsoft.com/office/drawing/2014/main" xmlns="" id="{35B9E752-DE82-4D11-B6C8-3258DEA17EC6}"/>
              </a:ext>
            </a:extLst>
          </p:cNvPr>
          <p:cNvSpPr/>
          <p:nvPr/>
        </p:nvSpPr>
        <p:spPr>
          <a:xfrm>
            <a:off x="4301820" y="1700809"/>
            <a:ext cx="1955408" cy="963982"/>
          </a:xfrm>
          <a:prstGeom prst="rect">
            <a:avLst/>
          </a:prstGeom>
        </p:spPr>
        <p:txBody>
          <a:bodyPr wrap="square">
            <a:spAutoFit/>
          </a:bodyPr>
          <a:lstStyle/>
          <a:p>
            <a:pPr algn="ctr">
              <a:lnSpc>
                <a:spcPct val="120000"/>
              </a:lnSpc>
            </a:pPr>
            <a:r>
              <a:rPr lang="zh-CN" altLang="en-US" sz="1200" dirty="0">
                <a:solidFill>
                  <a:schemeClr val="bg1"/>
                </a:solidFill>
                <a:ea typeface="微软雅黑" panose="020B0503020204020204" pitchFamily="34" charset="-122"/>
              </a:rPr>
              <a:t>单击添加文本 单击添加文本单击添加文本 单击添加文本</a:t>
            </a:r>
          </a:p>
          <a:p>
            <a:pPr algn="ctr">
              <a:lnSpc>
                <a:spcPct val="120000"/>
              </a:lnSpc>
            </a:pPr>
            <a:endParaRPr lang="zh-CN" altLang="en-US" sz="1200" dirty="0">
              <a:solidFill>
                <a:schemeClr val="bg1"/>
              </a:solidFill>
              <a:ea typeface="微软雅黑" panose="020B0503020204020204" pitchFamily="34" charset="-122"/>
            </a:endParaRPr>
          </a:p>
        </p:txBody>
      </p:sp>
      <p:sp>
        <p:nvSpPr>
          <p:cNvPr id="34" name="矩形 33">
            <a:extLst>
              <a:ext uri="{FF2B5EF4-FFF2-40B4-BE49-F238E27FC236}">
                <a16:creationId xmlns:a16="http://schemas.microsoft.com/office/drawing/2014/main" xmlns="" id="{EA8D3052-63C6-4E8B-9998-0D6CE793C4F9}"/>
              </a:ext>
            </a:extLst>
          </p:cNvPr>
          <p:cNvSpPr/>
          <p:nvPr/>
        </p:nvSpPr>
        <p:spPr>
          <a:xfrm>
            <a:off x="7368016" y="1700809"/>
            <a:ext cx="1955408" cy="963982"/>
          </a:xfrm>
          <a:prstGeom prst="rect">
            <a:avLst/>
          </a:prstGeom>
        </p:spPr>
        <p:txBody>
          <a:bodyPr wrap="square">
            <a:spAutoFit/>
          </a:bodyPr>
          <a:lstStyle/>
          <a:p>
            <a:pPr algn="ctr">
              <a:lnSpc>
                <a:spcPct val="120000"/>
              </a:lnSpc>
            </a:pPr>
            <a:r>
              <a:rPr lang="zh-CN" altLang="en-US" sz="1200" dirty="0">
                <a:solidFill>
                  <a:schemeClr val="bg1"/>
                </a:solidFill>
                <a:ea typeface="微软雅黑" panose="020B0503020204020204" pitchFamily="34" charset="-122"/>
              </a:rPr>
              <a:t>单击添加文本 单击添加文本单击添加文本 单击添加文本</a:t>
            </a:r>
          </a:p>
          <a:p>
            <a:pPr algn="ctr">
              <a:lnSpc>
                <a:spcPct val="120000"/>
              </a:lnSpc>
            </a:pPr>
            <a:endParaRPr lang="zh-CN" altLang="en-US" sz="1200" dirty="0">
              <a:solidFill>
                <a:schemeClr val="bg1"/>
              </a:solidFill>
              <a:ea typeface="微软雅黑" panose="020B0503020204020204" pitchFamily="34" charset="-122"/>
            </a:endParaRPr>
          </a:p>
        </p:txBody>
      </p:sp>
      <p:sp>
        <p:nvSpPr>
          <p:cNvPr id="35" name="矩形 34">
            <a:extLst>
              <a:ext uri="{FF2B5EF4-FFF2-40B4-BE49-F238E27FC236}">
                <a16:creationId xmlns:a16="http://schemas.microsoft.com/office/drawing/2014/main" xmlns="" id="{A599EAED-81BF-409C-9D49-BD9EE08961DE}"/>
              </a:ext>
            </a:extLst>
          </p:cNvPr>
          <p:cNvSpPr/>
          <p:nvPr/>
        </p:nvSpPr>
        <p:spPr>
          <a:xfrm>
            <a:off x="2737999" y="5031761"/>
            <a:ext cx="1955408" cy="963982"/>
          </a:xfrm>
          <a:prstGeom prst="rect">
            <a:avLst/>
          </a:prstGeom>
        </p:spPr>
        <p:txBody>
          <a:bodyPr wrap="square">
            <a:spAutoFit/>
          </a:bodyPr>
          <a:lstStyle/>
          <a:p>
            <a:pPr algn="ctr">
              <a:lnSpc>
                <a:spcPct val="120000"/>
              </a:lnSpc>
            </a:pPr>
            <a:r>
              <a:rPr lang="zh-CN" altLang="en-US" sz="1200" dirty="0">
                <a:solidFill>
                  <a:schemeClr val="bg1"/>
                </a:solidFill>
                <a:ea typeface="微软雅黑" panose="020B0503020204020204" pitchFamily="34" charset="-122"/>
              </a:rPr>
              <a:t>单击添加文本 单击添加文本单击添加文本 单击添加文本</a:t>
            </a:r>
          </a:p>
          <a:p>
            <a:pPr algn="ctr">
              <a:lnSpc>
                <a:spcPct val="120000"/>
              </a:lnSpc>
            </a:pPr>
            <a:endParaRPr lang="zh-CN" altLang="en-US" sz="1200" dirty="0">
              <a:solidFill>
                <a:schemeClr val="bg1"/>
              </a:solidFill>
              <a:ea typeface="微软雅黑" panose="020B0503020204020204" pitchFamily="34" charset="-122"/>
            </a:endParaRPr>
          </a:p>
        </p:txBody>
      </p:sp>
      <p:sp>
        <p:nvSpPr>
          <p:cNvPr id="36" name="矩形 35">
            <a:extLst>
              <a:ext uri="{FF2B5EF4-FFF2-40B4-BE49-F238E27FC236}">
                <a16:creationId xmlns:a16="http://schemas.microsoft.com/office/drawing/2014/main" xmlns="" id="{42656B96-FEA4-4994-B3AE-94AC9BC09259}"/>
              </a:ext>
            </a:extLst>
          </p:cNvPr>
          <p:cNvSpPr/>
          <p:nvPr/>
        </p:nvSpPr>
        <p:spPr>
          <a:xfrm>
            <a:off x="5865641" y="5031761"/>
            <a:ext cx="1955408" cy="963982"/>
          </a:xfrm>
          <a:prstGeom prst="rect">
            <a:avLst/>
          </a:prstGeom>
        </p:spPr>
        <p:txBody>
          <a:bodyPr wrap="square">
            <a:spAutoFit/>
          </a:bodyPr>
          <a:lstStyle/>
          <a:p>
            <a:pPr algn="ctr">
              <a:lnSpc>
                <a:spcPct val="120000"/>
              </a:lnSpc>
            </a:pPr>
            <a:r>
              <a:rPr lang="zh-CN" altLang="en-US" sz="1200" dirty="0">
                <a:solidFill>
                  <a:schemeClr val="bg1"/>
                </a:solidFill>
                <a:ea typeface="微软雅黑" panose="020B0503020204020204" pitchFamily="34" charset="-122"/>
              </a:rPr>
              <a:t>单击添加文本 单击添加文本单击添加文本 单击添加文本</a:t>
            </a:r>
          </a:p>
          <a:p>
            <a:pPr algn="ctr">
              <a:lnSpc>
                <a:spcPct val="120000"/>
              </a:lnSpc>
            </a:pPr>
            <a:endParaRPr lang="zh-CN" altLang="en-US" sz="1200" dirty="0">
              <a:solidFill>
                <a:schemeClr val="bg1"/>
              </a:solidFill>
              <a:ea typeface="微软雅黑" panose="020B0503020204020204" pitchFamily="34" charset="-122"/>
            </a:endParaRPr>
          </a:p>
        </p:txBody>
      </p:sp>
      <p:sp>
        <p:nvSpPr>
          <p:cNvPr id="37" name="矩形 36">
            <a:extLst>
              <a:ext uri="{FF2B5EF4-FFF2-40B4-BE49-F238E27FC236}">
                <a16:creationId xmlns:a16="http://schemas.microsoft.com/office/drawing/2014/main" xmlns="" id="{56E229AF-4100-4CFB-8137-A7FDEBABB745}"/>
              </a:ext>
            </a:extLst>
          </p:cNvPr>
          <p:cNvSpPr/>
          <p:nvPr/>
        </p:nvSpPr>
        <p:spPr>
          <a:xfrm>
            <a:off x="8931840" y="5031761"/>
            <a:ext cx="1955408" cy="963982"/>
          </a:xfrm>
          <a:prstGeom prst="rect">
            <a:avLst/>
          </a:prstGeom>
        </p:spPr>
        <p:txBody>
          <a:bodyPr wrap="square">
            <a:spAutoFit/>
          </a:bodyPr>
          <a:lstStyle/>
          <a:p>
            <a:pPr algn="ctr">
              <a:lnSpc>
                <a:spcPct val="120000"/>
              </a:lnSpc>
            </a:pPr>
            <a:r>
              <a:rPr lang="zh-CN" altLang="en-US" sz="1200" dirty="0">
                <a:solidFill>
                  <a:schemeClr val="bg1"/>
                </a:solidFill>
                <a:ea typeface="微软雅黑" panose="020B0503020204020204" pitchFamily="34" charset="-122"/>
              </a:rPr>
              <a:t>单击添加文本 单击添加文本单击添加文本 单击添加文本</a:t>
            </a:r>
          </a:p>
          <a:p>
            <a:pPr algn="ctr">
              <a:lnSpc>
                <a:spcPct val="120000"/>
              </a:lnSpc>
            </a:pPr>
            <a:endParaRPr lang="zh-CN" altLang="en-US" sz="1200" dirty="0">
              <a:solidFill>
                <a:schemeClr val="bg1"/>
              </a:solidFill>
              <a:ea typeface="微软雅黑" panose="020B0503020204020204" pitchFamily="34" charset="-122"/>
            </a:endParaRPr>
          </a:p>
        </p:txBody>
      </p:sp>
      <p:sp>
        <p:nvSpPr>
          <p:cNvPr id="38" name="文本框 37">
            <a:extLst>
              <a:ext uri="{FF2B5EF4-FFF2-40B4-BE49-F238E27FC236}">
                <a16:creationId xmlns:a16="http://schemas.microsoft.com/office/drawing/2014/main" xmlns="" id="{4763D8C5-6060-47BF-B2D0-19B7E2665F0C}"/>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39" name="圆角矩形 1">
            <a:extLst>
              <a:ext uri="{FF2B5EF4-FFF2-40B4-BE49-F238E27FC236}">
                <a16:creationId xmlns:a16="http://schemas.microsoft.com/office/drawing/2014/main" xmlns="" id="{A184E3E6-1F35-499D-A968-51CDB7B7ADD3}"/>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72918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ppt_x"/>
                                              </p:val>
                                            </p:tav>
                                            <p:tav tm="100000">
                                              <p:val>
                                                <p:strVal val="#ppt_x"/>
                                              </p:val>
                                            </p:tav>
                                          </p:tavLst>
                                        </p:anim>
                                        <p:anim calcmode="lin" valueType="num">
                                          <p:cBhvr additive="base">
                                            <p:cTn id="8" dur="4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4000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400" fill="hold"/>
                                            <p:tgtEl>
                                              <p:spTgt spid="12"/>
                                            </p:tgtEl>
                                            <p:attrNameLst>
                                              <p:attrName>ppt_x</p:attrName>
                                            </p:attrNameLst>
                                          </p:cBhvr>
                                          <p:tavLst>
                                            <p:tav tm="0">
                                              <p:val>
                                                <p:strVal val="#ppt_x"/>
                                              </p:val>
                                            </p:tav>
                                            <p:tav tm="100000">
                                              <p:val>
                                                <p:strVal val="#ppt_x"/>
                                              </p:val>
                                            </p:tav>
                                          </p:tavLst>
                                        </p:anim>
                                        <p:anim calcmode="lin" valueType="num">
                                          <p:cBhvr additive="base">
                                            <p:cTn id="12" dur="4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4000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400" fill="hold"/>
                                            <p:tgtEl>
                                              <p:spTgt spid="22"/>
                                            </p:tgtEl>
                                            <p:attrNameLst>
                                              <p:attrName>ppt_x</p:attrName>
                                            </p:attrNameLst>
                                          </p:cBhvr>
                                          <p:tavLst>
                                            <p:tav tm="0">
                                              <p:val>
                                                <p:strVal val="#ppt_x"/>
                                              </p:val>
                                            </p:tav>
                                            <p:tav tm="100000">
                                              <p:val>
                                                <p:strVal val="#ppt_x"/>
                                              </p:val>
                                            </p:tav>
                                          </p:tavLst>
                                        </p:anim>
                                        <p:anim calcmode="lin" valueType="num">
                                          <p:cBhvr additive="base">
                                            <p:cTn id="16" dur="4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1" decel="4000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400" fill="hold"/>
                                            <p:tgtEl>
                                              <p:spTgt spid="7"/>
                                            </p:tgtEl>
                                            <p:attrNameLst>
                                              <p:attrName>ppt_x</p:attrName>
                                            </p:attrNameLst>
                                          </p:cBhvr>
                                          <p:tavLst>
                                            <p:tav tm="0">
                                              <p:val>
                                                <p:strVal val="#ppt_x"/>
                                              </p:val>
                                            </p:tav>
                                            <p:tav tm="100000">
                                              <p:val>
                                                <p:strVal val="#ppt_x"/>
                                              </p:val>
                                            </p:tav>
                                          </p:tavLst>
                                        </p:anim>
                                        <p:anim calcmode="lin" valueType="num">
                                          <p:cBhvr additive="base">
                                            <p:cTn id="20" dur="4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decel="4000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400" fill="hold"/>
                                            <p:tgtEl>
                                              <p:spTgt spid="17"/>
                                            </p:tgtEl>
                                            <p:attrNameLst>
                                              <p:attrName>ppt_x</p:attrName>
                                            </p:attrNameLst>
                                          </p:cBhvr>
                                          <p:tavLst>
                                            <p:tav tm="0">
                                              <p:val>
                                                <p:strVal val="#ppt_x"/>
                                              </p:val>
                                            </p:tav>
                                            <p:tav tm="100000">
                                              <p:val>
                                                <p:strVal val="#ppt_x"/>
                                              </p:val>
                                            </p:tav>
                                          </p:tavLst>
                                        </p:anim>
                                        <p:anim calcmode="lin" valueType="num">
                                          <p:cBhvr additive="base">
                                            <p:cTn id="24" dur="4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4000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400" fill="hold"/>
                                            <p:tgtEl>
                                              <p:spTgt spid="27"/>
                                            </p:tgtEl>
                                            <p:attrNameLst>
                                              <p:attrName>ppt_x</p:attrName>
                                            </p:attrNameLst>
                                          </p:cBhvr>
                                          <p:tavLst>
                                            <p:tav tm="0">
                                              <p:val>
                                                <p:strVal val="#ppt_x"/>
                                              </p:val>
                                            </p:tav>
                                            <p:tav tm="100000">
                                              <p:val>
                                                <p:strVal val="#ppt_x"/>
                                              </p:val>
                                            </p:tav>
                                          </p:tavLst>
                                        </p:anim>
                                        <p:anim calcmode="lin" valueType="num">
                                          <p:cBhvr additive="base">
                                            <p:cTn id="28" dur="400" fill="hold"/>
                                            <p:tgtEl>
                                              <p:spTgt spid="27"/>
                                            </p:tgtEl>
                                            <p:attrNameLst>
                                              <p:attrName>ppt_y</p:attrName>
                                            </p:attrNameLst>
                                          </p:cBhvr>
                                          <p:tavLst>
                                            <p:tav tm="0">
                                              <p:val>
                                                <p:strVal val="0-#ppt_h/2"/>
                                              </p:val>
                                            </p:tav>
                                            <p:tav tm="100000">
                                              <p:val>
                                                <p:strVal val="#ppt_y"/>
                                              </p:val>
                                            </p:tav>
                                          </p:tavLst>
                                        </p:anim>
                                      </p:childTnLst>
                                    </p:cTn>
                                  </p:par>
                                </p:childTnLst>
                              </p:cTn>
                            </p:par>
                            <p:par>
                              <p:cTn id="29" fill="hold">
                                <p:stCondLst>
                                  <p:cond delay="400"/>
                                </p:stCondLst>
                                <p:childTnLst>
                                  <p:par>
                                    <p:cTn id="30" presetID="2" presetClass="entr" presetSubtype="8" fill="hold" grpId="0" nodeType="afterEffect" p14:presetBounceEnd="56000">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14:bounceEnd="56000">
                                          <p:cBhvr additive="base">
                                            <p:cTn id="32" dur="300" fill="hold"/>
                                            <p:tgtEl>
                                              <p:spTgt spid="32"/>
                                            </p:tgtEl>
                                            <p:attrNameLst>
                                              <p:attrName>ppt_x</p:attrName>
                                            </p:attrNameLst>
                                          </p:cBhvr>
                                          <p:tavLst>
                                            <p:tav tm="0">
                                              <p:val>
                                                <p:strVal val="0-#ppt_w/2"/>
                                              </p:val>
                                            </p:tav>
                                            <p:tav tm="100000">
                                              <p:val>
                                                <p:strVal val="#ppt_x"/>
                                              </p:val>
                                            </p:tav>
                                          </p:tavLst>
                                        </p:anim>
                                        <p:anim calcmode="lin" valueType="num" p14:bounceEnd="56000">
                                          <p:cBhvr additive="base">
                                            <p:cTn id="33" dur="300" fill="hold"/>
                                            <p:tgtEl>
                                              <p:spTgt spid="32"/>
                                            </p:tgtEl>
                                            <p:attrNameLst>
                                              <p:attrName>ppt_y</p:attrName>
                                            </p:attrNameLst>
                                          </p:cBhvr>
                                          <p:tavLst>
                                            <p:tav tm="0">
                                              <p:val>
                                                <p:strVal val="#ppt_y"/>
                                              </p:val>
                                            </p:tav>
                                            <p:tav tm="100000">
                                              <p:val>
                                                <p:strVal val="#ppt_y"/>
                                              </p:val>
                                            </p:tav>
                                          </p:tavLst>
                                        </p:anim>
                                      </p:childTnLst>
                                    </p:cTn>
                                  </p:par>
                                </p:childTnLst>
                              </p:cTn>
                            </p:par>
                            <p:par>
                              <p:cTn id="34" fill="hold">
                                <p:stCondLst>
                                  <p:cond delay="700"/>
                                </p:stCondLst>
                                <p:childTnLst>
                                  <p:par>
                                    <p:cTn id="35" presetID="2" presetClass="entr" presetSubtype="8" fill="hold" grpId="0" nodeType="afterEffect" p14:presetBounceEnd="56000">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14:bounceEnd="56000">
                                          <p:cBhvr additive="base">
                                            <p:cTn id="37" dur="300" fill="hold"/>
                                            <p:tgtEl>
                                              <p:spTgt spid="33"/>
                                            </p:tgtEl>
                                            <p:attrNameLst>
                                              <p:attrName>ppt_x</p:attrName>
                                            </p:attrNameLst>
                                          </p:cBhvr>
                                          <p:tavLst>
                                            <p:tav tm="0">
                                              <p:val>
                                                <p:strVal val="0-#ppt_w/2"/>
                                              </p:val>
                                            </p:tav>
                                            <p:tav tm="100000">
                                              <p:val>
                                                <p:strVal val="#ppt_x"/>
                                              </p:val>
                                            </p:tav>
                                          </p:tavLst>
                                        </p:anim>
                                        <p:anim calcmode="lin" valueType="num" p14:bounceEnd="56000">
                                          <p:cBhvr additive="base">
                                            <p:cTn id="38" dur="300" fill="hold"/>
                                            <p:tgtEl>
                                              <p:spTgt spid="33"/>
                                            </p:tgtEl>
                                            <p:attrNameLst>
                                              <p:attrName>ppt_y</p:attrName>
                                            </p:attrNameLst>
                                          </p:cBhvr>
                                          <p:tavLst>
                                            <p:tav tm="0">
                                              <p:val>
                                                <p:strVal val="#ppt_y"/>
                                              </p:val>
                                            </p:tav>
                                            <p:tav tm="100000">
                                              <p:val>
                                                <p:strVal val="#ppt_y"/>
                                              </p:val>
                                            </p:tav>
                                          </p:tavLst>
                                        </p:anim>
                                      </p:childTnLst>
                                    </p:cTn>
                                  </p:par>
                                </p:childTnLst>
                              </p:cTn>
                            </p:par>
                            <p:par>
                              <p:cTn id="39" fill="hold">
                                <p:stCondLst>
                                  <p:cond delay="1000"/>
                                </p:stCondLst>
                                <p:childTnLst>
                                  <p:par>
                                    <p:cTn id="40" presetID="2" presetClass="entr" presetSubtype="8" fill="hold" grpId="0" nodeType="afterEffect" p14:presetBounceEnd="56000">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14:bounceEnd="56000">
                                          <p:cBhvr additive="base">
                                            <p:cTn id="42" dur="300" fill="hold"/>
                                            <p:tgtEl>
                                              <p:spTgt spid="34"/>
                                            </p:tgtEl>
                                            <p:attrNameLst>
                                              <p:attrName>ppt_x</p:attrName>
                                            </p:attrNameLst>
                                          </p:cBhvr>
                                          <p:tavLst>
                                            <p:tav tm="0">
                                              <p:val>
                                                <p:strVal val="0-#ppt_w/2"/>
                                              </p:val>
                                            </p:tav>
                                            <p:tav tm="100000">
                                              <p:val>
                                                <p:strVal val="#ppt_x"/>
                                              </p:val>
                                            </p:tav>
                                          </p:tavLst>
                                        </p:anim>
                                        <p:anim calcmode="lin" valueType="num" p14:bounceEnd="56000">
                                          <p:cBhvr additive="base">
                                            <p:cTn id="43" dur="300" fill="hold"/>
                                            <p:tgtEl>
                                              <p:spTgt spid="34"/>
                                            </p:tgtEl>
                                            <p:attrNameLst>
                                              <p:attrName>ppt_y</p:attrName>
                                            </p:attrNameLst>
                                          </p:cBhvr>
                                          <p:tavLst>
                                            <p:tav tm="0">
                                              <p:val>
                                                <p:strVal val="#ppt_y"/>
                                              </p:val>
                                            </p:tav>
                                            <p:tav tm="100000">
                                              <p:val>
                                                <p:strVal val="#ppt_y"/>
                                              </p:val>
                                            </p:tav>
                                          </p:tavLst>
                                        </p:anim>
                                      </p:childTnLst>
                                    </p:cTn>
                                  </p:par>
                                </p:childTnLst>
                              </p:cTn>
                            </p:par>
                            <p:par>
                              <p:cTn id="44" fill="hold">
                                <p:stCondLst>
                                  <p:cond delay="1300"/>
                                </p:stCondLst>
                                <p:childTnLst>
                                  <p:par>
                                    <p:cTn id="45" presetID="2" presetClass="entr" presetSubtype="8" fill="hold" grpId="0" nodeType="afterEffect" p14:presetBounceEnd="56000">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14:bounceEnd="56000">
                                          <p:cBhvr additive="base">
                                            <p:cTn id="47" dur="300" fill="hold"/>
                                            <p:tgtEl>
                                              <p:spTgt spid="35"/>
                                            </p:tgtEl>
                                            <p:attrNameLst>
                                              <p:attrName>ppt_x</p:attrName>
                                            </p:attrNameLst>
                                          </p:cBhvr>
                                          <p:tavLst>
                                            <p:tav tm="0">
                                              <p:val>
                                                <p:strVal val="0-#ppt_w/2"/>
                                              </p:val>
                                            </p:tav>
                                            <p:tav tm="100000">
                                              <p:val>
                                                <p:strVal val="#ppt_x"/>
                                              </p:val>
                                            </p:tav>
                                          </p:tavLst>
                                        </p:anim>
                                        <p:anim calcmode="lin" valueType="num" p14:bounceEnd="56000">
                                          <p:cBhvr additive="base">
                                            <p:cTn id="48" dur="300" fill="hold"/>
                                            <p:tgtEl>
                                              <p:spTgt spid="35"/>
                                            </p:tgtEl>
                                            <p:attrNameLst>
                                              <p:attrName>ppt_y</p:attrName>
                                            </p:attrNameLst>
                                          </p:cBhvr>
                                          <p:tavLst>
                                            <p:tav tm="0">
                                              <p:val>
                                                <p:strVal val="#ppt_y"/>
                                              </p:val>
                                            </p:tav>
                                            <p:tav tm="100000">
                                              <p:val>
                                                <p:strVal val="#ppt_y"/>
                                              </p:val>
                                            </p:tav>
                                          </p:tavLst>
                                        </p:anim>
                                      </p:childTnLst>
                                    </p:cTn>
                                  </p:par>
                                </p:childTnLst>
                              </p:cTn>
                            </p:par>
                            <p:par>
                              <p:cTn id="49" fill="hold">
                                <p:stCondLst>
                                  <p:cond delay="1600"/>
                                </p:stCondLst>
                                <p:childTnLst>
                                  <p:par>
                                    <p:cTn id="50" presetID="2" presetClass="entr" presetSubtype="8" fill="hold" grpId="0" nodeType="afterEffect" p14:presetBounceEnd="56000">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14:bounceEnd="56000">
                                          <p:cBhvr additive="base">
                                            <p:cTn id="52" dur="300" fill="hold"/>
                                            <p:tgtEl>
                                              <p:spTgt spid="36"/>
                                            </p:tgtEl>
                                            <p:attrNameLst>
                                              <p:attrName>ppt_x</p:attrName>
                                            </p:attrNameLst>
                                          </p:cBhvr>
                                          <p:tavLst>
                                            <p:tav tm="0">
                                              <p:val>
                                                <p:strVal val="0-#ppt_w/2"/>
                                              </p:val>
                                            </p:tav>
                                            <p:tav tm="100000">
                                              <p:val>
                                                <p:strVal val="#ppt_x"/>
                                              </p:val>
                                            </p:tav>
                                          </p:tavLst>
                                        </p:anim>
                                        <p:anim calcmode="lin" valueType="num" p14:bounceEnd="56000">
                                          <p:cBhvr additive="base">
                                            <p:cTn id="53" dur="300" fill="hold"/>
                                            <p:tgtEl>
                                              <p:spTgt spid="36"/>
                                            </p:tgtEl>
                                            <p:attrNameLst>
                                              <p:attrName>ppt_y</p:attrName>
                                            </p:attrNameLst>
                                          </p:cBhvr>
                                          <p:tavLst>
                                            <p:tav tm="0">
                                              <p:val>
                                                <p:strVal val="#ppt_y"/>
                                              </p:val>
                                            </p:tav>
                                            <p:tav tm="100000">
                                              <p:val>
                                                <p:strVal val="#ppt_y"/>
                                              </p:val>
                                            </p:tav>
                                          </p:tavLst>
                                        </p:anim>
                                      </p:childTnLst>
                                    </p:cTn>
                                  </p:par>
                                </p:childTnLst>
                              </p:cTn>
                            </p:par>
                            <p:par>
                              <p:cTn id="54" fill="hold">
                                <p:stCondLst>
                                  <p:cond delay="1900"/>
                                </p:stCondLst>
                                <p:childTnLst>
                                  <p:par>
                                    <p:cTn id="55" presetID="2" presetClass="entr" presetSubtype="8" fill="hold" grpId="0" nodeType="afterEffect" p14:presetBounceEnd="56000">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14:bounceEnd="56000">
                                          <p:cBhvr additive="base">
                                            <p:cTn id="57" dur="300" fill="hold"/>
                                            <p:tgtEl>
                                              <p:spTgt spid="37"/>
                                            </p:tgtEl>
                                            <p:attrNameLst>
                                              <p:attrName>ppt_x</p:attrName>
                                            </p:attrNameLst>
                                          </p:cBhvr>
                                          <p:tavLst>
                                            <p:tav tm="0">
                                              <p:val>
                                                <p:strVal val="0-#ppt_w/2"/>
                                              </p:val>
                                            </p:tav>
                                            <p:tav tm="100000">
                                              <p:val>
                                                <p:strVal val="#ppt_x"/>
                                              </p:val>
                                            </p:tav>
                                          </p:tavLst>
                                        </p:anim>
                                        <p:anim calcmode="lin" valueType="num" p14:bounceEnd="56000">
                                          <p:cBhvr additive="base">
                                            <p:cTn id="58"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ppt_x"/>
                                              </p:val>
                                            </p:tav>
                                            <p:tav tm="100000">
                                              <p:val>
                                                <p:strVal val="#ppt_x"/>
                                              </p:val>
                                            </p:tav>
                                          </p:tavLst>
                                        </p:anim>
                                        <p:anim calcmode="lin" valueType="num">
                                          <p:cBhvr additive="base">
                                            <p:cTn id="8" dur="4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4000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400" fill="hold"/>
                                            <p:tgtEl>
                                              <p:spTgt spid="12"/>
                                            </p:tgtEl>
                                            <p:attrNameLst>
                                              <p:attrName>ppt_x</p:attrName>
                                            </p:attrNameLst>
                                          </p:cBhvr>
                                          <p:tavLst>
                                            <p:tav tm="0">
                                              <p:val>
                                                <p:strVal val="#ppt_x"/>
                                              </p:val>
                                            </p:tav>
                                            <p:tav tm="100000">
                                              <p:val>
                                                <p:strVal val="#ppt_x"/>
                                              </p:val>
                                            </p:tav>
                                          </p:tavLst>
                                        </p:anim>
                                        <p:anim calcmode="lin" valueType="num">
                                          <p:cBhvr additive="base">
                                            <p:cTn id="12" dur="4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4000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400" fill="hold"/>
                                            <p:tgtEl>
                                              <p:spTgt spid="22"/>
                                            </p:tgtEl>
                                            <p:attrNameLst>
                                              <p:attrName>ppt_x</p:attrName>
                                            </p:attrNameLst>
                                          </p:cBhvr>
                                          <p:tavLst>
                                            <p:tav tm="0">
                                              <p:val>
                                                <p:strVal val="#ppt_x"/>
                                              </p:val>
                                            </p:tav>
                                            <p:tav tm="100000">
                                              <p:val>
                                                <p:strVal val="#ppt_x"/>
                                              </p:val>
                                            </p:tav>
                                          </p:tavLst>
                                        </p:anim>
                                        <p:anim calcmode="lin" valueType="num">
                                          <p:cBhvr additive="base">
                                            <p:cTn id="16" dur="4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1" decel="4000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400" fill="hold"/>
                                            <p:tgtEl>
                                              <p:spTgt spid="7"/>
                                            </p:tgtEl>
                                            <p:attrNameLst>
                                              <p:attrName>ppt_x</p:attrName>
                                            </p:attrNameLst>
                                          </p:cBhvr>
                                          <p:tavLst>
                                            <p:tav tm="0">
                                              <p:val>
                                                <p:strVal val="#ppt_x"/>
                                              </p:val>
                                            </p:tav>
                                            <p:tav tm="100000">
                                              <p:val>
                                                <p:strVal val="#ppt_x"/>
                                              </p:val>
                                            </p:tav>
                                          </p:tavLst>
                                        </p:anim>
                                        <p:anim calcmode="lin" valueType="num">
                                          <p:cBhvr additive="base">
                                            <p:cTn id="20" dur="4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decel="4000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400" fill="hold"/>
                                            <p:tgtEl>
                                              <p:spTgt spid="17"/>
                                            </p:tgtEl>
                                            <p:attrNameLst>
                                              <p:attrName>ppt_x</p:attrName>
                                            </p:attrNameLst>
                                          </p:cBhvr>
                                          <p:tavLst>
                                            <p:tav tm="0">
                                              <p:val>
                                                <p:strVal val="#ppt_x"/>
                                              </p:val>
                                            </p:tav>
                                            <p:tav tm="100000">
                                              <p:val>
                                                <p:strVal val="#ppt_x"/>
                                              </p:val>
                                            </p:tav>
                                          </p:tavLst>
                                        </p:anim>
                                        <p:anim calcmode="lin" valueType="num">
                                          <p:cBhvr additive="base">
                                            <p:cTn id="24" dur="4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4000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400" fill="hold"/>
                                            <p:tgtEl>
                                              <p:spTgt spid="27"/>
                                            </p:tgtEl>
                                            <p:attrNameLst>
                                              <p:attrName>ppt_x</p:attrName>
                                            </p:attrNameLst>
                                          </p:cBhvr>
                                          <p:tavLst>
                                            <p:tav tm="0">
                                              <p:val>
                                                <p:strVal val="#ppt_x"/>
                                              </p:val>
                                            </p:tav>
                                            <p:tav tm="100000">
                                              <p:val>
                                                <p:strVal val="#ppt_x"/>
                                              </p:val>
                                            </p:tav>
                                          </p:tavLst>
                                        </p:anim>
                                        <p:anim calcmode="lin" valueType="num">
                                          <p:cBhvr additive="base">
                                            <p:cTn id="28" dur="400" fill="hold"/>
                                            <p:tgtEl>
                                              <p:spTgt spid="27"/>
                                            </p:tgtEl>
                                            <p:attrNameLst>
                                              <p:attrName>ppt_y</p:attrName>
                                            </p:attrNameLst>
                                          </p:cBhvr>
                                          <p:tavLst>
                                            <p:tav tm="0">
                                              <p:val>
                                                <p:strVal val="0-#ppt_h/2"/>
                                              </p:val>
                                            </p:tav>
                                            <p:tav tm="100000">
                                              <p:val>
                                                <p:strVal val="#ppt_y"/>
                                              </p:val>
                                            </p:tav>
                                          </p:tavLst>
                                        </p:anim>
                                      </p:childTnLst>
                                    </p:cTn>
                                  </p:par>
                                </p:childTnLst>
                              </p:cTn>
                            </p:par>
                            <p:par>
                              <p:cTn id="29" fill="hold">
                                <p:stCondLst>
                                  <p:cond delay="400"/>
                                </p:stCondLst>
                                <p:childTnLst>
                                  <p:par>
                                    <p:cTn id="30" presetID="2" presetClass="entr" presetSubtype="8"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300" fill="hold"/>
                                            <p:tgtEl>
                                              <p:spTgt spid="32"/>
                                            </p:tgtEl>
                                            <p:attrNameLst>
                                              <p:attrName>ppt_x</p:attrName>
                                            </p:attrNameLst>
                                          </p:cBhvr>
                                          <p:tavLst>
                                            <p:tav tm="0">
                                              <p:val>
                                                <p:strVal val="0-#ppt_w/2"/>
                                              </p:val>
                                            </p:tav>
                                            <p:tav tm="100000">
                                              <p:val>
                                                <p:strVal val="#ppt_x"/>
                                              </p:val>
                                            </p:tav>
                                          </p:tavLst>
                                        </p:anim>
                                        <p:anim calcmode="lin" valueType="num">
                                          <p:cBhvr additive="base">
                                            <p:cTn id="33" dur="300" fill="hold"/>
                                            <p:tgtEl>
                                              <p:spTgt spid="32"/>
                                            </p:tgtEl>
                                            <p:attrNameLst>
                                              <p:attrName>ppt_y</p:attrName>
                                            </p:attrNameLst>
                                          </p:cBhvr>
                                          <p:tavLst>
                                            <p:tav tm="0">
                                              <p:val>
                                                <p:strVal val="#ppt_y"/>
                                              </p:val>
                                            </p:tav>
                                            <p:tav tm="100000">
                                              <p:val>
                                                <p:strVal val="#ppt_y"/>
                                              </p:val>
                                            </p:tav>
                                          </p:tavLst>
                                        </p:anim>
                                      </p:childTnLst>
                                    </p:cTn>
                                  </p:par>
                                </p:childTnLst>
                              </p:cTn>
                            </p:par>
                            <p:par>
                              <p:cTn id="34" fill="hold">
                                <p:stCondLst>
                                  <p:cond delay="700"/>
                                </p:stCondLst>
                                <p:childTnLst>
                                  <p:par>
                                    <p:cTn id="35" presetID="2" presetClass="entr" presetSubtype="8"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300" fill="hold"/>
                                            <p:tgtEl>
                                              <p:spTgt spid="33"/>
                                            </p:tgtEl>
                                            <p:attrNameLst>
                                              <p:attrName>ppt_x</p:attrName>
                                            </p:attrNameLst>
                                          </p:cBhvr>
                                          <p:tavLst>
                                            <p:tav tm="0">
                                              <p:val>
                                                <p:strVal val="0-#ppt_w/2"/>
                                              </p:val>
                                            </p:tav>
                                            <p:tav tm="100000">
                                              <p:val>
                                                <p:strVal val="#ppt_x"/>
                                              </p:val>
                                            </p:tav>
                                          </p:tavLst>
                                        </p:anim>
                                        <p:anim calcmode="lin" valueType="num">
                                          <p:cBhvr additive="base">
                                            <p:cTn id="38" dur="300" fill="hold"/>
                                            <p:tgtEl>
                                              <p:spTgt spid="33"/>
                                            </p:tgtEl>
                                            <p:attrNameLst>
                                              <p:attrName>ppt_y</p:attrName>
                                            </p:attrNameLst>
                                          </p:cBhvr>
                                          <p:tavLst>
                                            <p:tav tm="0">
                                              <p:val>
                                                <p:strVal val="#ppt_y"/>
                                              </p:val>
                                            </p:tav>
                                            <p:tav tm="100000">
                                              <p:val>
                                                <p:strVal val="#ppt_y"/>
                                              </p:val>
                                            </p:tav>
                                          </p:tavLst>
                                        </p:anim>
                                      </p:childTnLst>
                                    </p:cTn>
                                  </p:par>
                                </p:childTnLst>
                              </p:cTn>
                            </p:par>
                            <p:par>
                              <p:cTn id="39" fill="hold">
                                <p:stCondLst>
                                  <p:cond delay="1000"/>
                                </p:stCondLst>
                                <p:childTnLst>
                                  <p:par>
                                    <p:cTn id="40" presetID="2" presetClass="entr" presetSubtype="8"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300" fill="hold"/>
                                            <p:tgtEl>
                                              <p:spTgt spid="34"/>
                                            </p:tgtEl>
                                            <p:attrNameLst>
                                              <p:attrName>ppt_x</p:attrName>
                                            </p:attrNameLst>
                                          </p:cBhvr>
                                          <p:tavLst>
                                            <p:tav tm="0">
                                              <p:val>
                                                <p:strVal val="0-#ppt_w/2"/>
                                              </p:val>
                                            </p:tav>
                                            <p:tav tm="100000">
                                              <p:val>
                                                <p:strVal val="#ppt_x"/>
                                              </p:val>
                                            </p:tav>
                                          </p:tavLst>
                                        </p:anim>
                                        <p:anim calcmode="lin" valueType="num">
                                          <p:cBhvr additive="base">
                                            <p:cTn id="43" dur="300" fill="hold"/>
                                            <p:tgtEl>
                                              <p:spTgt spid="34"/>
                                            </p:tgtEl>
                                            <p:attrNameLst>
                                              <p:attrName>ppt_y</p:attrName>
                                            </p:attrNameLst>
                                          </p:cBhvr>
                                          <p:tavLst>
                                            <p:tav tm="0">
                                              <p:val>
                                                <p:strVal val="#ppt_y"/>
                                              </p:val>
                                            </p:tav>
                                            <p:tav tm="100000">
                                              <p:val>
                                                <p:strVal val="#ppt_y"/>
                                              </p:val>
                                            </p:tav>
                                          </p:tavLst>
                                        </p:anim>
                                      </p:childTnLst>
                                    </p:cTn>
                                  </p:par>
                                </p:childTnLst>
                              </p:cTn>
                            </p:par>
                            <p:par>
                              <p:cTn id="44" fill="hold">
                                <p:stCondLst>
                                  <p:cond delay="1300"/>
                                </p:stCondLst>
                                <p:childTnLst>
                                  <p:par>
                                    <p:cTn id="45" presetID="2" presetClass="entr" presetSubtype="8"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300" fill="hold"/>
                                            <p:tgtEl>
                                              <p:spTgt spid="35"/>
                                            </p:tgtEl>
                                            <p:attrNameLst>
                                              <p:attrName>ppt_x</p:attrName>
                                            </p:attrNameLst>
                                          </p:cBhvr>
                                          <p:tavLst>
                                            <p:tav tm="0">
                                              <p:val>
                                                <p:strVal val="0-#ppt_w/2"/>
                                              </p:val>
                                            </p:tav>
                                            <p:tav tm="100000">
                                              <p:val>
                                                <p:strVal val="#ppt_x"/>
                                              </p:val>
                                            </p:tav>
                                          </p:tavLst>
                                        </p:anim>
                                        <p:anim calcmode="lin" valueType="num">
                                          <p:cBhvr additive="base">
                                            <p:cTn id="48" dur="300" fill="hold"/>
                                            <p:tgtEl>
                                              <p:spTgt spid="35"/>
                                            </p:tgtEl>
                                            <p:attrNameLst>
                                              <p:attrName>ppt_y</p:attrName>
                                            </p:attrNameLst>
                                          </p:cBhvr>
                                          <p:tavLst>
                                            <p:tav tm="0">
                                              <p:val>
                                                <p:strVal val="#ppt_y"/>
                                              </p:val>
                                            </p:tav>
                                            <p:tav tm="100000">
                                              <p:val>
                                                <p:strVal val="#ppt_y"/>
                                              </p:val>
                                            </p:tav>
                                          </p:tavLst>
                                        </p:anim>
                                      </p:childTnLst>
                                    </p:cTn>
                                  </p:par>
                                </p:childTnLst>
                              </p:cTn>
                            </p:par>
                            <p:par>
                              <p:cTn id="49" fill="hold">
                                <p:stCondLst>
                                  <p:cond delay="1600"/>
                                </p:stCondLst>
                                <p:childTnLst>
                                  <p:par>
                                    <p:cTn id="50" presetID="2" presetClass="entr" presetSubtype="8"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300" fill="hold"/>
                                            <p:tgtEl>
                                              <p:spTgt spid="36"/>
                                            </p:tgtEl>
                                            <p:attrNameLst>
                                              <p:attrName>ppt_x</p:attrName>
                                            </p:attrNameLst>
                                          </p:cBhvr>
                                          <p:tavLst>
                                            <p:tav tm="0">
                                              <p:val>
                                                <p:strVal val="0-#ppt_w/2"/>
                                              </p:val>
                                            </p:tav>
                                            <p:tav tm="100000">
                                              <p:val>
                                                <p:strVal val="#ppt_x"/>
                                              </p:val>
                                            </p:tav>
                                          </p:tavLst>
                                        </p:anim>
                                        <p:anim calcmode="lin" valueType="num">
                                          <p:cBhvr additive="base">
                                            <p:cTn id="53" dur="300" fill="hold"/>
                                            <p:tgtEl>
                                              <p:spTgt spid="36"/>
                                            </p:tgtEl>
                                            <p:attrNameLst>
                                              <p:attrName>ppt_y</p:attrName>
                                            </p:attrNameLst>
                                          </p:cBhvr>
                                          <p:tavLst>
                                            <p:tav tm="0">
                                              <p:val>
                                                <p:strVal val="#ppt_y"/>
                                              </p:val>
                                            </p:tav>
                                            <p:tav tm="100000">
                                              <p:val>
                                                <p:strVal val="#ppt_y"/>
                                              </p:val>
                                            </p:tav>
                                          </p:tavLst>
                                        </p:anim>
                                      </p:childTnLst>
                                    </p:cTn>
                                  </p:par>
                                </p:childTnLst>
                              </p:cTn>
                            </p:par>
                            <p:par>
                              <p:cTn id="54" fill="hold">
                                <p:stCondLst>
                                  <p:cond delay="1900"/>
                                </p:stCondLst>
                                <p:childTnLst>
                                  <p:par>
                                    <p:cTn id="55" presetID="2" presetClass="entr" presetSubtype="8"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300" fill="hold"/>
                                            <p:tgtEl>
                                              <p:spTgt spid="37"/>
                                            </p:tgtEl>
                                            <p:attrNameLst>
                                              <p:attrName>ppt_x</p:attrName>
                                            </p:attrNameLst>
                                          </p:cBhvr>
                                          <p:tavLst>
                                            <p:tav tm="0">
                                              <p:val>
                                                <p:strVal val="0-#ppt_w/2"/>
                                              </p:val>
                                            </p:tav>
                                            <p:tav tm="100000">
                                              <p:val>
                                                <p:strVal val="#ppt_x"/>
                                              </p:val>
                                            </p:tav>
                                          </p:tavLst>
                                        </p:anim>
                                        <p:anim calcmode="lin" valueType="num">
                                          <p:cBhvr additive="base">
                                            <p:cTn id="58"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xmlns="" id="{187211DB-B6F6-4AA2-B106-37C04AC773D9}"/>
              </a:ext>
            </a:extLst>
          </p:cNvPr>
          <p:cNvGrpSpPr/>
          <p:nvPr/>
        </p:nvGrpSpPr>
        <p:grpSpPr bwMode="auto">
          <a:xfrm>
            <a:off x="892497" y="1783414"/>
            <a:ext cx="5838959" cy="3855145"/>
            <a:chOff x="0" y="0"/>
            <a:chExt cx="5166566" cy="3409678"/>
          </a:xfrm>
        </p:grpSpPr>
        <p:sp>
          <p:nvSpPr>
            <p:cNvPr id="3" name="椭圆 2">
              <a:extLst>
                <a:ext uri="{FF2B5EF4-FFF2-40B4-BE49-F238E27FC236}">
                  <a16:creationId xmlns:a16="http://schemas.microsoft.com/office/drawing/2014/main" xmlns="" id="{11E8408C-6B00-4D0D-82D5-019CE976B939}"/>
                </a:ext>
              </a:extLst>
            </p:cNvPr>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bg1"/>
              </a:solidFill>
              <a:prstDash val="sysDash"/>
              <a:round/>
              <a:tailEnd type="triangle" w="lg" len="lg"/>
            </a:ln>
            <a:extLst>
              <a:ext uri="{909E8E84-426E-40DD-AFC4-6F175D3DCCD1}">
                <a14:hiddenFill xmlns:a14="http://schemas.microsoft.com/office/drawing/2010/main">
                  <a:solidFill>
                    <a:srgbClr val="FFFFFF"/>
                  </a:solidFill>
                </a14:hiddenFill>
              </a:ext>
            </a:extLst>
          </p:spPr>
          <p:txBody>
            <a:bodyPr lIns="91440" tIns="45720" rIns="91440" bIns="45720" anchor="ctr"/>
            <a:lstStyle/>
            <a:p>
              <a:endParaRPr lang="zh-CN" altLang="en-US">
                <a:solidFill>
                  <a:schemeClr val="bg1"/>
                </a:solidFill>
              </a:endParaRPr>
            </a:p>
          </p:txBody>
        </p:sp>
        <p:sp>
          <p:nvSpPr>
            <p:cNvPr id="4" name="椭圆 4">
              <a:extLst>
                <a:ext uri="{FF2B5EF4-FFF2-40B4-BE49-F238E27FC236}">
                  <a16:creationId xmlns:a16="http://schemas.microsoft.com/office/drawing/2014/main" xmlns="" id="{D6CE544C-05FA-4458-9E17-A01FDDB81AFB}"/>
                </a:ext>
              </a:extLst>
            </p:cNvPr>
            <p:cNvSpPr/>
            <p:nvPr/>
          </p:nvSpPr>
          <p:spPr bwMode="auto">
            <a:xfrm rot="1813434">
              <a:off x="2076975" y="1504253"/>
              <a:ext cx="1591249" cy="7608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solidFill>
              <a:prstDash val="sysDash"/>
              <a:round/>
            </a:ln>
            <a:extLst>
              <a:ext uri="{909E8E84-426E-40DD-AFC4-6F175D3DCCD1}">
                <a14:hiddenFill xmlns:a14="http://schemas.microsoft.com/office/drawing/2010/main">
                  <a:solidFill>
                    <a:srgbClr val="FFFFFF"/>
                  </a:solidFill>
                </a14:hiddenFill>
              </a:ext>
            </a:extLst>
          </p:spPr>
          <p:txBody>
            <a:bodyPr lIns="91440" tIns="45720" rIns="91440" bIns="45720" anchor="ctr"/>
            <a:lstStyle/>
            <a:p>
              <a:endParaRPr lang="zh-CN" altLang="en-US">
                <a:solidFill>
                  <a:schemeClr val="bg1"/>
                </a:solidFill>
              </a:endParaRPr>
            </a:p>
          </p:txBody>
        </p:sp>
        <p:sp>
          <p:nvSpPr>
            <p:cNvPr id="5" name="椭圆 4">
              <a:extLst>
                <a:ext uri="{FF2B5EF4-FFF2-40B4-BE49-F238E27FC236}">
                  <a16:creationId xmlns:a16="http://schemas.microsoft.com/office/drawing/2014/main" xmlns="" id="{AB11B5FF-C0EA-4A49-96C3-C7A463AF1969}"/>
                </a:ext>
              </a:extLst>
            </p:cNvPr>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solidFill>
              <a:prstDash val="sysDash"/>
              <a:round/>
            </a:ln>
            <a:extLst>
              <a:ext uri="{909E8E84-426E-40DD-AFC4-6F175D3DCCD1}">
                <a14:hiddenFill xmlns:a14="http://schemas.microsoft.com/office/drawing/2010/main">
                  <a:solidFill>
                    <a:srgbClr val="FFFFFF"/>
                  </a:solidFill>
                </a14:hiddenFill>
              </a:ext>
            </a:extLst>
          </p:spPr>
          <p:txBody>
            <a:bodyPr lIns="91440" tIns="45720" rIns="91440" bIns="45720" anchor="ctr"/>
            <a:lstStyle/>
            <a:p>
              <a:endParaRPr lang="zh-CN" altLang="en-US">
                <a:solidFill>
                  <a:schemeClr val="bg1"/>
                </a:solidFill>
              </a:endParaRPr>
            </a:p>
          </p:txBody>
        </p:sp>
        <p:sp>
          <p:nvSpPr>
            <p:cNvPr id="6" name="椭圆 4">
              <a:extLst>
                <a:ext uri="{FF2B5EF4-FFF2-40B4-BE49-F238E27FC236}">
                  <a16:creationId xmlns:a16="http://schemas.microsoft.com/office/drawing/2014/main" xmlns="" id="{D99AE9F6-1D16-424F-BF3A-189E5A280159}"/>
                </a:ext>
              </a:extLst>
            </p:cNvPr>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solidFill>
              <a:prstDash val="sysDash"/>
              <a:round/>
            </a:ln>
            <a:extLst>
              <a:ext uri="{909E8E84-426E-40DD-AFC4-6F175D3DCCD1}">
                <a14:hiddenFill xmlns:a14="http://schemas.microsoft.com/office/drawing/2010/main">
                  <a:solidFill>
                    <a:srgbClr val="FFFFFF"/>
                  </a:solidFill>
                </a14:hiddenFill>
              </a:ext>
            </a:extLst>
          </p:spPr>
          <p:txBody>
            <a:bodyPr lIns="91440" tIns="45720" rIns="91440" bIns="45720" anchor="ctr"/>
            <a:lstStyle/>
            <a:p>
              <a:endParaRPr lang="zh-CN" altLang="en-US">
                <a:solidFill>
                  <a:schemeClr val="bg1"/>
                </a:solidFill>
              </a:endParaRPr>
            </a:p>
          </p:txBody>
        </p:sp>
      </p:grpSp>
      <p:sp>
        <p:nvSpPr>
          <p:cNvPr id="7" name="KSO_GN4">
            <a:extLst>
              <a:ext uri="{FF2B5EF4-FFF2-40B4-BE49-F238E27FC236}">
                <a16:creationId xmlns:a16="http://schemas.microsoft.com/office/drawing/2014/main" xmlns="" id="{2DDB4571-E351-4ED0-A38F-848BF19073A5}"/>
              </a:ext>
            </a:extLst>
          </p:cNvPr>
          <p:cNvSpPr>
            <a:spLocks noChangeArrowheads="1"/>
          </p:cNvSpPr>
          <p:nvPr/>
        </p:nvSpPr>
        <p:spPr bwMode="auto">
          <a:xfrm>
            <a:off x="1041643" y="1938954"/>
            <a:ext cx="2219756" cy="2220399"/>
          </a:xfrm>
          <a:prstGeom prst="ellipse">
            <a:avLst/>
          </a:prstGeom>
          <a:solidFill>
            <a:srgbClr val="E2B13B"/>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7200">
                <a:solidFill>
                  <a:schemeClr val="bg1"/>
                </a:solidFill>
                <a:latin typeface="Impact" panose="020B0806030902050204" pitchFamily="34" charset="0"/>
              </a:rPr>
              <a:t>04</a:t>
            </a:r>
          </a:p>
        </p:txBody>
      </p:sp>
      <p:sp>
        <p:nvSpPr>
          <p:cNvPr id="8" name="KSO_GN3">
            <a:extLst>
              <a:ext uri="{FF2B5EF4-FFF2-40B4-BE49-F238E27FC236}">
                <a16:creationId xmlns:a16="http://schemas.microsoft.com/office/drawing/2014/main" xmlns="" id="{474F29FD-5479-4FFE-8A23-C29666F831D2}"/>
              </a:ext>
            </a:extLst>
          </p:cNvPr>
          <p:cNvSpPr>
            <a:spLocks noChangeArrowheads="1"/>
          </p:cNvSpPr>
          <p:nvPr/>
        </p:nvSpPr>
        <p:spPr bwMode="auto">
          <a:xfrm>
            <a:off x="3085279" y="3565764"/>
            <a:ext cx="1570807" cy="1571261"/>
          </a:xfrm>
          <a:prstGeom prst="ellipse">
            <a:avLst/>
          </a:prstGeom>
          <a:solidFill>
            <a:srgbClr val="E2B13B"/>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5333">
                <a:solidFill>
                  <a:schemeClr val="bg1"/>
                </a:solidFill>
                <a:latin typeface="Impact" panose="020B0806030902050204" pitchFamily="34" charset="0"/>
              </a:rPr>
              <a:t>03</a:t>
            </a:r>
          </a:p>
        </p:txBody>
      </p:sp>
      <p:sp>
        <p:nvSpPr>
          <p:cNvPr id="9" name="KSO_GN2">
            <a:extLst>
              <a:ext uri="{FF2B5EF4-FFF2-40B4-BE49-F238E27FC236}">
                <a16:creationId xmlns:a16="http://schemas.microsoft.com/office/drawing/2014/main" xmlns="" id="{043B354D-0071-4B70-A42D-608EB7F6A72C}"/>
              </a:ext>
            </a:extLst>
          </p:cNvPr>
          <p:cNvSpPr>
            <a:spLocks noChangeArrowheads="1"/>
          </p:cNvSpPr>
          <p:nvPr/>
        </p:nvSpPr>
        <p:spPr bwMode="auto">
          <a:xfrm rot="10800000" flipV="1">
            <a:off x="4714792" y="4433926"/>
            <a:ext cx="1120192" cy="1120516"/>
          </a:xfrm>
          <a:prstGeom prst="ellipse">
            <a:avLst/>
          </a:prstGeom>
          <a:solidFill>
            <a:srgbClr val="E2B13B"/>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3600">
                <a:solidFill>
                  <a:schemeClr val="bg1"/>
                </a:solidFill>
                <a:latin typeface="Impact" panose="020B0806030902050204" pitchFamily="34" charset="0"/>
              </a:rPr>
              <a:t>02</a:t>
            </a:r>
            <a:endParaRPr lang="en-US" altLang="zh-CN" sz="2000">
              <a:solidFill>
                <a:schemeClr val="bg1"/>
              </a:solidFill>
              <a:latin typeface="Impact" panose="020B0806030902050204" pitchFamily="34" charset="0"/>
            </a:endParaRPr>
          </a:p>
        </p:txBody>
      </p:sp>
      <p:sp>
        <p:nvSpPr>
          <p:cNvPr id="10" name="KSO_GN1">
            <a:extLst>
              <a:ext uri="{FF2B5EF4-FFF2-40B4-BE49-F238E27FC236}">
                <a16:creationId xmlns:a16="http://schemas.microsoft.com/office/drawing/2014/main" xmlns="" id="{88D8FDFC-EC29-4EA5-8D7F-482F8870F64B}"/>
              </a:ext>
            </a:extLst>
          </p:cNvPr>
          <p:cNvSpPr>
            <a:spLocks noChangeArrowheads="1"/>
          </p:cNvSpPr>
          <p:nvPr/>
        </p:nvSpPr>
        <p:spPr bwMode="auto">
          <a:xfrm>
            <a:off x="5782624" y="5257647"/>
            <a:ext cx="772709" cy="772933"/>
          </a:xfrm>
          <a:prstGeom prst="ellipse">
            <a:avLst/>
          </a:prstGeom>
          <a:solidFill>
            <a:srgbClr val="E2B13B"/>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3600" dirty="0">
                <a:solidFill>
                  <a:schemeClr val="bg1"/>
                </a:solidFill>
                <a:latin typeface="Impact" panose="020B0806030902050204" pitchFamily="34" charset="0"/>
              </a:rPr>
              <a:t>01</a:t>
            </a:r>
          </a:p>
        </p:txBody>
      </p:sp>
      <p:sp>
        <p:nvSpPr>
          <p:cNvPr id="11" name="文本框 11">
            <a:extLst>
              <a:ext uri="{FF2B5EF4-FFF2-40B4-BE49-F238E27FC236}">
                <a16:creationId xmlns:a16="http://schemas.microsoft.com/office/drawing/2014/main" xmlns="" id="{FFD6413C-6987-492B-8AA7-F90DD26012DC}"/>
              </a:ext>
            </a:extLst>
          </p:cNvPr>
          <p:cNvSpPr txBox="1">
            <a:spLocks noChangeArrowheads="1"/>
          </p:cNvSpPr>
          <p:nvPr/>
        </p:nvSpPr>
        <p:spPr bwMode="auto">
          <a:xfrm>
            <a:off x="3271275" y="1412777"/>
            <a:ext cx="5599495" cy="105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eaLnBrk="1" hangingPunct="1">
              <a:lnSpc>
                <a:spcPct val="130000"/>
              </a:lnSpc>
            </a:pPr>
            <a:r>
              <a:rPr lang="zh-CN" altLang="en-US" sz="1600" b="0" dirty="0">
                <a:solidFill>
                  <a:schemeClr val="bg1"/>
                </a:solidFill>
              </a:rPr>
              <a:t>点击此处输入文字点击此处输入文字点击此处输入文字</a:t>
            </a:r>
            <a:endParaRPr lang="en-US" altLang="zh-CN" sz="1600" b="0" dirty="0">
              <a:solidFill>
                <a:schemeClr val="bg1"/>
              </a:solidFill>
            </a:endParaRPr>
          </a:p>
          <a:p>
            <a:pPr algn="just">
              <a:lnSpc>
                <a:spcPct val="130000"/>
              </a:lnSpc>
            </a:pPr>
            <a:r>
              <a:rPr lang="zh-CN" altLang="en-US" sz="1600" b="0" dirty="0">
                <a:solidFill>
                  <a:schemeClr val="bg1"/>
                </a:solidFill>
              </a:rPr>
              <a:t>点击此处输入文字点击此处输入文字点击此处输入文字</a:t>
            </a:r>
            <a:endParaRPr lang="en-US" altLang="zh-CN" sz="1600" b="0" dirty="0">
              <a:solidFill>
                <a:schemeClr val="bg1"/>
              </a:solidFill>
            </a:endParaRPr>
          </a:p>
          <a:p>
            <a:pPr algn="just">
              <a:lnSpc>
                <a:spcPct val="130000"/>
              </a:lnSpc>
            </a:pPr>
            <a:r>
              <a:rPr lang="zh-CN" altLang="en-US" sz="1600" b="0" dirty="0">
                <a:solidFill>
                  <a:schemeClr val="bg1"/>
                </a:solidFill>
              </a:rPr>
              <a:t>点击此处输入文字点击此处输入文字点击此处输入文字</a:t>
            </a:r>
          </a:p>
        </p:txBody>
      </p:sp>
      <p:sp>
        <p:nvSpPr>
          <p:cNvPr id="12" name="文本框 12">
            <a:extLst>
              <a:ext uri="{FF2B5EF4-FFF2-40B4-BE49-F238E27FC236}">
                <a16:creationId xmlns:a16="http://schemas.microsoft.com/office/drawing/2014/main" xmlns="" id="{33BBB3AF-715A-461F-AB6C-56966D2DCDB5}"/>
              </a:ext>
            </a:extLst>
          </p:cNvPr>
          <p:cNvSpPr txBox="1">
            <a:spLocks noChangeArrowheads="1"/>
          </p:cNvSpPr>
          <p:nvPr/>
        </p:nvSpPr>
        <p:spPr bwMode="auto">
          <a:xfrm>
            <a:off x="4515649" y="2922528"/>
            <a:ext cx="5246660" cy="7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eaLnBrk="1" hangingPunct="1">
              <a:lnSpc>
                <a:spcPct val="130000"/>
              </a:lnSpc>
            </a:pPr>
            <a:r>
              <a:rPr lang="zh-CN" altLang="en-US" sz="1600" b="0" dirty="0">
                <a:solidFill>
                  <a:schemeClr val="bg1"/>
                </a:solidFill>
              </a:rPr>
              <a:t>点击此处输入文字点击此处输入文字点击此处输入文字</a:t>
            </a:r>
            <a:endParaRPr lang="en-US" altLang="zh-CN" sz="1600" b="0" dirty="0">
              <a:solidFill>
                <a:schemeClr val="bg1"/>
              </a:solidFill>
            </a:endParaRPr>
          </a:p>
          <a:p>
            <a:pPr algn="just">
              <a:lnSpc>
                <a:spcPct val="130000"/>
              </a:lnSpc>
            </a:pPr>
            <a:r>
              <a:rPr lang="zh-CN" altLang="en-US" sz="1600" b="0" dirty="0">
                <a:solidFill>
                  <a:schemeClr val="bg1"/>
                </a:solidFill>
              </a:rPr>
              <a:t>点击此处输入文字点击此处输入文字点击此处输入文字</a:t>
            </a:r>
          </a:p>
        </p:txBody>
      </p:sp>
      <p:sp>
        <p:nvSpPr>
          <p:cNvPr id="13" name="文本框 13">
            <a:extLst>
              <a:ext uri="{FF2B5EF4-FFF2-40B4-BE49-F238E27FC236}">
                <a16:creationId xmlns:a16="http://schemas.microsoft.com/office/drawing/2014/main" xmlns="" id="{F2ACA533-2FAB-40B6-AAFE-0B111DDD4C9A}"/>
              </a:ext>
            </a:extLst>
          </p:cNvPr>
          <p:cNvSpPr txBox="1">
            <a:spLocks noChangeArrowheads="1"/>
          </p:cNvSpPr>
          <p:nvPr/>
        </p:nvSpPr>
        <p:spPr bwMode="auto">
          <a:xfrm>
            <a:off x="5811118" y="4146380"/>
            <a:ext cx="5088989" cy="7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a:lnSpc>
                <a:spcPct val="130000"/>
              </a:lnSpc>
            </a:pPr>
            <a:r>
              <a:rPr lang="zh-CN" altLang="en-US" sz="1600" b="0" dirty="0">
                <a:solidFill>
                  <a:schemeClr val="bg1"/>
                </a:solidFill>
              </a:rPr>
              <a:t>点击此处输入文字点击此处输入文字点击此处输入文字</a:t>
            </a:r>
            <a:endParaRPr lang="en-US" altLang="zh-CN" sz="1600" b="0" dirty="0">
              <a:solidFill>
                <a:schemeClr val="bg1"/>
              </a:solidFill>
            </a:endParaRPr>
          </a:p>
          <a:p>
            <a:pPr algn="just">
              <a:lnSpc>
                <a:spcPct val="130000"/>
              </a:lnSpc>
            </a:pPr>
            <a:r>
              <a:rPr lang="zh-CN" altLang="en-US" sz="1600" b="0" dirty="0">
                <a:solidFill>
                  <a:schemeClr val="bg1"/>
                </a:solidFill>
              </a:rPr>
              <a:t>点击此处输入文字点击此处输入文字点击此处输入文字</a:t>
            </a:r>
          </a:p>
        </p:txBody>
      </p:sp>
      <p:sp>
        <p:nvSpPr>
          <p:cNvPr id="14" name="文本框 14">
            <a:extLst>
              <a:ext uri="{FF2B5EF4-FFF2-40B4-BE49-F238E27FC236}">
                <a16:creationId xmlns:a16="http://schemas.microsoft.com/office/drawing/2014/main" xmlns="" id="{AC4C5B78-4A76-407A-AD1F-7333A89099B9}"/>
              </a:ext>
            </a:extLst>
          </p:cNvPr>
          <p:cNvSpPr txBox="1">
            <a:spLocks noChangeArrowheads="1"/>
          </p:cNvSpPr>
          <p:nvPr/>
        </p:nvSpPr>
        <p:spPr bwMode="auto">
          <a:xfrm>
            <a:off x="6725859" y="5226251"/>
            <a:ext cx="5130781" cy="7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a:lnSpc>
                <a:spcPct val="130000"/>
              </a:lnSpc>
            </a:pPr>
            <a:r>
              <a:rPr lang="zh-CN" altLang="en-US" sz="1600" b="0" dirty="0">
                <a:solidFill>
                  <a:schemeClr val="bg1"/>
                </a:solidFill>
              </a:rPr>
              <a:t>点击此处输入文字点击此处输入文字点击此处输入文字</a:t>
            </a:r>
            <a:endParaRPr lang="en-US" altLang="zh-CN" sz="1600" b="0" dirty="0">
              <a:solidFill>
                <a:schemeClr val="bg1"/>
              </a:solidFill>
            </a:endParaRPr>
          </a:p>
          <a:p>
            <a:pPr algn="just">
              <a:lnSpc>
                <a:spcPct val="130000"/>
              </a:lnSpc>
            </a:pPr>
            <a:r>
              <a:rPr lang="zh-CN" altLang="en-US" sz="1600" b="0" dirty="0">
                <a:solidFill>
                  <a:schemeClr val="bg1"/>
                </a:solidFill>
              </a:rPr>
              <a:t>点击此处输入文字点击此处输入文字点击此处输入文字</a:t>
            </a:r>
          </a:p>
        </p:txBody>
      </p:sp>
      <p:sp>
        <p:nvSpPr>
          <p:cNvPr id="15" name="文本框 14">
            <a:extLst>
              <a:ext uri="{FF2B5EF4-FFF2-40B4-BE49-F238E27FC236}">
                <a16:creationId xmlns:a16="http://schemas.microsoft.com/office/drawing/2014/main" xmlns="" id="{E8B304A7-EE46-463F-BCEF-1E42126F6C0D}"/>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16" name="圆角矩形 1">
            <a:extLst>
              <a:ext uri="{FF2B5EF4-FFF2-40B4-BE49-F238E27FC236}">
                <a16:creationId xmlns:a16="http://schemas.microsoft.com/office/drawing/2014/main" xmlns="" id="{F93545BD-B3F0-4210-8829-D4C8BBC9FCBF}"/>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738192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75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7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1"/>
                                        </p:tgtEl>
                                        <p:attrNameLst>
                                          <p:attrName>ppt_y</p:attrName>
                                        </p:attrNameLst>
                                      </p:cBhvr>
                                      <p:tavLst>
                                        <p:tav tm="0">
                                          <p:val>
                                            <p:strVal val="#ppt_y"/>
                                          </p:val>
                                        </p:tav>
                                        <p:tav tm="100000">
                                          <p:val>
                                            <p:strVal val="#ppt_y"/>
                                          </p:val>
                                        </p:tav>
                                      </p:tavLst>
                                    </p:anim>
                                    <p:anim calcmode="lin" valueType="num">
                                      <p:cBhvr>
                                        <p:cTn id="2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1"/>
                                        </p:tgtEl>
                                      </p:cBhvr>
                                    </p:animEffect>
                                  </p:childTnLst>
                                </p:cTn>
                              </p:par>
                              <p:par>
                                <p:cTn id="28" presetID="41" presetClass="entr" presetSubtype="0" fill="hold" grpId="0" nodeType="with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anim calcmode="lin" valueType="num">
                                      <p:cBhvr>
                                        <p:cTn id="32"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2"/>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3"/>
                                        </p:tgtEl>
                                        <p:attrNameLst>
                                          <p:attrName>ppt_y</p:attrName>
                                        </p:attrNameLst>
                                      </p:cBhvr>
                                      <p:tavLst>
                                        <p:tav tm="0">
                                          <p:val>
                                            <p:strVal val="#ppt_y"/>
                                          </p:val>
                                        </p:tav>
                                        <p:tav tm="100000">
                                          <p:val>
                                            <p:strVal val="#ppt_y"/>
                                          </p:val>
                                        </p:tav>
                                      </p:tavLst>
                                    </p:anim>
                                    <p:anim calcmode="lin" valueType="num">
                                      <p:cBhvr>
                                        <p:cTn id="3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3"/>
                                        </p:tgtEl>
                                      </p:cBhvr>
                                    </p:animEffect>
                                  </p:childTnLst>
                                </p:cTn>
                              </p:par>
                              <p:par>
                                <p:cTn id="42" presetID="41" presetClass="entr" presetSubtype="0" fill="hold" grpId="0" nodeType="with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4"/>
                                        </p:tgtEl>
                                        <p:attrNameLst>
                                          <p:attrName>ppt_y</p:attrName>
                                        </p:attrNameLst>
                                      </p:cBhvr>
                                      <p:tavLst>
                                        <p:tav tm="0">
                                          <p:val>
                                            <p:strVal val="#ppt_y"/>
                                          </p:val>
                                        </p:tav>
                                        <p:tav tm="100000">
                                          <p:val>
                                            <p:strVal val="#ppt_y"/>
                                          </p:val>
                                        </p:tav>
                                      </p:tavLst>
                                    </p:anim>
                                    <p:anim calcmode="lin" valueType="num">
                                      <p:cBhvr>
                                        <p:cTn id="4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P spid="9" grpId="0" animBg="1" autoUpdateAnimBg="0"/>
      <p:bldP spid="10" grpId="0" animBg="1" autoUpdateAnimBg="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a:extLst>
              <a:ext uri="{FF2B5EF4-FFF2-40B4-BE49-F238E27FC236}">
                <a16:creationId xmlns:a16="http://schemas.microsoft.com/office/drawing/2014/main" xmlns="" id="{F05FBCC3-D44A-4D74-BAF4-44CBB6FA68AE}"/>
              </a:ext>
            </a:extLst>
          </p:cNvPr>
          <p:cNvSpPr/>
          <p:nvPr/>
        </p:nvSpPr>
        <p:spPr>
          <a:xfrm rot="2919292">
            <a:off x="6196380" y="28838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3" name="矩形 5">
            <a:extLst>
              <a:ext uri="{FF2B5EF4-FFF2-40B4-BE49-F238E27FC236}">
                <a16:creationId xmlns:a16="http://schemas.microsoft.com/office/drawing/2014/main" xmlns="" id="{0716101B-965D-458D-9F4E-E3E61B6F5961}"/>
              </a:ext>
            </a:extLst>
          </p:cNvPr>
          <p:cNvSpPr/>
          <p:nvPr/>
        </p:nvSpPr>
        <p:spPr>
          <a:xfrm rot="18719445">
            <a:off x="5063059" y="28176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grpSp>
        <p:nvGrpSpPr>
          <p:cNvPr id="4" name="组合 3">
            <a:extLst>
              <a:ext uri="{FF2B5EF4-FFF2-40B4-BE49-F238E27FC236}">
                <a16:creationId xmlns:a16="http://schemas.microsoft.com/office/drawing/2014/main" xmlns="" id="{2C31B702-7C58-4109-9FCD-ABEA88A5AC27}"/>
              </a:ext>
            </a:extLst>
          </p:cNvPr>
          <p:cNvGrpSpPr/>
          <p:nvPr/>
        </p:nvGrpSpPr>
        <p:grpSpPr>
          <a:xfrm>
            <a:off x="4516126" y="2276872"/>
            <a:ext cx="1008112" cy="1008112"/>
            <a:chOff x="4416945" y="2276872"/>
            <a:chExt cx="1008112" cy="1008112"/>
          </a:xfrm>
        </p:grpSpPr>
        <p:sp>
          <p:nvSpPr>
            <p:cNvPr id="5" name="椭圆 4">
              <a:extLst>
                <a:ext uri="{FF2B5EF4-FFF2-40B4-BE49-F238E27FC236}">
                  <a16:creationId xmlns:a16="http://schemas.microsoft.com/office/drawing/2014/main" xmlns="" id="{8E391EC0-366F-4680-A2AA-8D536C86670D}"/>
                </a:ext>
              </a:extLst>
            </p:cNvPr>
            <p:cNvSpPr/>
            <p:nvPr/>
          </p:nvSpPr>
          <p:spPr>
            <a:xfrm>
              <a:off x="4416945" y="2276872"/>
              <a:ext cx="1008112" cy="1008112"/>
            </a:xfrm>
            <a:prstGeom prst="ellipse">
              <a:avLst/>
            </a:prstGeom>
            <a:solidFill>
              <a:srgbClr val="E2B13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Calibri"/>
                <a:ea typeface="宋体" panose="02010600030101010101" pitchFamily="2" charset="-122"/>
                <a:cs typeface="+mn-cs"/>
              </a:endParaRPr>
            </a:p>
          </p:txBody>
        </p:sp>
        <p:sp>
          <p:nvSpPr>
            <p:cNvPr id="6" name="Freeform 92">
              <a:extLst>
                <a:ext uri="{FF2B5EF4-FFF2-40B4-BE49-F238E27FC236}">
                  <a16:creationId xmlns:a16="http://schemas.microsoft.com/office/drawing/2014/main" xmlns="" id="{52A379B7-A8AA-469F-8ACA-2D96C1754E7E}"/>
                </a:ext>
              </a:extLst>
            </p:cNvPr>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ea typeface="宋体" panose="02010600030101010101" pitchFamily="2" charset="-122"/>
              </a:endParaRPr>
            </a:p>
          </p:txBody>
        </p:sp>
      </p:grpSp>
      <p:grpSp>
        <p:nvGrpSpPr>
          <p:cNvPr id="7" name="组合 6">
            <a:extLst>
              <a:ext uri="{FF2B5EF4-FFF2-40B4-BE49-F238E27FC236}">
                <a16:creationId xmlns:a16="http://schemas.microsoft.com/office/drawing/2014/main" xmlns="" id="{0368B54F-62A1-4ABC-9F25-80E14457D0DF}"/>
              </a:ext>
            </a:extLst>
          </p:cNvPr>
          <p:cNvGrpSpPr/>
          <p:nvPr/>
        </p:nvGrpSpPr>
        <p:grpSpPr>
          <a:xfrm>
            <a:off x="5389677" y="3068960"/>
            <a:ext cx="1285817" cy="1285817"/>
            <a:chOff x="5290496" y="3068960"/>
            <a:chExt cx="1285817" cy="1285817"/>
          </a:xfrm>
        </p:grpSpPr>
        <p:sp>
          <p:nvSpPr>
            <p:cNvPr id="8" name="椭圆 7">
              <a:extLst>
                <a:ext uri="{FF2B5EF4-FFF2-40B4-BE49-F238E27FC236}">
                  <a16:creationId xmlns:a16="http://schemas.microsoft.com/office/drawing/2014/main" xmlns="" id="{63407535-54A5-406C-BF64-95E0F0C9CD9E}"/>
                </a:ext>
              </a:extLst>
            </p:cNvPr>
            <p:cNvSpPr/>
            <p:nvPr/>
          </p:nvSpPr>
          <p:spPr>
            <a:xfrm>
              <a:off x="5290496" y="3068960"/>
              <a:ext cx="1285817" cy="1285817"/>
            </a:xfrm>
            <a:prstGeom prst="ellipse">
              <a:avLst/>
            </a:prstGeom>
            <a:solidFill>
              <a:srgbClr val="E2B13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Calibri"/>
                <a:ea typeface="宋体" panose="02010600030101010101" pitchFamily="2" charset="-122"/>
                <a:cs typeface="+mn-cs"/>
              </a:endParaRPr>
            </a:p>
          </p:txBody>
        </p:sp>
        <p:sp>
          <p:nvSpPr>
            <p:cNvPr id="9" name="Freeform 90">
              <a:extLst>
                <a:ext uri="{FF2B5EF4-FFF2-40B4-BE49-F238E27FC236}">
                  <a16:creationId xmlns:a16="http://schemas.microsoft.com/office/drawing/2014/main" xmlns="" id="{F7F8AA59-108E-4299-ABBA-99596988D435}"/>
                </a:ext>
              </a:extLst>
            </p:cNvPr>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ea typeface="宋体" panose="02010600030101010101" pitchFamily="2" charset="-122"/>
              </a:endParaRPr>
            </a:p>
          </p:txBody>
        </p:sp>
      </p:grpSp>
      <p:grpSp>
        <p:nvGrpSpPr>
          <p:cNvPr id="10" name="组合 9">
            <a:extLst>
              <a:ext uri="{FF2B5EF4-FFF2-40B4-BE49-F238E27FC236}">
                <a16:creationId xmlns:a16="http://schemas.microsoft.com/office/drawing/2014/main" xmlns="" id="{2D2D4F09-38FD-45CF-93D0-DFDA56F38B7D}"/>
              </a:ext>
            </a:extLst>
          </p:cNvPr>
          <p:cNvGrpSpPr/>
          <p:nvPr/>
        </p:nvGrpSpPr>
        <p:grpSpPr>
          <a:xfrm>
            <a:off x="6556808" y="1877786"/>
            <a:ext cx="1512168" cy="1512168"/>
            <a:chOff x="6457627" y="1877786"/>
            <a:chExt cx="1512168" cy="1512168"/>
          </a:xfrm>
        </p:grpSpPr>
        <p:sp>
          <p:nvSpPr>
            <p:cNvPr id="11" name="椭圆 10">
              <a:extLst>
                <a:ext uri="{FF2B5EF4-FFF2-40B4-BE49-F238E27FC236}">
                  <a16:creationId xmlns:a16="http://schemas.microsoft.com/office/drawing/2014/main" xmlns="" id="{81591A9F-377F-481C-83FC-5EE229AC5954}"/>
                </a:ext>
              </a:extLst>
            </p:cNvPr>
            <p:cNvSpPr/>
            <p:nvPr/>
          </p:nvSpPr>
          <p:spPr>
            <a:xfrm>
              <a:off x="6457627" y="1877786"/>
              <a:ext cx="1512168" cy="1512168"/>
            </a:xfrm>
            <a:prstGeom prst="ellipse">
              <a:avLst/>
            </a:prstGeom>
            <a:solidFill>
              <a:srgbClr val="E2B13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12" name="Freeform 96">
              <a:extLst>
                <a:ext uri="{FF2B5EF4-FFF2-40B4-BE49-F238E27FC236}">
                  <a16:creationId xmlns:a16="http://schemas.microsoft.com/office/drawing/2014/main" xmlns="" id="{867D1564-FA2B-42CF-B6A5-8AF86A7FD94F}"/>
                </a:ext>
              </a:extLst>
            </p:cNvPr>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ea typeface="宋体" panose="02010600030101010101" pitchFamily="2" charset="-122"/>
              </a:endParaRPr>
            </a:p>
          </p:txBody>
        </p:sp>
      </p:grpSp>
      <p:sp>
        <p:nvSpPr>
          <p:cNvPr id="13" name="弧形 12">
            <a:extLst>
              <a:ext uri="{FF2B5EF4-FFF2-40B4-BE49-F238E27FC236}">
                <a16:creationId xmlns:a16="http://schemas.microsoft.com/office/drawing/2014/main" xmlns="" id="{DFD68984-5D81-41D7-B1A0-0762930BDAD4}"/>
              </a:ext>
            </a:extLst>
          </p:cNvPr>
          <p:cNvSpPr/>
          <p:nvPr/>
        </p:nvSpPr>
        <p:spPr>
          <a:xfrm rot="15231781">
            <a:off x="4275713" y="2142426"/>
            <a:ext cx="1328675" cy="1328675"/>
          </a:xfrm>
          <a:prstGeom prst="arc">
            <a:avLst>
              <a:gd name="adj1" fmla="val 10956006"/>
              <a:gd name="adj2" fmla="val 0"/>
            </a:avLst>
          </a:prstGeom>
          <a:noFill/>
          <a:ln w="19050" cap="flat" cmpd="sng" algn="ctr">
            <a:solidFill>
              <a:schemeClr val="bg1"/>
            </a:solidFill>
            <a:prstDash val="solid"/>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14" name="弧形 13">
            <a:extLst>
              <a:ext uri="{FF2B5EF4-FFF2-40B4-BE49-F238E27FC236}">
                <a16:creationId xmlns:a16="http://schemas.microsoft.com/office/drawing/2014/main" xmlns="" id="{74B574CD-243F-4803-9001-1E89E2097DAD}"/>
              </a:ext>
            </a:extLst>
          </p:cNvPr>
          <p:cNvSpPr/>
          <p:nvPr/>
        </p:nvSpPr>
        <p:spPr>
          <a:xfrm rot="8176387">
            <a:off x="5318376" y="3049638"/>
            <a:ext cx="1546686" cy="1546686"/>
          </a:xfrm>
          <a:prstGeom prst="arc">
            <a:avLst>
              <a:gd name="adj1" fmla="val 13244638"/>
              <a:gd name="adj2" fmla="val 56923"/>
            </a:avLst>
          </a:prstGeom>
          <a:noFill/>
          <a:ln w="19050" cap="flat" cmpd="sng" algn="ctr">
            <a:solidFill>
              <a:schemeClr val="bg1"/>
            </a:solidFill>
            <a:prstDash val="solid"/>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15" name="椭圆 14">
            <a:extLst>
              <a:ext uri="{FF2B5EF4-FFF2-40B4-BE49-F238E27FC236}">
                <a16:creationId xmlns:a16="http://schemas.microsoft.com/office/drawing/2014/main" xmlns="" id="{E117C00D-97FD-428E-A957-720D7C905CE7}"/>
              </a:ext>
            </a:extLst>
          </p:cNvPr>
          <p:cNvSpPr/>
          <p:nvPr/>
        </p:nvSpPr>
        <p:spPr>
          <a:xfrm>
            <a:off x="4760030" y="2009154"/>
            <a:ext cx="360040" cy="360040"/>
          </a:xfrm>
          <a:prstGeom prst="ellipse">
            <a:avLst/>
          </a:prstGeom>
          <a:solidFill>
            <a:srgbClr val="E2B13B">
              <a:alpha val="7411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16" name="标题 4">
            <a:extLst>
              <a:ext uri="{FF2B5EF4-FFF2-40B4-BE49-F238E27FC236}">
                <a16:creationId xmlns:a16="http://schemas.microsoft.com/office/drawing/2014/main" xmlns="" id="{6A05B203-36B1-4382-B77F-4ADEAF419650}"/>
              </a:ext>
            </a:extLst>
          </p:cNvPr>
          <p:cNvSpPr txBox="1">
            <a:spLocks/>
          </p:cNvSpPr>
          <p:nvPr/>
        </p:nvSpPr>
        <p:spPr>
          <a:xfrm>
            <a:off x="4717151" y="20198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01</a:t>
            </a:r>
          </a:p>
        </p:txBody>
      </p:sp>
      <p:sp>
        <p:nvSpPr>
          <p:cNvPr id="17" name="椭圆 16">
            <a:extLst>
              <a:ext uri="{FF2B5EF4-FFF2-40B4-BE49-F238E27FC236}">
                <a16:creationId xmlns:a16="http://schemas.microsoft.com/office/drawing/2014/main" xmlns="" id="{42E032FD-0D1F-42E8-AD09-C4BE31693BBE}"/>
              </a:ext>
            </a:extLst>
          </p:cNvPr>
          <p:cNvSpPr/>
          <p:nvPr/>
        </p:nvSpPr>
        <p:spPr>
          <a:xfrm>
            <a:off x="5289793" y="3994361"/>
            <a:ext cx="360040" cy="360040"/>
          </a:xfrm>
          <a:prstGeom prst="ellipse">
            <a:avLst/>
          </a:prstGeom>
          <a:solidFill>
            <a:srgbClr val="E2B13B">
              <a:alpha val="7411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18" name="标题 4">
            <a:extLst>
              <a:ext uri="{FF2B5EF4-FFF2-40B4-BE49-F238E27FC236}">
                <a16:creationId xmlns:a16="http://schemas.microsoft.com/office/drawing/2014/main" xmlns="" id="{A565C086-081E-4A7F-9AFC-468DACAAF9EC}"/>
              </a:ext>
            </a:extLst>
          </p:cNvPr>
          <p:cNvSpPr txBox="1">
            <a:spLocks/>
          </p:cNvSpPr>
          <p:nvPr/>
        </p:nvSpPr>
        <p:spPr>
          <a:xfrm>
            <a:off x="5246914" y="40050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02</a:t>
            </a:r>
          </a:p>
        </p:txBody>
      </p:sp>
      <p:sp>
        <p:nvSpPr>
          <p:cNvPr id="19" name="椭圆 18">
            <a:extLst>
              <a:ext uri="{FF2B5EF4-FFF2-40B4-BE49-F238E27FC236}">
                <a16:creationId xmlns:a16="http://schemas.microsoft.com/office/drawing/2014/main" xmlns="" id="{EE8FAF32-42BC-4C5F-BBD0-BA115F5E3129}"/>
              </a:ext>
            </a:extLst>
          </p:cNvPr>
          <p:cNvSpPr/>
          <p:nvPr/>
        </p:nvSpPr>
        <p:spPr>
          <a:xfrm>
            <a:off x="7378025" y="1628800"/>
            <a:ext cx="360040" cy="360040"/>
          </a:xfrm>
          <a:prstGeom prst="ellipse">
            <a:avLst/>
          </a:prstGeom>
          <a:solidFill>
            <a:srgbClr val="E2B13B">
              <a:alpha val="74118"/>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20" name="标题 4">
            <a:extLst>
              <a:ext uri="{FF2B5EF4-FFF2-40B4-BE49-F238E27FC236}">
                <a16:creationId xmlns:a16="http://schemas.microsoft.com/office/drawing/2014/main" xmlns="" id="{99A4B7C1-14C4-45F3-B07C-953D38C0E92B}"/>
              </a:ext>
            </a:extLst>
          </p:cNvPr>
          <p:cNvSpPr txBox="1">
            <a:spLocks/>
          </p:cNvSpPr>
          <p:nvPr/>
        </p:nvSpPr>
        <p:spPr>
          <a:xfrm>
            <a:off x="7335146" y="16395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03</a:t>
            </a:r>
          </a:p>
        </p:txBody>
      </p:sp>
      <p:sp>
        <p:nvSpPr>
          <p:cNvPr id="21" name="矩形 20">
            <a:extLst>
              <a:ext uri="{FF2B5EF4-FFF2-40B4-BE49-F238E27FC236}">
                <a16:creationId xmlns:a16="http://schemas.microsoft.com/office/drawing/2014/main" xmlns="" id="{7F5C993C-A6F6-4CD8-AD17-8ADA7EF54B14}"/>
              </a:ext>
            </a:extLst>
          </p:cNvPr>
          <p:cNvSpPr/>
          <p:nvPr/>
        </p:nvSpPr>
        <p:spPr>
          <a:xfrm>
            <a:off x="1633778" y="1938589"/>
            <a:ext cx="1551767" cy="369324"/>
          </a:xfrm>
          <a:prstGeom prst="rect">
            <a:avLst/>
          </a:prstGeom>
        </p:spPr>
        <p:txBody>
          <a:bodyPr wrap="square" lIns="91431" tIns="45716" rIns="91431" bIns="45716">
            <a:spAutoFit/>
          </a:bodyPr>
          <a:lstStyle/>
          <a:p>
            <a:pPr defTabSz="914400"/>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22" name="矩形 47">
            <a:extLst>
              <a:ext uri="{FF2B5EF4-FFF2-40B4-BE49-F238E27FC236}">
                <a16:creationId xmlns:a16="http://schemas.microsoft.com/office/drawing/2014/main" xmlns="" id="{DF0AA6FD-4F63-4E57-A2FA-E7CB907D80A1}"/>
              </a:ext>
            </a:extLst>
          </p:cNvPr>
          <p:cNvSpPr>
            <a:spLocks noChangeArrowheads="1"/>
          </p:cNvSpPr>
          <p:nvPr/>
        </p:nvSpPr>
        <p:spPr bwMode="auto">
          <a:xfrm>
            <a:off x="1633091" y="2239830"/>
            <a:ext cx="230425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微软雅黑" pitchFamily="34" charset="-122"/>
              </a:rPr>
              <a:t>在此录入上述图表的描述明，在此录入上述图表的描述说。</a:t>
            </a:r>
          </a:p>
        </p:txBody>
      </p:sp>
      <p:sp>
        <p:nvSpPr>
          <p:cNvPr id="23" name="矩形 22">
            <a:extLst>
              <a:ext uri="{FF2B5EF4-FFF2-40B4-BE49-F238E27FC236}">
                <a16:creationId xmlns:a16="http://schemas.microsoft.com/office/drawing/2014/main" xmlns="" id="{CE731E88-3A73-418D-A9B9-FABE5BA9AAD7}"/>
              </a:ext>
            </a:extLst>
          </p:cNvPr>
          <p:cNvSpPr/>
          <p:nvPr/>
        </p:nvSpPr>
        <p:spPr>
          <a:xfrm>
            <a:off x="3243407" y="4320428"/>
            <a:ext cx="1551767" cy="369324"/>
          </a:xfrm>
          <a:prstGeom prst="rect">
            <a:avLst/>
          </a:prstGeom>
        </p:spPr>
        <p:txBody>
          <a:bodyPr wrap="square" lIns="91431" tIns="45716" rIns="91431" bIns="45716">
            <a:spAutoFit/>
          </a:bodyPr>
          <a:lstStyle/>
          <a:p>
            <a:pPr defTabSz="914400"/>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24" name="矩形 47">
            <a:extLst>
              <a:ext uri="{FF2B5EF4-FFF2-40B4-BE49-F238E27FC236}">
                <a16:creationId xmlns:a16="http://schemas.microsoft.com/office/drawing/2014/main" xmlns="" id="{21B8CCAD-CBE8-4F5A-B3DB-F3FECCA0DAFA}"/>
              </a:ext>
            </a:extLst>
          </p:cNvPr>
          <p:cNvSpPr>
            <a:spLocks noChangeArrowheads="1"/>
          </p:cNvSpPr>
          <p:nvPr/>
        </p:nvSpPr>
        <p:spPr bwMode="auto">
          <a:xfrm>
            <a:off x="3242720" y="4621669"/>
            <a:ext cx="235081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微软雅黑" pitchFamily="34" charset="-122"/>
              </a:rPr>
              <a:t>在此录入上述图表的描述说明，在此录入上述图表的描述说明。</a:t>
            </a:r>
          </a:p>
        </p:txBody>
      </p:sp>
      <p:sp>
        <p:nvSpPr>
          <p:cNvPr id="25" name="矩形 24">
            <a:extLst>
              <a:ext uri="{FF2B5EF4-FFF2-40B4-BE49-F238E27FC236}">
                <a16:creationId xmlns:a16="http://schemas.microsoft.com/office/drawing/2014/main" xmlns="" id="{E9F2403B-061C-4C7E-B7E2-54C55C52B443}"/>
              </a:ext>
            </a:extLst>
          </p:cNvPr>
          <p:cNvSpPr/>
          <p:nvPr/>
        </p:nvSpPr>
        <p:spPr>
          <a:xfrm>
            <a:off x="8429703" y="2880268"/>
            <a:ext cx="1551767" cy="369324"/>
          </a:xfrm>
          <a:prstGeom prst="rect">
            <a:avLst/>
          </a:prstGeom>
        </p:spPr>
        <p:txBody>
          <a:bodyPr wrap="square" lIns="91431" tIns="45716" rIns="91431" bIns="45716">
            <a:spAutoFit/>
          </a:bodyPr>
          <a:lstStyle/>
          <a:p>
            <a:pPr defTabSz="914400"/>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26" name="矩形 47">
            <a:extLst>
              <a:ext uri="{FF2B5EF4-FFF2-40B4-BE49-F238E27FC236}">
                <a16:creationId xmlns:a16="http://schemas.microsoft.com/office/drawing/2014/main" xmlns="" id="{F7744C18-7D48-4ACD-942C-D6F0F20B1ED7}"/>
              </a:ext>
            </a:extLst>
          </p:cNvPr>
          <p:cNvSpPr>
            <a:spLocks noChangeArrowheads="1"/>
          </p:cNvSpPr>
          <p:nvPr/>
        </p:nvSpPr>
        <p:spPr bwMode="auto">
          <a:xfrm>
            <a:off x="8429016" y="3181509"/>
            <a:ext cx="227708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微软雅黑" pitchFamily="34" charset="-122"/>
              </a:rPr>
              <a:t>在此录入上述图表的描述说明，在此录入上述图表的描述说明。</a:t>
            </a:r>
          </a:p>
        </p:txBody>
      </p:sp>
      <p:sp>
        <p:nvSpPr>
          <p:cNvPr id="27" name="矩形 85">
            <a:extLst>
              <a:ext uri="{FF2B5EF4-FFF2-40B4-BE49-F238E27FC236}">
                <a16:creationId xmlns:a16="http://schemas.microsoft.com/office/drawing/2014/main" xmlns="" id="{E9190B9C-972D-46C1-9F3B-C07B2AA137DA}"/>
              </a:ext>
            </a:extLst>
          </p:cNvPr>
          <p:cNvSpPr>
            <a:spLocks noChangeArrowheads="1"/>
          </p:cNvSpPr>
          <p:nvPr/>
        </p:nvSpPr>
        <p:spPr bwMode="auto">
          <a:xfrm>
            <a:off x="7897787" y="4377432"/>
            <a:ext cx="309772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eaLnBrk="1" fontAlgn="auto" latinLnBrk="0" hangingPunct="1">
              <a:lnSpc>
                <a:spcPct val="100000"/>
              </a:lnSpc>
              <a:spcBef>
                <a:spcPct val="0"/>
              </a:spcBef>
              <a:spcAft>
                <a:spcPts val="0"/>
              </a:spcAft>
              <a:buClrTx/>
              <a:buSzTx/>
              <a:buFont typeface="Arial" charset="0"/>
              <a:buNone/>
              <a:tabLst/>
              <a:defRPr/>
            </a:pPr>
            <a:r>
              <a:rPr kumimoji="0" lang="zh-CN" altLang="en-US" sz="2200" b="1" i="0" u="none" strike="noStrike" kern="0" cap="none" spc="0" normalizeH="0" baseline="0" noProof="0" dirty="0">
                <a:ln>
                  <a:noFill/>
                </a:ln>
                <a:solidFill>
                  <a:schemeClr val="bg1"/>
                </a:solidFill>
                <a:effectLst/>
                <a:uLnTx/>
                <a:uFillTx/>
                <a:sym typeface="微软雅黑" pitchFamily="34" charset="-122"/>
              </a:rPr>
              <a:t>添加主要观点</a:t>
            </a:r>
            <a:endParaRPr kumimoji="0" lang="zh-CN" altLang="en-US" sz="2200" b="0" i="0" u="none" strike="noStrike" kern="0" cap="none" spc="0" normalizeH="0" baseline="0" noProof="0" dirty="0">
              <a:ln>
                <a:noFill/>
              </a:ln>
              <a:solidFill>
                <a:schemeClr val="bg1"/>
              </a:solidFill>
              <a:effectLst/>
              <a:uLnTx/>
              <a:uFillTx/>
              <a:latin typeface="Arial" charset="0"/>
              <a:ea typeface="宋体" pitchFamily="2" charset="-122"/>
              <a:sym typeface="Calibri" pitchFamily="34" charset="0"/>
            </a:endParaRPr>
          </a:p>
        </p:txBody>
      </p:sp>
      <p:sp>
        <p:nvSpPr>
          <p:cNvPr id="28" name="文本框 13">
            <a:extLst>
              <a:ext uri="{FF2B5EF4-FFF2-40B4-BE49-F238E27FC236}">
                <a16:creationId xmlns:a16="http://schemas.microsoft.com/office/drawing/2014/main" xmlns="" id="{98F4C018-83FF-4938-9F84-8334B7C80AF0}"/>
              </a:ext>
            </a:extLst>
          </p:cNvPr>
          <p:cNvSpPr txBox="1"/>
          <p:nvPr/>
        </p:nvSpPr>
        <p:spPr>
          <a:xfrm>
            <a:off x="7397072" y="4852326"/>
            <a:ext cx="3654168" cy="1384986"/>
          </a:xfrm>
          <a:prstGeom prst="rect">
            <a:avLst/>
          </a:prstGeom>
          <a:noFill/>
        </p:spPr>
        <p:txBody>
          <a:bodyPr wrap="square" lIns="91435" tIns="45716" rIns="91435" bIns="45716" rtlCol="0">
            <a:spAutoFit/>
          </a:bodyPr>
          <a:lstStyle/>
          <a:p>
            <a:pPr defTabSz="914400">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29" name="文本框 28">
            <a:extLst>
              <a:ext uri="{FF2B5EF4-FFF2-40B4-BE49-F238E27FC236}">
                <a16:creationId xmlns:a16="http://schemas.microsoft.com/office/drawing/2014/main" xmlns="" id="{6878C16A-4A51-4635-B688-83B60A9DF53B}"/>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30" name="圆角矩形 1">
            <a:extLst>
              <a:ext uri="{FF2B5EF4-FFF2-40B4-BE49-F238E27FC236}">
                <a16:creationId xmlns:a16="http://schemas.microsoft.com/office/drawing/2014/main" xmlns="" id="{1B9989D5-291B-417F-9629-F433ED3DB81C}"/>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71089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5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5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21"/>
                                        </p:tgtEl>
                                        <p:attrNameLst>
                                          <p:attrName>style.visibility</p:attrName>
                                        </p:attrNameLst>
                                      </p:cBhvr>
                                      <p:to>
                                        <p:strVal val="visible"/>
                                      </p:to>
                                    </p:set>
                                    <p:animEffect transition="in" filter="randombar(horizontal)">
                                      <p:cBhvr>
                                        <p:cTn id="58" dur="400"/>
                                        <p:tgtEl>
                                          <p:spTgt spid="21"/>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22"/>
                                        </p:tgtEl>
                                        <p:attrNameLst>
                                          <p:attrName>style.visibility</p:attrName>
                                        </p:attrNameLst>
                                      </p:cBhvr>
                                      <p:to>
                                        <p:strVal val="visible"/>
                                      </p:to>
                                    </p:set>
                                    <p:animEffect transition="in" filter="randombar(horizontal)">
                                      <p:cBhvr>
                                        <p:cTn id="61" dur="400"/>
                                        <p:tgtEl>
                                          <p:spTgt spid="22"/>
                                        </p:tgtEl>
                                      </p:cBhvr>
                                    </p:animEffect>
                                  </p:childTnLst>
                                </p:cTn>
                              </p:par>
                            </p:childTnLst>
                          </p:cTn>
                        </p:par>
                        <p:par>
                          <p:cTn id="62" fill="hold">
                            <p:stCondLst>
                              <p:cond delay="2400"/>
                            </p:stCondLst>
                            <p:childTnLst>
                              <p:par>
                                <p:cTn id="63" presetID="22" presetClass="entr" presetSubtype="1"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up)">
                                      <p:cBhvr>
                                        <p:cTn id="65" dur="500"/>
                                        <p:tgtEl>
                                          <p:spTgt spid="13"/>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23"/>
                                        </p:tgtEl>
                                        <p:attrNameLst>
                                          <p:attrName>style.visibility</p:attrName>
                                        </p:attrNameLst>
                                      </p:cBhvr>
                                      <p:to>
                                        <p:strVal val="visible"/>
                                      </p:to>
                                    </p:set>
                                    <p:animEffect transition="in" filter="randombar(horizontal)">
                                      <p:cBhvr>
                                        <p:cTn id="68" dur="400"/>
                                        <p:tgtEl>
                                          <p:spTgt spid="23"/>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24"/>
                                        </p:tgtEl>
                                        <p:attrNameLst>
                                          <p:attrName>style.visibility</p:attrName>
                                        </p:attrNameLst>
                                      </p:cBhvr>
                                      <p:to>
                                        <p:strVal val="visible"/>
                                      </p:to>
                                    </p:set>
                                    <p:animEffect transition="in" filter="randombar(horizontal)">
                                      <p:cBhvr>
                                        <p:cTn id="71" dur="400"/>
                                        <p:tgtEl>
                                          <p:spTgt spid="24"/>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left)">
                                      <p:cBhvr>
                                        <p:cTn id="75" dur="500"/>
                                        <p:tgtEl>
                                          <p:spTgt spid="14"/>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25"/>
                                        </p:tgtEl>
                                        <p:attrNameLst>
                                          <p:attrName>style.visibility</p:attrName>
                                        </p:attrNameLst>
                                      </p:cBhvr>
                                      <p:to>
                                        <p:strVal val="visible"/>
                                      </p:to>
                                    </p:set>
                                    <p:animEffect transition="in" filter="randombar(horizontal)">
                                      <p:cBhvr>
                                        <p:cTn id="78" dur="400"/>
                                        <p:tgtEl>
                                          <p:spTgt spid="25"/>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26"/>
                                        </p:tgtEl>
                                        <p:attrNameLst>
                                          <p:attrName>style.visibility</p:attrName>
                                        </p:attrNameLst>
                                      </p:cBhvr>
                                      <p:to>
                                        <p:strVal val="visible"/>
                                      </p:to>
                                    </p:set>
                                    <p:animEffect transition="in" filter="randombar(horizontal)">
                                      <p:cBhvr>
                                        <p:cTn id="81" dur="400"/>
                                        <p:tgtEl>
                                          <p:spTgt spid="26"/>
                                        </p:tgtEl>
                                      </p:cBhvr>
                                    </p:animEffect>
                                  </p:childTnLst>
                                </p:cTn>
                              </p:par>
                            </p:childTnLst>
                          </p:cTn>
                        </p:par>
                        <p:par>
                          <p:cTn id="82" fill="hold">
                            <p:stCondLst>
                              <p:cond delay="4200"/>
                            </p:stCondLst>
                            <p:childTnLst>
                              <p:par>
                                <p:cTn id="83" presetID="22" presetClass="entr" presetSubtype="2"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wipe(right)">
                                      <p:cBhvr>
                                        <p:cTn id="85" dur="500"/>
                                        <p:tgtEl>
                                          <p:spTgt spid="27"/>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right)">
                                      <p:cBhvr>
                                        <p:cTn id="88"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3" grpId="0" animBg="1"/>
      <p:bldP spid="14" grpId="0" animBg="1"/>
      <p:bldP spid="15" grpId="0" animBg="1"/>
      <p:bldP spid="16" grpId="0"/>
      <p:bldP spid="17" grpId="0" animBg="1"/>
      <p:bldP spid="18" grpId="0"/>
      <p:bldP spid="19" grpId="0" animBg="1"/>
      <p:bldP spid="20" grpId="0"/>
      <p:bldP spid="21" grpId="0"/>
      <p:bldP spid="22" grpId="0"/>
      <p:bldP spid="23" grpId="0"/>
      <p:bldP spid="24" grpId="0"/>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7">
            <a:extLst>
              <a:ext uri="{FF2B5EF4-FFF2-40B4-BE49-F238E27FC236}">
                <a16:creationId xmlns:a16="http://schemas.microsoft.com/office/drawing/2014/main" xmlns="" id="{7F129348-6C88-4418-B4D1-4F0639007EFA}"/>
              </a:ext>
            </a:extLst>
          </p:cNvPr>
          <p:cNvSpPr>
            <a:spLocks noChangeArrowheads="1"/>
          </p:cNvSpPr>
          <p:nvPr/>
        </p:nvSpPr>
        <p:spPr bwMode="auto">
          <a:xfrm>
            <a:off x="1494274" y="5339890"/>
            <a:ext cx="92034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p>
        </p:txBody>
      </p:sp>
      <p:grpSp>
        <p:nvGrpSpPr>
          <p:cNvPr id="3" name="组合 2">
            <a:extLst>
              <a:ext uri="{FF2B5EF4-FFF2-40B4-BE49-F238E27FC236}">
                <a16:creationId xmlns:a16="http://schemas.microsoft.com/office/drawing/2014/main" xmlns="" id="{2C072D95-193A-478F-B078-E0C29768A06D}"/>
              </a:ext>
            </a:extLst>
          </p:cNvPr>
          <p:cNvGrpSpPr/>
          <p:nvPr/>
        </p:nvGrpSpPr>
        <p:grpSpPr>
          <a:xfrm>
            <a:off x="1808962" y="1522299"/>
            <a:ext cx="4082454" cy="136082"/>
            <a:chOff x="1507396" y="1628800"/>
            <a:chExt cx="4320480" cy="144016"/>
          </a:xfrm>
        </p:grpSpPr>
        <p:cxnSp>
          <p:nvCxnSpPr>
            <p:cNvPr id="4" name="直接连接符 3">
              <a:extLst>
                <a:ext uri="{FF2B5EF4-FFF2-40B4-BE49-F238E27FC236}">
                  <a16:creationId xmlns:a16="http://schemas.microsoft.com/office/drawing/2014/main" xmlns="" id="{87B1EEC9-4912-4D22-B678-E040066B3CF7}"/>
                </a:ext>
              </a:extLst>
            </p:cNvPr>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xmlns="" id="{96058F93-3330-4D21-858D-E1BA5A17C038}"/>
                </a:ext>
              </a:extLst>
            </p:cNvPr>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a16="http://schemas.microsoft.com/office/drawing/2014/main" xmlns="" id="{FA62F64D-9CB9-4407-BCF8-124C9812248F}"/>
                </a:ext>
              </a:extLst>
            </p:cNvPr>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xmlns="" id="{A8101AEF-883A-4D6B-B65C-46383CD7D919}"/>
                </a:ext>
              </a:extLst>
            </p:cNvPr>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F8183D80-AE3E-4739-A26F-7B30A655D2E5}"/>
                </a:ext>
              </a:extLst>
            </p:cNvPr>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6B5ABB71-92AC-497A-AE7B-44406F560166}"/>
                </a:ext>
              </a:extLst>
            </p:cNvPr>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68A2E26D-A7C6-4BFF-AE01-9877E4DA3889}"/>
                </a:ext>
              </a:extLst>
            </p:cNvPr>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D31D77B9-56FC-4492-8BC9-2D23AA90BDC9}"/>
                </a:ext>
              </a:extLst>
            </p:cNvPr>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B0685899-C7BE-4B96-8509-6674A0500160}"/>
                </a:ext>
              </a:extLst>
            </p:cNvPr>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4B11E527-6E29-46D7-B496-E63CF8E1355A}"/>
                </a:ext>
              </a:extLst>
            </p:cNvPr>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AE2EE9EC-DC80-4031-9141-83FD1DFDBA50}"/>
                </a:ext>
              </a:extLst>
            </p:cNvPr>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a:extLst>
              <a:ext uri="{FF2B5EF4-FFF2-40B4-BE49-F238E27FC236}">
                <a16:creationId xmlns:a16="http://schemas.microsoft.com/office/drawing/2014/main" xmlns="" id="{D46F6D82-6E2C-4F8D-89F4-56FF20FB6801}"/>
              </a:ext>
            </a:extLst>
          </p:cNvPr>
          <p:cNvGrpSpPr/>
          <p:nvPr/>
        </p:nvGrpSpPr>
        <p:grpSpPr>
          <a:xfrm>
            <a:off x="6416181" y="1522299"/>
            <a:ext cx="4082454" cy="136082"/>
            <a:chOff x="1507396" y="1628800"/>
            <a:chExt cx="4320480" cy="144016"/>
          </a:xfrm>
        </p:grpSpPr>
        <p:cxnSp>
          <p:nvCxnSpPr>
            <p:cNvPr id="16" name="直接连接符 15">
              <a:extLst>
                <a:ext uri="{FF2B5EF4-FFF2-40B4-BE49-F238E27FC236}">
                  <a16:creationId xmlns:a16="http://schemas.microsoft.com/office/drawing/2014/main" xmlns="" id="{8E35AEDA-7F67-4264-A635-814C4433CB4F}"/>
                </a:ext>
              </a:extLst>
            </p:cNvPr>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B1880C5F-9605-49A4-B488-F4FF03CAD6F8}"/>
                </a:ext>
              </a:extLst>
            </p:cNvPr>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A2017A1E-DF13-41D7-8D53-D29D27FC3C7A}"/>
                </a:ext>
              </a:extLst>
            </p:cNvPr>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xmlns="" id="{17008270-3A0E-41CA-A617-ACF24BDF2EC9}"/>
                </a:ext>
              </a:extLst>
            </p:cNvPr>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xmlns="" id="{FA287F54-4C00-43ED-BD1C-26A1B4823FDE}"/>
                </a:ext>
              </a:extLst>
            </p:cNvPr>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17AE3402-F70C-4276-93E2-454C4E7F02C9}"/>
                </a:ext>
              </a:extLst>
            </p:cNvPr>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xmlns="" id="{A00A8F48-5CCC-4852-9899-D35EF5196BA3}"/>
                </a:ext>
              </a:extLst>
            </p:cNvPr>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C2BD93E8-38B9-4744-BF23-28381B112A32}"/>
                </a:ext>
              </a:extLst>
            </p:cNvPr>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2E3573E7-8187-4F77-9154-167C51DA30D1}"/>
                </a:ext>
              </a:extLst>
            </p:cNvPr>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xmlns="" id="{3D6852E5-EC08-4FC0-A183-5F7EA58BE7E5}"/>
                </a:ext>
              </a:extLst>
            </p:cNvPr>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08FED864-3B96-4068-A695-C3DFDF319C8A}"/>
                </a:ext>
              </a:extLst>
            </p:cNvPr>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132">
            <a:extLst>
              <a:ext uri="{FF2B5EF4-FFF2-40B4-BE49-F238E27FC236}">
                <a16:creationId xmlns:a16="http://schemas.microsoft.com/office/drawing/2014/main" xmlns="" id="{0850BE08-B5BB-4B47-8625-EEBA90BA568A}"/>
              </a:ext>
            </a:extLst>
          </p:cNvPr>
          <p:cNvSpPr txBox="1"/>
          <p:nvPr/>
        </p:nvSpPr>
        <p:spPr>
          <a:xfrm>
            <a:off x="5712147"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10</a:t>
            </a:r>
            <a:endParaRPr lang="zh-CN" altLang="en-US" sz="1134">
              <a:solidFill>
                <a:schemeClr val="bg1"/>
              </a:solidFill>
              <a:latin typeface="Impact MT Std" pitchFamily="34" charset="0"/>
              <a:ea typeface="微软雅黑" pitchFamily="34" charset="-122"/>
            </a:endParaRPr>
          </a:p>
        </p:txBody>
      </p:sp>
      <p:sp>
        <p:nvSpPr>
          <p:cNvPr id="28" name="TextBox 133">
            <a:extLst>
              <a:ext uri="{FF2B5EF4-FFF2-40B4-BE49-F238E27FC236}">
                <a16:creationId xmlns:a16="http://schemas.microsoft.com/office/drawing/2014/main" xmlns="" id="{8DD5E038-0255-459C-B97B-F40D56BF25C0}"/>
              </a:ext>
            </a:extLst>
          </p:cNvPr>
          <p:cNvSpPr txBox="1"/>
          <p:nvPr/>
        </p:nvSpPr>
        <p:spPr>
          <a:xfrm>
            <a:off x="5265739" y="1260563"/>
            <a:ext cx="33695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20</a:t>
            </a:r>
            <a:endParaRPr lang="zh-CN" altLang="en-US" sz="1134">
              <a:solidFill>
                <a:schemeClr val="bg1"/>
              </a:solidFill>
              <a:latin typeface="Impact MT Std" pitchFamily="34" charset="0"/>
              <a:ea typeface="微软雅黑" pitchFamily="34" charset="-122"/>
            </a:endParaRPr>
          </a:p>
        </p:txBody>
      </p:sp>
      <p:sp>
        <p:nvSpPr>
          <p:cNvPr id="29" name="TextBox 134">
            <a:extLst>
              <a:ext uri="{FF2B5EF4-FFF2-40B4-BE49-F238E27FC236}">
                <a16:creationId xmlns:a16="http://schemas.microsoft.com/office/drawing/2014/main" xmlns="" id="{0E54FFBB-52E7-4754-AAE6-AC7153BF4F6E}"/>
              </a:ext>
            </a:extLst>
          </p:cNvPr>
          <p:cNvSpPr txBox="1"/>
          <p:nvPr/>
        </p:nvSpPr>
        <p:spPr>
          <a:xfrm>
            <a:off x="4812133" y="1260563"/>
            <a:ext cx="340158"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30</a:t>
            </a:r>
            <a:endParaRPr lang="zh-CN" altLang="en-US" sz="1134">
              <a:solidFill>
                <a:schemeClr val="bg1"/>
              </a:solidFill>
              <a:latin typeface="Impact MT Std" pitchFamily="34" charset="0"/>
              <a:ea typeface="微软雅黑" pitchFamily="34" charset="-122"/>
            </a:endParaRPr>
          </a:p>
        </p:txBody>
      </p:sp>
      <p:sp>
        <p:nvSpPr>
          <p:cNvPr id="30" name="TextBox 135">
            <a:extLst>
              <a:ext uri="{FF2B5EF4-FFF2-40B4-BE49-F238E27FC236}">
                <a16:creationId xmlns:a16="http://schemas.microsoft.com/office/drawing/2014/main" xmlns="" id="{C664C6A9-BF39-41AC-B847-B2E1DB12C5F5}"/>
              </a:ext>
            </a:extLst>
          </p:cNvPr>
          <p:cNvSpPr txBox="1"/>
          <p:nvPr/>
        </p:nvSpPr>
        <p:spPr>
          <a:xfrm>
            <a:off x="4358528" y="1260563"/>
            <a:ext cx="335348"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40</a:t>
            </a:r>
            <a:endParaRPr lang="zh-CN" altLang="en-US" sz="1134">
              <a:solidFill>
                <a:schemeClr val="bg1"/>
              </a:solidFill>
              <a:latin typeface="Impact MT Std" pitchFamily="34" charset="0"/>
              <a:ea typeface="微软雅黑" pitchFamily="34" charset="-122"/>
            </a:endParaRPr>
          </a:p>
        </p:txBody>
      </p:sp>
      <p:sp>
        <p:nvSpPr>
          <p:cNvPr id="31" name="TextBox 136">
            <a:extLst>
              <a:ext uri="{FF2B5EF4-FFF2-40B4-BE49-F238E27FC236}">
                <a16:creationId xmlns:a16="http://schemas.microsoft.com/office/drawing/2014/main" xmlns="" id="{E27F7A4E-EA60-4BA7-92B4-B0B2332281A8}"/>
              </a:ext>
            </a:extLst>
          </p:cNvPr>
          <p:cNvSpPr txBox="1"/>
          <p:nvPr/>
        </p:nvSpPr>
        <p:spPr>
          <a:xfrm>
            <a:off x="3904922"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50</a:t>
            </a:r>
            <a:endParaRPr lang="zh-CN" altLang="en-US" sz="1134">
              <a:solidFill>
                <a:schemeClr val="bg1"/>
              </a:solidFill>
              <a:latin typeface="Impact MT Std" pitchFamily="34" charset="0"/>
              <a:ea typeface="微软雅黑" pitchFamily="34" charset="-122"/>
            </a:endParaRPr>
          </a:p>
        </p:txBody>
      </p:sp>
      <p:sp>
        <p:nvSpPr>
          <p:cNvPr id="32" name="TextBox 137">
            <a:extLst>
              <a:ext uri="{FF2B5EF4-FFF2-40B4-BE49-F238E27FC236}">
                <a16:creationId xmlns:a16="http://schemas.microsoft.com/office/drawing/2014/main" xmlns="" id="{1CA0F1ED-FB94-4D4B-97C6-E6D5D933366D}"/>
              </a:ext>
            </a:extLst>
          </p:cNvPr>
          <p:cNvSpPr txBox="1"/>
          <p:nvPr/>
        </p:nvSpPr>
        <p:spPr>
          <a:xfrm>
            <a:off x="3451316"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60</a:t>
            </a:r>
            <a:endParaRPr lang="zh-CN" altLang="en-US" sz="1134">
              <a:solidFill>
                <a:schemeClr val="bg1"/>
              </a:solidFill>
              <a:latin typeface="Impact MT Std" pitchFamily="34" charset="0"/>
              <a:ea typeface="微软雅黑" pitchFamily="34" charset="-122"/>
            </a:endParaRPr>
          </a:p>
        </p:txBody>
      </p:sp>
      <p:sp>
        <p:nvSpPr>
          <p:cNvPr id="33" name="TextBox 138">
            <a:extLst>
              <a:ext uri="{FF2B5EF4-FFF2-40B4-BE49-F238E27FC236}">
                <a16:creationId xmlns:a16="http://schemas.microsoft.com/office/drawing/2014/main" xmlns="" id="{010A1A5E-78F3-43D5-8FAB-B9AF40B946E9}"/>
              </a:ext>
            </a:extLst>
          </p:cNvPr>
          <p:cNvSpPr txBox="1"/>
          <p:nvPr/>
        </p:nvSpPr>
        <p:spPr>
          <a:xfrm>
            <a:off x="2997711"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70</a:t>
            </a:r>
            <a:endParaRPr lang="zh-CN" altLang="en-US" sz="1134">
              <a:solidFill>
                <a:schemeClr val="bg1"/>
              </a:solidFill>
              <a:latin typeface="Impact MT Std" pitchFamily="34" charset="0"/>
              <a:ea typeface="微软雅黑" pitchFamily="34" charset="-122"/>
            </a:endParaRPr>
          </a:p>
        </p:txBody>
      </p:sp>
      <p:sp>
        <p:nvSpPr>
          <p:cNvPr id="34" name="TextBox 139">
            <a:extLst>
              <a:ext uri="{FF2B5EF4-FFF2-40B4-BE49-F238E27FC236}">
                <a16:creationId xmlns:a16="http://schemas.microsoft.com/office/drawing/2014/main" xmlns="" id="{D60F90AA-8891-42A6-829D-9F4F293044DD}"/>
              </a:ext>
            </a:extLst>
          </p:cNvPr>
          <p:cNvSpPr txBox="1"/>
          <p:nvPr/>
        </p:nvSpPr>
        <p:spPr>
          <a:xfrm>
            <a:off x="2544105"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80</a:t>
            </a:r>
            <a:endParaRPr lang="zh-CN" altLang="en-US" sz="1134">
              <a:solidFill>
                <a:schemeClr val="bg1"/>
              </a:solidFill>
              <a:latin typeface="Impact MT Std" pitchFamily="34" charset="0"/>
              <a:ea typeface="微软雅黑" pitchFamily="34" charset="-122"/>
            </a:endParaRPr>
          </a:p>
        </p:txBody>
      </p:sp>
      <p:sp>
        <p:nvSpPr>
          <p:cNvPr id="35" name="TextBox 140">
            <a:extLst>
              <a:ext uri="{FF2B5EF4-FFF2-40B4-BE49-F238E27FC236}">
                <a16:creationId xmlns:a16="http://schemas.microsoft.com/office/drawing/2014/main" xmlns="" id="{6BB11665-75F3-4040-9AB1-B673AED861C2}"/>
              </a:ext>
            </a:extLst>
          </p:cNvPr>
          <p:cNvSpPr txBox="1"/>
          <p:nvPr/>
        </p:nvSpPr>
        <p:spPr>
          <a:xfrm>
            <a:off x="2090499"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90</a:t>
            </a:r>
            <a:endParaRPr lang="zh-CN" altLang="en-US" sz="1134">
              <a:solidFill>
                <a:schemeClr val="bg1"/>
              </a:solidFill>
              <a:latin typeface="Impact MT Std" pitchFamily="34" charset="0"/>
              <a:ea typeface="微软雅黑" pitchFamily="34" charset="-122"/>
            </a:endParaRPr>
          </a:p>
        </p:txBody>
      </p:sp>
      <p:sp>
        <p:nvSpPr>
          <p:cNvPr id="36" name="TextBox 141">
            <a:extLst>
              <a:ext uri="{FF2B5EF4-FFF2-40B4-BE49-F238E27FC236}">
                <a16:creationId xmlns:a16="http://schemas.microsoft.com/office/drawing/2014/main" xmlns="" id="{1933722D-4737-4D1D-8BAF-739174823DF3}"/>
              </a:ext>
            </a:extLst>
          </p:cNvPr>
          <p:cNvSpPr txBox="1"/>
          <p:nvPr/>
        </p:nvSpPr>
        <p:spPr>
          <a:xfrm>
            <a:off x="1594482" y="1260563"/>
            <a:ext cx="405880"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100</a:t>
            </a:r>
            <a:endParaRPr lang="zh-CN" altLang="en-US" sz="1134">
              <a:solidFill>
                <a:schemeClr val="bg1"/>
              </a:solidFill>
              <a:latin typeface="Impact MT Std" pitchFamily="34" charset="0"/>
              <a:ea typeface="微软雅黑" pitchFamily="34" charset="-122"/>
            </a:endParaRPr>
          </a:p>
        </p:txBody>
      </p:sp>
      <p:sp>
        <p:nvSpPr>
          <p:cNvPr id="37" name="TextBox 142">
            <a:extLst>
              <a:ext uri="{FF2B5EF4-FFF2-40B4-BE49-F238E27FC236}">
                <a16:creationId xmlns:a16="http://schemas.microsoft.com/office/drawing/2014/main" xmlns="" id="{947A52BF-5B5F-4B80-98BD-54A44F24AB8C}"/>
              </a:ext>
            </a:extLst>
          </p:cNvPr>
          <p:cNvSpPr txBox="1"/>
          <p:nvPr/>
        </p:nvSpPr>
        <p:spPr>
          <a:xfrm>
            <a:off x="6246124"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10</a:t>
            </a:r>
            <a:endParaRPr lang="zh-CN" altLang="en-US" sz="1134">
              <a:solidFill>
                <a:schemeClr val="bg1"/>
              </a:solidFill>
              <a:latin typeface="Impact MT Std" pitchFamily="34" charset="0"/>
              <a:ea typeface="微软雅黑" pitchFamily="34" charset="-122"/>
            </a:endParaRPr>
          </a:p>
        </p:txBody>
      </p:sp>
      <p:sp>
        <p:nvSpPr>
          <p:cNvPr id="38" name="TextBox 143">
            <a:extLst>
              <a:ext uri="{FF2B5EF4-FFF2-40B4-BE49-F238E27FC236}">
                <a16:creationId xmlns:a16="http://schemas.microsoft.com/office/drawing/2014/main" xmlns="" id="{E926D34E-F5B7-4711-A3E9-0B239A699155}"/>
              </a:ext>
            </a:extLst>
          </p:cNvPr>
          <p:cNvSpPr txBox="1"/>
          <p:nvPr/>
        </p:nvSpPr>
        <p:spPr>
          <a:xfrm>
            <a:off x="6697719" y="1260563"/>
            <a:ext cx="33695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20</a:t>
            </a:r>
            <a:endParaRPr lang="zh-CN" altLang="en-US" sz="1134">
              <a:solidFill>
                <a:schemeClr val="bg1"/>
              </a:solidFill>
              <a:latin typeface="Impact MT Std" pitchFamily="34" charset="0"/>
              <a:ea typeface="微软雅黑" pitchFamily="34" charset="-122"/>
            </a:endParaRPr>
          </a:p>
        </p:txBody>
      </p:sp>
      <p:sp>
        <p:nvSpPr>
          <p:cNvPr id="39" name="TextBox 144">
            <a:extLst>
              <a:ext uri="{FF2B5EF4-FFF2-40B4-BE49-F238E27FC236}">
                <a16:creationId xmlns:a16="http://schemas.microsoft.com/office/drawing/2014/main" xmlns="" id="{DCB187D7-0704-481E-B0DE-4BE7A4083F4D}"/>
              </a:ext>
            </a:extLst>
          </p:cNvPr>
          <p:cNvSpPr txBox="1"/>
          <p:nvPr/>
        </p:nvSpPr>
        <p:spPr>
          <a:xfrm>
            <a:off x="7151324" y="1260563"/>
            <a:ext cx="340158"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30</a:t>
            </a:r>
            <a:endParaRPr lang="zh-CN" altLang="en-US" sz="1134">
              <a:solidFill>
                <a:schemeClr val="bg1"/>
              </a:solidFill>
              <a:latin typeface="Impact MT Std" pitchFamily="34" charset="0"/>
              <a:ea typeface="微软雅黑" pitchFamily="34" charset="-122"/>
            </a:endParaRPr>
          </a:p>
        </p:txBody>
      </p:sp>
      <p:sp>
        <p:nvSpPr>
          <p:cNvPr id="40" name="TextBox 145">
            <a:extLst>
              <a:ext uri="{FF2B5EF4-FFF2-40B4-BE49-F238E27FC236}">
                <a16:creationId xmlns:a16="http://schemas.microsoft.com/office/drawing/2014/main" xmlns="" id="{F7673D6F-6320-4F00-B2C6-578726CA52CD}"/>
              </a:ext>
            </a:extLst>
          </p:cNvPr>
          <p:cNvSpPr txBox="1"/>
          <p:nvPr/>
        </p:nvSpPr>
        <p:spPr>
          <a:xfrm>
            <a:off x="7604930" y="1260563"/>
            <a:ext cx="335348"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40</a:t>
            </a:r>
            <a:endParaRPr lang="zh-CN" altLang="en-US" sz="1134">
              <a:solidFill>
                <a:schemeClr val="bg1"/>
              </a:solidFill>
              <a:latin typeface="Impact MT Std" pitchFamily="34" charset="0"/>
              <a:ea typeface="微软雅黑" pitchFamily="34" charset="-122"/>
            </a:endParaRPr>
          </a:p>
        </p:txBody>
      </p:sp>
      <p:sp>
        <p:nvSpPr>
          <p:cNvPr id="41" name="TextBox 146">
            <a:extLst>
              <a:ext uri="{FF2B5EF4-FFF2-40B4-BE49-F238E27FC236}">
                <a16:creationId xmlns:a16="http://schemas.microsoft.com/office/drawing/2014/main" xmlns="" id="{14A96753-2A36-4070-976E-193536CB26D2}"/>
              </a:ext>
            </a:extLst>
          </p:cNvPr>
          <p:cNvSpPr txBox="1"/>
          <p:nvPr/>
        </p:nvSpPr>
        <p:spPr>
          <a:xfrm>
            <a:off x="8058536"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50</a:t>
            </a:r>
            <a:endParaRPr lang="zh-CN" altLang="en-US" sz="1134">
              <a:solidFill>
                <a:schemeClr val="bg1"/>
              </a:solidFill>
              <a:latin typeface="Impact MT Std" pitchFamily="34" charset="0"/>
              <a:ea typeface="微软雅黑" pitchFamily="34" charset="-122"/>
            </a:endParaRPr>
          </a:p>
        </p:txBody>
      </p:sp>
      <p:sp>
        <p:nvSpPr>
          <p:cNvPr id="42" name="TextBox 147">
            <a:extLst>
              <a:ext uri="{FF2B5EF4-FFF2-40B4-BE49-F238E27FC236}">
                <a16:creationId xmlns:a16="http://schemas.microsoft.com/office/drawing/2014/main" xmlns="" id="{89DA7BE2-513B-4EA9-8FE7-4B306588707A}"/>
              </a:ext>
            </a:extLst>
          </p:cNvPr>
          <p:cNvSpPr txBox="1"/>
          <p:nvPr/>
        </p:nvSpPr>
        <p:spPr>
          <a:xfrm>
            <a:off x="8512141"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60</a:t>
            </a:r>
            <a:endParaRPr lang="zh-CN" altLang="en-US" sz="1134">
              <a:solidFill>
                <a:schemeClr val="bg1"/>
              </a:solidFill>
              <a:latin typeface="Impact MT Std" pitchFamily="34" charset="0"/>
              <a:ea typeface="微软雅黑" pitchFamily="34" charset="-122"/>
            </a:endParaRPr>
          </a:p>
        </p:txBody>
      </p:sp>
      <p:sp>
        <p:nvSpPr>
          <p:cNvPr id="43" name="TextBox 148">
            <a:extLst>
              <a:ext uri="{FF2B5EF4-FFF2-40B4-BE49-F238E27FC236}">
                <a16:creationId xmlns:a16="http://schemas.microsoft.com/office/drawing/2014/main" xmlns="" id="{51E140AC-60C5-464A-9119-F0E52DBDBFE8}"/>
              </a:ext>
            </a:extLst>
          </p:cNvPr>
          <p:cNvSpPr txBox="1"/>
          <p:nvPr/>
        </p:nvSpPr>
        <p:spPr>
          <a:xfrm>
            <a:off x="8965747"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70</a:t>
            </a:r>
            <a:endParaRPr lang="zh-CN" altLang="en-US" sz="1134">
              <a:solidFill>
                <a:schemeClr val="bg1"/>
              </a:solidFill>
              <a:latin typeface="Impact MT Std" pitchFamily="34" charset="0"/>
              <a:ea typeface="微软雅黑" pitchFamily="34" charset="-122"/>
            </a:endParaRPr>
          </a:p>
        </p:txBody>
      </p:sp>
      <p:sp>
        <p:nvSpPr>
          <p:cNvPr id="44" name="TextBox 149">
            <a:extLst>
              <a:ext uri="{FF2B5EF4-FFF2-40B4-BE49-F238E27FC236}">
                <a16:creationId xmlns:a16="http://schemas.microsoft.com/office/drawing/2014/main" xmlns="" id="{0960017A-8CD1-4B69-8287-3374A21E565B}"/>
              </a:ext>
            </a:extLst>
          </p:cNvPr>
          <p:cNvSpPr txBox="1"/>
          <p:nvPr/>
        </p:nvSpPr>
        <p:spPr>
          <a:xfrm>
            <a:off x="9419352"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80</a:t>
            </a:r>
            <a:endParaRPr lang="zh-CN" altLang="en-US" sz="1134">
              <a:solidFill>
                <a:schemeClr val="bg1"/>
              </a:solidFill>
              <a:latin typeface="Impact MT Std" pitchFamily="34" charset="0"/>
              <a:ea typeface="微软雅黑" pitchFamily="34" charset="-122"/>
            </a:endParaRPr>
          </a:p>
        </p:txBody>
      </p:sp>
      <p:sp>
        <p:nvSpPr>
          <p:cNvPr id="45" name="TextBox 150">
            <a:extLst>
              <a:ext uri="{FF2B5EF4-FFF2-40B4-BE49-F238E27FC236}">
                <a16:creationId xmlns:a16="http://schemas.microsoft.com/office/drawing/2014/main" xmlns="" id="{E0B4F486-6167-4045-81D3-47BBC44110B4}"/>
              </a:ext>
            </a:extLst>
          </p:cNvPr>
          <p:cNvSpPr txBox="1"/>
          <p:nvPr/>
        </p:nvSpPr>
        <p:spPr>
          <a:xfrm>
            <a:off x="9872958" y="1260563"/>
            <a:ext cx="332142" cy="266868"/>
          </a:xfrm>
          <a:prstGeom prst="rect">
            <a:avLst/>
          </a:prstGeom>
          <a:noFill/>
        </p:spPr>
        <p:txBody>
          <a:bodyPr wrap="none" rtlCol="0">
            <a:spAutoFit/>
          </a:bodyPr>
          <a:lstStyle/>
          <a:p>
            <a:r>
              <a:rPr lang="en-US" altLang="zh-CN" sz="1134">
                <a:solidFill>
                  <a:schemeClr val="bg1"/>
                </a:solidFill>
                <a:latin typeface="Impact MT Std" pitchFamily="34" charset="0"/>
                <a:ea typeface="微软雅黑" pitchFamily="34" charset="-122"/>
              </a:rPr>
              <a:t>90</a:t>
            </a:r>
            <a:endParaRPr lang="zh-CN" altLang="en-US" sz="1134">
              <a:solidFill>
                <a:schemeClr val="bg1"/>
              </a:solidFill>
              <a:latin typeface="Impact MT Std" pitchFamily="34" charset="0"/>
              <a:ea typeface="微软雅黑" pitchFamily="34" charset="-122"/>
            </a:endParaRPr>
          </a:p>
        </p:txBody>
      </p:sp>
      <p:sp>
        <p:nvSpPr>
          <p:cNvPr id="46" name="TextBox 151">
            <a:extLst>
              <a:ext uri="{FF2B5EF4-FFF2-40B4-BE49-F238E27FC236}">
                <a16:creationId xmlns:a16="http://schemas.microsoft.com/office/drawing/2014/main" xmlns="" id="{EF991575-6169-4F87-A48B-52A9956C5E94}"/>
              </a:ext>
            </a:extLst>
          </p:cNvPr>
          <p:cNvSpPr txBox="1"/>
          <p:nvPr/>
        </p:nvSpPr>
        <p:spPr>
          <a:xfrm>
            <a:off x="10284155" y="1260563"/>
            <a:ext cx="405880" cy="266868"/>
          </a:xfrm>
          <a:prstGeom prst="rect">
            <a:avLst/>
          </a:prstGeom>
          <a:noFill/>
        </p:spPr>
        <p:txBody>
          <a:bodyPr wrap="none" rtlCol="0">
            <a:spAutoFit/>
          </a:bodyPr>
          <a:lstStyle/>
          <a:p>
            <a:r>
              <a:rPr lang="en-US" altLang="zh-CN" sz="1134" dirty="0">
                <a:solidFill>
                  <a:schemeClr val="bg1"/>
                </a:solidFill>
                <a:latin typeface="Impact MT Std" pitchFamily="34" charset="0"/>
                <a:ea typeface="微软雅黑" pitchFamily="34" charset="-122"/>
              </a:rPr>
              <a:t>100</a:t>
            </a:r>
            <a:endParaRPr lang="zh-CN" altLang="en-US" sz="1134" dirty="0">
              <a:solidFill>
                <a:schemeClr val="bg1"/>
              </a:solidFill>
              <a:latin typeface="Impact MT Std" pitchFamily="34" charset="0"/>
              <a:ea typeface="微软雅黑" pitchFamily="34" charset="-122"/>
            </a:endParaRPr>
          </a:p>
        </p:txBody>
      </p:sp>
      <p:sp>
        <p:nvSpPr>
          <p:cNvPr id="47" name="五边形 187">
            <a:extLst>
              <a:ext uri="{FF2B5EF4-FFF2-40B4-BE49-F238E27FC236}">
                <a16:creationId xmlns:a16="http://schemas.microsoft.com/office/drawing/2014/main" xmlns="" id="{67B5AF0D-D84E-4F2A-8ECE-167E85310441}"/>
              </a:ext>
            </a:extLst>
          </p:cNvPr>
          <p:cNvSpPr/>
          <p:nvPr/>
        </p:nvSpPr>
        <p:spPr>
          <a:xfrm flipH="1">
            <a:off x="2997710" y="1900324"/>
            <a:ext cx="2893705" cy="306150"/>
          </a:xfrm>
          <a:prstGeom prst="homePlate">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latin typeface="Impact MT Std" pitchFamily="34" charset="0"/>
            </a:endParaRPr>
          </a:p>
        </p:txBody>
      </p:sp>
      <p:sp>
        <p:nvSpPr>
          <p:cNvPr id="48" name="五边形 188">
            <a:extLst>
              <a:ext uri="{FF2B5EF4-FFF2-40B4-BE49-F238E27FC236}">
                <a16:creationId xmlns:a16="http://schemas.microsoft.com/office/drawing/2014/main" xmlns="" id="{1219A88B-15B3-4DF0-BFB8-9CC760BDB180}"/>
              </a:ext>
            </a:extLst>
          </p:cNvPr>
          <p:cNvSpPr/>
          <p:nvPr/>
        </p:nvSpPr>
        <p:spPr>
          <a:xfrm flipH="1">
            <a:off x="4044470" y="2385969"/>
            <a:ext cx="1846947" cy="306150"/>
          </a:xfrm>
          <a:prstGeom prst="homePlate">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49" name="五边形 189">
            <a:extLst>
              <a:ext uri="{FF2B5EF4-FFF2-40B4-BE49-F238E27FC236}">
                <a16:creationId xmlns:a16="http://schemas.microsoft.com/office/drawing/2014/main" xmlns="" id="{8161F3D0-1227-46F1-8178-FBB1C687831E}"/>
              </a:ext>
            </a:extLst>
          </p:cNvPr>
          <p:cNvSpPr/>
          <p:nvPr/>
        </p:nvSpPr>
        <p:spPr>
          <a:xfrm flipH="1">
            <a:off x="3341848" y="2871615"/>
            <a:ext cx="2549568" cy="306150"/>
          </a:xfrm>
          <a:prstGeom prst="homePlate">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50" name="五边形 190">
            <a:extLst>
              <a:ext uri="{FF2B5EF4-FFF2-40B4-BE49-F238E27FC236}">
                <a16:creationId xmlns:a16="http://schemas.microsoft.com/office/drawing/2014/main" xmlns="" id="{E93C711D-DC1F-40B4-B0DC-0BE4B4C2A86E}"/>
              </a:ext>
            </a:extLst>
          </p:cNvPr>
          <p:cNvSpPr/>
          <p:nvPr/>
        </p:nvSpPr>
        <p:spPr>
          <a:xfrm flipH="1">
            <a:off x="1838307" y="3357260"/>
            <a:ext cx="4053111" cy="306150"/>
          </a:xfrm>
          <a:prstGeom prst="homePlate">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51" name="五边形 191">
            <a:extLst>
              <a:ext uri="{FF2B5EF4-FFF2-40B4-BE49-F238E27FC236}">
                <a16:creationId xmlns:a16="http://schemas.microsoft.com/office/drawing/2014/main" xmlns="" id="{0FE01E01-08B1-454A-9D81-05F2511A79AF}"/>
              </a:ext>
            </a:extLst>
          </p:cNvPr>
          <p:cNvSpPr/>
          <p:nvPr/>
        </p:nvSpPr>
        <p:spPr>
          <a:xfrm flipH="1">
            <a:off x="2544107" y="3842906"/>
            <a:ext cx="3347311" cy="306150"/>
          </a:xfrm>
          <a:prstGeom prst="homePlate">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52" name="五边形 192">
            <a:extLst>
              <a:ext uri="{FF2B5EF4-FFF2-40B4-BE49-F238E27FC236}">
                <a16:creationId xmlns:a16="http://schemas.microsoft.com/office/drawing/2014/main" xmlns="" id="{D9645DB2-1A68-4519-B370-210A0E5B3F63}"/>
              </a:ext>
            </a:extLst>
          </p:cNvPr>
          <p:cNvSpPr/>
          <p:nvPr/>
        </p:nvSpPr>
        <p:spPr>
          <a:xfrm flipH="1">
            <a:off x="3623385" y="4328551"/>
            <a:ext cx="2268031" cy="306150"/>
          </a:xfrm>
          <a:prstGeom prst="homePlate">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53" name="五边形 193">
            <a:extLst>
              <a:ext uri="{FF2B5EF4-FFF2-40B4-BE49-F238E27FC236}">
                <a16:creationId xmlns:a16="http://schemas.microsoft.com/office/drawing/2014/main" xmlns="" id="{D47FC076-647C-40C5-A508-7660FCE6A6C2}"/>
              </a:ext>
            </a:extLst>
          </p:cNvPr>
          <p:cNvSpPr/>
          <p:nvPr/>
        </p:nvSpPr>
        <p:spPr>
          <a:xfrm flipH="1">
            <a:off x="4530596" y="4814644"/>
            <a:ext cx="1360820" cy="306150"/>
          </a:xfrm>
          <a:prstGeom prst="homePlate">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54" name="TextBox 159">
            <a:extLst>
              <a:ext uri="{FF2B5EF4-FFF2-40B4-BE49-F238E27FC236}">
                <a16:creationId xmlns:a16="http://schemas.microsoft.com/office/drawing/2014/main" xmlns="" id="{C0E84465-3E4D-4C07-B0F1-13A78DED5DFA}"/>
              </a:ext>
            </a:extLst>
          </p:cNvPr>
          <p:cNvSpPr txBox="1"/>
          <p:nvPr/>
        </p:nvSpPr>
        <p:spPr>
          <a:xfrm>
            <a:off x="2352798" y="1907990"/>
            <a:ext cx="524503" cy="295915"/>
          </a:xfrm>
          <a:prstGeom prst="rect">
            <a:avLst/>
          </a:prstGeom>
          <a:noFill/>
        </p:spPr>
        <p:txBody>
          <a:bodyPr wrap="none" rtlCol="0">
            <a:spAutoFit/>
          </a:bodyPr>
          <a:lstStyle/>
          <a:p>
            <a:r>
              <a:rPr lang="zh-CN" altLang="en-US" sz="1323" dirty="0">
                <a:solidFill>
                  <a:schemeClr val="bg1"/>
                </a:solidFill>
                <a:latin typeface="Impact MT Std" pitchFamily="34" charset="0"/>
                <a:ea typeface="微软雅黑" pitchFamily="34" charset="-122"/>
              </a:rPr>
              <a:t>文字</a:t>
            </a:r>
          </a:p>
        </p:txBody>
      </p:sp>
      <p:sp>
        <p:nvSpPr>
          <p:cNvPr id="55" name="TextBox 160">
            <a:extLst>
              <a:ext uri="{FF2B5EF4-FFF2-40B4-BE49-F238E27FC236}">
                <a16:creationId xmlns:a16="http://schemas.microsoft.com/office/drawing/2014/main" xmlns="" id="{5B558217-B535-4DC8-BE29-58C4DD99F452}"/>
              </a:ext>
            </a:extLst>
          </p:cNvPr>
          <p:cNvSpPr txBox="1"/>
          <p:nvPr/>
        </p:nvSpPr>
        <p:spPr>
          <a:xfrm>
            <a:off x="3420859" y="2394226"/>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56" name="TextBox 161">
            <a:extLst>
              <a:ext uri="{FF2B5EF4-FFF2-40B4-BE49-F238E27FC236}">
                <a16:creationId xmlns:a16="http://schemas.microsoft.com/office/drawing/2014/main" xmlns="" id="{912B2DB1-3E77-417E-BBD1-D89EFB524366}"/>
              </a:ext>
            </a:extLst>
          </p:cNvPr>
          <p:cNvSpPr txBox="1"/>
          <p:nvPr/>
        </p:nvSpPr>
        <p:spPr>
          <a:xfrm>
            <a:off x="2744635" y="2879504"/>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57" name="TextBox 162">
            <a:extLst>
              <a:ext uri="{FF2B5EF4-FFF2-40B4-BE49-F238E27FC236}">
                <a16:creationId xmlns:a16="http://schemas.microsoft.com/office/drawing/2014/main" xmlns="" id="{E4C93EC8-F053-4D09-84AC-8D64FEB34D5A}"/>
              </a:ext>
            </a:extLst>
          </p:cNvPr>
          <p:cNvSpPr txBox="1"/>
          <p:nvPr/>
        </p:nvSpPr>
        <p:spPr>
          <a:xfrm>
            <a:off x="1295182" y="3357263"/>
            <a:ext cx="524503" cy="295915"/>
          </a:xfrm>
          <a:prstGeom prst="rect">
            <a:avLst/>
          </a:prstGeom>
          <a:noFill/>
        </p:spPr>
        <p:txBody>
          <a:bodyPr wrap="none" rtlCol="0">
            <a:spAutoFit/>
          </a:bodyPr>
          <a:lstStyle/>
          <a:p>
            <a:r>
              <a:rPr lang="zh-CN" altLang="en-US" sz="1323" dirty="0">
                <a:solidFill>
                  <a:schemeClr val="bg1"/>
                </a:solidFill>
                <a:latin typeface="微软雅黑" pitchFamily="34" charset="-122"/>
                <a:ea typeface="微软雅黑" pitchFamily="34" charset="-122"/>
              </a:rPr>
              <a:t>文字</a:t>
            </a:r>
          </a:p>
        </p:txBody>
      </p:sp>
      <p:sp>
        <p:nvSpPr>
          <p:cNvPr id="58" name="TextBox 163">
            <a:extLst>
              <a:ext uri="{FF2B5EF4-FFF2-40B4-BE49-F238E27FC236}">
                <a16:creationId xmlns:a16="http://schemas.microsoft.com/office/drawing/2014/main" xmlns="" id="{57F4855E-8245-4421-93DF-6C8B1DC2E98D}"/>
              </a:ext>
            </a:extLst>
          </p:cNvPr>
          <p:cNvSpPr txBox="1"/>
          <p:nvPr/>
        </p:nvSpPr>
        <p:spPr>
          <a:xfrm>
            <a:off x="2005463" y="3850573"/>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59" name="TextBox 164">
            <a:extLst>
              <a:ext uri="{FF2B5EF4-FFF2-40B4-BE49-F238E27FC236}">
                <a16:creationId xmlns:a16="http://schemas.microsoft.com/office/drawing/2014/main" xmlns="" id="{BC4864BB-CD62-4F74-A4E8-4361126060FC}"/>
              </a:ext>
            </a:extLst>
          </p:cNvPr>
          <p:cNvSpPr txBox="1"/>
          <p:nvPr/>
        </p:nvSpPr>
        <p:spPr>
          <a:xfrm>
            <a:off x="2997713" y="4336809"/>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60" name="TextBox 165">
            <a:extLst>
              <a:ext uri="{FF2B5EF4-FFF2-40B4-BE49-F238E27FC236}">
                <a16:creationId xmlns:a16="http://schemas.microsoft.com/office/drawing/2014/main" xmlns="" id="{A6FE0030-5AE1-4D3D-AC7D-4F4D7FF391BA}"/>
              </a:ext>
            </a:extLst>
          </p:cNvPr>
          <p:cNvSpPr txBox="1"/>
          <p:nvPr/>
        </p:nvSpPr>
        <p:spPr>
          <a:xfrm>
            <a:off x="3897305" y="4822087"/>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61" name="五边形 201">
            <a:extLst>
              <a:ext uri="{FF2B5EF4-FFF2-40B4-BE49-F238E27FC236}">
                <a16:creationId xmlns:a16="http://schemas.microsoft.com/office/drawing/2014/main" xmlns="" id="{DBBA80AB-3147-4A84-9B80-F034F2EEA7EE}"/>
              </a:ext>
            </a:extLst>
          </p:cNvPr>
          <p:cNvSpPr/>
          <p:nvPr/>
        </p:nvSpPr>
        <p:spPr>
          <a:xfrm>
            <a:off x="6416182" y="1900324"/>
            <a:ext cx="1532885" cy="306150"/>
          </a:xfrm>
          <a:prstGeom prst="homePlate">
            <a:avLst/>
          </a:prstGeom>
          <a:solidFill>
            <a:srgbClr val="E2B13B">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latin typeface="Impact MT Std" pitchFamily="34" charset="0"/>
            </a:endParaRPr>
          </a:p>
        </p:txBody>
      </p:sp>
      <p:sp>
        <p:nvSpPr>
          <p:cNvPr id="62" name="五边形 202">
            <a:extLst>
              <a:ext uri="{FF2B5EF4-FFF2-40B4-BE49-F238E27FC236}">
                <a16:creationId xmlns:a16="http://schemas.microsoft.com/office/drawing/2014/main" xmlns="" id="{CEAF768B-426E-4802-B17B-7D649CAC80EB}"/>
              </a:ext>
            </a:extLst>
          </p:cNvPr>
          <p:cNvSpPr/>
          <p:nvPr/>
        </p:nvSpPr>
        <p:spPr>
          <a:xfrm>
            <a:off x="6416184" y="2385969"/>
            <a:ext cx="2893702" cy="306150"/>
          </a:xfrm>
          <a:prstGeom prst="homePlate">
            <a:avLst/>
          </a:prstGeom>
          <a:solidFill>
            <a:srgbClr val="E2B13B">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63" name="五边形 203">
            <a:extLst>
              <a:ext uri="{FF2B5EF4-FFF2-40B4-BE49-F238E27FC236}">
                <a16:creationId xmlns:a16="http://schemas.microsoft.com/office/drawing/2014/main" xmlns="" id="{877DCFD5-5AE3-426F-BC81-EDB4F76D7509}"/>
              </a:ext>
            </a:extLst>
          </p:cNvPr>
          <p:cNvSpPr/>
          <p:nvPr/>
        </p:nvSpPr>
        <p:spPr>
          <a:xfrm>
            <a:off x="6416181" y="2871615"/>
            <a:ext cx="1814423" cy="306150"/>
          </a:xfrm>
          <a:prstGeom prst="homePlate">
            <a:avLst/>
          </a:prstGeom>
          <a:solidFill>
            <a:srgbClr val="E2B13B">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64" name="五边形 204">
            <a:extLst>
              <a:ext uri="{FF2B5EF4-FFF2-40B4-BE49-F238E27FC236}">
                <a16:creationId xmlns:a16="http://schemas.microsoft.com/office/drawing/2014/main" xmlns="" id="{2CA39BE3-C5C6-4471-9423-066D92B0AF1A}"/>
              </a:ext>
            </a:extLst>
          </p:cNvPr>
          <p:cNvSpPr/>
          <p:nvPr/>
        </p:nvSpPr>
        <p:spPr>
          <a:xfrm>
            <a:off x="6416183" y="3357260"/>
            <a:ext cx="3867974" cy="306150"/>
          </a:xfrm>
          <a:prstGeom prst="homePlate">
            <a:avLst/>
          </a:prstGeom>
          <a:solidFill>
            <a:srgbClr val="E2B13B">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65" name="五边形 205">
            <a:extLst>
              <a:ext uri="{FF2B5EF4-FFF2-40B4-BE49-F238E27FC236}">
                <a16:creationId xmlns:a16="http://schemas.microsoft.com/office/drawing/2014/main" xmlns="" id="{70382A05-A918-4B3C-A712-81EC15A04606}"/>
              </a:ext>
            </a:extLst>
          </p:cNvPr>
          <p:cNvSpPr/>
          <p:nvPr/>
        </p:nvSpPr>
        <p:spPr>
          <a:xfrm>
            <a:off x="6416184" y="3842906"/>
            <a:ext cx="2799457" cy="306150"/>
          </a:xfrm>
          <a:prstGeom prst="homePlate">
            <a:avLst/>
          </a:prstGeom>
          <a:solidFill>
            <a:srgbClr val="E2B13B">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66" name="五边形 206">
            <a:extLst>
              <a:ext uri="{FF2B5EF4-FFF2-40B4-BE49-F238E27FC236}">
                <a16:creationId xmlns:a16="http://schemas.microsoft.com/office/drawing/2014/main" xmlns="" id="{AF8A3133-1E96-4510-8AE5-CF3FDE3BF62E}"/>
              </a:ext>
            </a:extLst>
          </p:cNvPr>
          <p:cNvSpPr/>
          <p:nvPr/>
        </p:nvSpPr>
        <p:spPr>
          <a:xfrm>
            <a:off x="6416184" y="4328551"/>
            <a:ext cx="3244692" cy="306150"/>
          </a:xfrm>
          <a:prstGeom prst="homePlate">
            <a:avLst/>
          </a:prstGeom>
          <a:solidFill>
            <a:srgbClr val="E2B13B">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67" name="五边形 207">
            <a:extLst>
              <a:ext uri="{FF2B5EF4-FFF2-40B4-BE49-F238E27FC236}">
                <a16:creationId xmlns:a16="http://schemas.microsoft.com/office/drawing/2014/main" xmlns="" id="{CF010CE7-8DEC-4B90-87EB-B8AA95C41501}"/>
              </a:ext>
            </a:extLst>
          </p:cNvPr>
          <p:cNvSpPr/>
          <p:nvPr/>
        </p:nvSpPr>
        <p:spPr>
          <a:xfrm>
            <a:off x="6416184" y="4814646"/>
            <a:ext cx="2391212" cy="298261"/>
          </a:xfrm>
          <a:prstGeom prst="homePlate">
            <a:avLst/>
          </a:prstGeom>
          <a:solidFill>
            <a:srgbClr val="E2B13B">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endParaRPr>
          </a:p>
        </p:txBody>
      </p:sp>
      <p:sp>
        <p:nvSpPr>
          <p:cNvPr id="68" name="TextBox 173">
            <a:extLst>
              <a:ext uri="{FF2B5EF4-FFF2-40B4-BE49-F238E27FC236}">
                <a16:creationId xmlns:a16="http://schemas.microsoft.com/office/drawing/2014/main" xmlns="" id="{69C15063-7187-45DC-9C52-F88138223FE2}"/>
              </a:ext>
            </a:extLst>
          </p:cNvPr>
          <p:cNvSpPr txBox="1"/>
          <p:nvPr/>
        </p:nvSpPr>
        <p:spPr>
          <a:xfrm>
            <a:off x="8028818" y="1907990"/>
            <a:ext cx="524503" cy="295915"/>
          </a:xfrm>
          <a:prstGeom prst="rect">
            <a:avLst/>
          </a:prstGeom>
          <a:noFill/>
        </p:spPr>
        <p:txBody>
          <a:bodyPr wrap="none" rtlCol="0">
            <a:spAutoFit/>
          </a:bodyPr>
          <a:lstStyle/>
          <a:p>
            <a:r>
              <a:rPr lang="zh-CN" altLang="en-US" sz="1323">
                <a:solidFill>
                  <a:schemeClr val="bg1"/>
                </a:solidFill>
                <a:latin typeface="Impact MT Std" pitchFamily="34" charset="0"/>
                <a:ea typeface="微软雅黑" pitchFamily="34" charset="-122"/>
              </a:rPr>
              <a:t>文字</a:t>
            </a:r>
          </a:p>
        </p:txBody>
      </p:sp>
      <p:sp>
        <p:nvSpPr>
          <p:cNvPr id="69" name="TextBox 174">
            <a:extLst>
              <a:ext uri="{FF2B5EF4-FFF2-40B4-BE49-F238E27FC236}">
                <a16:creationId xmlns:a16="http://schemas.microsoft.com/office/drawing/2014/main" xmlns="" id="{470BE82E-2EFE-4E4D-B12E-D6FB4A48A57F}"/>
              </a:ext>
            </a:extLst>
          </p:cNvPr>
          <p:cNvSpPr txBox="1"/>
          <p:nvPr/>
        </p:nvSpPr>
        <p:spPr>
          <a:xfrm>
            <a:off x="9382267" y="2394226"/>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70" name="TextBox 175">
            <a:extLst>
              <a:ext uri="{FF2B5EF4-FFF2-40B4-BE49-F238E27FC236}">
                <a16:creationId xmlns:a16="http://schemas.microsoft.com/office/drawing/2014/main" xmlns="" id="{BA839D19-FF11-47F7-A107-E48F4DD95EAA}"/>
              </a:ext>
            </a:extLst>
          </p:cNvPr>
          <p:cNvSpPr txBox="1"/>
          <p:nvPr/>
        </p:nvSpPr>
        <p:spPr>
          <a:xfrm>
            <a:off x="8293613" y="2879504"/>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71" name="TextBox 176">
            <a:extLst>
              <a:ext uri="{FF2B5EF4-FFF2-40B4-BE49-F238E27FC236}">
                <a16:creationId xmlns:a16="http://schemas.microsoft.com/office/drawing/2014/main" xmlns="" id="{BB4714AD-E10E-4534-AEB6-C384F9CEEE1A}"/>
              </a:ext>
            </a:extLst>
          </p:cNvPr>
          <p:cNvSpPr txBox="1"/>
          <p:nvPr/>
        </p:nvSpPr>
        <p:spPr>
          <a:xfrm>
            <a:off x="10284158" y="3357263"/>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72" name="TextBox 177">
            <a:extLst>
              <a:ext uri="{FF2B5EF4-FFF2-40B4-BE49-F238E27FC236}">
                <a16:creationId xmlns:a16="http://schemas.microsoft.com/office/drawing/2014/main" xmlns="" id="{636B82C3-6946-417E-8EA2-0ADD8AFC2D86}"/>
              </a:ext>
            </a:extLst>
          </p:cNvPr>
          <p:cNvSpPr txBox="1"/>
          <p:nvPr/>
        </p:nvSpPr>
        <p:spPr>
          <a:xfrm>
            <a:off x="9334531" y="3850573"/>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73" name="TextBox 178">
            <a:extLst>
              <a:ext uri="{FF2B5EF4-FFF2-40B4-BE49-F238E27FC236}">
                <a16:creationId xmlns:a16="http://schemas.microsoft.com/office/drawing/2014/main" xmlns="" id="{E99F4A00-DBE5-4E97-875B-5D0DAC9A860E}"/>
              </a:ext>
            </a:extLst>
          </p:cNvPr>
          <p:cNvSpPr txBox="1"/>
          <p:nvPr/>
        </p:nvSpPr>
        <p:spPr>
          <a:xfrm>
            <a:off x="9719809" y="4336809"/>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74" name="TextBox 179">
            <a:extLst>
              <a:ext uri="{FF2B5EF4-FFF2-40B4-BE49-F238E27FC236}">
                <a16:creationId xmlns:a16="http://schemas.microsoft.com/office/drawing/2014/main" xmlns="" id="{56C686CD-42A3-4125-B1BB-88CB9E9AFA5E}"/>
              </a:ext>
            </a:extLst>
          </p:cNvPr>
          <p:cNvSpPr txBox="1"/>
          <p:nvPr/>
        </p:nvSpPr>
        <p:spPr>
          <a:xfrm>
            <a:off x="8886350" y="4822087"/>
            <a:ext cx="524503" cy="295915"/>
          </a:xfrm>
          <a:prstGeom prst="rect">
            <a:avLst/>
          </a:prstGeom>
          <a:noFill/>
        </p:spPr>
        <p:txBody>
          <a:bodyPr wrap="none" rtlCol="0">
            <a:spAutoFit/>
          </a:bodyPr>
          <a:lstStyle/>
          <a:p>
            <a:r>
              <a:rPr lang="zh-CN" altLang="en-US" sz="1323">
                <a:solidFill>
                  <a:schemeClr val="bg1"/>
                </a:solidFill>
                <a:latin typeface="微软雅黑" pitchFamily="34" charset="-122"/>
                <a:ea typeface="微软雅黑" pitchFamily="34" charset="-122"/>
              </a:rPr>
              <a:t>文字</a:t>
            </a:r>
          </a:p>
        </p:txBody>
      </p:sp>
      <p:sp>
        <p:nvSpPr>
          <p:cNvPr id="75" name="TextBox 180">
            <a:extLst>
              <a:ext uri="{FF2B5EF4-FFF2-40B4-BE49-F238E27FC236}">
                <a16:creationId xmlns:a16="http://schemas.microsoft.com/office/drawing/2014/main" xmlns="" id="{3BD9ECA5-784D-495C-8729-0EE009B9E46C}"/>
              </a:ext>
            </a:extLst>
          </p:cNvPr>
          <p:cNvSpPr txBox="1"/>
          <p:nvPr/>
        </p:nvSpPr>
        <p:spPr>
          <a:xfrm>
            <a:off x="5980972" y="1864365"/>
            <a:ext cx="324128" cy="383182"/>
          </a:xfrm>
          <a:prstGeom prst="rect">
            <a:avLst/>
          </a:prstGeom>
          <a:noFill/>
        </p:spPr>
        <p:txBody>
          <a:bodyPr wrap="none" rtlCol="0">
            <a:spAutoFit/>
          </a:bodyPr>
          <a:lstStyle/>
          <a:p>
            <a:r>
              <a:rPr lang="en-US" altLang="zh-CN" sz="1890">
                <a:solidFill>
                  <a:schemeClr val="bg1"/>
                </a:solidFill>
                <a:latin typeface="Impact MT Std" pitchFamily="34" charset="0"/>
                <a:ea typeface="微软雅黑" pitchFamily="34" charset="-122"/>
              </a:rPr>
              <a:t>A</a:t>
            </a:r>
            <a:endParaRPr lang="zh-CN" altLang="en-US" sz="1890">
              <a:solidFill>
                <a:schemeClr val="bg1"/>
              </a:solidFill>
              <a:latin typeface="Impact MT Std" pitchFamily="34" charset="0"/>
              <a:ea typeface="微软雅黑" pitchFamily="34" charset="-122"/>
            </a:endParaRPr>
          </a:p>
        </p:txBody>
      </p:sp>
      <p:sp>
        <p:nvSpPr>
          <p:cNvPr id="76" name="TextBox 181">
            <a:extLst>
              <a:ext uri="{FF2B5EF4-FFF2-40B4-BE49-F238E27FC236}">
                <a16:creationId xmlns:a16="http://schemas.microsoft.com/office/drawing/2014/main" xmlns="" id="{E8008B3C-7CD8-492F-934D-55346B616EF9}"/>
              </a:ext>
            </a:extLst>
          </p:cNvPr>
          <p:cNvSpPr txBox="1"/>
          <p:nvPr/>
        </p:nvSpPr>
        <p:spPr>
          <a:xfrm>
            <a:off x="5980972" y="2350011"/>
            <a:ext cx="317716" cy="383182"/>
          </a:xfrm>
          <a:prstGeom prst="rect">
            <a:avLst/>
          </a:prstGeom>
          <a:noFill/>
        </p:spPr>
        <p:txBody>
          <a:bodyPr wrap="none" rtlCol="0">
            <a:spAutoFit/>
          </a:bodyPr>
          <a:lstStyle/>
          <a:p>
            <a:r>
              <a:rPr lang="en-US" altLang="zh-CN" sz="1890">
                <a:solidFill>
                  <a:schemeClr val="bg1"/>
                </a:solidFill>
                <a:latin typeface="Impact MT Std" pitchFamily="34" charset="0"/>
                <a:ea typeface="微软雅黑" pitchFamily="34" charset="-122"/>
              </a:rPr>
              <a:t>B</a:t>
            </a:r>
            <a:endParaRPr lang="zh-CN" altLang="en-US" sz="1890">
              <a:solidFill>
                <a:schemeClr val="bg1"/>
              </a:solidFill>
              <a:latin typeface="Impact MT Std" pitchFamily="34" charset="0"/>
              <a:ea typeface="微软雅黑" pitchFamily="34" charset="-122"/>
            </a:endParaRPr>
          </a:p>
        </p:txBody>
      </p:sp>
      <p:sp>
        <p:nvSpPr>
          <p:cNvPr id="77" name="TextBox 182">
            <a:extLst>
              <a:ext uri="{FF2B5EF4-FFF2-40B4-BE49-F238E27FC236}">
                <a16:creationId xmlns:a16="http://schemas.microsoft.com/office/drawing/2014/main" xmlns="" id="{38FDC28E-26C9-414F-8329-50254B107CFB}"/>
              </a:ext>
            </a:extLst>
          </p:cNvPr>
          <p:cNvSpPr txBox="1"/>
          <p:nvPr/>
        </p:nvSpPr>
        <p:spPr>
          <a:xfrm>
            <a:off x="5980972" y="2835656"/>
            <a:ext cx="319318" cy="383182"/>
          </a:xfrm>
          <a:prstGeom prst="rect">
            <a:avLst/>
          </a:prstGeom>
          <a:noFill/>
        </p:spPr>
        <p:txBody>
          <a:bodyPr wrap="none" rtlCol="0">
            <a:spAutoFit/>
          </a:bodyPr>
          <a:lstStyle/>
          <a:p>
            <a:r>
              <a:rPr lang="en-US" altLang="zh-CN" sz="1890">
                <a:solidFill>
                  <a:schemeClr val="bg1"/>
                </a:solidFill>
                <a:latin typeface="Impact MT Std" pitchFamily="34" charset="0"/>
                <a:ea typeface="微软雅黑" pitchFamily="34" charset="-122"/>
              </a:rPr>
              <a:t>C</a:t>
            </a:r>
            <a:endParaRPr lang="zh-CN" altLang="en-US" sz="1890">
              <a:solidFill>
                <a:schemeClr val="bg1"/>
              </a:solidFill>
              <a:latin typeface="Impact MT Std" pitchFamily="34" charset="0"/>
              <a:ea typeface="微软雅黑" pitchFamily="34" charset="-122"/>
            </a:endParaRPr>
          </a:p>
        </p:txBody>
      </p:sp>
      <p:sp>
        <p:nvSpPr>
          <p:cNvPr id="78" name="TextBox 183">
            <a:extLst>
              <a:ext uri="{FF2B5EF4-FFF2-40B4-BE49-F238E27FC236}">
                <a16:creationId xmlns:a16="http://schemas.microsoft.com/office/drawing/2014/main" xmlns="" id="{73261336-0AA0-4226-8940-A749F153D565}"/>
              </a:ext>
            </a:extLst>
          </p:cNvPr>
          <p:cNvSpPr txBox="1"/>
          <p:nvPr/>
        </p:nvSpPr>
        <p:spPr>
          <a:xfrm>
            <a:off x="5980972" y="3321302"/>
            <a:ext cx="333746" cy="383182"/>
          </a:xfrm>
          <a:prstGeom prst="rect">
            <a:avLst/>
          </a:prstGeom>
          <a:noFill/>
        </p:spPr>
        <p:txBody>
          <a:bodyPr wrap="none" rtlCol="0">
            <a:spAutoFit/>
          </a:bodyPr>
          <a:lstStyle/>
          <a:p>
            <a:r>
              <a:rPr lang="en-US" altLang="zh-CN" sz="1890">
                <a:solidFill>
                  <a:schemeClr val="bg1"/>
                </a:solidFill>
                <a:latin typeface="Impact MT Std" pitchFamily="34" charset="0"/>
                <a:ea typeface="微软雅黑" pitchFamily="34" charset="-122"/>
              </a:rPr>
              <a:t>D</a:t>
            </a:r>
            <a:endParaRPr lang="zh-CN" altLang="en-US" sz="1890">
              <a:solidFill>
                <a:schemeClr val="bg1"/>
              </a:solidFill>
              <a:latin typeface="Impact MT Std" pitchFamily="34" charset="0"/>
              <a:ea typeface="微软雅黑" pitchFamily="34" charset="-122"/>
            </a:endParaRPr>
          </a:p>
        </p:txBody>
      </p:sp>
      <p:sp>
        <p:nvSpPr>
          <p:cNvPr id="79" name="TextBox 184">
            <a:extLst>
              <a:ext uri="{FF2B5EF4-FFF2-40B4-BE49-F238E27FC236}">
                <a16:creationId xmlns:a16="http://schemas.microsoft.com/office/drawing/2014/main" xmlns="" id="{8FFA2296-FB9A-44E3-8B32-D34E475215FD}"/>
              </a:ext>
            </a:extLst>
          </p:cNvPr>
          <p:cNvSpPr txBox="1"/>
          <p:nvPr/>
        </p:nvSpPr>
        <p:spPr>
          <a:xfrm>
            <a:off x="5980972" y="3806947"/>
            <a:ext cx="303288" cy="383182"/>
          </a:xfrm>
          <a:prstGeom prst="rect">
            <a:avLst/>
          </a:prstGeom>
          <a:noFill/>
        </p:spPr>
        <p:txBody>
          <a:bodyPr wrap="none" rtlCol="0">
            <a:spAutoFit/>
          </a:bodyPr>
          <a:lstStyle/>
          <a:p>
            <a:r>
              <a:rPr lang="en-US" altLang="zh-CN" sz="1890">
                <a:solidFill>
                  <a:schemeClr val="bg1"/>
                </a:solidFill>
                <a:latin typeface="Impact MT Std" pitchFamily="34" charset="0"/>
                <a:ea typeface="微软雅黑" pitchFamily="34" charset="-122"/>
              </a:rPr>
              <a:t>E</a:t>
            </a:r>
            <a:endParaRPr lang="zh-CN" altLang="en-US" sz="1890">
              <a:solidFill>
                <a:schemeClr val="bg1"/>
              </a:solidFill>
              <a:latin typeface="Impact MT Std" pitchFamily="34" charset="0"/>
              <a:ea typeface="微软雅黑" pitchFamily="34" charset="-122"/>
            </a:endParaRPr>
          </a:p>
        </p:txBody>
      </p:sp>
      <p:sp>
        <p:nvSpPr>
          <p:cNvPr id="80" name="TextBox 185">
            <a:extLst>
              <a:ext uri="{FF2B5EF4-FFF2-40B4-BE49-F238E27FC236}">
                <a16:creationId xmlns:a16="http://schemas.microsoft.com/office/drawing/2014/main" xmlns="" id="{FEF92A11-3F71-4525-A070-D271276D10EE}"/>
              </a:ext>
            </a:extLst>
          </p:cNvPr>
          <p:cNvSpPr txBox="1"/>
          <p:nvPr/>
        </p:nvSpPr>
        <p:spPr>
          <a:xfrm>
            <a:off x="5980972" y="4292593"/>
            <a:ext cx="295274" cy="383182"/>
          </a:xfrm>
          <a:prstGeom prst="rect">
            <a:avLst/>
          </a:prstGeom>
          <a:noFill/>
        </p:spPr>
        <p:txBody>
          <a:bodyPr wrap="none" rtlCol="0">
            <a:spAutoFit/>
          </a:bodyPr>
          <a:lstStyle/>
          <a:p>
            <a:r>
              <a:rPr lang="en-US" altLang="zh-CN" sz="1890">
                <a:solidFill>
                  <a:schemeClr val="bg1"/>
                </a:solidFill>
                <a:latin typeface="Impact MT Std" pitchFamily="34" charset="0"/>
                <a:ea typeface="微软雅黑" pitchFamily="34" charset="-122"/>
              </a:rPr>
              <a:t>F</a:t>
            </a:r>
            <a:endParaRPr lang="zh-CN" altLang="en-US" sz="1890">
              <a:solidFill>
                <a:schemeClr val="bg1"/>
              </a:solidFill>
              <a:latin typeface="Impact MT Std" pitchFamily="34" charset="0"/>
              <a:ea typeface="微软雅黑" pitchFamily="34" charset="-122"/>
            </a:endParaRPr>
          </a:p>
        </p:txBody>
      </p:sp>
      <p:sp>
        <p:nvSpPr>
          <p:cNvPr id="81" name="TextBox 186">
            <a:extLst>
              <a:ext uri="{FF2B5EF4-FFF2-40B4-BE49-F238E27FC236}">
                <a16:creationId xmlns:a16="http://schemas.microsoft.com/office/drawing/2014/main" xmlns="" id="{AF7FAB67-2BF2-49B3-9A6D-3564FE1B2CCC}"/>
              </a:ext>
            </a:extLst>
          </p:cNvPr>
          <p:cNvSpPr txBox="1"/>
          <p:nvPr/>
        </p:nvSpPr>
        <p:spPr>
          <a:xfrm>
            <a:off x="5980972" y="4778240"/>
            <a:ext cx="336952" cy="383182"/>
          </a:xfrm>
          <a:prstGeom prst="rect">
            <a:avLst/>
          </a:prstGeom>
          <a:noFill/>
        </p:spPr>
        <p:txBody>
          <a:bodyPr wrap="none" rtlCol="0">
            <a:spAutoFit/>
          </a:bodyPr>
          <a:lstStyle/>
          <a:p>
            <a:r>
              <a:rPr lang="en-US" altLang="zh-CN" sz="1890">
                <a:solidFill>
                  <a:schemeClr val="bg1"/>
                </a:solidFill>
                <a:latin typeface="Impact MT Std" pitchFamily="34" charset="0"/>
                <a:ea typeface="微软雅黑" pitchFamily="34" charset="-122"/>
              </a:rPr>
              <a:t>G</a:t>
            </a:r>
            <a:endParaRPr lang="zh-CN" altLang="en-US" sz="1890">
              <a:solidFill>
                <a:schemeClr val="bg1"/>
              </a:solidFill>
              <a:latin typeface="Impact MT Std" pitchFamily="34" charset="0"/>
              <a:ea typeface="微软雅黑" pitchFamily="34" charset="-122"/>
            </a:endParaRPr>
          </a:p>
        </p:txBody>
      </p:sp>
      <p:sp>
        <p:nvSpPr>
          <p:cNvPr id="82" name="文本框 81">
            <a:extLst>
              <a:ext uri="{FF2B5EF4-FFF2-40B4-BE49-F238E27FC236}">
                <a16:creationId xmlns:a16="http://schemas.microsoft.com/office/drawing/2014/main" xmlns="" id="{16E7E01D-27AF-4F4C-A280-DC792C4FABC1}"/>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83" name="圆角矩形 1">
            <a:extLst>
              <a:ext uri="{FF2B5EF4-FFF2-40B4-BE49-F238E27FC236}">
                <a16:creationId xmlns:a16="http://schemas.microsoft.com/office/drawing/2014/main" xmlns="" id="{AB73A91D-0F22-4018-B481-520A843BD8F3}"/>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073724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additive="base">
                                        <p:cTn id="15" dur="500" fill="hold"/>
                                        <p:tgtEl>
                                          <p:spTgt spid="76"/>
                                        </p:tgtEl>
                                        <p:attrNameLst>
                                          <p:attrName>ppt_x</p:attrName>
                                        </p:attrNameLst>
                                      </p:cBhvr>
                                      <p:tavLst>
                                        <p:tav tm="0">
                                          <p:val>
                                            <p:strVal val="#ppt_x"/>
                                          </p:val>
                                        </p:tav>
                                        <p:tav tm="100000">
                                          <p:val>
                                            <p:strVal val="#ppt_x"/>
                                          </p:val>
                                        </p:tav>
                                      </p:tavLst>
                                    </p:anim>
                                    <p:anim calcmode="lin" valueType="num">
                                      <p:cBhvr additive="base">
                                        <p:cTn id="16" dur="500" fill="hold"/>
                                        <p:tgtEl>
                                          <p:spTgt spid="7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500" fill="hold"/>
                                        <p:tgtEl>
                                          <p:spTgt spid="77"/>
                                        </p:tgtEl>
                                        <p:attrNameLst>
                                          <p:attrName>ppt_x</p:attrName>
                                        </p:attrNameLst>
                                      </p:cBhvr>
                                      <p:tavLst>
                                        <p:tav tm="0">
                                          <p:val>
                                            <p:strVal val="#ppt_x"/>
                                          </p:val>
                                        </p:tav>
                                        <p:tav tm="100000">
                                          <p:val>
                                            <p:strVal val="#ppt_x"/>
                                          </p:val>
                                        </p:tav>
                                      </p:tavLst>
                                    </p:anim>
                                    <p:anim calcmode="lin" valueType="num">
                                      <p:cBhvr additive="base">
                                        <p:cTn id="20" dur="500" fill="hold"/>
                                        <p:tgtEl>
                                          <p:spTgt spid="7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500" fill="hold"/>
                                        <p:tgtEl>
                                          <p:spTgt spid="78"/>
                                        </p:tgtEl>
                                        <p:attrNameLst>
                                          <p:attrName>ppt_x</p:attrName>
                                        </p:attrNameLst>
                                      </p:cBhvr>
                                      <p:tavLst>
                                        <p:tav tm="0">
                                          <p:val>
                                            <p:strVal val="#ppt_x"/>
                                          </p:val>
                                        </p:tav>
                                        <p:tav tm="100000">
                                          <p:val>
                                            <p:strVal val="#ppt_x"/>
                                          </p:val>
                                        </p:tav>
                                      </p:tavLst>
                                    </p:anim>
                                    <p:anim calcmode="lin" valueType="num">
                                      <p:cBhvr additive="base">
                                        <p:cTn id="24" dur="500" fill="hold"/>
                                        <p:tgtEl>
                                          <p:spTgt spid="7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additive="base">
                                        <p:cTn id="27" dur="500" fill="hold"/>
                                        <p:tgtEl>
                                          <p:spTgt spid="79"/>
                                        </p:tgtEl>
                                        <p:attrNameLst>
                                          <p:attrName>ppt_x</p:attrName>
                                        </p:attrNameLst>
                                      </p:cBhvr>
                                      <p:tavLst>
                                        <p:tav tm="0">
                                          <p:val>
                                            <p:strVal val="#ppt_x"/>
                                          </p:val>
                                        </p:tav>
                                        <p:tav tm="100000">
                                          <p:val>
                                            <p:strVal val="#ppt_x"/>
                                          </p:val>
                                        </p:tav>
                                      </p:tavLst>
                                    </p:anim>
                                    <p:anim calcmode="lin" valueType="num">
                                      <p:cBhvr additive="base">
                                        <p:cTn id="28" dur="500" fill="hold"/>
                                        <p:tgtEl>
                                          <p:spTgt spid="7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 calcmode="lin" valueType="num">
                                      <p:cBhvr additive="base">
                                        <p:cTn id="31" dur="500" fill="hold"/>
                                        <p:tgtEl>
                                          <p:spTgt spid="80"/>
                                        </p:tgtEl>
                                        <p:attrNameLst>
                                          <p:attrName>ppt_x</p:attrName>
                                        </p:attrNameLst>
                                      </p:cBhvr>
                                      <p:tavLst>
                                        <p:tav tm="0">
                                          <p:val>
                                            <p:strVal val="#ppt_x"/>
                                          </p:val>
                                        </p:tav>
                                        <p:tav tm="100000">
                                          <p:val>
                                            <p:strVal val="#ppt_x"/>
                                          </p:val>
                                        </p:tav>
                                      </p:tavLst>
                                    </p:anim>
                                    <p:anim calcmode="lin" valueType="num">
                                      <p:cBhvr additive="base">
                                        <p:cTn id="32" dur="500" fill="hold"/>
                                        <p:tgtEl>
                                          <p:spTgt spid="80"/>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additive="base">
                                        <p:cTn id="35" dur="500" fill="hold"/>
                                        <p:tgtEl>
                                          <p:spTgt spid="81"/>
                                        </p:tgtEl>
                                        <p:attrNameLst>
                                          <p:attrName>ppt_x</p:attrName>
                                        </p:attrNameLst>
                                      </p:cBhvr>
                                      <p:tavLst>
                                        <p:tav tm="0">
                                          <p:val>
                                            <p:strVal val="#ppt_x"/>
                                          </p:val>
                                        </p:tav>
                                        <p:tav tm="100000">
                                          <p:val>
                                            <p:strVal val="#ppt_x"/>
                                          </p:val>
                                        </p:tav>
                                      </p:tavLst>
                                    </p:anim>
                                    <p:anim calcmode="lin" valueType="num">
                                      <p:cBhvr additive="base">
                                        <p:cTn id="36" dur="500" fill="hold"/>
                                        <p:tgtEl>
                                          <p:spTgt spid="81"/>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left)">
                                      <p:cBhvr>
                                        <p:cTn id="40" dur="500"/>
                                        <p:tgtEl>
                                          <p:spTgt spid="61"/>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62"/>
                                        </p:tgtEl>
                                        <p:attrNameLst>
                                          <p:attrName>style.visibility</p:attrName>
                                        </p:attrNameLst>
                                      </p:cBhvr>
                                      <p:to>
                                        <p:strVal val="visible"/>
                                      </p:to>
                                    </p:set>
                                    <p:animEffect transition="in" filter="wipe(left)">
                                      <p:cBhvr>
                                        <p:cTn id="43" dur="500"/>
                                        <p:tgtEl>
                                          <p:spTgt spid="62"/>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63"/>
                                        </p:tgtEl>
                                        <p:attrNameLst>
                                          <p:attrName>style.visibility</p:attrName>
                                        </p:attrNameLst>
                                      </p:cBhvr>
                                      <p:to>
                                        <p:strVal val="visible"/>
                                      </p:to>
                                    </p:set>
                                    <p:animEffect transition="in" filter="wipe(left)">
                                      <p:cBhvr>
                                        <p:cTn id="46" dur="500"/>
                                        <p:tgtEl>
                                          <p:spTgt spid="63"/>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64"/>
                                        </p:tgtEl>
                                        <p:attrNameLst>
                                          <p:attrName>style.visibility</p:attrName>
                                        </p:attrNameLst>
                                      </p:cBhvr>
                                      <p:to>
                                        <p:strVal val="visible"/>
                                      </p:to>
                                    </p:set>
                                    <p:animEffect transition="in" filter="wipe(left)">
                                      <p:cBhvr>
                                        <p:cTn id="49" dur="500"/>
                                        <p:tgtEl>
                                          <p:spTgt spid="64"/>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66"/>
                                        </p:tgtEl>
                                        <p:attrNameLst>
                                          <p:attrName>style.visibility</p:attrName>
                                        </p:attrNameLst>
                                      </p:cBhvr>
                                      <p:to>
                                        <p:strVal val="visible"/>
                                      </p:to>
                                    </p:set>
                                    <p:animEffect transition="in" filter="wipe(left)">
                                      <p:cBhvr>
                                        <p:cTn id="55" dur="500"/>
                                        <p:tgtEl>
                                          <p:spTgt spid="66"/>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67"/>
                                        </p:tgtEl>
                                        <p:attrNameLst>
                                          <p:attrName>style.visibility</p:attrName>
                                        </p:attrNameLst>
                                      </p:cBhvr>
                                      <p:to>
                                        <p:strVal val="visible"/>
                                      </p:to>
                                    </p:set>
                                    <p:animEffect transition="in" filter="wipe(left)">
                                      <p:cBhvr>
                                        <p:cTn id="58" dur="500"/>
                                        <p:tgtEl>
                                          <p:spTgt spid="67"/>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right)">
                                      <p:cBhvr>
                                        <p:cTn id="61" dur="500"/>
                                        <p:tgtEl>
                                          <p:spTgt spid="47"/>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48"/>
                                        </p:tgtEl>
                                        <p:attrNameLst>
                                          <p:attrName>style.visibility</p:attrName>
                                        </p:attrNameLst>
                                      </p:cBhvr>
                                      <p:to>
                                        <p:strVal val="visible"/>
                                      </p:to>
                                    </p:set>
                                    <p:animEffect transition="in" filter="wipe(right)">
                                      <p:cBhvr>
                                        <p:cTn id="64" dur="500"/>
                                        <p:tgtEl>
                                          <p:spTgt spid="48"/>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49"/>
                                        </p:tgtEl>
                                        <p:attrNameLst>
                                          <p:attrName>style.visibility</p:attrName>
                                        </p:attrNameLst>
                                      </p:cBhvr>
                                      <p:to>
                                        <p:strVal val="visible"/>
                                      </p:to>
                                    </p:set>
                                    <p:animEffect transition="in" filter="wipe(right)">
                                      <p:cBhvr>
                                        <p:cTn id="67" dur="500"/>
                                        <p:tgtEl>
                                          <p:spTgt spid="49"/>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50"/>
                                        </p:tgtEl>
                                        <p:attrNameLst>
                                          <p:attrName>style.visibility</p:attrName>
                                        </p:attrNameLst>
                                      </p:cBhvr>
                                      <p:to>
                                        <p:strVal val="visible"/>
                                      </p:to>
                                    </p:set>
                                    <p:animEffect transition="in" filter="wipe(right)">
                                      <p:cBhvr>
                                        <p:cTn id="70" dur="500"/>
                                        <p:tgtEl>
                                          <p:spTgt spid="50"/>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51"/>
                                        </p:tgtEl>
                                        <p:attrNameLst>
                                          <p:attrName>style.visibility</p:attrName>
                                        </p:attrNameLst>
                                      </p:cBhvr>
                                      <p:to>
                                        <p:strVal val="visible"/>
                                      </p:to>
                                    </p:set>
                                    <p:animEffect transition="in" filter="wipe(right)">
                                      <p:cBhvr>
                                        <p:cTn id="73" dur="500"/>
                                        <p:tgtEl>
                                          <p:spTgt spid="51"/>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52"/>
                                        </p:tgtEl>
                                        <p:attrNameLst>
                                          <p:attrName>style.visibility</p:attrName>
                                        </p:attrNameLst>
                                      </p:cBhvr>
                                      <p:to>
                                        <p:strVal val="visible"/>
                                      </p:to>
                                    </p:set>
                                    <p:animEffect transition="in" filter="wipe(right)">
                                      <p:cBhvr>
                                        <p:cTn id="76" dur="500"/>
                                        <p:tgtEl>
                                          <p:spTgt spid="52"/>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53"/>
                                        </p:tgtEl>
                                        <p:attrNameLst>
                                          <p:attrName>style.visibility</p:attrName>
                                        </p:attrNameLst>
                                      </p:cBhvr>
                                      <p:to>
                                        <p:strVal val="visible"/>
                                      </p:to>
                                    </p:set>
                                    <p:animEffect transition="in" filter="wipe(right)">
                                      <p:cBhvr>
                                        <p:cTn id="79" dur="500"/>
                                        <p:tgtEl>
                                          <p:spTgt spid="53"/>
                                        </p:tgtEl>
                                      </p:cBhvr>
                                    </p:animEffect>
                                  </p:childTnLst>
                                </p:cTn>
                              </p:par>
                            </p:childTnLst>
                          </p:cTn>
                        </p:par>
                        <p:par>
                          <p:cTn id="80" fill="hold">
                            <p:stCondLst>
                              <p:cond delay="2100"/>
                            </p:stCondLst>
                            <p:childTnLst>
                              <p:par>
                                <p:cTn id="81" presetID="22" presetClass="entr" presetSubtype="8" fill="hold" grpId="0" nodeType="after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wipe(left)">
                                      <p:cBhvr>
                                        <p:cTn id="83" dur="500"/>
                                        <p:tgtEl>
                                          <p:spTgt spid="68"/>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ipe(left)">
                                      <p:cBhvr>
                                        <p:cTn id="86" dur="500"/>
                                        <p:tgtEl>
                                          <p:spTgt spid="69"/>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wipe(left)">
                                      <p:cBhvr>
                                        <p:cTn id="89" dur="500"/>
                                        <p:tgtEl>
                                          <p:spTgt spid="7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wipe(left)">
                                      <p:cBhvr>
                                        <p:cTn id="92" dur="500"/>
                                        <p:tgtEl>
                                          <p:spTgt spid="7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72"/>
                                        </p:tgtEl>
                                        <p:attrNameLst>
                                          <p:attrName>style.visibility</p:attrName>
                                        </p:attrNameLst>
                                      </p:cBhvr>
                                      <p:to>
                                        <p:strVal val="visible"/>
                                      </p:to>
                                    </p:set>
                                    <p:animEffect transition="in" filter="wipe(left)">
                                      <p:cBhvr>
                                        <p:cTn id="95" dur="500"/>
                                        <p:tgtEl>
                                          <p:spTgt spid="7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73"/>
                                        </p:tgtEl>
                                        <p:attrNameLst>
                                          <p:attrName>style.visibility</p:attrName>
                                        </p:attrNameLst>
                                      </p:cBhvr>
                                      <p:to>
                                        <p:strVal val="visible"/>
                                      </p:to>
                                    </p:set>
                                    <p:animEffect transition="in" filter="wipe(left)">
                                      <p:cBhvr>
                                        <p:cTn id="98" dur="500"/>
                                        <p:tgtEl>
                                          <p:spTgt spid="73"/>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74"/>
                                        </p:tgtEl>
                                        <p:attrNameLst>
                                          <p:attrName>style.visibility</p:attrName>
                                        </p:attrNameLst>
                                      </p:cBhvr>
                                      <p:to>
                                        <p:strVal val="visible"/>
                                      </p:to>
                                    </p:set>
                                    <p:animEffect transition="in" filter="wipe(left)">
                                      <p:cBhvr>
                                        <p:cTn id="101" dur="500"/>
                                        <p:tgtEl>
                                          <p:spTgt spid="74"/>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wipe(right)">
                                      <p:cBhvr>
                                        <p:cTn id="104" dur="500"/>
                                        <p:tgtEl>
                                          <p:spTgt spid="54"/>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wipe(right)">
                                      <p:cBhvr>
                                        <p:cTn id="107" dur="500"/>
                                        <p:tgtEl>
                                          <p:spTgt spid="55"/>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wipe(right)">
                                      <p:cBhvr>
                                        <p:cTn id="110" dur="500"/>
                                        <p:tgtEl>
                                          <p:spTgt spid="56"/>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wipe(right)">
                                      <p:cBhvr>
                                        <p:cTn id="113" dur="500"/>
                                        <p:tgtEl>
                                          <p:spTgt spid="5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wipe(right)">
                                      <p:cBhvr>
                                        <p:cTn id="116" dur="500"/>
                                        <p:tgtEl>
                                          <p:spTgt spid="58"/>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59"/>
                                        </p:tgtEl>
                                        <p:attrNameLst>
                                          <p:attrName>style.visibility</p:attrName>
                                        </p:attrNameLst>
                                      </p:cBhvr>
                                      <p:to>
                                        <p:strVal val="visible"/>
                                      </p:to>
                                    </p:set>
                                    <p:animEffect transition="in" filter="wipe(right)">
                                      <p:cBhvr>
                                        <p:cTn id="119" dur="500"/>
                                        <p:tgtEl>
                                          <p:spTgt spid="59"/>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60"/>
                                        </p:tgtEl>
                                        <p:attrNameLst>
                                          <p:attrName>style.visibility</p:attrName>
                                        </p:attrNameLst>
                                      </p:cBhvr>
                                      <p:to>
                                        <p:strVal val="visible"/>
                                      </p:to>
                                    </p:set>
                                    <p:animEffect transition="in" filter="wipe(right)">
                                      <p:cBhvr>
                                        <p:cTn id="122" dur="500"/>
                                        <p:tgtEl>
                                          <p:spTgt spid="60"/>
                                        </p:tgtEl>
                                      </p:cBhvr>
                                    </p:animEffect>
                                  </p:childTnLst>
                                </p:cTn>
                              </p:par>
                            </p:childTnLst>
                          </p:cTn>
                        </p:par>
                        <p:par>
                          <p:cTn id="123" fill="hold">
                            <p:stCondLst>
                              <p:cond delay="2600"/>
                            </p:stCondLst>
                            <p:childTnLst>
                              <p:par>
                                <p:cTn id="124" presetID="10" presetClass="entr" presetSubtype="0" fill="hold" nodeType="afterEffect">
                                  <p:stCondLst>
                                    <p:cond delay="0"/>
                                  </p:stCondLst>
                                  <p:childTnLst>
                                    <p:set>
                                      <p:cBhvr>
                                        <p:cTn id="125" dur="1" fill="hold">
                                          <p:stCondLst>
                                            <p:cond delay="0"/>
                                          </p:stCondLst>
                                        </p:cTn>
                                        <p:tgtEl>
                                          <p:spTgt spid="3"/>
                                        </p:tgtEl>
                                        <p:attrNameLst>
                                          <p:attrName>style.visibility</p:attrName>
                                        </p:attrNameLst>
                                      </p:cBhvr>
                                      <p:to>
                                        <p:strVal val="visible"/>
                                      </p:to>
                                    </p:set>
                                    <p:animEffect transition="in" filter="fade">
                                      <p:cBhvr>
                                        <p:cTn id="126" dur="500"/>
                                        <p:tgtEl>
                                          <p:spTgt spid="3"/>
                                        </p:tgtEl>
                                      </p:cBhvr>
                                    </p:animEffect>
                                  </p:childTnLst>
                                </p:cTn>
                              </p:par>
                              <p:par>
                                <p:cTn id="127" presetID="10" presetClass="entr" presetSubtype="0" fill="hold" nodeType="withEffect">
                                  <p:stCondLst>
                                    <p:cond delay="0"/>
                                  </p:stCondLst>
                                  <p:childTnLst>
                                    <p:set>
                                      <p:cBhvr>
                                        <p:cTn id="128" dur="1" fill="hold">
                                          <p:stCondLst>
                                            <p:cond delay="0"/>
                                          </p:stCondLst>
                                        </p:cTn>
                                        <p:tgtEl>
                                          <p:spTgt spid="15"/>
                                        </p:tgtEl>
                                        <p:attrNameLst>
                                          <p:attrName>style.visibility</p:attrName>
                                        </p:attrNameLst>
                                      </p:cBhvr>
                                      <p:to>
                                        <p:strVal val="visible"/>
                                      </p:to>
                                    </p:set>
                                    <p:animEffect transition="in" filter="fade">
                                      <p:cBhvr>
                                        <p:cTn id="129" dur="500"/>
                                        <p:tgtEl>
                                          <p:spTgt spid="15"/>
                                        </p:tgtEl>
                                      </p:cBhvr>
                                    </p:animEffect>
                                  </p:childTnLst>
                                </p:cTn>
                              </p:par>
                            </p:childTnLst>
                          </p:cTn>
                        </p:par>
                        <p:par>
                          <p:cTn id="130" fill="hold">
                            <p:stCondLst>
                              <p:cond delay="3100"/>
                            </p:stCondLst>
                            <p:childTnLst>
                              <p:par>
                                <p:cTn id="131" presetID="12" presetClass="entr" presetSubtype="4" fill="hold" grpId="0" nodeType="afterEffect">
                                  <p:stCondLst>
                                    <p:cond delay="0"/>
                                  </p:stCondLst>
                                  <p:childTnLst>
                                    <p:set>
                                      <p:cBhvr>
                                        <p:cTn id="132" dur="1" fill="hold">
                                          <p:stCondLst>
                                            <p:cond delay="0"/>
                                          </p:stCondLst>
                                        </p:cTn>
                                        <p:tgtEl>
                                          <p:spTgt spid="27"/>
                                        </p:tgtEl>
                                        <p:attrNameLst>
                                          <p:attrName>style.visibility</p:attrName>
                                        </p:attrNameLst>
                                      </p:cBhvr>
                                      <p:to>
                                        <p:strVal val="visible"/>
                                      </p:to>
                                    </p:set>
                                    <p:anim calcmode="lin" valueType="num">
                                      <p:cBhvr additive="base">
                                        <p:cTn id="133" dur="500"/>
                                        <p:tgtEl>
                                          <p:spTgt spid="27"/>
                                        </p:tgtEl>
                                        <p:attrNameLst>
                                          <p:attrName>ppt_y</p:attrName>
                                        </p:attrNameLst>
                                      </p:cBhvr>
                                      <p:tavLst>
                                        <p:tav tm="0">
                                          <p:val>
                                            <p:strVal val="#ppt_y+#ppt_h*1.125000"/>
                                          </p:val>
                                        </p:tav>
                                        <p:tav tm="100000">
                                          <p:val>
                                            <p:strVal val="#ppt_y"/>
                                          </p:val>
                                        </p:tav>
                                      </p:tavLst>
                                    </p:anim>
                                    <p:animEffect transition="in" filter="wipe(up)">
                                      <p:cBhvr>
                                        <p:cTn id="134" dur="500"/>
                                        <p:tgtEl>
                                          <p:spTgt spid="27"/>
                                        </p:tgtEl>
                                      </p:cBhvr>
                                    </p:animEffect>
                                  </p:childTnLst>
                                </p:cTn>
                              </p:par>
                              <p:par>
                                <p:cTn id="135" presetID="12" presetClass="entr" presetSubtype="4" fill="hold" grpId="0" nodeType="withEffect">
                                  <p:stCondLst>
                                    <p:cond delay="10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500"/>
                                        <p:tgtEl>
                                          <p:spTgt spid="28"/>
                                        </p:tgtEl>
                                        <p:attrNameLst>
                                          <p:attrName>ppt_y</p:attrName>
                                        </p:attrNameLst>
                                      </p:cBhvr>
                                      <p:tavLst>
                                        <p:tav tm="0">
                                          <p:val>
                                            <p:strVal val="#ppt_y+#ppt_h*1.125000"/>
                                          </p:val>
                                        </p:tav>
                                        <p:tav tm="100000">
                                          <p:val>
                                            <p:strVal val="#ppt_y"/>
                                          </p:val>
                                        </p:tav>
                                      </p:tavLst>
                                    </p:anim>
                                    <p:animEffect transition="in" filter="wipe(up)">
                                      <p:cBhvr>
                                        <p:cTn id="138" dur="500"/>
                                        <p:tgtEl>
                                          <p:spTgt spid="28"/>
                                        </p:tgtEl>
                                      </p:cBhvr>
                                    </p:animEffect>
                                  </p:childTnLst>
                                </p:cTn>
                              </p:par>
                              <p:par>
                                <p:cTn id="139" presetID="12" presetClass="entr" presetSubtype="4" fill="hold" grpId="0" nodeType="withEffect">
                                  <p:stCondLst>
                                    <p:cond delay="200"/>
                                  </p:stCondLst>
                                  <p:childTnLst>
                                    <p:set>
                                      <p:cBhvr>
                                        <p:cTn id="140" dur="1" fill="hold">
                                          <p:stCondLst>
                                            <p:cond delay="0"/>
                                          </p:stCondLst>
                                        </p:cTn>
                                        <p:tgtEl>
                                          <p:spTgt spid="29"/>
                                        </p:tgtEl>
                                        <p:attrNameLst>
                                          <p:attrName>style.visibility</p:attrName>
                                        </p:attrNameLst>
                                      </p:cBhvr>
                                      <p:to>
                                        <p:strVal val="visible"/>
                                      </p:to>
                                    </p:set>
                                    <p:anim calcmode="lin" valueType="num">
                                      <p:cBhvr additive="base">
                                        <p:cTn id="141" dur="500"/>
                                        <p:tgtEl>
                                          <p:spTgt spid="29"/>
                                        </p:tgtEl>
                                        <p:attrNameLst>
                                          <p:attrName>ppt_y</p:attrName>
                                        </p:attrNameLst>
                                      </p:cBhvr>
                                      <p:tavLst>
                                        <p:tav tm="0">
                                          <p:val>
                                            <p:strVal val="#ppt_y+#ppt_h*1.125000"/>
                                          </p:val>
                                        </p:tav>
                                        <p:tav tm="100000">
                                          <p:val>
                                            <p:strVal val="#ppt_y"/>
                                          </p:val>
                                        </p:tav>
                                      </p:tavLst>
                                    </p:anim>
                                    <p:animEffect transition="in" filter="wipe(up)">
                                      <p:cBhvr>
                                        <p:cTn id="142" dur="500"/>
                                        <p:tgtEl>
                                          <p:spTgt spid="29"/>
                                        </p:tgtEl>
                                      </p:cBhvr>
                                    </p:animEffect>
                                  </p:childTnLst>
                                </p:cTn>
                              </p:par>
                              <p:par>
                                <p:cTn id="143" presetID="12" presetClass="entr" presetSubtype="4" fill="hold" grpId="0" nodeType="withEffect">
                                  <p:stCondLst>
                                    <p:cond delay="300"/>
                                  </p:stCondLst>
                                  <p:childTnLst>
                                    <p:set>
                                      <p:cBhvr>
                                        <p:cTn id="144" dur="1" fill="hold">
                                          <p:stCondLst>
                                            <p:cond delay="0"/>
                                          </p:stCondLst>
                                        </p:cTn>
                                        <p:tgtEl>
                                          <p:spTgt spid="30"/>
                                        </p:tgtEl>
                                        <p:attrNameLst>
                                          <p:attrName>style.visibility</p:attrName>
                                        </p:attrNameLst>
                                      </p:cBhvr>
                                      <p:to>
                                        <p:strVal val="visible"/>
                                      </p:to>
                                    </p:set>
                                    <p:anim calcmode="lin" valueType="num">
                                      <p:cBhvr additive="base">
                                        <p:cTn id="145" dur="500"/>
                                        <p:tgtEl>
                                          <p:spTgt spid="30"/>
                                        </p:tgtEl>
                                        <p:attrNameLst>
                                          <p:attrName>ppt_y</p:attrName>
                                        </p:attrNameLst>
                                      </p:cBhvr>
                                      <p:tavLst>
                                        <p:tav tm="0">
                                          <p:val>
                                            <p:strVal val="#ppt_y+#ppt_h*1.125000"/>
                                          </p:val>
                                        </p:tav>
                                        <p:tav tm="100000">
                                          <p:val>
                                            <p:strVal val="#ppt_y"/>
                                          </p:val>
                                        </p:tav>
                                      </p:tavLst>
                                    </p:anim>
                                    <p:animEffect transition="in" filter="wipe(up)">
                                      <p:cBhvr>
                                        <p:cTn id="146" dur="500"/>
                                        <p:tgtEl>
                                          <p:spTgt spid="30"/>
                                        </p:tgtEl>
                                      </p:cBhvr>
                                    </p:animEffect>
                                  </p:childTnLst>
                                </p:cTn>
                              </p:par>
                              <p:par>
                                <p:cTn id="147" presetID="12" presetClass="entr" presetSubtype="4" fill="hold" grpId="0" nodeType="withEffect">
                                  <p:stCondLst>
                                    <p:cond delay="400"/>
                                  </p:stCondLst>
                                  <p:childTnLst>
                                    <p:set>
                                      <p:cBhvr>
                                        <p:cTn id="148" dur="1" fill="hold">
                                          <p:stCondLst>
                                            <p:cond delay="0"/>
                                          </p:stCondLst>
                                        </p:cTn>
                                        <p:tgtEl>
                                          <p:spTgt spid="31"/>
                                        </p:tgtEl>
                                        <p:attrNameLst>
                                          <p:attrName>style.visibility</p:attrName>
                                        </p:attrNameLst>
                                      </p:cBhvr>
                                      <p:to>
                                        <p:strVal val="visible"/>
                                      </p:to>
                                    </p:set>
                                    <p:anim calcmode="lin" valueType="num">
                                      <p:cBhvr additive="base">
                                        <p:cTn id="149" dur="500"/>
                                        <p:tgtEl>
                                          <p:spTgt spid="31"/>
                                        </p:tgtEl>
                                        <p:attrNameLst>
                                          <p:attrName>ppt_y</p:attrName>
                                        </p:attrNameLst>
                                      </p:cBhvr>
                                      <p:tavLst>
                                        <p:tav tm="0">
                                          <p:val>
                                            <p:strVal val="#ppt_y+#ppt_h*1.125000"/>
                                          </p:val>
                                        </p:tav>
                                        <p:tav tm="100000">
                                          <p:val>
                                            <p:strVal val="#ppt_y"/>
                                          </p:val>
                                        </p:tav>
                                      </p:tavLst>
                                    </p:anim>
                                    <p:animEffect transition="in" filter="wipe(up)">
                                      <p:cBhvr>
                                        <p:cTn id="150" dur="500"/>
                                        <p:tgtEl>
                                          <p:spTgt spid="31"/>
                                        </p:tgtEl>
                                      </p:cBhvr>
                                    </p:animEffect>
                                  </p:childTnLst>
                                </p:cTn>
                              </p:par>
                              <p:par>
                                <p:cTn id="151" presetID="12" presetClass="entr" presetSubtype="4" fill="hold" grpId="0" nodeType="withEffect">
                                  <p:stCondLst>
                                    <p:cond delay="500"/>
                                  </p:stCondLst>
                                  <p:childTnLst>
                                    <p:set>
                                      <p:cBhvr>
                                        <p:cTn id="152" dur="1" fill="hold">
                                          <p:stCondLst>
                                            <p:cond delay="0"/>
                                          </p:stCondLst>
                                        </p:cTn>
                                        <p:tgtEl>
                                          <p:spTgt spid="32"/>
                                        </p:tgtEl>
                                        <p:attrNameLst>
                                          <p:attrName>style.visibility</p:attrName>
                                        </p:attrNameLst>
                                      </p:cBhvr>
                                      <p:to>
                                        <p:strVal val="visible"/>
                                      </p:to>
                                    </p:set>
                                    <p:anim calcmode="lin" valueType="num">
                                      <p:cBhvr additive="base">
                                        <p:cTn id="153" dur="500"/>
                                        <p:tgtEl>
                                          <p:spTgt spid="32"/>
                                        </p:tgtEl>
                                        <p:attrNameLst>
                                          <p:attrName>ppt_y</p:attrName>
                                        </p:attrNameLst>
                                      </p:cBhvr>
                                      <p:tavLst>
                                        <p:tav tm="0">
                                          <p:val>
                                            <p:strVal val="#ppt_y+#ppt_h*1.125000"/>
                                          </p:val>
                                        </p:tav>
                                        <p:tav tm="100000">
                                          <p:val>
                                            <p:strVal val="#ppt_y"/>
                                          </p:val>
                                        </p:tav>
                                      </p:tavLst>
                                    </p:anim>
                                    <p:animEffect transition="in" filter="wipe(up)">
                                      <p:cBhvr>
                                        <p:cTn id="154" dur="500"/>
                                        <p:tgtEl>
                                          <p:spTgt spid="32"/>
                                        </p:tgtEl>
                                      </p:cBhvr>
                                    </p:animEffect>
                                  </p:childTnLst>
                                </p:cTn>
                              </p:par>
                              <p:par>
                                <p:cTn id="155" presetID="12" presetClass="entr" presetSubtype="4" fill="hold" grpId="0" nodeType="withEffect">
                                  <p:stCondLst>
                                    <p:cond delay="600"/>
                                  </p:stCondLst>
                                  <p:childTnLst>
                                    <p:set>
                                      <p:cBhvr>
                                        <p:cTn id="156" dur="1" fill="hold">
                                          <p:stCondLst>
                                            <p:cond delay="0"/>
                                          </p:stCondLst>
                                        </p:cTn>
                                        <p:tgtEl>
                                          <p:spTgt spid="33"/>
                                        </p:tgtEl>
                                        <p:attrNameLst>
                                          <p:attrName>style.visibility</p:attrName>
                                        </p:attrNameLst>
                                      </p:cBhvr>
                                      <p:to>
                                        <p:strVal val="visible"/>
                                      </p:to>
                                    </p:set>
                                    <p:anim calcmode="lin" valueType="num">
                                      <p:cBhvr additive="base">
                                        <p:cTn id="157" dur="500"/>
                                        <p:tgtEl>
                                          <p:spTgt spid="33"/>
                                        </p:tgtEl>
                                        <p:attrNameLst>
                                          <p:attrName>ppt_y</p:attrName>
                                        </p:attrNameLst>
                                      </p:cBhvr>
                                      <p:tavLst>
                                        <p:tav tm="0">
                                          <p:val>
                                            <p:strVal val="#ppt_y+#ppt_h*1.125000"/>
                                          </p:val>
                                        </p:tav>
                                        <p:tav tm="100000">
                                          <p:val>
                                            <p:strVal val="#ppt_y"/>
                                          </p:val>
                                        </p:tav>
                                      </p:tavLst>
                                    </p:anim>
                                    <p:animEffect transition="in" filter="wipe(up)">
                                      <p:cBhvr>
                                        <p:cTn id="158" dur="500"/>
                                        <p:tgtEl>
                                          <p:spTgt spid="33"/>
                                        </p:tgtEl>
                                      </p:cBhvr>
                                    </p:animEffect>
                                  </p:childTnLst>
                                </p:cTn>
                              </p:par>
                              <p:par>
                                <p:cTn id="159" presetID="12" presetClass="entr" presetSubtype="4" fill="hold" grpId="0" nodeType="withEffect">
                                  <p:stCondLst>
                                    <p:cond delay="70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500"/>
                                        <p:tgtEl>
                                          <p:spTgt spid="34"/>
                                        </p:tgtEl>
                                        <p:attrNameLst>
                                          <p:attrName>ppt_y</p:attrName>
                                        </p:attrNameLst>
                                      </p:cBhvr>
                                      <p:tavLst>
                                        <p:tav tm="0">
                                          <p:val>
                                            <p:strVal val="#ppt_y+#ppt_h*1.125000"/>
                                          </p:val>
                                        </p:tav>
                                        <p:tav tm="100000">
                                          <p:val>
                                            <p:strVal val="#ppt_y"/>
                                          </p:val>
                                        </p:tav>
                                      </p:tavLst>
                                    </p:anim>
                                    <p:animEffect transition="in" filter="wipe(up)">
                                      <p:cBhvr>
                                        <p:cTn id="162" dur="500"/>
                                        <p:tgtEl>
                                          <p:spTgt spid="34"/>
                                        </p:tgtEl>
                                      </p:cBhvr>
                                    </p:animEffect>
                                  </p:childTnLst>
                                </p:cTn>
                              </p:par>
                              <p:par>
                                <p:cTn id="163" presetID="12" presetClass="entr" presetSubtype="4" fill="hold" grpId="0" nodeType="withEffect">
                                  <p:stCondLst>
                                    <p:cond delay="800"/>
                                  </p:stCondLst>
                                  <p:childTnLst>
                                    <p:set>
                                      <p:cBhvr>
                                        <p:cTn id="164" dur="1" fill="hold">
                                          <p:stCondLst>
                                            <p:cond delay="0"/>
                                          </p:stCondLst>
                                        </p:cTn>
                                        <p:tgtEl>
                                          <p:spTgt spid="35"/>
                                        </p:tgtEl>
                                        <p:attrNameLst>
                                          <p:attrName>style.visibility</p:attrName>
                                        </p:attrNameLst>
                                      </p:cBhvr>
                                      <p:to>
                                        <p:strVal val="visible"/>
                                      </p:to>
                                    </p:set>
                                    <p:anim calcmode="lin" valueType="num">
                                      <p:cBhvr additive="base">
                                        <p:cTn id="165" dur="500"/>
                                        <p:tgtEl>
                                          <p:spTgt spid="35"/>
                                        </p:tgtEl>
                                        <p:attrNameLst>
                                          <p:attrName>ppt_y</p:attrName>
                                        </p:attrNameLst>
                                      </p:cBhvr>
                                      <p:tavLst>
                                        <p:tav tm="0">
                                          <p:val>
                                            <p:strVal val="#ppt_y+#ppt_h*1.125000"/>
                                          </p:val>
                                        </p:tav>
                                        <p:tav tm="100000">
                                          <p:val>
                                            <p:strVal val="#ppt_y"/>
                                          </p:val>
                                        </p:tav>
                                      </p:tavLst>
                                    </p:anim>
                                    <p:animEffect transition="in" filter="wipe(up)">
                                      <p:cBhvr>
                                        <p:cTn id="166" dur="500"/>
                                        <p:tgtEl>
                                          <p:spTgt spid="35"/>
                                        </p:tgtEl>
                                      </p:cBhvr>
                                    </p:animEffect>
                                  </p:childTnLst>
                                </p:cTn>
                              </p:par>
                              <p:par>
                                <p:cTn id="167" presetID="12" presetClass="entr" presetSubtype="4" fill="hold" grpId="0" nodeType="withEffect">
                                  <p:stCondLst>
                                    <p:cond delay="900"/>
                                  </p:stCondLst>
                                  <p:childTnLst>
                                    <p:set>
                                      <p:cBhvr>
                                        <p:cTn id="168" dur="1" fill="hold">
                                          <p:stCondLst>
                                            <p:cond delay="0"/>
                                          </p:stCondLst>
                                        </p:cTn>
                                        <p:tgtEl>
                                          <p:spTgt spid="36"/>
                                        </p:tgtEl>
                                        <p:attrNameLst>
                                          <p:attrName>style.visibility</p:attrName>
                                        </p:attrNameLst>
                                      </p:cBhvr>
                                      <p:to>
                                        <p:strVal val="visible"/>
                                      </p:to>
                                    </p:set>
                                    <p:anim calcmode="lin" valueType="num">
                                      <p:cBhvr additive="base">
                                        <p:cTn id="169" dur="500"/>
                                        <p:tgtEl>
                                          <p:spTgt spid="36"/>
                                        </p:tgtEl>
                                        <p:attrNameLst>
                                          <p:attrName>ppt_y</p:attrName>
                                        </p:attrNameLst>
                                      </p:cBhvr>
                                      <p:tavLst>
                                        <p:tav tm="0">
                                          <p:val>
                                            <p:strVal val="#ppt_y+#ppt_h*1.125000"/>
                                          </p:val>
                                        </p:tav>
                                        <p:tav tm="100000">
                                          <p:val>
                                            <p:strVal val="#ppt_y"/>
                                          </p:val>
                                        </p:tav>
                                      </p:tavLst>
                                    </p:anim>
                                    <p:animEffect transition="in" filter="wipe(up)">
                                      <p:cBhvr>
                                        <p:cTn id="170" dur="500"/>
                                        <p:tgtEl>
                                          <p:spTgt spid="36"/>
                                        </p:tgtEl>
                                      </p:cBhvr>
                                    </p:animEffect>
                                  </p:childTnLst>
                                </p:cTn>
                              </p:par>
                              <p:par>
                                <p:cTn id="171" presetID="12" presetClass="entr" presetSubtype="4" fill="hold" grpId="0" nodeType="withEffect">
                                  <p:stCondLst>
                                    <p:cond delay="0"/>
                                  </p:stCondLst>
                                  <p:childTnLst>
                                    <p:set>
                                      <p:cBhvr>
                                        <p:cTn id="172" dur="1" fill="hold">
                                          <p:stCondLst>
                                            <p:cond delay="0"/>
                                          </p:stCondLst>
                                        </p:cTn>
                                        <p:tgtEl>
                                          <p:spTgt spid="37"/>
                                        </p:tgtEl>
                                        <p:attrNameLst>
                                          <p:attrName>style.visibility</p:attrName>
                                        </p:attrNameLst>
                                      </p:cBhvr>
                                      <p:to>
                                        <p:strVal val="visible"/>
                                      </p:to>
                                    </p:set>
                                    <p:anim calcmode="lin" valueType="num">
                                      <p:cBhvr additive="base">
                                        <p:cTn id="173" dur="500"/>
                                        <p:tgtEl>
                                          <p:spTgt spid="37"/>
                                        </p:tgtEl>
                                        <p:attrNameLst>
                                          <p:attrName>ppt_y</p:attrName>
                                        </p:attrNameLst>
                                      </p:cBhvr>
                                      <p:tavLst>
                                        <p:tav tm="0">
                                          <p:val>
                                            <p:strVal val="#ppt_y+#ppt_h*1.125000"/>
                                          </p:val>
                                        </p:tav>
                                        <p:tav tm="100000">
                                          <p:val>
                                            <p:strVal val="#ppt_y"/>
                                          </p:val>
                                        </p:tav>
                                      </p:tavLst>
                                    </p:anim>
                                    <p:animEffect transition="in" filter="wipe(up)">
                                      <p:cBhvr>
                                        <p:cTn id="174" dur="500"/>
                                        <p:tgtEl>
                                          <p:spTgt spid="37"/>
                                        </p:tgtEl>
                                      </p:cBhvr>
                                    </p:animEffect>
                                  </p:childTnLst>
                                </p:cTn>
                              </p:par>
                              <p:par>
                                <p:cTn id="175" presetID="12" presetClass="entr" presetSubtype="4" fill="hold" grpId="0" nodeType="withEffect">
                                  <p:stCondLst>
                                    <p:cond delay="100"/>
                                  </p:stCondLst>
                                  <p:childTnLst>
                                    <p:set>
                                      <p:cBhvr>
                                        <p:cTn id="176" dur="1" fill="hold">
                                          <p:stCondLst>
                                            <p:cond delay="0"/>
                                          </p:stCondLst>
                                        </p:cTn>
                                        <p:tgtEl>
                                          <p:spTgt spid="38"/>
                                        </p:tgtEl>
                                        <p:attrNameLst>
                                          <p:attrName>style.visibility</p:attrName>
                                        </p:attrNameLst>
                                      </p:cBhvr>
                                      <p:to>
                                        <p:strVal val="visible"/>
                                      </p:to>
                                    </p:set>
                                    <p:anim calcmode="lin" valueType="num">
                                      <p:cBhvr additive="base">
                                        <p:cTn id="177" dur="500"/>
                                        <p:tgtEl>
                                          <p:spTgt spid="38"/>
                                        </p:tgtEl>
                                        <p:attrNameLst>
                                          <p:attrName>ppt_y</p:attrName>
                                        </p:attrNameLst>
                                      </p:cBhvr>
                                      <p:tavLst>
                                        <p:tav tm="0">
                                          <p:val>
                                            <p:strVal val="#ppt_y+#ppt_h*1.125000"/>
                                          </p:val>
                                        </p:tav>
                                        <p:tav tm="100000">
                                          <p:val>
                                            <p:strVal val="#ppt_y"/>
                                          </p:val>
                                        </p:tav>
                                      </p:tavLst>
                                    </p:anim>
                                    <p:animEffect transition="in" filter="wipe(up)">
                                      <p:cBhvr>
                                        <p:cTn id="178" dur="500"/>
                                        <p:tgtEl>
                                          <p:spTgt spid="38"/>
                                        </p:tgtEl>
                                      </p:cBhvr>
                                    </p:animEffect>
                                  </p:childTnLst>
                                </p:cTn>
                              </p:par>
                              <p:par>
                                <p:cTn id="179" presetID="12" presetClass="entr" presetSubtype="4" fill="hold" grpId="0" nodeType="withEffect">
                                  <p:stCondLst>
                                    <p:cond delay="200"/>
                                  </p:stCondLst>
                                  <p:childTnLst>
                                    <p:set>
                                      <p:cBhvr>
                                        <p:cTn id="180" dur="1" fill="hold">
                                          <p:stCondLst>
                                            <p:cond delay="0"/>
                                          </p:stCondLst>
                                        </p:cTn>
                                        <p:tgtEl>
                                          <p:spTgt spid="39"/>
                                        </p:tgtEl>
                                        <p:attrNameLst>
                                          <p:attrName>style.visibility</p:attrName>
                                        </p:attrNameLst>
                                      </p:cBhvr>
                                      <p:to>
                                        <p:strVal val="visible"/>
                                      </p:to>
                                    </p:set>
                                    <p:anim calcmode="lin" valueType="num">
                                      <p:cBhvr additive="base">
                                        <p:cTn id="181" dur="500"/>
                                        <p:tgtEl>
                                          <p:spTgt spid="39"/>
                                        </p:tgtEl>
                                        <p:attrNameLst>
                                          <p:attrName>ppt_y</p:attrName>
                                        </p:attrNameLst>
                                      </p:cBhvr>
                                      <p:tavLst>
                                        <p:tav tm="0">
                                          <p:val>
                                            <p:strVal val="#ppt_y+#ppt_h*1.125000"/>
                                          </p:val>
                                        </p:tav>
                                        <p:tav tm="100000">
                                          <p:val>
                                            <p:strVal val="#ppt_y"/>
                                          </p:val>
                                        </p:tav>
                                      </p:tavLst>
                                    </p:anim>
                                    <p:animEffect transition="in" filter="wipe(up)">
                                      <p:cBhvr>
                                        <p:cTn id="182" dur="500"/>
                                        <p:tgtEl>
                                          <p:spTgt spid="39"/>
                                        </p:tgtEl>
                                      </p:cBhvr>
                                    </p:animEffect>
                                  </p:childTnLst>
                                </p:cTn>
                              </p:par>
                              <p:par>
                                <p:cTn id="183" presetID="12" presetClass="entr" presetSubtype="4" fill="hold" grpId="0" nodeType="withEffect">
                                  <p:stCondLst>
                                    <p:cond delay="300"/>
                                  </p:stCondLst>
                                  <p:childTnLst>
                                    <p:set>
                                      <p:cBhvr>
                                        <p:cTn id="184" dur="1" fill="hold">
                                          <p:stCondLst>
                                            <p:cond delay="0"/>
                                          </p:stCondLst>
                                        </p:cTn>
                                        <p:tgtEl>
                                          <p:spTgt spid="40"/>
                                        </p:tgtEl>
                                        <p:attrNameLst>
                                          <p:attrName>style.visibility</p:attrName>
                                        </p:attrNameLst>
                                      </p:cBhvr>
                                      <p:to>
                                        <p:strVal val="visible"/>
                                      </p:to>
                                    </p:set>
                                    <p:anim calcmode="lin" valueType="num">
                                      <p:cBhvr additive="base">
                                        <p:cTn id="185" dur="500"/>
                                        <p:tgtEl>
                                          <p:spTgt spid="40"/>
                                        </p:tgtEl>
                                        <p:attrNameLst>
                                          <p:attrName>ppt_y</p:attrName>
                                        </p:attrNameLst>
                                      </p:cBhvr>
                                      <p:tavLst>
                                        <p:tav tm="0">
                                          <p:val>
                                            <p:strVal val="#ppt_y+#ppt_h*1.125000"/>
                                          </p:val>
                                        </p:tav>
                                        <p:tav tm="100000">
                                          <p:val>
                                            <p:strVal val="#ppt_y"/>
                                          </p:val>
                                        </p:tav>
                                      </p:tavLst>
                                    </p:anim>
                                    <p:animEffect transition="in" filter="wipe(up)">
                                      <p:cBhvr>
                                        <p:cTn id="186" dur="500"/>
                                        <p:tgtEl>
                                          <p:spTgt spid="40"/>
                                        </p:tgtEl>
                                      </p:cBhvr>
                                    </p:animEffect>
                                  </p:childTnLst>
                                </p:cTn>
                              </p:par>
                              <p:par>
                                <p:cTn id="187" presetID="12" presetClass="entr" presetSubtype="4" fill="hold" grpId="0" nodeType="withEffect">
                                  <p:stCondLst>
                                    <p:cond delay="400"/>
                                  </p:stCondLst>
                                  <p:childTnLst>
                                    <p:set>
                                      <p:cBhvr>
                                        <p:cTn id="188" dur="1" fill="hold">
                                          <p:stCondLst>
                                            <p:cond delay="0"/>
                                          </p:stCondLst>
                                        </p:cTn>
                                        <p:tgtEl>
                                          <p:spTgt spid="41"/>
                                        </p:tgtEl>
                                        <p:attrNameLst>
                                          <p:attrName>style.visibility</p:attrName>
                                        </p:attrNameLst>
                                      </p:cBhvr>
                                      <p:to>
                                        <p:strVal val="visible"/>
                                      </p:to>
                                    </p:set>
                                    <p:anim calcmode="lin" valueType="num">
                                      <p:cBhvr additive="base">
                                        <p:cTn id="189" dur="500"/>
                                        <p:tgtEl>
                                          <p:spTgt spid="41"/>
                                        </p:tgtEl>
                                        <p:attrNameLst>
                                          <p:attrName>ppt_y</p:attrName>
                                        </p:attrNameLst>
                                      </p:cBhvr>
                                      <p:tavLst>
                                        <p:tav tm="0">
                                          <p:val>
                                            <p:strVal val="#ppt_y+#ppt_h*1.125000"/>
                                          </p:val>
                                        </p:tav>
                                        <p:tav tm="100000">
                                          <p:val>
                                            <p:strVal val="#ppt_y"/>
                                          </p:val>
                                        </p:tav>
                                      </p:tavLst>
                                    </p:anim>
                                    <p:animEffect transition="in" filter="wipe(up)">
                                      <p:cBhvr>
                                        <p:cTn id="190" dur="500"/>
                                        <p:tgtEl>
                                          <p:spTgt spid="41"/>
                                        </p:tgtEl>
                                      </p:cBhvr>
                                    </p:animEffect>
                                  </p:childTnLst>
                                </p:cTn>
                              </p:par>
                              <p:par>
                                <p:cTn id="191" presetID="12" presetClass="entr" presetSubtype="4" fill="hold" grpId="0" nodeType="withEffect">
                                  <p:stCondLst>
                                    <p:cond delay="500"/>
                                  </p:stCondLst>
                                  <p:childTnLst>
                                    <p:set>
                                      <p:cBhvr>
                                        <p:cTn id="192" dur="1" fill="hold">
                                          <p:stCondLst>
                                            <p:cond delay="0"/>
                                          </p:stCondLst>
                                        </p:cTn>
                                        <p:tgtEl>
                                          <p:spTgt spid="42"/>
                                        </p:tgtEl>
                                        <p:attrNameLst>
                                          <p:attrName>style.visibility</p:attrName>
                                        </p:attrNameLst>
                                      </p:cBhvr>
                                      <p:to>
                                        <p:strVal val="visible"/>
                                      </p:to>
                                    </p:set>
                                    <p:anim calcmode="lin" valueType="num">
                                      <p:cBhvr additive="base">
                                        <p:cTn id="193" dur="500"/>
                                        <p:tgtEl>
                                          <p:spTgt spid="42"/>
                                        </p:tgtEl>
                                        <p:attrNameLst>
                                          <p:attrName>ppt_y</p:attrName>
                                        </p:attrNameLst>
                                      </p:cBhvr>
                                      <p:tavLst>
                                        <p:tav tm="0">
                                          <p:val>
                                            <p:strVal val="#ppt_y+#ppt_h*1.125000"/>
                                          </p:val>
                                        </p:tav>
                                        <p:tav tm="100000">
                                          <p:val>
                                            <p:strVal val="#ppt_y"/>
                                          </p:val>
                                        </p:tav>
                                      </p:tavLst>
                                    </p:anim>
                                    <p:animEffect transition="in" filter="wipe(up)">
                                      <p:cBhvr>
                                        <p:cTn id="194" dur="500"/>
                                        <p:tgtEl>
                                          <p:spTgt spid="42"/>
                                        </p:tgtEl>
                                      </p:cBhvr>
                                    </p:animEffect>
                                  </p:childTnLst>
                                </p:cTn>
                              </p:par>
                              <p:par>
                                <p:cTn id="195" presetID="12" presetClass="entr" presetSubtype="4" fill="hold" grpId="0" nodeType="withEffect">
                                  <p:stCondLst>
                                    <p:cond delay="600"/>
                                  </p:stCondLst>
                                  <p:childTnLst>
                                    <p:set>
                                      <p:cBhvr>
                                        <p:cTn id="196" dur="1" fill="hold">
                                          <p:stCondLst>
                                            <p:cond delay="0"/>
                                          </p:stCondLst>
                                        </p:cTn>
                                        <p:tgtEl>
                                          <p:spTgt spid="43"/>
                                        </p:tgtEl>
                                        <p:attrNameLst>
                                          <p:attrName>style.visibility</p:attrName>
                                        </p:attrNameLst>
                                      </p:cBhvr>
                                      <p:to>
                                        <p:strVal val="visible"/>
                                      </p:to>
                                    </p:set>
                                    <p:anim calcmode="lin" valueType="num">
                                      <p:cBhvr additive="base">
                                        <p:cTn id="197" dur="500"/>
                                        <p:tgtEl>
                                          <p:spTgt spid="43"/>
                                        </p:tgtEl>
                                        <p:attrNameLst>
                                          <p:attrName>ppt_y</p:attrName>
                                        </p:attrNameLst>
                                      </p:cBhvr>
                                      <p:tavLst>
                                        <p:tav tm="0">
                                          <p:val>
                                            <p:strVal val="#ppt_y+#ppt_h*1.125000"/>
                                          </p:val>
                                        </p:tav>
                                        <p:tav tm="100000">
                                          <p:val>
                                            <p:strVal val="#ppt_y"/>
                                          </p:val>
                                        </p:tav>
                                      </p:tavLst>
                                    </p:anim>
                                    <p:animEffect transition="in" filter="wipe(up)">
                                      <p:cBhvr>
                                        <p:cTn id="198" dur="500"/>
                                        <p:tgtEl>
                                          <p:spTgt spid="43"/>
                                        </p:tgtEl>
                                      </p:cBhvr>
                                    </p:animEffect>
                                  </p:childTnLst>
                                </p:cTn>
                              </p:par>
                              <p:par>
                                <p:cTn id="199" presetID="12" presetClass="entr" presetSubtype="4" fill="hold" grpId="0" nodeType="withEffect">
                                  <p:stCondLst>
                                    <p:cond delay="700"/>
                                  </p:stCondLst>
                                  <p:childTnLst>
                                    <p:set>
                                      <p:cBhvr>
                                        <p:cTn id="200" dur="1" fill="hold">
                                          <p:stCondLst>
                                            <p:cond delay="0"/>
                                          </p:stCondLst>
                                        </p:cTn>
                                        <p:tgtEl>
                                          <p:spTgt spid="44"/>
                                        </p:tgtEl>
                                        <p:attrNameLst>
                                          <p:attrName>style.visibility</p:attrName>
                                        </p:attrNameLst>
                                      </p:cBhvr>
                                      <p:to>
                                        <p:strVal val="visible"/>
                                      </p:to>
                                    </p:set>
                                    <p:anim calcmode="lin" valueType="num">
                                      <p:cBhvr additive="base">
                                        <p:cTn id="201" dur="500"/>
                                        <p:tgtEl>
                                          <p:spTgt spid="44"/>
                                        </p:tgtEl>
                                        <p:attrNameLst>
                                          <p:attrName>ppt_y</p:attrName>
                                        </p:attrNameLst>
                                      </p:cBhvr>
                                      <p:tavLst>
                                        <p:tav tm="0">
                                          <p:val>
                                            <p:strVal val="#ppt_y+#ppt_h*1.125000"/>
                                          </p:val>
                                        </p:tav>
                                        <p:tav tm="100000">
                                          <p:val>
                                            <p:strVal val="#ppt_y"/>
                                          </p:val>
                                        </p:tav>
                                      </p:tavLst>
                                    </p:anim>
                                    <p:animEffect transition="in" filter="wipe(up)">
                                      <p:cBhvr>
                                        <p:cTn id="202" dur="500"/>
                                        <p:tgtEl>
                                          <p:spTgt spid="44"/>
                                        </p:tgtEl>
                                      </p:cBhvr>
                                    </p:animEffect>
                                  </p:childTnLst>
                                </p:cTn>
                              </p:par>
                              <p:par>
                                <p:cTn id="203" presetID="12" presetClass="entr" presetSubtype="4" fill="hold" grpId="0" nodeType="withEffect">
                                  <p:stCondLst>
                                    <p:cond delay="800"/>
                                  </p:stCondLst>
                                  <p:childTnLst>
                                    <p:set>
                                      <p:cBhvr>
                                        <p:cTn id="204" dur="1" fill="hold">
                                          <p:stCondLst>
                                            <p:cond delay="0"/>
                                          </p:stCondLst>
                                        </p:cTn>
                                        <p:tgtEl>
                                          <p:spTgt spid="45"/>
                                        </p:tgtEl>
                                        <p:attrNameLst>
                                          <p:attrName>style.visibility</p:attrName>
                                        </p:attrNameLst>
                                      </p:cBhvr>
                                      <p:to>
                                        <p:strVal val="visible"/>
                                      </p:to>
                                    </p:set>
                                    <p:anim calcmode="lin" valueType="num">
                                      <p:cBhvr additive="base">
                                        <p:cTn id="205" dur="500"/>
                                        <p:tgtEl>
                                          <p:spTgt spid="45"/>
                                        </p:tgtEl>
                                        <p:attrNameLst>
                                          <p:attrName>ppt_y</p:attrName>
                                        </p:attrNameLst>
                                      </p:cBhvr>
                                      <p:tavLst>
                                        <p:tav tm="0">
                                          <p:val>
                                            <p:strVal val="#ppt_y+#ppt_h*1.125000"/>
                                          </p:val>
                                        </p:tav>
                                        <p:tav tm="100000">
                                          <p:val>
                                            <p:strVal val="#ppt_y"/>
                                          </p:val>
                                        </p:tav>
                                      </p:tavLst>
                                    </p:anim>
                                    <p:animEffect transition="in" filter="wipe(up)">
                                      <p:cBhvr>
                                        <p:cTn id="206" dur="500"/>
                                        <p:tgtEl>
                                          <p:spTgt spid="45"/>
                                        </p:tgtEl>
                                      </p:cBhvr>
                                    </p:animEffect>
                                  </p:childTnLst>
                                </p:cTn>
                              </p:par>
                              <p:par>
                                <p:cTn id="207" presetID="12" presetClass="entr" presetSubtype="4" fill="hold" grpId="0" nodeType="withEffect">
                                  <p:stCondLst>
                                    <p:cond delay="900"/>
                                  </p:stCondLst>
                                  <p:childTnLst>
                                    <p:set>
                                      <p:cBhvr>
                                        <p:cTn id="208" dur="1" fill="hold">
                                          <p:stCondLst>
                                            <p:cond delay="0"/>
                                          </p:stCondLst>
                                        </p:cTn>
                                        <p:tgtEl>
                                          <p:spTgt spid="46"/>
                                        </p:tgtEl>
                                        <p:attrNameLst>
                                          <p:attrName>style.visibility</p:attrName>
                                        </p:attrNameLst>
                                      </p:cBhvr>
                                      <p:to>
                                        <p:strVal val="visible"/>
                                      </p:to>
                                    </p:set>
                                    <p:anim calcmode="lin" valueType="num">
                                      <p:cBhvr additive="base">
                                        <p:cTn id="209" dur="500"/>
                                        <p:tgtEl>
                                          <p:spTgt spid="46"/>
                                        </p:tgtEl>
                                        <p:attrNameLst>
                                          <p:attrName>ppt_y</p:attrName>
                                        </p:attrNameLst>
                                      </p:cBhvr>
                                      <p:tavLst>
                                        <p:tav tm="0">
                                          <p:val>
                                            <p:strVal val="#ppt_y+#ppt_h*1.125000"/>
                                          </p:val>
                                        </p:tav>
                                        <p:tav tm="100000">
                                          <p:val>
                                            <p:strVal val="#ppt_y"/>
                                          </p:val>
                                        </p:tav>
                                      </p:tavLst>
                                    </p:anim>
                                    <p:animEffect transition="in" filter="wipe(up)">
                                      <p:cBhvr>
                                        <p:cTn id="21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P spid="60" grpId="0"/>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a:extLst>
              <a:ext uri="{FF2B5EF4-FFF2-40B4-BE49-F238E27FC236}">
                <a16:creationId xmlns:a16="http://schemas.microsoft.com/office/drawing/2014/main" xmlns="" id="{A8DE9DF7-2B14-45F8-80FC-DAD2882D3D4C}"/>
              </a:ext>
            </a:extLst>
          </p:cNvPr>
          <p:cNvGrpSpPr/>
          <p:nvPr/>
        </p:nvGrpSpPr>
        <p:grpSpPr>
          <a:xfrm>
            <a:off x="2074437" y="1556792"/>
            <a:ext cx="3956033" cy="2532184"/>
            <a:chOff x="1721786" y="2532184"/>
            <a:chExt cx="3956033" cy="2532184"/>
          </a:xfrm>
        </p:grpSpPr>
        <p:sp>
          <p:nvSpPr>
            <p:cNvPr id="3" name="Freeform 7">
              <a:extLst>
                <a:ext uri="{FF2B5EF4-FFF2-40B4-BE49-F238E27FC236}">
                  <a16:creationId xmlns:a16="http://schemas.microsoft.com/office/drawing/2014/main" xmlns="" id="{121F3ECD-1B1E-45ED-B796-37C3C7ACD41A}"/>
                </a:ext>
              </a:extLst>
            </p:cNvPr>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E2B13B"/>
            </a:solidFill>
            <a:ln w="25400" cap="flat" cmpd="sng" algn="ctr">
              <a:noFill/>
              <a:prstDash val="solid"/>
            </a:ln>
            <a:effectLst/>
          </p:spPr>
          <p:txBody>
            <a:bodyPr spcFirstLastPara="0" vert="horz" wrap="square" lIns="172506" tIns="181751" rIns="172506" bIns="181751" numCol="1" spcCol="1270" anchor="ctr" anchorCtr="0">
              <a:noAutofit/>
            </a:bodyPr>
            <a:lstStyle/>
            <a:p>
              <a:pPr marL="0" marR="0" lvl="0" indent="0" algn="ctr" defTabSz="1155700" eaLnBrk="1" fontAlgn="auto" latinLnBrk="0" hangingPunct="1">
                <a:lnSpc>
                  <a:spcPct val="90000"/>
                </a:lnSpc>
                <a:spcBef>
                  <a:spcPct val="0"/>
                </a:spcBef>
                <a:spcAft>
                  <a:spcPct val="35000"/>
                </a:spcAft>
                <a:buClrTx/>
                <a:buSzTx/>
                <a:buFontTx/>
                <a:buNone/>
                <a:tabLst/>
                <a:defRPr/>
              </a:pPr>
              <a:endParaRPr kumimoji="0" lang="id-ID" sz="26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4" name="Hexagon 8">
              <a:extLst>
                <a:ext uri="{FF2B5EF4-FFF2-40B4-BE49-F238E27FC236}">
                  <a16:creationId xmlns:a16="http://schemas.microsoft.com/office/drawing/2014/main" xmlns="" id="{B3EAC90C-1D32-4A5D-BC66-64B0D6413B77}"/>
                </a:ext>
              </a:extLst>
            </p:cNvPr>
            <p:cNvSpPr/>
            <p:nvPr/>
          </p:nvSpPr>
          <p:spPr>
            <a:xfrm>
              <a:off x="1721786" y="3591143"/>
              <a:ext cx="1111645" cy="958432"/>
            </a:xfrm>
            <a:prstGeom prst="hexagon">
              <a:avLst>
                <a:gd name="adj" fmla="val 25000"/>
                <a:gd name="vf" fmla="val 115470"/>
              </a:avLst>
            </a:prstGeom>
            <a:solidFill>
              <a:sysClr val="window" lastClr="FFFFFF">
                <a:alpha val="90000"/>
              </a:sysClr>
            </a:solidFill>
            <a:ln w="22225" cap="flat" cmpd="sng" algn="ctr">
              <a:solidFill>
                <a:srgbClr val="F3B106"/>
              </a:solidFill>
              <a:prstDash val="solid"/>
            </a:ln>
            <a:effectLst/>
          </p:spPr>
        </p:sp>
        <p:sp>
          <p:nvSpPr>
            <p:cNvPr id="5" name="Freeform 9">
              <a:extLst>
                <a:ext uri="{FF2B5EF4-FFF2-40B4-BE49-F238E27FC236}">
                  <a16:creationId xmlns:a16="http://schemas.microsoft.com/office/drawing/2014/main" xmlns="" id="{A8C514FA-24D5-4B8A-97B5-B564A17F5122}"/>
                </a:ext>
              </a:extLst>
            </p:cNvPr>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E2B13B"/>
            </a:solidFill>
            <a:ln w="25400" cap="flat" cmpd="sng" algn="ctr">
              <a:noFill/>
              <a:prstDash val="solid"/>
            </a:ln>
            <a:effectLst/>
          </p:spPr>
          <p:txBody>
            <a:bodyPr spcFirstLastPara="0" vert="horz" wrap="square" lIns="172506" tIns="181751" rIns="172506" bIns="181751" numCol="1" spcCol="1270" anchor="ctr" anchorCtr="0">
              <a:noAutofit/>
            </a:bodyPr>
            <a:lstStyle/>
            <a:p>
              <a:pPr marL="0" marR="0" lvl="0" indent="0" algn="ctr" defTabSz="1155700" eaLnBrk="1" fontAlgn="auto" latinLnBrk="0" hangingPunct="1">
                <a:lnSpc>
                  <a:spcPct val="90000"/>
                </a:lnSpc>
                <a:spcBef>
                  <a:spcPct val="0"/>
                </a:spcBef>
                <a:spcAft>
                  <a:spcPct val="35000"/>
                </a:spcAft>
                <a:buClrTx/>
                <a:buSzTx/>
                <a:buFontTx/>
                <a:buNone/>
                <a:tabLst/>
                <a:defRPr/>
              </a:pPr>
              <a:endParaRPr kumimoji="0" lang="id-ID" sz="26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 name="Hexagon 10">
              <a:extLst>
                <a:ext uri="{FF2B5EF4-FFF2-40B4-BE49-F238E27FC236}">
                  <a16:creationId xmlns:a16="http://schemas.microsoft.com/office/drawing/2014/main" xmlns="" id="{9EFB6086-1420-4812-9555-7E54BAF8094E}"/>
                </a:ext>
              </a:extLst>
            </p:cNvPr>
            <p:cNvSpPr/>
            <p:nvPr/>
          </p:nvSpPr>
          <p:spPr>
            <a:xfrm>
              <a:off x="4566174" y="4105936"/>
              <a:ext cx="1111645" cy="958432"/>
            </a:xfrm>
            <a:prstGeom prst="hexagon">
              <a:avLst>
                <a:gd name="adj" fmla="val 25000"/>
                <a:gd name="vf" fmla="val 115470"/>
              </a:avLst>
            </a:prstGeom>
            <a:solidFill>
              <a:sysClr val="window" lastClr="FFFFFF">
                <a:alpha val="90000"/>
              </a:sysClr>
            </a:solidFill>
            <a:ln w="22225" cap="flat" cmpd="sng" algn="ctr">
              <a:solidFill>
                <a:srgbClr val="F3B106"/>
              </a:solidFill>
              <a:prstDash val="solid"/>
            </a:ln>
            <a:effectLst/>
          </p:spPr>
        </p:sp>
        <p:sp>
          <p:nvSpPr>
            <p:cNvPr id="7" name="Freeform 11">
              <a:extLst>
                <a:ext uri="{FF2B5EF4-FFF2-40B4-BE49-F238E27FC236}">
                  <a16:creationId xmlns:a16="http://schemas.microsoft.com/office/drawing/2014/main" xmlns="" id="{763309C1-F0CF-4A57-8233-81C5063D56C1}"/>
                </a:ext>
              </a:extLst>
            </p:cNvPr>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E2B13B"/>
            </a:solidFill>
            <a:ln w="25400" cap="flat" cmpd="sng" algn="ctr">
              <a:noFill/>
              <a:prstDash val="solid"/>
            </a:ln>
            <a:effectLst/>
          </p:spPr>
          <p:txBody>
            <a:bodyPr spcFirstLastPara="0" vert="horz" wrap="square" lIns="172506" tIns="181751" rIns="172506" bIns="181751" numCol="1" spcCol="1270" anchor="ctr" anchorCtr="0">
              <a:noAutofit/>
            </a:bodyPr>
            <a:lstStyle/>
            <a:p>
              <a:pPr marL="0" marR="0" lvl="0" indent="0" algn="ctr" defTabSz="1155700" eaLnBrk="1" fontAlgn="auto" latinLnBrk="0" hangingPunct="1">
                <a:lnSpc>
                  <a:spcPct val="90000"/>
                </a:lnSpc>
                <a:spcBef>
                  <a:spcPct val="0"/>
                </a:spcBef>
                <a:spcAft>
                  <a:spcPct val="35000"/>
                </a:spcAft>
                <a:buClrTx/>
                <a:buSzTx/>
                <a:buFontTx/>
                <a:buNone/>
                <a:tabLst/>
                <a:defRPr/>
              </a:pPr>
              <a:endParaRPr kumimoji="0" lang="id-ID" sz="26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8" name="Hexagon 12">
              <a:extLst>
                <a:ext uri="{FF2B5EF4-FFF2-40B4-BE49-F238E27FC236}">
                  <a16:creationId xmlns:a16="http://schemas.microsoft.com/office/drawing/2014/main" xmlns="" id="{0A61B494-82FE-455F-9360-74D58CBB493C}"/>
                </a:ext>
              </a:extLst>
            </p:cNvPr>
            <p:cNvSpPr/>
            <p:nvPr/>
          </p:nvSpPr>
          <p:spPr>
            <a:xfrm>
              <a:off x="3619099" y="2532184"/>
              <a:ext cx="1111645" cy="958432"/>
            </a:xfrm>
            <a:prstGeom prst="hexagon">
              <a:avLst>
                <a:gd name="adj" fmla="val 25000"/>
                <a:gd name="vf" fmla="val 115470"/>
              </a:avLst>
            </a:prstGeom>
            <a:solidFill>
              <a:sysClr val="window" lastClr="FFFFFF">
                <a:alpha val="90000"/>
              </a:sysClr>
            </a:solidFill>
            <a:ln w="22225" cap="flat" cmpd="sng" algn="ctr">
              <a:solidFill>
                <a:srgbClr val="F3B106"/>
              </a:solidFill>
              <a:prstDash val="solid"/>
            </a:ln>
            <a:effectLst/>
          </p:spPr>
        </p:sp>
      </p:grpSp>
      <p:sp>
        <p:nvSpPr>
          <p:cNvPr id="9" name="TextBox 19">
            <a:extLst>
              <a:ext uri="{FF2B5EF4-FFF2-40B4-BE49-F238E27FC236}">
                <a16:creationId xmlns:a16="http://schemas.microsoft.com/office/drawing/2014/main" xmlns="" id="{B05DC33A-3668-4E3E-B702-FCD432915AC5}"/>
              </a:ext>
            </a:extLst>
          </p:cNvPr>
          <p:cNvSpPr txBox="1"/>
          <p:nvPr/>
        </p:nvSpPr>
        <p:spPr>
          <a:xfrm>
            <a:off x="3024824" y="2396529"/>
            <a:ext cx="1111347" cy="307777"/>
          </a:xfrm>
          <a:prstGeom prst="rect">
            <a:avLst/>
          </a:prstGeom>
          <a:noFill/>
        </p:spPr>
        <p:txBody>
          <a:bodyPr wrap="square" rtlCol="0">
            <a:spAutoFit/>
          </a:bodyPr>
          <a:lstStyle/>
          <a:p>
            <a:pPr algn="ctr" defTabSz="914400"/>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0" name="TextBox 20">
            <a:extLst>
              <a:ext uri="{FF2B5EF4-FFF2-40B4-BE49-F238E27FC236}">
                <a16:creationId xmlns:a16="http://schemas.microsoft.com/office/drawing/2014/main" xmlns="" id="{A8C417D9-F376-4BC4-B44F-5AEFA5ADB4BF}"/>
              </a:ext>
            </a:extLst>
          </p:cNvPr>
          <p:cNvSpPr txBox="1"/>
          <p:nvPr/>
        </p:nvSpPr>
        <p:spPr>
          <a:xfrm>
            <a:off x="3021661" y="3408645"/>
            <a:ext cx="1111347" cy="307777"/>
          </a:xfrm>
          <a:prstGeom prst="rect">
            <a:avLst/>
          </a:prstGeom>
          <a:noFill/>
        </p:spPr>
        <p:txBody>
          <a:bodyPr wrap="square" rtlCol="0">
            <a:spAutoFit/>
          </a:bodyPr>
          <a:lstStyle/>
          <a:p>
            <a:pPr algn="ctr" defTabSz="914400"/>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1" name="TextBox 21">
            <a:extLst>
              <a:ext uri="{FF2B5EF4-FFF2-40B4-BE49-F238E27FC236}">
                <a16:creationId xmlns:a16="http://schemas.microsoft.com/office/drawing/2014/main" xmlns="" id="{8728ED0C-305C-4D42-8793-6371BA7C54DD}"/>
              </a:ext>
            </a:extLst>
          </p:cNvPr>
          <p:cNvSpPr txBox="1"/>
          <p:nvPr/>
        </p:nvSpPr>
        <p:spPr>
          <a:xfrm>
            <a:off x="3968586" y="2846415"/>
            <a:ext cx="1111347" cy="307777"/>
          </a:xfrm>
          <a:prstGeom prst="rect">
            <a:avLst/>
          </a:prstGeom>
          <a:noFill/>
        </p:spPr>
        <p:txBody>
          <a:bodyPr wrap="square" rtlCol="0">
            <a:spAutoFit/>
          </a:bodyPr>
          <a:lstStyle/>
          <a:p>
            <a:pPr algn="ctr" defTabSz="914400"/>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nvGrpSpPr>
          <p:cNvPr id="12" name="Group 16">
            <a:extLst>
              <a:ext uri="{FF2B5EF4-FFF2-40B4-BE49-F238E27FC236}">
                <a16:creationId xmlns:a16="http://schemas.microsoft.com/office/drawing/2014/main" xmlns="" id="{C1D57400-643E-4282-84CB-CECCEE95957A}"/>
              </a:ext>
            </a:extLst>
          </p:cNvPr>
          <p:cNvGrpSpPr/>
          <p:nvPr/>
        </p:nvGrpSpPr>
        <p:grpSpPr>
          <a:xfrm>
            <a:off x="2440050" y="1883351"/>
            <a:ext cx="3272560" cy="1859759"/>
            <a:chOff x="1791978" y="2874150"/>
            <a:chExt cx="3272560" cy="1859759"/>
          </a:xfrm>
        </p:grpSpPr>
        <p:sp>
          <p:nvSpPr>
            <p:cNvPr id="13" name="Freeform 49">
              <a:extLst>
                <a:ext uri="{FF2B5EF4-FFF2-40B4-BE49-F238E27FC236}">
                  <a16:creationId xmlns:a16="http://schemas.microsoft.com/office/drawing/2014/main" xmlns="" id="{97A02FCB-C18A-43B2-902B-14C8DBD5FCB2}"/>
                </a:ext>
              </a:extLst>
            </p:cNvPr>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E2B13B"/>
            </a:solidFill>
            <a:ln>
              <a:noFill/>
            </a:ln>
          </p:spPr>
          <p:txBody>
            <a:bodyPr vert="horz" wrap="square" lIns="91440" tIns="45720" rIns="91440" bIns="45720" numCol="1" anchor="t" anchorCtr="0" compatLnSpc="1">
              <a:prstTxWarp prst="textNoShape">
                <a:avLst/>
              </a:prstTxWarp>
            </a:bodyPr>
            <a:lstStyle/>
            <a:p>
              <a:pPr defTabSz="914400"/>
              <a:endParaRPr lang="en-US" dirty="0">
                <a:solidFill>
                  <a:schemeClr val="bg1"/>
                </a:solidFill>
                <a:latin typeface="微软雅黑" panose="020B0503020204020204" pitchFamily="34" charset="-122"/>
                <a:ea typeface="微软雅黑" panose="020B0503020204020204" pitchFamily="34" charset="-122"/>
              </a:endParaRPr>
            </a:p>
          </p:txBody>
        </p:sp>
        <p:sp>
          <p:nvSpPr>
            <p:cNvPr id="14" name="Freeform 36">
              <a:extLst>
                <a:ext uri="{FF2B5EF4-FFF2-40B4-BE49-F238E27FC236}">
                  <a16:creationId xmlns:a16="http://schemas.microsoft.com/office/drawing/2014/main" xmlns="" id="{0BB2BC20-AF62-46C0-BA48-68BF3D7642DE}"/>
                </a:ext>
              </a:extLst>
            </p:cNvPr>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rgbClr val="E2B13B"/>
            </a:solidFill>
            <a:ln>
              <a:noFill/>
            </a:ln>
          </p:spPr>
          <p:txBody>
            <a:bodyPr vert="horz" wrap="square" lIns="91440" tIns="45720" rIns="91440" bIns="45720" numCol="1" anchor="t" anchorCtr="0" compatLnSpc="1">
              <a:prstTxWarp prst="textNoShape">
                <a:avLst/>
              </a:prstTxWarp>
            </a:bodyPr>
            <a:lstStyle/>
            <a:p>
              <a:pPr defTabSz="914400"/>
              <a:endParaRPr lang="en-US" dirty="0">
                <a:solidFill>
                  <a:schemeClr val="bg1"/>
                </a:solidFill>
                <a:latin typeface="微软雅黑" panose="020B0503020204020204" pitchFamily="34" charset="-122"/>
                <a:ea typeface="微软雅黑" panose="020B0503020204020204" pitchFamily="34" charset="-122"/>
              </a:endParaRPr>
            </a:p>
          </p:txBody>
        </p:sp>
        <p:sp>
          <p:nvSpPr>
            <p:cNvPr id="15" name="Freeform 44">
              <a:extLst>
                <a:ext uri="{FF2B5EF4-FFF2-40B4-BE49-F238E27FC236}">
                  <a16:creationId xmlns:a16="http://schemas.microsoft.com/office/drawing/2014/main" xmlns="" id="{44D38DAE-AD4C-4E4B-93B7-8F192F2167F2}"/>
                </a:ext>
              </a:extLst>
            </p:cNvPr>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E2B13B"/>
            </a:solidFill>
            <a:ln>
              <a:noFill/>
            </a:ln>
          </p:spPr>
          <p:txBody>
            <a:bodyPr vert="horz" wrap="square" lIns="91440" tIns="45720" rIns="91440" bIns="45720" numCol="1" anchor="t" anchorCtr="0" compatLnSpc="1">
              <a:prstTxWarp prst="textNoShape">
                <a:avLst/>
              </a:prstTxWarp>
            </a:bodyPr>
            <a:lstStyle/>
            <a:p>
              <a:pPr defTabSz="914400"/>
              <a:endParaRPr lang="en-US" dirty="0">
                <a:solidFill>
                  <a:schemeClr val="bg1"/>
                </a:solidFill>
                <a:latin typeface="微软雅黑" panose="020B0503020204020204" pitchFamily="34" charset="-122"/>
                <a:ea typeface="微软雅黑" panose="020B0503020204020204" pitchFamily="34" charset="-122"/>
              </a:endParaRPr>
            </a:p>
          </p:txBody>
        </p:sp>
      </p:grpSp>
      <p:sp>
        <p:nvSpPr>
          <p:cNvPr id="16" name="椭圆 15">
            <a:extLst>
              <a:ext uri="{FF2B5EF4-FFF2-40B4-BE49-F238E27FC236}">
                <a16:creationId xmlns:a16="http://schemas.microsoft.com/office/drawing/2014/main" xmlns="" id="{E6C6EE78-61AD-47E9-A25C-B50B904B2B11}"/>
              </a:ext>
            </a:extLst>
          </p:cNvPr>
          <p:cNvSpPr/>
          <p:nvPr/>
        </p:nvSpPr>
        <p:spPr>
          <a:xfrm>
            <a:off x="6623584" y="1899311"/>
            <a:ext cx="576622" cy="576785"/>
          </a:xfrm>
          <a:prstGeom prst="ellipse">
            <a:avLst/>
          </a:prstGeom>
          <a:solidFill>
            <a:srgbClr val="E2B13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solidFill>
                <a:effectLst/>
                <a:uLnTx/>
                <a:uFillTx/>
                <a:latin typeface="Impact MT Std" pitchFamily="34" charset="0"/>
                <a:ea typeface="微软雅黑" panose="020B0503020204020204" pitchFamily="34" charset="-122"/>
                <a:cs typeface="+mn-cs"/>
              </a:rPr>
              <a:t>1</a:t>
            </a:r>
            <a:endParaRPr kumimoji="0" lang="zh-CN" altLang="en-US" sz="1800" b="0" i="0" u="none" strike="noStrike" kern="0" cap="none" spc="0" normalizeH="0" baseline="0" noProof="0" dirty="0">
              <a:ln>
                <a:noFill/>
              </a:ln>
              <a:solidFill>
                <a:schemeClr val="bg1"/>
              </a:solidFill>
              <a:effectLst/>
              <a:uLnTx/>
              <a:uFillTx/>
              <a:latin typeface="Impact MT Std" pitchFamily="34" charset="0"/>
              <a:ea typeface="微软雅黑" panose="020B0503020204020204" pitchFamily="34" charset="-122"/>
              <a:cs typeface="+mn-cs"/>
            </a:endParaRPr>
          </a:p>
        </p:txBody>
      </p:sp>
      <p:sp>
        <p:nvSpPr>
          <p:cNvPr id="17" name="椭圆 16">
            <a:extLst>
              <a:ext uri="{FF2B5EF4-FFF2-40B4-BE49-F238E27FC236}">
                <a16:creationId xmlns:a16="http://schemas.microsoft.com/office/drawing/2014/main" xmlns="" id="{8C8F96A9-F48A-44E4-A6C3-32EA5EB0C71A}"/>
              </a:ext>
            </a:extLst>
          </p:cNvPr>
          <p:cNvSpPr/>
          <p:nvPr/>
        </p:nvSpPr>
        <p:spPr>
          <a:xfrm>
            <a:off x="6623585" y="2619391"/>
            <a:ext cx="576622" cy="576785"/>
          </a:xfrm>
          <a:prstGeom prst="ellipse">
            <a:avLst/>
          </a:prstGeom>
          <a:solidFill>
            <a:srgbClr val="E2B13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solidFill>
                <a:effectLst/>
                <a:uLnTx/>
                <a:uFillTx/>
                <a:latin typeface="Impact MT Std" pitchFamily="34" charset="0"/>
                <a:ea typeface="微软雅黑" panose="020B0503020204020204" pitchFamily="34" charset="-122"/>
                <a:cs typeface="+mn-cs"/>
              </a:rPr>
              <a:t>2</a:t>
            </a:r>
            <a:endParaRPr kumimoji="0" lang="zh-CN" altLang="en-US" sz="1800" b="0" i="0" u="none" strike="noStrike" kern="0" cap="none" spc="0" normalizeH="0" baseline="0" noProof="0" dirty="0">
              <a:ln>
                <a:noFill/>
              </a:ln>
              <a:solidFill>
                <a:schemeClr val="bg1"/>
              </a:solidFill>
              <a:effectLst/>
              <a:uLnTx/>
              <a:uFillTx/>
              <a:latin typeface="Impact MT Std" pitchFamily="34" charset="0"/>
              <a:ea typeface="微软雅黑" panose="020B0503020204020204" pitchFamily="34" charset="-122"/>
              <a:cs typeface="+mn-cs"/>
            </a:endParaRPr>
          </a:p>
        </p:txBody>
      </p:sp>
      <p:sp>
        <p:nvSpPr>
          <p:cNvPr id="18" name="椭圆 17">
            <a:extLst>
              <a:ext uri="{FF2B5EF4-FFF2-40B4-BE49-F238E27FC236}">
                <a16:creationId xmlns:a16="http://schemas.microsoft.com/office/drawing/2014/main" xmlns="" id="{30FFF258-3E4C-4032-9329-CD7031DBEBE2}"/>
              </a:ext>
            </a:extLst>
          </p:cNvPr>
          <p:cNvSpPr/>
          <p:nvPr/>
        </p:nvSpPr>
        <p:spPr>
          <a:xfrm>
            <a:off x="6623585" y="3356271"/>
            <a:ext cx="576622" cy="576785"/>
          </a:xfrm>
          <a:prstGeom prst="ellipse">
            <a:avLst/>
          </a:prstGeom>
          <a:solidFill>
            <a:srgbClr val="E2B13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solidFill>
                <a:effectLst/>
                <a:uLnTx/>
                <a:uFillTx/>
                <a:latin typeface="Impact MT Std" pitchFamily="34" charset="0"/>
                <a:ea typeface="微软雅黑" panose="020B0503020204020204" pitchFamily="34" charset="-122"/>
                <a:cs typeface="+mn-cs"/>
              </a:rPr>
              <a:t>3</a:t>
            </a:r>
            <a:endParaRPr kumimoji="0" lang="zh-CN" altLang="en-US" sz="1800" b="0" i="0" u="none" strike="noStrike" kern="0" cap="none" spc="0" normalizeH="0" baseline="0" noProof="0" dirty="0">
              <a:ln>
                <a:noFill/>
              </a:ln>
              <a:solidFill>
                <a:schemeClr val="bg1"/>
              </a:solidFill>
              <a:effectLst/>
              <a:uLnTx/>
              <a:uFillTx/>
              <a:latin typeface="Impact MT Std" pitchFamily="34" charset="0"/>
              <a:ea typeface="微软雅黑" panose="020B0503020204020204" pitchFamily="34" charset="-122"/>
              <a:cs typeface="+mn-cs"/>
            </a:endParaRPr>
          </a:p>
        </p:txBody>
      </p:sp>
      <p:sp>
        <p:nvSpPr>
          <p:cNvPr id="19" name="标题 11">
            <a:extLst>
              <a:ext uri="{FF2B5EF4-FFF2-40B4-BE49-F238E27FC236}">
                <a16:creationId xmlns:a16="http://schemas.microsoft.com/office/drawing/2014/main" xmlns="" id="{107C2BA3-61E5-4102-BC0A-0053BA5CE3F7}"/>
              </a:ext>
            </a:extLst>
          </p:cNvPr>
          <p:cNvSpPr txBox="1">
            <a:spLocks/>
          </p:cNvSpPr>
          <p:nvPr/>
        </p:nvSpPr>
        <p:spPr>
          <a:xfrm>
            <a:off x="7200207" y="196747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表达图表的含义</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标题 11">
            <a:extLst>
              <a:ext uri="{FF2B5EF4-FFF2-40B4-BE49-F238E27FC236}">
                <a16:creationId xmlns:a16="http://schemas.microsoft.com/office/drawing/2014/main" xmlns="" id="{18286081-27D7-456F-A9D2-99AC606B6955}"/>
              </a:ext>
            </a:extLst>
          </p:cNvPr>
          <p:cNvSpPr txBox="1">
            <a:spLocks/>
          </p:cNvSpPr>
          <p:nvPr/>
        </p:nvSpPr>
        <p:spPr>
          <a:xfrm>
            <a:off x="7200208" y="268755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表达图表的含义</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标题 11">
            <a:extLst>
              <a:ext uri="{FF2B5EF4-FFF2-40B4-BE49-F238E27FC236}">
                <a16:creationId xmlns:a16="http://schemas.microsoft.com/office/drawing/2014/main" xmlns="" id="{8E684AA4-09AA-49A5-8566-5BEE6E618746}"/>
              </a:ext>
            </a:extLst>
          </p:cNvPr>
          <p:cNvSpPr txBox="1">
            <a:spLocks/>
          </p:cNvSpPr>
          <p:nvPr/>
        </p:nvSpPr>
        <p:spPr>
          <a:xfrm>
            <a:off x="7200208" y="342443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表达图表的含义</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TextBox 35">
            <a:extLst>
              <a:ext uri="{FF2B5EF4-FFF2-40B4-BE49-F238E27FC236}">
                <a16:creationId xmlns:a16="http://schemas.microsoft.com/office/drawing/2014/main" xmlns="" id="{79F90F34-2C3B-4312-A19D-915C250ED809}"/>
              </a:ext>
            </a:extLst>
          </p:cNvPr>
          <p:cNvSpPr txBox="1"/>
          <p:nvPr/>
        </p:nvSpPr>
        <p:spPr>
          <a:xfrm>
            <a:off x="2101142" y="5160094"/>
            <a:ext cx="8359987" cy="646331"/>
          </a:xfrm>
          <a:prstGeom prst="rect">
            <a:avLst/>
          </a:prstGeom>
          <a:noFill/>
        </p:spPr>
        <p:txBody>
          <a:bodyPr wrap="square" lIns="0" tIns="0" rIns="0" bIns="0" rtlCol="0">
            <a:spAutoFit/>
          </a:bodyPr>
          <a:lstStyle/>
          <a:p>
            <a:pPr algn="just" defTabSz="914400"/>
            <a:r>
              <a:rPr lang="zh-CN" altLang="en-US" sz="1400" dirty="0">
                <a:solidFill>
                  <a:schemeClr val="bg1"/>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3" name="TextBox 36">
            <a:extLst>
              <a:ext uri="{FF2B5EF4-FFF2-40B4-BE49-F238E27FC236}">
                <a16:creationId xmlns:a16="http://schemas.microsoft.com/office/drawing/2014/main" xmlns="" id="{4FD6D043-6160-4ABD-9226-C23B556F7E93}"/>
              </a:ext>
            </a:extLst>
          </p:cNvPr>
          <p:cNvSpPr txBox="1"/>
          <p:nvPr/>
        </p:nvSpPr>
        <p:spPr>
          <a:xfrm>
            <a:off x="5190372" y="4725144"/>
            <a:ext cx="2106482" cy="276999"/>
          </a:xfrm>
          <a:prstGeom prst="rect">
            <a:avLst/>
          </a:prstGeom>
          <a:noFill/>
        </p:spPr>
        <p:txBody>
          <a:bodyPr wrap="square" lIns="0" tIns="0" rIns="0" bIns="0" rtlCol="0">
            <a:spAutoFit/>
          </a:bodyPr>
          <a:lstStyle/>
          <a:p>
            <a:pPr defTabSz="914400"/>
            <a:r>
              <a:rPr lang="zh-CN" altLang="en-US" b="1" dirty="0">
                <a:solidFill>
                  <a:schemeClr val="bg1"/>
                </a:solidFill>
                <a:latin typeface="Impact MT Std" pitchFamily="34" charset="0"/>
                <a:ea typeface="微软雅黑" pitchFamily="34" charset="-122"/>
              </a:rPr>
              <a:t>点击输入标题文本</a:t>
            </a:r>
          </a:p>
        </p:txBody>
      </p:sp>
      <p:sp>
        <p:nvSpPr>
          <p:cNvPr id="24" name="文本框 23">
            <a:extLst>
              <a:ext uri="{FF2B5EF4-FFF2-40B4-BE49-F238E27FC236}">
                <a16:creationId xmlns:a16="http://schemas.microsoft.com/office/drawing/2014/main" xmlns="" id="{269A6630-659C-475A-BF4C-17E3E93A7595}"/>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25" name="圆角矩形 1">
            <a:extLst>
              <a:ext uri="{FF2B5EF4-FFF2-40B4-BE49-F238E27FC236}">
                <a16:creationId xmlns:a16="http://schemas.microsoft.com/office/drawing/2014/main" xmlns="" id="{2F5DAE7B-5783-4B50-AA38-823A58C02232}"/>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0289414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par>
                                <p:cTn id="14" presetID="22" presetClass="entr" presetSubtype="4" fill="hold" grpId="0" nodeType="withEffect">
                                  <p:stCondLst>
                                    <p:cond delay="50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00"/>
                                        <p:tgtEl>
                                          <p:spTgt spid="11"/>
                                        </p:tgtEl>
                                      </p:cBhvr>
                                    </p:animEffect>
                                  </p:childTnLst>
                                </p:cTn>
                              </p:par>
                              <p:par>
                                <p:cTn id="17" presetID="22" presetClass="entr" presetSubtype="4"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childTnLst>
                          </p:cTn>
                        </p:par>
                        <p:par>
                          <p:cTn id="50" fill="hold">
                            <p:stCondLst>
                              <p:cond delay="4000"/>
                            </p:stCondLst>
                            <p:childTnLst>
                              <p:par>
                                <p:cTn id="51" presetID="2" presetClass="entr" presetSubtype="2"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300" fill="hold"/>
                                        <p:tgtEl>
                                          <p:spTgt spid="23"/>
                                        </p:tgtEl>
                                        <p:attrNameLst>
                                          <p:attrName>ppt_x</p:attrName>
                                        </p:attrNameLst>
                                      </p:cBhvr>
                                      <p:tavLst>
                                        <p:tav tm="0">
                                          <p:val>
                                            <p:strVal val="1+#ppt_w/2"/>
                                          </p:val>
                                        </p:tav>
                                        <p:tav tm="100000">
                                          <p:val>
                                            <p:strVal val="#ppt_x"/>
                                          </p:val>
                                        </p:tav>
                                      </p:tavLst>
                                    </p:anim>
                                    <p:anim calcmode="lin" valueType="num">
                                      <p:cBhvr additive="base">
                                        <p:cTn id="54" dur="300" fill="hold"/>
                                        <p:tgtEl>
                                          <p:spTgt spid="23"/>
                                        </p:tgtEl>
                                        <p:attrNameLst>
                                          <p:attrName>ppt_y</p:attrName>
                                        </p:attrNameLst>
                                      </p:cBhvr>
                                      <p:tavLst>
                                        <p:tav tm="0">
                                          <p:val>
                                            <p:strVal val="#ppt_y"/>
                                          </p:val>
                                        </p:tav>
                                        <p:tav tm="100000">
                                          <p:val>
                                            <p:strVal val="#ppt_y"/>
                                          </p:val>
                                        </p:tav>
                                      </p:tavLst>
                                    </p:anim>
                                  </p:childTnLst>
                                </p:cTn>
                              </p:par>
                            </p:childTnLst>
                          </p:cTn>
                        </p:par>
                        <p:par>
                          <p:cTn id="55" fill="hold">
                            <p:stCondLst>
                              <p:cond delay="4300"/>
                            </p:stCondLst>
                            <p:childTnLst>
                              <p:par>
                                <p:cTn id="56" presetID="2" presetClass="entr" presetSubtype="2"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300" fill="hold"/>
                                        <p:tgtEl>
                                          <p:spTgt spid="22"/>
                                        </p:tgtEl>
                                        <p:attrNameLst>
                                          <p:attrName>ppt_x</p:attrName>
                                        </p:attrNameLst>
                                      </p:cBhvr>
                                      <p:tavLst>
                                        <p:tav tm="0">
                                          <p:val>
                                            <p:strVal val="1+#ppt_w/2"/>
                                          </p:val>
                                        </p:tav>
                                        <p:tav tm="100000">
                                          <p:val>
                                            <p:strVal val="#ppt_x"/>
                                          </p:val>
                                        </p:tav>
                                      </p:tavLst>
                                    </p:anim>
                                    <p:anim calcmode="lin" valueType="num">
                                      <p:cBhvr additive="base">
                                        <p:cTn id="59" dur="3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animBg="1"/>
      <p:bldP spid="17" grpId="0" animBg="1"/>
      <p:bldP spid="18" grpId="0" animBg="1"/>
      <p:bldP spid="19" grpId="0"/>
      <p:bldP spid="20" grpId="0"/>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73AF3F21-3EC6-464E-9C3A-F54FF1D52AA1}"/>
              </a:ext>
            </a:extLst>
          </p:cNvPr>
          <p:cNvSpPr>
            <a:spLocks/>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3B106"/>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a typeface="宋体" panose="02010600030101010101" pitchFamily="2" charset="-122"/>
            </a:endParaRPr>
          </a:p>
        </p:txBody>
      </p:sp>
      <p:sp>
        <p:nvSpPr>
          <p:cNvPr id="3" name="圆角矩形 54">
            <a:extLst>
              <a:ext uri="{FF2B5EF4-FFF2-40B4-BE49-F238E27FC236}">
                <a16:creationId xmlns:a16="http://schemas.microsoft.com/office/drawing/2014/main" xmlns="" id="{ED7C88AA-DC9E-4158-B373-3A33A9694786}"/>
              </a:ext>
            </a:extLst>
          </p:cNvPr>
          <p:cNvSpPr/>
          <p:nvPr/>
        </p:nvSpPr>
        <p:spPr>
          <a:xfrm>
            <a:off x="5449515" y="2600316"/>
            <a:ext cx="6552728" cy="1620772"/>
          </a:xfrm>
          <a:prstGeom prst="roundRect">
            <a:avLst/>
          </a:pr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矩形 3">
            <a:extLst>
              <a:ext uri="{FF2B5EF4-FFF2-40B4-BE49-F238E27FC236}">
                <a16:creationId xmlns:a16="http://schemas.microsoft.com/office/drawing/2014/main" xmlns="" id="{50498B84-1CD8-4590-8BBF-9F5DE4666A22}"/>
              </a:ext>
            </a:extLst>
          </p:cNvPr>
          <p:cNvSpPr/>
          <p:nvPr/>
        </p:nvSpPr>
        <p:spPr>
          <a:xfrm>
            <a:off x="6673651" y="2600316"/>
            <a:ext cx="5544616" cy="1620772"/>
          </a:xfrm>
          <a:prstGeom prst="rect">
            <a:avLst/>
          </a:pr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TextBox 56">
            <a:extLst>
              <a:ext uri="{FF2B5EF4-FFF2-40B4-BE49-F238E27FC236}">
                <a16:creationId xmlns:a16="http://schemas.microsoft.com/office/drawing/2014/main" xmlns="" id="{DFCF88C5-FDCA-4562-A26C-E23951C70006}"/>
              </a:ext>
            </a:extLst>
          </p:cNvPr>
          <p:cNvSpPr txBox="1"/>
          <p:nvPr/>
        </p:nvSpPr>
        <p:spPr>
          <a:xfrm flipH="1">
            <a:off x="5881563" y="2788464"/>
            <a:ext cx="360040" cy="1107996"/>
          </a:xfrm>
          <a:prstGeom prst="rect">
            <a:avLst/>
          </a:prstGeom>
          <a:noFill/>
        </p:spPr>
        <p:txBody>
          <a:bodyPr wrap="square" rtlCol="0">
            <a:spAutoFit/>
          </a:bodyPr>
          <a:lstStyle/>
          <a:p>
            <a:pPr algn="ctr" defTabSz="914400"/>
            <a:r>
              <a:rPr lang="en-US" sz="6600" b="1" dirty="0">
                <a:solidFill>
                  <a:prstClr val="white"/>
                </a:solidFill>
                <a:latin typeface="Impact MT Std" pitchFamily="34" charset="0"/>
              </a:rPr>
              <a:t>3</a:t>
            </a:r>
            <a:endParaRPr lang="id-ID" sz="6600" b="1" dirty="0">
              <a:solidFill>
                <a:prstClr val="white"/>
              </a:solidFill>
              <a:latin typeface="Impact MT Std" pitchFamily="34" charset="0"/>
            </a:endParaRPr>
          </a:p>
        </p:txBody>
      </p:sp>
      <p:sp>
        <p:nvSpPr>
          <p:cNvPr id="6" name="文本框 9">
            <a:extLst>
              <a:ext uri="{FF2B5EF4-FFF2-40B4-BE49-F238E27FC236}">
                <a16:creationId xmlns:a16="http://schemas.microsoft.com/office/drawing/2014/main" xmlns="" id="{11F232DB-BF78-4EA9-AB76-768C92E0AF7F}"/>
              </a:ext>
            </a:extLst>
          </p:cNvPr>
          <p:cNvSpPr txBox="1"/>
          <p:nvPr/>
        </p:nvSpPr>
        <p:spPr>
          <a:xfrm>
            <a:off x="6961682" y="3037523"/>
            <a:ext cx="4258768" cy="746358"/>
          </a:xfrm>
          <a:prstGeom prst="rect">
            <a:avLst/>
          </a:prstGeom>
          <a:noFill/>
        </p:spPr>
        <p:txBody>
          <a:bodyPr wrap="square" lIns="68580" tIns="34290" rIns="68580" bIns="34290" rtlCol="0">
            <a:spAutoFit/>
          </a:bodyPr>
          <a:lstStyle/>
          <a:p>
            <a:pPr marL="0" lvl="1" defTabSz="914400"/>
            <a:r>
              <a:rPr lang="zh-CN" altLang="en-US" sz="4400" dirty="0">
                <a:solidFill>
                  <a:prstClr val="white"/>
                </a:solidFill>
                <a:latin typeface="微软雅黑" pitchFamily="34" charset="-122"/>
                <a:ea typeface="微软雅黑" pitchFamily="34" charset="-122"/>
              </a:rPr>
              <a:t>添加您的标题</a:t>
            </a:r>
          </a:p>
        </p:txBody>
      </p:sp>
      <p:sp>
        <p:nvSpPr>
          <p:cNvPr id="7" name="KSO_Shape">
            <a:extLst>
              <a:ext uri="{FF2B5EF4-FFF2-40B4-BE49-F238E27FC236}">
                <a16:creationId xmlns:a16="http://schemas.microsoft.com/office/drawing/2014/main" xmlns="" id="{4BF3825F-75F5-48F8-A03B-DE9DDDA5115B}"/>
              </a:ext>
            </a:extLst>
          </p:cNvPr>
          <p:cNvSpPr>
            <a:spLocks/>
          </p:cNvSpPr>
          <p:nvPr/>
        </p:nvSpPr>
        <p:spPr bwMode="auto">
          <a:xfrm>
            <a:off x="2495580" y="2653386"/>
            <a:ext cx="1656184" cy="158993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defTabSz="914400">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2128675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par>
                                <p:cTn id="11" presetID="2" presetClass="entr" presetSubtype="8"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2">
            <a:extLst>
              <a:ext uri="{FF2B5EF4-FFF2-40B4-BE49-F238E27FC236}">
                <a16:creationId xmlns:a16="http://schemas.microsoft.com/office/drawing/2014/main" xmlns="" id="{5AE402C3-8984-41C0-92C5-CDB5BE9B92EE}"/>
              </a:ext>
            </a:extLst>
          </p:cNvPr>
          <p:cNvSpPr/>
          <p:nvPr/>
        </p:nvSpPr>
        <p:spPr>
          <a:xfrm>
            <a:off x="6050884" y="4149080"/>
            <a:ext cx="5315962" cy="764070"/>
          </a:xfrm>
          <a:prstGeom prst="roundRect">
            <a:avLst>
              <a:gd name="adj" fmla="val 50000"/>
            </a:avLst>
          </a:prstGeom>
          <a:solidFill>
            <a:srgbClr val="F3B106">
              <a:alpha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 name="圆角矩形 13">
            <a:extLst>
              <a:ext uri="{FF2B5EF4-FFF2-40B4-BE49-F238E27FC236}">
                <a16:creationId xmlns:a16="http://schemas.microsoft.com/office/drawing/2014/main" xmlns="" id="{032CE46A-CB14-4C2A-9152-DDC4EC8FC3AB}"/>
              </a:ext>
            </a:extLst>
          </p:cNvPr>
          <p:cNvSpPr/>
          <p:nvPr/>
        </p:nvSpPr>
        <p:spPr>
          <a:xfrm>
            <a:off x="3426604" y="2553514"/>
            <a:ext cx="5513168" cy="764070"/>
          </a:xfrm>
          <a:prstGeom prst="roundRect">
            <a:avLst>
              <a:gd name="adj" fmla="val 50000"/>
            </a:avLst>
          </a:prstGeom>
          <a:solidFill>
            <a:srgbClr val="F3B106">
              <a:alpha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a:extLst>
              <a:ext uri="{FF2B5EF4-FFF2-40B4-BE49-F238E27FC236}">
                <a16:creationId xmlns:a16="http://schemas.microsoft.com/office/drawing/2014/main" xmlns="" id="{531BE8D0-1F33-4463-8103-EAD0E6242A0B}"/>
              </a:ext>
            </a:extLst>
          </p:cNvPr>
          <p:cNvGrpSpPr/>
          <p:nvPr/>
        </p:nvGrpSpPr>
        <p:grpSpPr>
          <a:xfrm>
            <a:off x="1345059" y="2104118"/>
            <a:ext cx="1230525" cy="1688231"/>
            <a:chOff x="1032992" y="2432634"/>
            <a:chExt cx="1230525" cy="1688231"/>
          </a:xfrm>
        </p:grpSpPr>
        <p:sp>
          <p:nvSpPr>
            <p:cNvPr id="5" name="任意多边形 15">
              <a:extLst>
                <a:ext uri="{FF2B5EF4-FFF2-40B4-BE49-F238E27FC236}">
                  <a16:creationId xmlns:a16="http://schemas.microsoft.com/office/drawing/2014/main" xmlns="" id="{ACEA5FBE-87E3-4B04-A332-10ACE47AA18A}"/>
                </a:ext>
              </a:extLst>
            </p:cNvPr>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 name="KSO_Shape">
              <a:extLst>
                <a:ext uri="{FF2B5EF4-FFF2-40B4-BE49-F238E27FC236}">
                  <a16:creationId xmlns:a16="http://schemas.microsoft.com/office/drawing/2014/main" xmlns="" id="{B96CF51B-E846-4ABF-B8E7-69CC273ABAB7}"/>
                </a:ext>
              </a:extLst>
            </p:cNvPr>
            <p:cNvSpPr>
              <a:spLocks/>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ysClr val="window" lastClr="FFFFFF"/>
            </a:solidFill>
            <a:ln>
              <a:noFill/>
            </a:ln>
            <a:extLst/>
          </p:spPr>
          <p:txBody>
            <a:bodyPr anchor="ctr">
              <a:scene3d>
                <a:camera prst="orthographicFront"/>
                <a:lightRig rig="threePt" dir="t"/>
              </a:scene3d>
              <a:sp3d>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xmlns="" id="{35BF4A3D-C589-4D61-B72C-1AFC57574158}"/>
                </a:ext>
              </a:extLst>
            </p:cNvPr>
            <p:cNvSpPr txBox="1"/>
            <p:nvPr/>
          </p:nvSpPr>
          <p:spPr>
            <a:xfrm>
              <a:off x="1032992" y="3398149"/>
              <a:ext cx="1193800" cy="37198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输入标题</a:t>
              </a:r>
            </a:p>
          </p:txBody>
        </p:sp>
      </p:grpSp>
      <p:grpSp>
        <p:nvGrpSpPr>
          <p:cNvPr id="8" name="组合 7">
            <a:extLst>
              <a:ext uri="{FF2B5EF4-FFF2-40B4-BE49-F238E27FC236}">
                <a16:creationId xmlns:a16="http://schemas.microsoft.com/office/drawing/2014/main" xmlns="" id="{D15BA2EC-F551-4C51-9A89-6838FDCC9FF8}"/>
              </a:ext>
            </a:extLst>
          </p:cNvPr>
          <p:cNvGrpSpPr/>
          <p:nvPr/>
        </p:nvGrpSpPr>
        <p:grpSpPr>
          <a:xfrm>
            <a:off x="2567303" y="2676142"/>
            <a:ext cx="1238805" cy="1688231"/>
            <a:chOff x="2255236" y="3004658"/>
            <a:chExt cx="1238805" cy="1688231"/>
          </a:xfrm>
        </p:grpSpPr>
        <p:sp>
          <p:nvSpPr>
            <p:cNvPr id="9" name="任意多边形 19">
              <a:extLst>
                <a:ext uri="{FF2B5EF4-FFF2-40B4-BE49-F238E27FC236}">
                  <a16:creationId xmlns:a16="http://schemas.microsoft.com/office/drawing/2014/main" xmlns="" id="{AC2E2C37-9C5D-49FA-BF41-0A5EE57573E7}"/>
                </a:ext>
              </a:extLst>
            </p:cNvPr>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0" name="KSO_Shape">
              <a:extLst>
                <a:ext uri="{FF2B5EF4-FFF2-40B4-BE49-F238E27FC236}">
                  <a16:creationId xmlns:a16="http://schemas.microsoft.com/office/drawing/2014/main" xmlns="" id="{82709A8A-D281-4DB6-8F9E-5603D1E9050B}"/>
                </a:ext>
              </a:extLst>
            </p:cNvPr>
            <p:cNvSpPr>
              <a:spLocks/>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ysClr val="window" lastClr="FFFFFF"/>
            </a:solidFill>
            <a:ln>
              <a:noFill/>
            </a:ln>
            <a:extLst/>
          </p:spPr>
          <p:txBody>
            <a:bodyPr anchor="ctr">
              <a:scene3d>
                <a:camera prst="orthographicFront"/>
                <a:lightRig rig="threePt" dir="t"/>
              </a:scene3d>
              <a:sp3d>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 name="文本框 85">
              <a:extLst>
                <a:ext uri="{FF2B5EF4-FFF2-40B4-BE49-F238E27FC236}">
                  <a16:creationId xmlns:a16="http://schemas.microsoft.com/office/drawing/2014/main" xmlns="" id="{138AAAD2-BC0C-4C20-BEC8-092B6E99B17A}"/>
                </a:ext>
              </a:extLst>
            </p:cNvPr>
            <p:cNvSpPr txBox="1"/>
            <p:nvPr/>
          </p:nvSpPr>
          <p:spPr>
            <a:xfrm>
              <a:off x="2255236" y="3965724"/>
              <a:ext cx="1193800" cy="37198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输入标题</a:t>
              </a:r>
            </a:p>
          </p:txBody>
        </p:sp>
      </p:grpSp>
      <p:cxnSp>
        <p:nvCxnSpPr>
          <p:cNvPr id="13" name="直接连接符 12">
            <a:extLst>
              <a:ext uri="{FF2B5EF4-FFF2-40B4-BE49-F238E27FC236}">
                <a16:creationId xmlns:a16="http://schemas.microsoft.com/office/drawing/2014/main" xmlns="" id="{EBBECCC7-2A68-4613-B5A0-73644D5C1299}"/>
              </a:ext>
            </a:extLst>
          </p:cNvPr>
          <p:cNvCxnSpPr/>
          <p:nvPr/>
        </p:nvCxnSpPr>
        <p:spPr>
          <a:xfrm>
            <a:off x="3840902" y="2914492"/>
            <a:ext cx="973171" cy="0"/>
          </a:xfrm>
          <a:prstGeom prst="line">
            <a:avLst/>
          </a:prstGeom>
          <a:noFill/>
          <a:ln w="9525" cap="flat" cmpd="sng" algn="ctr">
            <a:solidFill>
              <a:schemeClr val="bg1"/>
            </a:solidFill>
            <a:prstDash val="solid"/>
            <a:tailEnd type="oval"/>
          </a:ln>
          <a:effectLst/>
        </p:spPr>
      </p:cxnSp>
      <p:sp>
        <p:nvSpPr>
          <p:cNvPr id="15" name="圆角矩形 25">
            <a:extLst>
              <a:ext uri="{FF2B5EF4-FFF2-40B4-BE49-F238E27FC236}">
                <a16:creationId xmlns:a16="http://schemas.microsoft.com/office/drawing/2014/main" xmlns="" id="{D36DD1B9-2428-401C-ADEC-AAC9A2D0E697}"/>
              </a:ext>
            </a:extLst>
          </p:cNvPr>
          <p:cNvSpPr/>
          <p:nvPr/>
        </p:nvSpPr>
        <p:spPr>
          <a:xfrm>
            <a:off x="5091072" y="3344526"/>
            <a:ext cx="5315962" cy="764070"/>
          </a:xfrm>
          <a:prstGeom prst="roundRect">
            <a:avLst>
              <a:gd name="adj" fmla="val 50000"/>
            </a:avLst>
          </a:prstGeom>
          <a:solidFill>
            <a:srgbClr val="F3B106">
              <a:alpha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6" name="圆角矩形 26">
            <a:extLst>
              <a:ext uri="{FF2B5EF4-FFF2-40B4-BE49-F238E27FC236}">
                <a16:creationId xmlns:a16="http://schemas.microsoft.com/office/drawing/2014/main" xmlns="" id="{3535A762-789D-4FAA-9926-573A91CB5B58}"/>
              </a:ext>
            </a:extLst>
          </p:cNvPr>
          <p:cNvSpPr/>
          <p:nvPr/>
        </p:nvSpPr>
        <p:spPr>
          <a:xfrm>
            <a:off x="2884510" y="1760350"/>
            <a:ext cx="5157145" cy="764070"/>
          </a:xfrm>
          <a:prstGeom prst="roundRect">
            <a:avLst>
              <a:gd name="adj" fmla="val 50000"/>
            </a:avLst>
          </a:prstGeom>
          <a:solidFill>
            <a:srgbClr val="F3B106">
              <a:alpha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7" name="文本框 13">
            <a:extLst>
              <a:ext uri="{FF2B5EF4-FFF2-40B4-BE49-F238E27FC236}">
                <a16:creationId xmlns:a16="http://schemas.microsoft.com/office/drawing/2014/main" xmlns="" id="{D65203E7-519C-41B4-A0C3-6272B0093E7E}"/>
              </a:ext>
            </a:extLst>
          </p:cNvPr>
          <p:cNvSpPr txBox="1"/>
          <p:nvPr/>
        </p:nvSpPr>
        <p:spPr>
          <a:xfrm>
            <a:off x="3853532" y="1927864"/>
            <a:ext cx="3770583" cy="609398"/>
          </a:xfrm>
          <a:prstGeom prst="rect">
            <a:avLst/>
          </a:prstGeom>
          <a:noFill/>
        </p:spPr>
        <p:txBody>
          <a:bodyPr wrap="square" rtlCol="0">
            <a:spAutoFit/>
          </a:bodyPr>
          <a:lstStyle/>
          <a:p>
            <a:pPr defTabSz="914400">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18" name="文本框 89">
            <a:extLst>
              <a:ext uri="{FF2B5EF4-FFF2-40B4-BE49-F238E27FC236}">
                <a16:creationId xmlns:a16="http://schemas.microsoft.com/office/drawing/2014/main" xmlns="" id="{E92DF66C-3ED2-4D0D-94AD-CFD6AAEA1450}"/>
              </a:ext>
            </a:extLst>
          </p:cNvPr>
          <p:cNvSpPr txBox="1"/>
          <p:nvPr/>
        </p:nvSpPr>
        <p:spPr>
          <a:xfrm>
            <a:off x="4946371" y="2678645"/>
            <a:ext cx="3770583" cy="609398"/>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pPr defTabSz="914400"/>
            <a:r>
              <a:rPr lang="zh-CN" altLang="en-US" sz="1400" dirty="0">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19" name="文本框 91">
            <a:extLst>
              <a:ext uri="{FF2B5EF4-FFF2-40B4-BE49-F238E27FC236}">
                <a16:creationId xmlns:a16="http://schemas.microsoft.com/office/drawing/2014/main" xmlns="" id="{42FE8E7D-0510-442E-87D8-ABA4C2117627}"/>
              </a:ext>
            </a:extLst>
          </p:cNvPr>
          <p:cNvSpPr txBox="1"/>
          <p:nvPr/>
        </p:nvSpPr>
        <p:spPr>
          <a:xfrm>
            <a:off x="6183188" y="3388516"/>
            <a:ext cx="3770583" cy="867930"/>
          </a:xfrm>
          <a:prstGeom prst="rect">
            <a:avLst/>
          </a:prstGeom>
          <a:noFill/>
        </p:spPr>
        <p:txBody>
          <a:bodyPr wrap="square" rtlCol="0">
            <a:spAutoFit/>
          </a:bodyPr>
          <a:lstStyle/>
          <a:p>
            <a:pPr defTabSz="914400">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请在这里输入文字信息和简介，表达图表的含义，更好的理解。</a:t>
            </a:r>
          </a:p>
          <a:p>
            <a:pPr defTabSz="914400">
              <a:lnSpc>
                <a:spcPct val="12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0" name="组合 19">
            <a:extLst>
              <a:ext uri="{FF2B5EF4-FFF2-40B4-BE49-F238E27FC236}">
                <a16:creationId xmlns:a16="http://schemas.microsoft.com/office/drawing/2014/main" xmlns="" id="{65A951E1-07F4-4C04-909A-3DDFE0D157E8}"/>
              </a:ext>
            </a:extLst>
          </p:cNvPr>
          <p:cNvGrpSpPr/>
          <p:nvPr/>
        </p:nvGrpSpPr>
        <p:grpSpPr>
          <a:xfrm>
            <a:off x="5030142" y="3901009"/>
            <a:ext cx="1230525" cy="1688231"/>
            <a:chOff x="3494041" y="3716886"/>
            <a:chExt cx="1230525" cy="1688231"/>
          </a:xfrm>
        </p:grpSpPr>
        <p:sp>
          <p:nvSpPr>
            <p:cNvPr id="21" name="任意多边形 31">
              <a:extLst>
                <a:ext uri="{FF2B5EF4-FFF2-40B4-BE49-F238E27FC236}">
                  <a16:creationId xmlns:a16="http://schemas.microsoft.com/office/drawing/2014/main" xmlns="" id="{4AF73F1F-F08C-4BB9-B6F6-E7B24B47F84A}"/>
                </a:ext>
              </a:extLst>
            </p:cNvPr>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2" name="KSO_Shape">
              <a:extLst>
                <a:ext uri="{FF2B5EF4-FFF2-40B4-BE49-F238E27FC236}">
                  <a16:creationId xmlns:a16="http://schemas.microsoft.com/office/drawing/2014/main" xmlns="" id="{B53FD7BA-C194-455B-AF8C-98A3F7C28F00}"/>
                </a:ext>
              </a:extLst>
            </p:cNvPr>
            <p:cNvSpPr>
              <a:spLocks/>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ysClr val="window" lastClr="FFFFFF"/>
            </a:solidFill>
            <a:ln>
              <a:noFill/>
            </a:ln>
            <a:extLst/>
          </p:spPr>
          <p:txBody>
            <a:bodyPr anchor="ctr">
              <a:scene3d>
                <a:camera prst="orthographicFront"/>
                <a:lightRig rig="threePt" dir="t"/>
              </a:scene3d>
              <a:sp3d>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3" name="文本框 86">
              <a:extLst>
                <a:ext uri="{FF2B5EF4-FFF2-40B4-BE49-F238E27FC236}">
                  <a16:creationId xmlns:a16="http://schemas.microsoft.com/office/drawing/2014/main" xmlns="" id="{D87C5F44-3019-48BF-A61F-B8DE473B22F5}"/>
                </a:ext>
              </a:extLst>
            </p:cNvPr>
            <p:cNvSpPr txBox="1"/>
            <p:nvPr/>
          </p:nvSpPr>
          <p:spPr>
            <a:xfrm>
              <a:off x="3494041" y="4712872"/>
              <a:ext cx="1193800" cy="37198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输入标题</a:t>
              </a:r>
            </a:p>
          </p:txBody>
        </p:sp>
      </p:grpSp>
      <p:cxnSp>
        <p:nvCxnSpPr>
          <p:cNvPr id="24" name="直接连接符 23">
            <a:extLst>
              <a:ext uri="{FF2B5EF4-FFF2-40B4-BE49-F238E27FC236}">
                <a16:creationId xmlns:a16="http://schemas.microsoft.com/office/drawing/2014/main" xmlns="" id="{A24DFDEB-3B01-4208-8247-E386AF56679C}"/>
              </a:ext>
            </a:extLst>
          </p:cNvPr>
          <p:cNvCxnSpPr/>
          <p:nvPr/>
        </p:nvCxnSpPr>
        <p:spPr>
          <a:xfrm>
            <a:off x="6289219" y="4437112"/>
            <a:ext cx="973171" cy="0"/>
          </a:xfrm>
          <a:prstGeom prst="line">
            <a:avLst/>
          </a:prstGeom>
          <a:noFill/>
          <a:ln w="9525" cap="flat" cmpd="sng" algn="ctr">
            <a:solidFill>
              <a:schemeClr val="bg1"/>
            </a:solidFill>
            <a:prstDash val="solid"/>
            <a:tailEnd type="oval"/>
          </a:ln>
          <a:effectLst/>
        </p:spPr>
      </p:cxnSp>
      <p:sp>
        <p:nvSpPr>
          <p:cNvPr id="25" name="文本框 91">
            <a:extLst>
              <a:ext uri="{FF2B5EF4-FFF2-40B4-BE49-F238E27FC236}">
                <a16:creationId xmlns:a16="http://schemas.microsoft.com/office/drawing/2014/main" xmlns="" id="{32EC533F-5984-4E34-87D7-4D910A78D48E}"/>
              </a:ext>
            </a:extLst>
          </p:cNvPr>
          <p:cNvSpPr txBox="1"/>
          <p:nvPr/>
        </p:nvSpPr>
        <p:spPr>
          <a:xfrm>
            <a:off x="7452247" y="4193070"/>
            <a:ext cx="3770583" cy="867930"/>
          </a:xfrm>
          <a:prstGeom prst="rect">
            <a:avLst/>
          </a:prstGeom>
          <a:noFill/>
        </p:spPr>
        <p:txBody>
          <a:bodyPr wrap="square" rtlCol="0">
            <a:spAutoFit/>
          </a:bodyPr>
          <a:lstStyle/>
          <a:p>
            <a:pPr defTabSz="914400">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请在这里输入文字信息和简介，表达图表的含义，更好的理解。。</a:t>
            </a:r>
          </a:p>
          <a:p>
            <a:pPr defTabSz="914400">
              <a:lnSpc>
                <a:spcPct val="12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6" name="组合 25">
            <a:extLst>
              <a:ext uri="{FF2B5EF4-FFF2-40B4-BE49-F238E27FC236}">
                <a16:creationId xmlns:a16="http://schemas.microsoft.com/office/drawing/2014/main" xmlns="" id="{5B93DC33-F94D-4228-9D13-DE86E9AB41CD}"/>
              </a:ext>
            </a:extLst>
          </p:cNvPr>
          <p:cNvGrpSpPr/>
          <p:nvPr/>
        </p:nvGrpSpPr>
        <p:grpSpPr>
          <a:xfrm>
            <a:off x="3806108" y="3388370"/>
            <a:ext cx="1230525" cy="1688231"/>
            <a:chOff x="3937449" y="3388370"/>
            <a:chExt cx="1230525" cy="1688231"/>
          </a:xfrm>
        </p:grpSpPr>
        <p:grpSp>
          <p:nvGrpSpPr>
            <p:cNvPr id="27" name="组合 26">
              <a:extLst>
                <a:ext uri="{FF2B5EF4-FFF2-40B4-BE49-F238E27FC236}">
                  <a16:creationId xmlns:a16="http://schemas.microsoft.com/office/drawing/2014/main" xmlns="" id="{3898D4D4-E68C-49AD-AE95-E69EBFE72235}"/>
                </a:ext>
              </a:extLst>
            </p:cNvPr>
            <p:cNvGrpSpPr/>
            <p:nvPr/>
          </p:nvGrpSpPr>
          <p:grpSpPr>
            <a:xfrm>
              <a:off x="3937449" y="3388370"/>
              <a:ext cx="1230525" cy="1688231"/>
              <a:chOff x="3494041" y="3716886"/>
              <a:chExt cx="1230525" cy="1688231"/>
            </a:xfrm>
            <a:solidFill>
              <a:srgbClr val="FC4B41"/>
            </a:solidFill>
          </p:grpSpPr>
          <p:sp>
            <p:nvSpPr>
              <p:cNvPr id="29" name="任意多边形 39">
                <a:extLst>
                  <a:ext uri="{FF2B5EF4-FFF2-40B4-BE49-F238E27FC236}">
                    <a16:creationId xmlns:a16="http://schemas.microsoft.com/office/drawing/2014/main" xmlns="" id="{C3F28F10-5E5E-419B-995D-182230BC72B8}"/>
                  </a:ext>
                </a:extLst>
              </p:cNvPr>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0" name="文本框 86">
                <a:extLst>
                  <a:ext uri="{FF2B5EF4-FFF2-40B4-BE49-F238E27FC236}">
                    <a16:creationId xmlns:a16="http://schemas.microsoft.com/office/drawing/2014/main" xmlns="" id="{E17B1261-33EF-4F9F-89F5-363046AF29F0}"/>
                  </a:ext>
                </a:extLst>
              </p:cNvPr>
              <p:cNvSpPr txBox="1"/>
              <p:nvPr/>
            </p:nvSpPr>
            <p:spPr>
              <a:xfrm>
                <a:off x="3494041" y="4712872"/>
                <a:ext cx="1193800" cy="37198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输入标题 </a:t>
                </a:r>
              </a:p>
            </p:txBody>
          </p:sp>
        </p:grpSp>
        <p:sp>
          <p:nvSpPr>
            <p:cNvPr id="28" name="Freeform 126">
              <a:extLst>
                <a:ext uri="{FF2B5EF4-FFF2-40B4-BE49-F238E27FC236}">
                  <a16:creationId xmlns:a16="http://schemas.microsoft.com/office/drawing/2014/main" xmlns="" id="{4C772934-C000-4B7B-945F-AF1F0F7D5C7F}"/>
                </a:ext>
              </a:extLst>
            </p:cNvPr>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ysClr val="window" lastClr="FFFFFF">
                <a:lumMod val="9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cxnSp>
        <p:nvCxnSpPr>
          <p:cNvPr id="12" name="直接连接符 11">
            <a:extLst>
              <a:ext uri="{FF2B5EF4-FFF2-40B4-BE49-F238E27FC236}">
                <a16:creationId xmlns:a16="http://schemas.microsoft.com/office/drawing/2014/main" xmlns="" id="{C089B844-59F8-4115-952E-71FEEBCC4A6E}"/>
              </a:ext>
            </a:extLst>
          </p:cNvPr>
          <p:cNvCxnSpPr/>
          <p:nvPr/>
        </p:nvCxnSpPr>
        <p:spPr>
          <a:xfrm>
            <a:off x="2696456" y="2123368"/>
            <a:ext cx="973171" cy="0"/>
          </a:xfrm>
          <a:prstGeom prst="line">
            <a:avLst/>
          </a:prstGeom>
          <a:noFill/>
          <a:ln w="9525" cap="flat" cmpd="sng" algn="ctr">
            <a:solidFill>
              <a:schemeClr val="bg1"/>
            </a:solidFill>
            <a:prstDash val="solid"/>
            <a:tailEnd type="oval"/>
          </a:ln>
          <a:effectLst/>
        </p:spPr>
      </p:cxnSp>
      <p:cxnSp>
        <p:nvCxnSpPr>
          <p:cNvPr id="14" name="直接连接符 13">
            <a:extLst>
              <a:ext uri="{FF2B5EF4-FFF2-40B4-BE49-F238E27FC236}">
                <a16:creationId xmlns:a16="http://schemas.microsoft.com/office/drawing/2014/main" xmlns="" id="{F8A87B94-6DA4-4E7B-98C1-49EB8D8DF778}"/>
              </a:ext>
            </a:extLst>
          </p:cNvPr>
          <p:cNvCxnSpPr/>
          <p:nvPr/>
        </p:nvCxnSpPr>
        <p:spPr>
          <a:xfrm>
            <a:off x="5091072" y="3637208"/>
            <a:ext cx="973171" cy="0"/>
          </a:xfrm>
          <a:prstGeom prst="line">
            <a:avLst/>
          </a:prstGeom>
          <a:noFill/>
          <a:ln w="9525" cap="flat" cmpd="sng" algn="ctr">
            <a:solidFill>
              <a:schemeClr val="bg1"/>
            </a:solidFill>
            <a:prstDash val="solid"/>
            <a:tailEnd type="oval"/>
          </a:ln>
          <a:effectLst/>
        </p:spPr>
      </p:cxnSp>
      <p:sp>
        <p:nvSpPr>
          <p:cNvPr id="31" name="文本框 30">
            <a:extLst>
              <a:ext uri="{FF2B5EF4-FFF2-40B4-BE49-F238E27FC236}">
                <a16:creationId xmlns:a16="http://schemas.microsoft.com/office/drawing/2014/main" xmlns="" id="{5DC695BA-EFC3-4435-AD83-91F61B3E0AAA}"/>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32" name="圆角矩形 1">
            <a:extLst>
              <a:ext uri="{FF2B5EF4-FFF2-40B4-BE49-F238E27FC236}">
                <a16:creationId xmlns:a16="http://schemas.microsoft.com/office/drawing/2014/main" xmlns="" id="{0D53BF37-DE85-4152-9D93-544C53C063E0}"/>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9566874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25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7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7"/>
                                        </p:tgtEl>
                                        <p:attrNameLst>
                                          <p:attrName>ppt_y</p:attrName>
                                        </p:attrNameLst>
                                      </p:cBhvr>
                                      <p:tavLst>
                                        <p:tav tm="0">
                                          <p:val>
                                            <p:strVal val="#ppt_y"/>
                                          </p:val>
                                        </p:tav>
                                        <p:tav tm="100000">
                                          <p:val>
                                            <p:strVal val="#ppt_y"/>
                                          </p:val>
                                        </p:tav>
                                      </p:tavLst>
                                    </p:anim>
                                    <p:anim calcmode="lin" valueType="num">
                                      <p:cBhvr>
                                        <p:cTn id="23"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7"/>
                                        </p:tgtEl>
                                      </p:cBhvr>
                                    </p:animEffect>
                                  </p:childTnLst>
                                </p:cTn>
                              </p:par>
                            </p:childTnLst>
                          </p:cTn>
                        </p:par>
                        <p:par>
                          <p:cTn id="26" fill="hold">
                            <p:stCondLst>
                              <p:cond delay="3600"/>
                            </p:stCondLst>
                            <p:childTnLst>
                              <p:par>
                                <p:cTn id="27" presetID="4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4600"/>
                            </p:stCondLst>
                            <p:childTnLst>
                              <p:par>
                                <p:cTn id="33" presetID="22" presetClass="entr" presetSubtype="8"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par>
                          <p:cTn id="36" fill="hold">
                            <p:stCondLst>
                              <p:cond delay="5100"/>
                            </p:stCondLst>
                            <p:childTnLst>
                              <p:par>
                                <p:cTn id="37" presetID="10" presetClass="entr" presetSubtype="0"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par>
                          <p:cTn id="40" fill="hold">
                            <p:stCondLst>
                              <p:cond delay="56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8"/>
                                        </p:tgtEl>
                                        <p:attrNameLst>
                                          <p:attrName>ppt_y</p:attrName>
                                        </p:attrNameLst>
                                      </p:cBhvr>
                                      <p:tavLst>
                                        <p:tav tm="0">
                                          <p:val>
                                            <p:strVal val="#ppt_y"/>
                                          </p:val>
                                        </p:tav>
                                        <p:tav tm="100000">
                                          <p:val>
                                            <p:strVal val="#ppt_y"/>
                                          </p:val>
                                        </p:tav>
                                      </p:tavLst>
                                    </p:anim>
                                    <p:anim calcmode="lin" valueType="num">
                                      <p:cBhvr>
                                        <p:cTn id="4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8"/>
                                        </p:tgtEl>
                                      </p:cBhvr>
                                    </p:animEffect>
                                  </p:childTnLst>
                                </p:cTn>
                              </p:par>
                            </p:childTnLst>
                          </p:cTn>
                        </p:par>
                        <p:par>
                          <p:cTn id="48" fill="hold">
                            <p:stCondLst>
                              <p:cond delay="7450"/>
                            </p:stCondLst>
                            <p:childTnLst>
                              <p:par>
                                <p:cTn id="49" presetID="42" presetClass="entr" presetSubtype="0"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1000"/>
                                        <p:tgtEl>
                                          <p:spTgt spid="26"/>
                                        </p:tgtEl>
                                      </p:cBhvr>
                                    </p:animEffect>
                                    <p:anim calcmode="lin" valueType="num">
                                      <p:cBhvr>
                                        <p:cTn id="52" dur="1000" fill="hold"/>
                                        <p:tgtEl>
                                          <p:spTgt spid="26"/>
                                        </p:tgtEl>
                                        <p:attrNameLst>
                                          <p:attrName>ppt_x</p:attrName>
                                        </p:attrNameLst>
                                      </p:cBhvr>
                                      <p:tavLst>
                                        <p:tav tm="0">
                                          <p:val>
                                            <p:strVal val="#ppt_x"/>
                                          </p:val>
                                        </p:tav>
                                        <p:tav tm="100000">
                                          <p:val>
                                            <p:strVal val="#ppt_x"/>
                                          </p:val>
                                        </p:tav>
                                      </p:tavLst>
                                    </p:anim>
                                    <p:anim calcmode="lin" valueType="num">
                                      <p:cBhvr>
                                        <p:cTn id="53" dur="1000" fill="hold"/>
                                        <p:tgtEl>
                                          <p:spTgt spid="26"/>
                                        </p:tgtEl>
                                        <p:attrNameLst>
                                          <p:attrName>ppt_y</p:attrName>
                                        </p:attrNameLst>
                                      </p:cBhvr>
                                      <p:tavLst>
                                        <p:tav tm="0">
                                          <p:val>
                                            <p:strVal val="#ppt_y+.1"/>
                                          </p:val>
                                        </p:tav>
                                        <p:tav tm="100000">
                                          <p:val>
                                            <p:strVal val="#ppt_y"/>
                                          </p:val>
                                        </p:tav>
                                      </p:tavLst>
                                    </p:anim>
                                  </p:childTnLst>
                                </p:cTn>
                              </p:par>
                            </p:childTnLst>
                          </p:cTn>
                        </p:par>
                        <p:par>
                          <p:cTn id="54" fill="hold">
                            <p:stCondLst>
                              <p:cond delay="8450"/>
                            </p:stCondLst>
                            <p:childTnLst>
                              <p:par>
                                <p:cTn id="55" presetID="22" presetClass="entr" presetSubtype="8"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par>
                          <p:cTn id="58" fill="hold">
                            <p:stCondLst>
                              <p:cond delay="8950"/>
                            </p:stCondLst>
                            <p:childTnLst>
                              <p:par>
                                <p:cTn id="59" presetID="10"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par>
                          <p:cTn id="62" fill="hold">
                            <p:stCondLst>
                              <p:cond delay="94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9"/>
                                        </p:tgtEl>
                                        <p:attrNameLst>
                                          <p:attrName>style.visibility</p:attrName>
                                        </p:attrNameLst>
                                      </p:cBhvr>
                                      <p:to>
                                        <p:strVal val="visible"/>
                                      </p:to>
                                    </p:set>
                                    <p:anim calcmode="lin" valueType="num">
                                      <p:cBhvr>
                                        <p:cTn id="65"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9"/>
                                        </p:tgtEl>
                                        <p:attrNameLst>
                                          <p:attrName>ppt_y</p:attrName>
                                        </p:attrNameLst>
                                      </p:cBhvr>
                                      <p:tavLst>
                                        <p:tav tm="0">
                                          <p:val>
                                            <p:strVal val="#ppt_y"/>
                                          </p:val>
                                        </p:tav>
                                        <p:tav tm="100000">
                                          <p:val>
                                            <p:strVal val="#ppt_y"/>
                                          </p:val>
                                        </p:tav>
                                      </p:tavLst>
                                    </p:anim>
                                    <p:anim calcmode="lin" valueType="num">
                                      <p:cBhvr>
                                        <p:cTn id="67"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19"/>
                                        </p:tgtEl>
                                      </p:cBhvr>
                                    </p:animEffect>
                                  </p:childTnLst>
                                </p:cTn>
                              </p:par>
                            </p:childTnLst>
                          </p:cTn>
                        </p:par>
                        <p:par>
                          <p:cTn id="70" fill="hold">
                            <p:stCondLst>
                              <p:cond delay="11300"/>
                            </p:stCondLst>
                            <p:childTnLst>
                              <p:par>
                                <p:cTn id="71" presetID="42" presetClass="entr" presetSubtype="0"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1000"/>
                                        <p:tgtEl>
                                          <p:spTgt spid="20"/>
                                        </p:tgtEl>
                                      </p:cBhvr>
                                    </p:animEffect>
                                    <p:anim calcmode="lin" valueType="num">
                                      <p:cBhvr>
                                        <p:cTn id="74" dur="1000" fill="hold"/>
                                        <p:tgtEl>
                                          <p:spTgt spid="20"/>
                                        </p:tgtEl>
                                        <p:attrNameLst>
                                          <p:attrName>ppt_x</p:attrName>
                                        </p:attrNameLst>
                                      </p:cBhvr>
                                      <p:tavLst>
                                        <p:tav tm="0">
                                          <p:val>
                                            <p:strVal val="#ppt_x"/>
                                          </p:val>
                                        </p:tav>
                                        <p:tav tm="100000">
                                          <p:val>
                                            <p:strVal val="#ppt_x"/>
                                          </p:val>
                                        </p:tav>
                                      </p:tavLst>
                                    </p:anim>
                                    <p:anim calcmode="lin" valueType="num">
                                      <p:cBhvr>
                                        <p:cTn id="75" dur="1000" fill="hold"/>
                                        <p:tgtEl>
                                          <p:spTgt spid="20"/>
                                        </p:tgtEl>
                                        <p:attrNameLst>
                                          <p:attrName>ppt_y</p:attrName>
                                        </p:attrNameLst>
                                      </p:cBhvr>
                                      <p:tavLst>
                                        <p:tav tm="0">
                                          <p:val>
                                            <p:strVal val="#ppt_y+.1"/>
                                          </p:val>
                                        </p:tav>
                                        <p:tav tm="100000">
                                          <p:val>
                                            <p:strVal val="#ppt_y"/>
                                          </p:val>
                                        </p:tav>
                                      </p:tavLst>
                                    </p:anim>
                                  </p:childTnLst>
                                </p:cTn>
                              </p:par>
                            </p:childTnLst>
                          </p:cTn>
                        </p:par>
                        <p:par>
                          <p:cTn id="76" fill="hold">
                            <p:stCondLst>
                              <p:cond delay="12300"/>
                            </p:stCondLst>
                            <p:childTnLst>
                              <p:par>
                                <p:cTn id="77" presetID="22" presetClass="entr" presetSubtype="8" fill="hold"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wipe(left)">
                                      <p:cBhvr>
                                        <p:cTn id="79" dur="500"/>
                                        <p:tgtEl>
                                          <p:spTgt spid="24"/>
                                        </p:tgtEl>
                                      </p:cBhvr>
                                    </p:animEffect>
                                  </p:childTnLst>
                                </p:cTn>
                              </p:par>
                            </p:childTnLst>
                          </p:cTn>
                        </p:par>
                        <p:par>
                          <p:cTn id="80" fill="hold">
                            <p:stCondLst>
                              <p:cond delay="12800"/>
                            </p:stCondLst>
                            <p:childTnLst>
                              <p:par>
                                <p:cTn id="81" presetID="10" presetClass="entr" presetSubtype="0" fill="hold" grpId="0" nodeType="afterEffect">
                                  <p:stCondLst>
                                    <p:cond delay="0"/>
                                  </p:stCondLst>
                                  <p:childTnLst>
                                    <p:set>
                                      <p:cBhvr>
                                        <p:cTn id="82" dur="1" fill="hold">
                                          <p:stCondLst>
                                            <p:cond delay="0"/>
                                          </p:stCondLst>
                                        </p:cTn>
                                        <p:tgtEl>
                                          <p:spTgt spid="2"/>
                                        </p:tgtEl>
                                        <p:attrNameLst>
                                          <p:attrName>style.visibility</p:attrName>
                                        </p:attrNameLst>
                                      </p:cBhvr>
                                      <p:to>
                                        <p:strVal val="visible"/>
                                      </p:to>
                                    </p:set>
                                    <p:animEffect transition="in" filter="fade">
                                      <p:cBhvr>
                                        <p:cTn id="83" dur="500"/>
                                        <p:tgtEl>
                                          <p:spTgt spid="2"/>
                                        </p:tgtEl>
                                      </p:cBhvr>
                                    </p:animEffect>
                                  </p:childTnLst>
                                </p:cTn>
                              </p:par>
                            </p:childTnLst>
                          </p:cTn>
                        </p:par>
                        <p:par>
                          <p:cTn id="84" fill="hold">
                            <p:stCondLst>
                              <p:cond delay="1330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25"/>
                                        </p:tgtEl>
                                        <p:attrNameLst>
                                          <p:attrName>style.visibility</p:attrName>
                                        </p:attrNameLst>
                                      </p:cBhvr>
                                      <p:to>
                                        <p:strVal val="visible"/>
                                      </p:to>
                                    </p:set>
                                    <p:anim calcmode="lin" valueType="num">
                                      <p:cBhvr>
                                        <p:cTn id="8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5"/>
                                        </p:tgtEl>
                                        <p:attrNameLst>
                                          <p:attrName>ppt_y</p:attrName>
                                        </p:attrNameLst>
                                      </p:cBhvr>
                                      <p:tavLst>
                                        <p:tav tm="0">
                                          <p:val>
                                            <p:strVal val="#ppt_y"/>
                                          </p:val>
                                        </p:tav>
                                        <p:tav tm="100000">
                                          <p:val>
                                            <p:strVal val="#ppt_y"/>
                                          </p:val>
                                        </p:tav>
                                      </p:tavLst>
                                    </p:anim>
                                    <p:anim calcmode="lin" valueType="num">
                                      <p:cBhvr>
                                        <p:cTn id="8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5" grpId="0" animBg="1"/>
      <p:bldP spid="16" grpId="0" animBg="1"/>
      <p:bldP spid="17" grpId="0"/>
      <p:bldP spid="18" grpId="0"/>
      <p:bldP spid="19"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BAA53334-DAF2-4AC1-8EAC-F11DE23F1111}"/>
              </a:ext>
            </a:extLst>
          </p:cNvPr>
          <p:cNvGrpSpPr/>
          <p:nvPr/>
        </p:nvGrpSpPr>
        <p:grpSpPr>
          <a:xfrm>
            <a:off x="2943507" y="1945406"/>
            <a:ext cx="1868593" cy="1866715"/>
            <a:chOff x="5305425" y="2638424"/>
            <a:chExt cx="1579563" cy="1577975"/>
          </a:xfrm>
          <a:solidFill>
            <a:srgbClr val="000000">
              <a:alpha val="60000"/>
            </a:srgbClr>
          </a:solidFill>
        </p:grpSpPr>
        <p:sp>
          <p:nvSpPr>
            <p:cNvPr id="3" name="Freeform 6">
              <a:extLst>
                <a:ext uri="{FF2B5EF4-FFF2-40B4-BE49-F238E27FC236}">
                  <a16:creationId xmlns:a16="http://schemas.microsoft.com/office/drawing/2014/main" xmlns="" id="{D85611DC-185D-46F9-8DF2-16DCC567D2C1}"/>
                </a:ext>
              </a:extLst>
            </p:cNvPr>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F3B106">
                <a:alpha val="8902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chemeClr val="bg1"/>
                </a:solidFill>
                <a:ea typeface="宋体" panose="02010600030101010101" pitchFamily="2" charset="-122"/>
              </a:endParaRPr>
            </a:p>
          </p:txBody>
        </p:sp>
        <p:sp>
          <p:nvSpPr>
            <p:cNvPr id="4" name="Freeform 7">
              <a:extLst>
                <a:ext uri="{FF2B5EF4-FFF2-40B4-BE49-F238E27FC236}">
                  <a16:creationId xmlns:a16="http://schemas.microsoft.com/office/drawing/2014/main" xmlns="" id="{FE78C355-4E8D-46DE-9CBF-78EF68FC9B53}"/>
                </a:ext>
              </a:extLst>
            </p:cNvPr>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E1BD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dirty="0">
                <a:solidFill>
                  <a:schemeClr val="bg1"/>
                </a:solidFill>
                <a:ea typeface="宋体" panose="02010600030101010101" pitchFamily="2" charset="-122"/>
              </a:endParaRPr>
            </a:p>
          </p:txBody>
        </p:sp>
      </p:grpSp>
      <p:grpSp>
        <p:nvGrpSpPr>
          <p:cNvPr id="5" name="组合 4">
            <a:extLst>
              <a:ext uri="{FF2B5EF4-FFF2-40B4-BE49-F238E27FC236}">
                <a16:creationId xmlns:a16="http://schemas.microsoft.com/office/drawing/2014/main" xmlns="" id="{B80C0F28-0171-4E1F-B3E9-ADA24B9A0AC3}"/>
              </a:ext>
            </a:extLst>
          </p:cNvPr>
          <p:cNvGrpSpPr/>
          <p:nvPr/>
        </p:nvGrpSpPr>
        <p:grpSpPr>
          <a:xfrm>
            <a:off x="4098235" y="3098333"/>
            <a:ext cx="2345601" cy="2341845"/>
            <a:chOff x="5102225" y="2441575"/>
            <a:chExt cx="1982788" cy="1979613"/>
          </a:xfrm>
          <a:solidFill>
            <a:srgbClr val="000000">
              <a:alpha val="60000"/>
            </a:srgbClr>
          </a:solidFill>
        </p:grpSpPr>
        <p:sp>
          <p:nvSpPr>
            <p:cNvPr id="6" name="Freeform 12">
              <a:extLst>
                <a:ext uri="{FF2B5EF4-FFF2-40B4-BE49-F238E27FC236}">
                  <a16:creationId xmlns:a16="http://schemas.microsoft.com/office/drawing/2014/main" xmlns="" id="{EA2F5EAE-F7AF-4F9F-9085-C88844D0D230}"/>
                </a:ext>
              </a:extLst>
            </p:cNvPr>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F3B106"/>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dirty="0">
                <a:solidFill>
                  <a:schemeClr val="bg1"/>
                </a:solidFill>
                <a:ea typeface="宋体" panose="02010600030101010101" pitchFamily="2" charset="-122"/>
              </a:endParaRPr>
            </a:p>
          </p:txBody>
        </p:sp>
        <p:sp>
          <p:nvSpPr>
            <p:cNvPr id="7" name="Freeform 13">
              <a:extLst>
                <a:ext uri="{FF2B5EF4-FFF2-40B4-BE49-F238E27FC236}">
                  <a16:creationId xmlns:a16="http://schemas.microsoft.com/office/drawing/2014/main" xmlns="" id="{DE51C5FC-3F7A-4929-B967-AC5ECD2A6D37}"/>
                </a:ext>
              </a:extLst>
            </p:cNvPr>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E1BD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dirty="0">
                <a:solidFill>
                  <a:schemeClr val="bg1"/>
                </a:solidFill>
                <a:ea typeface="宋体" panose="02010600030101010101" pitchFamily="2" charset="-122"/>
              </a:endParaRPr>
            </a:p>
          </p:txBody>
        </p:sp>
      </p:grpSp>
      <p:grpSp>
        <p:nvGrpSpPr>
          <p:cNvPr id="8" name="组合 7">
            <a:extLst>
              <a:ext uri="{FF2B5EF4-FFF2-40B4-BE49-F238E27FC236}">
                <a16:creationId xmlns:a16="http://schemas.microsoft.com/office/drawing/2014/main" xmlns="" id="{65BABF10-DF43-474A-BC5E-9EF18E7FD4DE}"/>
              </a:ext>
            </a:extLst>
          </p:cNvPr>
          <p:cNvGrpSpPr/>
          <p:nvPr/>
        </p:nvGrpSpPr>
        <p:grpSpPr>
          <a:xfrm>
            <a:off x="6133002" y="2639598"/>
            <a:ext cx="1538068" cy="1560603"/>
            <a:chOff x="5803900" y="2852738"/>
            <a:chExt cx="1300163" cy="1319212"/>
          </a:xfrm>
          <a:solidFill>
            <a:srgbClr val="000000">
              <a:alpha val="60000"/>
            </a:srgbClr>
          </a:solidFill>
        </p:grpSpPr>
        <p:sp>
          <p:nvSpPr>
            <p:cNvPr id="9" name="Freeform 18">
              <a:extLst>
                <a:ext uri="{FF2B5EF4-FFF2-40B4-BE49-F238E27FC236}">
                  <a16:creationId xmlns:a16="http://schemas.microsoft.com/office/drawing/2014/main" xmlns="" id="{8AA2DFB4-CAED-4DA2-AB8D-31D8FB1B17FF}"/>
                </a:ext>
              </a:extLst>
            </p:cNvPr>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F3B106"/>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chemeClr val="bg1"/>
                </a:solidFill>
                <a:ea typeface="宋体" panose="02010600030101010101" pitchFamily="2" charset="-122"/>
              </a:endParaRPr>
            </a:p>
          </p:txBody>
        </p:sp>
        <p:sp>
          <p:nvSpPr>
            <p:cNvPr id="10" name="Freeform 19">
              <a:extLst>
                <a:ext uri="{FF2B5EF4-FFF2-40B4-BE49-F238E27FC236}">
                  <a16:creationId xmlns:a16="http://schemas.microsoft.com/office/drawing/2014/main" xmlns="" id="{128FF6F3-F2A7-428F-A0BB-166C5BF8A390}"/>
                </a:ext>
              </a:extLst>
            </p:cNvPr>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E1BD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dirty="0">
                <a:solidFill>
                  <a:schemeClr val="bg1"/>
                </a:solidFill>
                <a:ea typeface="宋体" panose="02010600030101010101" pitchFamily="2" charset="-122"/>
              </a:endParaRPr>
            </a:p>
          </p:txBody>
        </p:sp>
      </p:grpSp>
      <p:grpSp>
        <p:nvGrpSpPr>
          <p:cNvPr id="11" name="组合 10">
            <a:extLst>
              <a:ext uri="{FF2B5EF4-FFF2-40B4-BE49-F238E27FC236}">
                <a16:creationId xmlns:a16="http://schemas.microsoft.com/office/drawing/2014/main" xmlns="" id="{AF8EE503-59E4-4454-9D4A-17F43D4B4FE4}"/>
              </a:ext>
            </a:extLst>
          </p:cNvPr>
          <p:cNvGrpSpPr/>
          <p:nvPr/>
        </p:nvGrpSpPr>
        <p:grpSpPr>
          <a:xfrm>
            <a:off x="7473866" y="2931300"/>
            <a:ext cx="1868593" cy="1866715"/>
            <a:chOff x="5305425" y="2638425"/>
            <a:chExt cx="1579563" cy="1577975"/>
          </a:xfrm>
          <a:solidFill>
            <a:srgbClr val="000000">
              <a:alpha val="60000"/>
            </a:srgbClr>
          </a:solidFill>
        </p:grpSpPr>
        <p:sp>
          <p:nvSpPr>
            <p:cNvPr id="12" name="Freeform 6">
              <a:extLst>
                <a:ext uri="{FF2B5EF4-FFF2-40B4-BE49-F238E27FC236}">
                  <a16:creationId xmlns:a16="http://schemas.microsoft.com/office/drawing/2014/main" xmlns="" id="{597073D2-FF89-40A8-B982-1F639CD9ABC9}"/>
                </a:ext>
              </a:extLst>
            </p:cNvPr>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F3B106"/>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chemeClr val="bg1"/>
                </a:solidFill>
                <a:ea typeface="宋体" panose="02010600030101010101" pitchFamily="2" charset="-122"/>
              </a:endParaRPr>
            </a:p>
          </p:txBody>
        </p:sp>
        <p:sp>
          <p:nvSpPr>
            <p:cNvPr id="13" name="Freeform 7">
              <a:extLst>
                <a:ext uri="{FF2B5EF4-FFF2-40B4-BE49-F238E27FC236}">
                  <a16:creationId xmlns:a16="http://schemas.microsoft.com/office/drawing/2014/main" xmlns="" id="{B9DD66AE-E8DB-4F4C-A7C2-133F3FC9FD92}"/>
                </a:ext>
              </a:extLst>
            </p:cNvPr>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E1BD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dirty="0">
                <a:solidFill>
                  <a:schemeClr val="bg1"/>
                </a:solidFill>
                <a:ea typeface="宋体" panose="02010600030101010101" pitchFamily="2" charset="-122"/>
              </a:endParaRPr>
            </a:p>
          </p:txBody>
        </p:sp>
      </p:grpSp>
      <p:sp>
        <p:nvSpPr>
          <p:cNvPr id="14" name="TextBox 51">
            <a:extLst>
              <a:ext uri="{FF2B5EF4-FFF2-40B4-BE49-F238E27FC236}">
                <a16:creationId xmlns:a16="http://schemas.microsoft.com/office/drawing/2014/main" xmlns="" id="{6394CB31-61AF-45DD-AF1F-4B3D082AF780}"/>
              </a:ext>
            </a:extLst>
          </p:cNvPr>
          <p:cNvSpPr txBox="1"/>
          <p:nvPr/>
        </p:nvSpPr>
        <p:spPr>
          <a:xfrm>
            <a:off x="1480680" y="2631330"/>
            <a:ext cx="1271652" cy="867930"/>
          </a:xfrm>
          <a:prstGeom prst="rect">
            <a:avLst/>
          </a:prstGeom>
          <a:noFill/>
        </p:spPr>
        <p:txBody>
          <a:bodyPr wrap="square" rtlCol="0" anchor="ctr">
            <a:spAutoFit/>
          </a:bodyPr>
          <a:lstStyle/>
          <a:p>
            <a:pPr defTabSz="914400">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15" name="TextBox 53">
            <a:extLst>
              <a:ext uri="{FF2B5EF4-FFF2-40B4-BE49-F238E27FC236}">
                <a16:creationId xmlns:a16="http://schemas.microsoft.com/office/drawing/2014/main" xmlns="" id="{278EA335-1B9A-451B-A36A-E0E376E6231F}"/>
              </a:ext>
            </a:extLst>
          </p:cNvPr>
          <p:cNvSpPr txBox="1"/>
          <p:nvPr/>
        </p:nvSpPr>
        <p:spPr>
          <a:xfrm>
            <a:off x="1849272" y="4420619"/>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ct val="0"/>
              </a:spcBef>
              <a:spcAft>
                <a:spcPts val="0"/>
              </a:spcAft>
              <a:buClrTx/>
              <a:buSzTx/>
              <a:buFontTx/>
              <a:buNone/>
              <a:tabLst/>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a:t>
            </a:r>
            <a:endPar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itchFamily="34" charset="-122"/>
            </a:endParaRPr>
          </a:p>
        </p:txBody>
      </p:sp>
      <p:sp>
        <p:nvSpPr>
          <p:cNvPr id="16" name="矩形 15">
            <a:extLst>
              <a:ext uri="{FF2B5EF4-FFF2-40B4-BE49-F238E27FC236}">
                <a16:creationId xmlns:a16="http://schemas.microsoft.com/office/drawing/2014/main" xmlns="" id="{646EB14B-7928-473F-9176-633E5413E39F}"/>
              </a:ext>
            </a:extLst>
          </p:cNvPr>
          <p:cNvSpPr/>
          <p:nvPr/>
        </p:nvSpPr>
        <p:spPr>
          <a:xfrm>
            <a:off x="4455545" y="5542472"/>
            <a:ext cx="1598895" cy="369332"/>
          </a:xfrm>
          <a:prstGeom prst="rect">
            <a:avLst/>
          </a:prstGeom>
        </p:spPr>
        <p:txBody>
          <a:bodyPr wrap="square">
            <a:spAutoFit/>
          </a:bodyPr>
          <a:lstStyle/>
          <a:p>
            <a:pPr algn="ctr" defTabSz="914400"/>
            <a:r>
              <a:rPr lang="zh-CN" altLang="en-US" b="1" dirty="0">
                <a:solidFill>
                  <a:schemeClr val="bg1"/>
                </a:solidFill>
                <a:latin typeface="微软雅黑" pitchFamily="34" charset="-122"/>
                <a:ea typeface="微软雅黑" pitchFamily="34" charset="-122"/>
                <a:cs typeface="华文黑体" pitchFamily="2" charset="-122"/>
              </a:rPr>
              <a:t>添加标题</a:t>
            </a:r>
            <a:endParaRPr lang="en-US" altLang="zh-CN" b="1" dirty="0">
              <a:solidFill>
                <a:schemeClr val="bg1"/>
              </a:solidFill>
              <a:latin typeface="微软雅黑" pitchFamily="34" charset="-122"/>
              <a:ea typeface="微软雅黑" pitchFamily="34" charset="-122"/>
              <a:cs typeface="华文黑体" pitchFamily="2" charset="-122"/>
            </a:endParaRPr>
          </a:p>
        </p:txBody>
      </p:sp>
      <p:sp>
        <p:nvSpPr>
          <p:cNvPr id="17" name="TextBox 55">
            <a:extLst>
              <a:ext uri="{FF2B5EF4-FFF2-40B4-BE49-F238E27FC236}">
                <a16:creationId xmlns:a16="http://schemas.microsoft.com/office/drawing/2014/main" xmlns="" id="{6EABF480-8AAD-4C38-A9F5-C57F39EC5AD4}"/>
              </a:ext>
            </a:extLst>
          </p:cNvPr>
          <p:cNvSpPr txBox="1"/>
          <p:nvPr/>
        </p:nvSpPr>
        <p:spPr>
          <a:xfrm>
            <a:off x="8105552" y="1934442"/>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ct val="0"/>
              </a:spcBef>
              <a:spcAft>
                <a:spcPts val="0"/>
              </a:spcAft>
              <a:buClrTx/>
              <a:buSzTx/>
              <a:buFontTx/>
              <a:buNone/>
              <a:tabLst/>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a:t>
            </a:r>
            <a:endPar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itchFamily="34" charset="-122"/>
            </a:endParaRPr>
          </a:p>
        </p:txBody>
      </p:sp>
      <p:sp>
        <p:nvSpPr>
          <p:cNvPr id="18" name="矩形 17">
            <a:extLst>
              <a:ext uri="{FF2B5EF4-FFF2-40B4-BE49-F238E27FC236}">
                <a16:creationId xmlns:a16="http://schemas.microsoft.com/office/drawing/2014/main" xmlns="" id="{60B2515C-F2E9-47F2-AA62-4B28B8DAA92E}"/>
              </a:ext>
            </a:extLst>
          </p:cNvPr>
          <p:cNvSpPr/>
          <p:nvPr/>
        </p:nvSpPr>
        <p:spPr>
          <a:xfrm>
            <a:off x="6050349" y="2065958"/>
            <a:ext cx="1598895" cy="369332"/>
          </a:xfrm>
          <a:prstGeom prst="rect">
            <a:avLst/>
          </a:prstGeom>
        </p:spPr>
        <p:txBody>
          <a:bodyPr wrap="square">
            <a:spAutoFit/>
          </a:bodyPr>
          <a:lstStyle/>
          <a:p>
            <a:pPr algn="ctr" defTabSz="914400"/>
            <a:r>
              <a:rPr lang="zh-CN" altLang="en-US" b="1" dirty="0">
                <a:solidFill>
                  <a:schemeClr val="bg1"/>
                </a:solidFill>
                <a:latin typeface="微软雅黑" pitchFamily="34" charset="-122"/>
                <a:ea typeface="微软雅黑" pitchFamily="34" charset="-122"/>
                <a:cs typeface="华文黑体" pitchFamily="2" charset="-122"/>
              </a:rPr>
              <a:t>添加标题</a:t>
            </a:r>
            <a:endParaRPr lang="en-US" altLang="zh-CN" b="1" dirty="0">
              <a:solidFill>
                <a:schemeClr val="bg1"/>
              </a:solidFill>
              <a:latin typeface="微软雅黑" pitchFamily="34" charset="-122"/>
              <a:ea typeface="微软雅黑" pitchFamily="34" charset="-122"/>
              <a:cs typeface="华文黑体" pitchFamily="2" charset="-122"/>
            </a:endParaRPr>
          </a:p>
        </p:txBody>
      </p:sp>
      <p:sp>
        <p:nvSpPr>
          <p:cNvPr id="19" name="TextBox 57">
            <a:extLst>
              <a:ext uri="{FF2B5EF4-FFF2-40B4-BE49-F238E27FC236}">
                <a16:creationId xmlns:a16="http://schemas.microsoft.com/office/drawing/2014/main" xmlns="" id="{9A013E3A-6CA6-4BDB-A550-E5F372BA8DEF}"/>
              </a:ext>
            </a:extLst>
          </p:cNvPr>
          <p:cNvSpPr txBox="1"/>
          <p:nvPr/>
        </p:nvSpPr>
        <p:spPr>
          <a:xfrm>
            <a:off x="9564445" y="4164443"/>
            <a:ext cx="1670679" cy="609398"/>
          </a:xfrm>
          <a:prstGeom prst="rect">
            <a:avLst/>
          </a:prstGeom>
          <a:noFill/>
        </p:spPr>
        <p:txBody>
          <a:bodyPr wrap="square" rtlCol="0" anchor="ctr">
            <a:spAutoFit/>
          </a:bodyPr>
          <a:lstStyle/>
          <a:p>
            <a:pPr defTabSz="914400">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在此录入上述图表的描述说明</a:t>
            </a:r>
          </a:p>
        </p:txBody>
      </p:sp>
      <p:sp>
        <p:nvSpPr>
          <p:cNvPr id="20" name="矩形 19">
            <a:extLst>
              <a:ext uri="{FF2B5EF4-FFF2-40B4-BE49-F238E27FC236}">
                <a16:creationId xmlns:a16="http://schemas.microsoft.com/office/drawing/2014/main" xmlns="" id="{84E03574-1E8D-4F9C-81E0-774E0CC8DAF0}"/>
              </a:ext>
            </a:extLst>
          </p:cNvPr>
          <p:cNvSpPr/>
          <p:nvPr/>
        </p:nvSpPr>
        <p:spPr>
          <a:xfrm>
            <a:off x="7577962" y="4910072"/>
            <a:ext cx="1598895" cy="369332"/>
          </a:xfrm>
          <a:prstGeom prst="rect">
            <a:avLst/>
          </a:prstGeom>
        </p:spPr>
        <p:txBody>
          <a:bodyPr wrap="square">
            <a:spAutoFit/>
          </a:bodyPr>
          <a:lstStyle/>
          <a:p>
            <a:pPr algn="ctr" defTabSz="914400"/>
            <a:r>
              <a:rPr lang="zh-CN" altLang="en-US" b="1" dirty="0">
                <a:solidFill>
                  <a:schemeClr val="bg1"/>
                </a:solidFill>
                <a:latin typeface="微软雅黑" pitchFamily="34" charset="-122"/>
                <a:ea typeface="微软雅黑" pitchFamily="34" charset="-122"/>
                <a:cs typeface="华文黑体" pitchFamily="2" charset="-122"/>
              </a:rPr>
              <a:t>添加标题</a:t>
            </a:r>
            <a:endParaRPr lang="en-US" altLang="zh-CN" b="1" dirty="0">
              <a:solidFill>
                <a:schemeClr val="bg1"/>
              </a:solidFill>
              <a:latin typeface="微软雅黑" pitchFamily="34" charset="-122"/>
              <a:ea typeface="微软雅黑" pitchFamily="34" charset="-122"/>
              <a:cs typeface="华文黑体" pitchFamily="2" charset="-122"/>
            </a:endParaRPr>
          </a:p>
        </p:txBody>
      </p:sp>
      <p:cxnSp>
        <p:nvCxnSpPr>
          <p:cNvPr id="21" name="肘形连接符 74">
            <a:extLst>
              <a:ext uri="{FF2B5EF4-FFF2-40B4-BE49-F238E27FC236}">
                <a16:creationId xmlns:a16="http://schemas.microsoft.com/office/drawing/2014/main" xmlns="" id="{6EF71C97-FD10-4569-B2B6-C014424536FA}"/>
              </a:ext>
            </a:extLst>
          </p:cNvPr>
          <p:cNvCxnSpPr/>
          <p:nvPr/>
        </p:nvCxnSpPr>
        <p:spPr>
          <a:xfrm rot="10800000" flipV="1">
            <a:off x="1555653" y="2681022"/>
            <a:ext cx="1530873" cy="834621"/>
          </a:xfrm>
          <a:prstGeom prst="bentConnector3">
            <a:avLst>
              <a:gd name="adj1" fmla="val 20581"/>
            </a:avLst>
          </a:prstGeom>
          <a:noFill/>
          <a:ln w="9525" cap="flat" cmpd="sng" algn="ctr">
            <a:solidFill>
              <a:sysClr val="window" lastClr="FFFFFF">
                <a:lumMod val="50000"/>
              </a:sysClr>
            </a:solidFill>
            <a:prstDash val="solid"/>
          </a:ln>
          <a:effectLst/>
        </p:spPr>
      </p:cxnSp>
      <p:cxnSp>
        <p:nvCxnSpPr>
          <p:cNvPr id="22" name="肘形连接符 75">
            <a:extLst>
              <a:ext uri="{FF2B5EF4-FFF2-40B4-BE49-F238E27FC236}">
                <a16:creationId xmlns:a16="http://schemas.microsoft.com/office/drawing/2014/main" xmlns="" id="{E9A092FA-B55B-419C-9F84-F0D10A007346}"/>
              </a:ext>
            </a:extLst>
          </p:cNvPr>
          <p:cNvCxnSpPr/>
          <p:nvPr/>
        </p:nvCxnSpPr>
        <p:spPr>
          <a:xfrm rot="10800000">
            <a:off x="1950914" y="4356789"/>
            <a:ext cx="2473569" cy="569324"/>
          </a:xfrm>
          <a:prstGeom prst="bentConnector3">
            <a:avLst>
              <a:gd name="adj1" fmla="val 21861"/>
            </a:avLst>
          </a:prstGeom>
          <a:noFill/>
          <a:ln w="9525" cap="flat" cmpd="sng" algn="ctr">
            <a:solidFill>
              <a:sysClr val="window" lastClr="FFFFFF">
                <a:lumMod val="50000"/>
              </a:sysClr>
            </a:solidFill>
            <a:prstDash val="solid"/>
          </a:ln>
          <a:effectLst/>
        </p:spPr>
      </p:cxnSp>
      <p:cxnSp>
        <p:nvCxnSpPr>
          <p:cNvPr id="23" name="肘形连接符 76">
            <a:extLst>
              <a:ext uri="{FF2B5EF4-FFF2-40B4-BE49-F238E27FC236}">
                <a16:creationId xmlns:a16="http://schemas.microsoft.com/office/drawing/2014/main" xmlns="" id="{4269C16F-BD0A-4D2C-A910-9E377D207D6A}"/>
              </a:ext>
            </a:extLst>
          </p:cNvPr>
          <p:cNvCxnSpPr/>
          <p:nvPr/>
        </p:nvCxnSpPr>
        <p:spPr>
          <a:xfrm rot="10800000" flipV="1">
            <a:off x="8671403" y="4106769"/>
            <a:ext cx="2424229" cy="640975"/>
          </a:xfrm>
          <a:prstGeom prst="bentConnector3">
            <a:avLst>
              <a:gd name="adj1" fmla="val 66889"/>
            </a:avLst>
          </a:prstGeom>
          <a:noFill/>
          <a:ln w="9525" cap="flat" cmpd="sng" algn="ctr">
            <a:solidFill>
              <a:sysClr val="window" lastClr="FFFFFF">
                <a:lumMod val="50000"/>
              </a:sysClr>
            </a:solidFill>
            <a:prstDash val="solid"/>
          </a:ln>
          <a:effectLst/>
        </p:spPr>
      </p:cxnSp>
      <p:cxnSp>
        <p:nvCxnSpPr>
          <p:cNvPr id="24" name="肘形连接符 77">
            <a:extLst>
              <a:ext uri="{FF2B5EF4-FFF2-40B4-BE49-F238E27FC236}">
                <a16:creationId xmlns:a16="http://schemas.microsoft.com/office/drawing/2014/main" xmlns="" id="{A3EB7911-1282-44E1-B3F6-2E4B1C26037D}"/>
              </a:ext>
            </a:extLst>
          </p:cNvPr>
          <p:cNvCxnSpPr/>
          <p:nvPr/>
        </p:nvCxnSpPr>
        <p:spPr>
          <a:xfrm rot="10800000" flipV="1">
            <a:off x="7449279" y="1878817"/>
            <a:ext cx="2267929" cy="997559"/>
          </a:xfrm>
          <a:prstGeom prst="bentConnector3">
            <a:avLst>
              <a:gd name="adj1" fmla="val 74673"/>
            </a:avLst>
          </a:prstGeom>
          <a:noFill/>
          <a:ln w="9525" cap="flat" cmpd="sng" algn="ctr">
            <a:solidFill>
              <a:sysClr val="window" lastClr="FFFFFF">
                <a:lumMod val="50000"/>
              </a:sysClr>
            </a:solidFill>
            <a:prstDash val="solid"/>
          </a:ln>
          <a:effectLst/>
        </p:spPr>
      </p:cxnSp>
      <p:sp>
        <p:nvSpPr>
          <p:cNvPr id="25" name="文本框 24">
            <a:extLst>
              <a:ext uri="{FF2B5EF4-FFF2-40B4-BE49-F238E27FC236}">
                <a16:creationId xmlns:a16="http://schemas.microsoft.com/office/drawing/2014/main" xmlns="" id="{48490D3E-A59C-4E52-BA66-AA5254E9A93A}"/>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26" name="圆角矩形 1">
            <a:extLst>
              <a:ext uri="{FF2B5EF4-FFF2-40B4-BE49-F238E27FC236}">
                <a16:creationId xmlns:a16="http://schemas.microsoft.com/office/drawing/2014/main" xmlns="" id="{61C27A2F-3566-43EE-A5A8-C2C8330B4029}"/>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9053959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2"/>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21"/>
                                        </p:tgtEl>
                                        <p:attrNameLst>
                                          <p:attrName>style.visibility</p:attrName>
                                        </p:attrNameLst>
                                      </p:cBhvr>
                                      <p:to>
                                        <p:strVal val="visible"/>
                                      </p:to>
                                    </p:set>
                                    <p:animEffect transition="in" filter="wipe(right)">
                                      <p:cBhvr>
                                        <p:cTn id="13" dur="500"/>
                                        <p:tgtEl>
                                          <p:spTgt spid="21"/>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2" presetClass="entr" presetSubtype="1" decel="100000"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par>
                                <p:cTn id="23" presetID="8" presetClass="emph" presetSubtype="0" repeatCount="indefinite" fill="hold" nodeType="withEffect">
                                  <p:stCondLst>
                                    <p:cond delay="500"/>
                                  </p:stCondLst>
                                  <p:childTnLst>
                                    <p:animRot by="76680000">
                                      <p:cBhvr>
                                        <p:cTn id="24" dur="7500" fill="hold"/>
                                        <p:tgtEl>
                                          <p:spTgt spid="5"/>
                                        </p:tgtEl>
                                        <p:attrNameLst>
                                          <p:attrName>r</p:attrName>
                                        </p:attrNameLst>
                                      </p:cBhvr>
                                    </p:animRot>
                                  </p:childTnLst>
                                </p:cTn>
                              </p:par>
                              <p:par>
                                <p:cTn id="25" presetID="22" presetClass="entr" presetSubtype="2" fill="hold" nodeType="withEffect">
                                  <p:stCondLst>
                                    <p:cond delay="1000"/>
                                  </p:stCondLst>
                                  <p:childTnLst>
                                    <p:set>
                                      <p:cBhvr>
                                        <p:cTn id="26" dur="1" fill="hold">
                                          <p:stCondLst>
                                            <p:cond delay="0"/>
                                          </p:stCondLst>
                                        </p:cTn>
                                        <p:tgtEl>
                                          <p:spTgt spid="22"/>
                                        </p:tgtEl>
                                        <p:attrNameLst>
                                          <p:attrName>style.visibility</p:attrName>
                                        </p:attrNameLst>
                                      </p:cBhvr>
                                      <p:to>
                                        <p:strVal val="visible"/>
                                      </p:to>
                                    </p:set>
                                    <p:animEffect transition="in" filter="wipe(right)">
                                      <p:cBhvr>
                                        <p:cTn id="27" dur="500"/>
                                        <p:tgtEl>
                                          <p:spTgt spid="22"/>
                                        </p:tgtEl>
                                      </p:cBhvr>
                                    </p:animEffect>
                                  </p:childTnLst>
                                </p:cTn>
                              </p:par>
                              <p:par>
                                <p:cTn id="28" presetID="53" presetClass="entr" presetSubtype="16" fill="hold" grpId="0" nodeType="withEffect">
                                  <p:stCondLst>
                                    <p:cond delay="10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2" presetClass="entr" presetSubtype="1" decel="100000" fill="hold"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8" presetClass="emph" presetSubtype="0" repeatCount="indefinite" fill="hold" nodeType="withEffect">
                                  <p:stCondLst>
                                    <p:cond delay="1000"/>
                                  </p:stCondLst>
                                  <p:childTnLst>
                                    <p:animRot by="-108000000">
                                      <p:cBhvr>
                                        <p:cTn id="41" dur="7000" fill="hold"/>
                                        <p:tgtEl>
                                          <p:spTgt spid="8"/>
                                        </p:tgtEl>
                                        <p:attrNameLst>
                                          <p:attrName>r</p:attrName>
                                        </p:attrNameLst>
                                      </p:cBhvr>
                                    </p:animRot>
                                  </p:childTnLst>
                                </p:cTn>
                              </p:par>
                              <p:par>
                                <p:cTn id="42" presetID="22" presetClass="entr" presetSubtype="8" fill="hold" nodeType="withEffect">
                                  <p:stCondLst>
                                    <p:cond delay="150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par>
                                <p:cTn id="50" presetID="10"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2" presetClass="entr" presetSubtype="1" decel="100000" fill="hold" nodeType="withEffect">
                                  <p:stCondLst>
                                    <p:cond delay="150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0-#ppt_h/2"/>
                                          </p:val>
                                        </p:tav>
                                        <p:tav tm="100000">
                                          <p:val>
                                            <p:strVal val="#ppt_y"/>
                                          </p:val>
                                        </p:tav>
                                      </p:tavLst>
                                    </p:anim>
                                  </p:childTnLst>
                                </p:cTn>
                              </p:par>
                              <p:par>
                                <p:cTn id="57" presetID="8" presetClass="emph" presetSubtype="0" repeatCount="indefinite" fill="hold" nodeType="withEffect">
                                  <p:stCondLst>
                                    <p:cond delay="1500"/>
                                  </p:stCondLst>
                                  <p:childTnLst>
                                    <p:animRot by="86400000">
                                      <p:cBhvr>
                                        <p:cTn id="58" dur="6500" fill="hold"/>
                                        <p:tgtEl>
                                          <p:spTgt spid="11"/>
                                        </p:tgtEl>
                                        <p:attrNameLst>
                                          <p:attrName>r</p:attrName>
                                        </p:attrNameLst>
                                      </p:cBhvr>
                                    </p:animRot>
                                  </p:childTnLst>
                                </p:cTn>
                              </p:par>
                              <p:par>
                                <p:cTn id="59" presetID="22" presetClass="entr" presetSubtype="8" fill="hold" nodeType="withEffect">
                                  <p:stCondLst>
                                    <p:cond delay="200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par>
                                <p:cTn id="62" presetID="53" presetClass="entr" presetSubtype="16" fill="hold" grpId="0" nodeType="withEffect">
                                  <p:stCondLst>
                                    <p:cond delay="200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animEffect transition="in" filter="fade">
                                      <p:cBhvr>
                                        <p:cTn id="66" dur="500"/>
                                        <p:tgtEl>
                                          <p:spTgt spid="19"/>
                                        </p:tgtEl>
                                      </p:cBhvr>
                                    </p:animEffect>
                                  </p:childTnLst>
                                </p:cTn>
                              </p:par>
                              <p:par>
                                <p:cTn id="67" presetID="10" presetClass="entr" presetSubtype="0" fill="hold" grpId="0" nodeType="withEffect">
                                  <p:stCondLst>
                                    <p:cond delay="150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2">
            <a:extLst>
              <a:ext uri="{FF2B5EF4-FFF2-40B4-BE49-F238E27FC236}">
                <a16:creationId xmlns:a16="http://schemas.microsoft.com/office/drawing/2014/main" xmlns="" id="{BFAC38FD-36D4-43B9-9AC7-EE395BB2B914}"/>
              </a:ext>
            </a:extLst>
          </p:cNvPr>
          <p:cNvSpPr/>
          <p:nvPr/>
        </p:nvSpPr>
        <p:spPr>
          <a:xfrm>
            <a:off x="-32084" y="2979130"/>
            <a:ext cx="1224012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cap="flat" cmpd="sng" algn="ctr">
            <a:solidFill>
              <a:schemeClr val="bg1"/>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3" name="矩形 2">
            <a:extLst>
              <a:ext uri="{FF2B5EF4-FFF2-40B4-BE49-F238E27FC236}">
                <a16:creationId xmlns:a16="http://schemas.microsoft.com/office/drawing/2014/main" xmlns="" id="{CFDBAAD5-1589-4C0C-8558-D9142D468FE5}"/>
              </a:ext>
            </a:extLst>
          </p:cNvPr>
          <p:cNvSpPr/>
          <p:nvPr/>
        </p:nvSpPr>
        <p:spPr>
          <a:xfrm>
            <a:off x="563965" y="3335348"/>
            <a:ext cx="2159566" cy="1343445"/>
          </a:xfrm>
          <a:prstGeom prst="rect">
            <a:avLst/>
          </a:prstGeom>
        </p:spPr>
        <p:txBody>
          <a:bodyPr wrap="none">
            <a:spAutoFit/>
          </a:bodyPr>
          <a:lstStyle/>
          <a:p>
            <a:pPr algn="ctr" defTabSz="914400">
              <a:lnSpc>
                <a:spcPct val="130000"/>
              </a:lnSpc>
              <a:defRPr/>
            </a:pPr>
            <a:r>
              <a:rPr lang="en-US" altLang="zh-CN" sz="1600" kern="100" dirty="0">
                <a:solidFill>
                  <a:schemeClr val="bg1"/>
                </a:solidFill>
                <a:latin typeface="Impact MT Std" pitchFamily="34" charset="0"/>
                <a:ea typeface="微软雅黑" panose="020B0503020204020204" pitchFamily="34" charset="-122"/>
                <a:cs typeface="Times New Roman" panose="02020603050405020304" pitchFamily="18" charset="0"/>
              </a:rPr>
              <a:t>2016</a:t>
            </a:r>
          </a:p>
          <a:p>
            <a:pPr algn="ctr" defTabSz="914400">
              <a:spcBef>
                <a:spcPts val="500"/>
              </a:spcBef>
              <a:defRPr/>
            </a:pPr>
            <a:r>
              <a:rPr lang="zh-CN" altLang="en-US" b="1" kern="100" dirty="0">
                <a:solidFill>
                  <a:schemeClr val="bg1"/>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defTabSz="914400">
              <a:spcBef>
                <a:spcPts val="500"/>
              </a:spcBef>
              <a:defRPr/>
            </a:pPr>
            <a:r>
              <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defTabSz="914400">
              <a:spcBef>
                <a:spcPts val="500"/>
              </a:spcBef>
              <a:defRPr/>
            </a:pPr>
            <a:r>
              <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4" name="矩形 3">
            <a:extLst>
              <a:ext uri="{FF2B5EF4-FFF2-40B4-BE49-F238E27FC236}">
                <a16:creationId xmlns:a16="http://schemas.microsoft.com/office/drawing/2014/main" xmlns="" id="{D20358E7-A94C-4AB0-907A-D87C7B5D12BB}"/>
              </a:ext>
            </a:extLst>
          </p:cNvPr>
          <p:cNvSpPr/>
          <p:nvPr/>
        </p:nvSpPr>
        <p:spPr>
          <a:xfrm>
            <a:off x="2830958" y="3431325"/>
            <a:ext cx="2159566" cy="1343445"/>
          </a:xfrm>
          <a:prstGeom prst="rect">
            <a:avLst/>
          </a:prstGeom>
        </p:spPr>
        <p:txBody>
          <a:bodyPr wrap="none">
            <a:spAutoFit/>
          </a:bodyPr>
          <a:lstStyle/>
          <a:p>
            <a:pPr algn="ctr" defTabSz="914400">
              <a:lnSpc>
                <a:spcPct val="130000"/>
              </a:lnSpc>
              <a:defRPr/>
            </a:pPr>
            <a:r>
              <a:rPr lang="en-US" altLang="zh-CN" sz="1600" kern="100" dirty="0">
                <a:solidFill>
                  <a:schemeClr val="bg1"/>
                </a:solidFill>
                <a:latin typeface="Impact MT Std" pitchFamily="34" charset="0"/>
                <a:ea typeface="微软雅黑" panose="020B0503020204020204" pitchFamily="34" charset="-122"/>
                <a:cs typeface="Times New Roman" panose="02020603050405020304" pitchFamily="18" charset="0"/>
              </a:rPr>
              <a:t>2017</a:t>
            </a:r>
          </a:p>
          <a:p>
            <a:pPr algn="ctr" defTabSz="914400">
              <a:spcBef>
                <a:spcPts val="500"/>
              </a:spcBef>
              <a:defRPr/>
            </a:pPr>
            <a:r>
              <a:rPr lang="zh-CN" altLang="en-US" b="1" kern="100" dirty="0">
                <a:solidFill>
                  <a:schemeClr val="bg1"/>
                </a:solidFill>
                <a:latin typeface="Impact MT Std" pitchFamily="34" charset="0"/>
                <a:ea typeface="微软雅黑" panose="020B0503020204020204" pitchFamily="34" charset="-122"/>
                <a:cs typeface="Times New Roman" panose="02020603050405020304" pitchFamily="18" charset="0"/>
              </a:rPr>
              <a:t>输入名称</a:t>
            </a:r>
          </a:p>
          <a:p>
            <a:pPr defTabSz="914400">
              <a:spcBef>
                <a:spcPts val="500"/>
              </a:spcBef>
              <a:defRPr/>
            </a:pPr>
            <a:r>
              <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defTabSz="914400">
              <a:spcBef>
                <a:spcPts val="500"/>
              </a:spcBef>
              <a:defRPr/>
            </a:pPr>
            <a:r>
              <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5" name="矩形 4">
            <a:extLst>
              <a:ext uri="{FF2B5EF4-FFF2-40B4-BE49-F238E27FC236}">
                <a16:creationId xmlns:a16="http://schemas.microsoft.com/office/drawing/2014/main" xmlns="" id="{4A967BE4-85CC-4137-9192-E4BB72CF69C0}"/>
              </a:ext>
            </a:extLst>
          </p:cNvPr>
          <p:cNvSpPr/>
          <p:nvPr/>
        </p:nvSpPr>
        <p:spPr>
          <a:xfrm>
            <a:off x="5107122" y="3941407"/>
            <a:ext cx="2159566" cy="1343445"/>
          </a:xfrm>
          <a:prstGeom prst="rect">
            <a:avLst/>
          </a:prstGeom>
        </p:spPr>
        <p:txBody>
          <a:bodyPr wrap="none">
            <a:spAutoFit/>
          </a:bodyPr>
          <a:lstStyle/>
          <a:p>
            <a:pPr algn="ctr" defTabSz="914400">
              <a:lnSpc>
                <a:spcPct val="130000"/>
              </a:lnSpc>
              <a:defRPr/>
            </a:pPr>
            <a:r>
              <a:rPr lang="en-US" altLang="zh-CN" sz="1600" kern="100" dirty="0">
                <a:solidFill>
                  <a:schemeClr val="bg1"/>
                </a:solidFill>
                <a:latin typeface="Impact MT Std" pitchFamily="34" charset="0"/>
                <a:ea typeface="微软雅黑" panose="020B0503020204020204" pitchFamily="34" charset="-122"/>
                <a:cs typeface="Times New Roman" panose="02020603050405020304" pitchFamily="18" charset="0"/>
              </a:rPr>
              <a:t>2018</a:t>
            </a:r>
          </a:p>
          <a:p>
            <a:pPr algn="ctr" defTabSz="914400">
              <a:spcBef>
                <a:spcPts val="500"/>
              </a:spcBef>
              <a:defRPr/>
            </a:pPr>
            <a:r>
              <a:rPr lang="zh-CN" altLang="en-US" b="1" kern="100" dirty="0">
                <a:solidFill>
                  <a:schemeClr val="bg1"/>
                </a:solidFill>
                <a:latin typeface="Impact MT Std" pitchFamily="34" charset="0"/>
                <a:ea typeface="微软雅黑" panose="020B0503020204020204" pitchFamily="34" charset="-122"/>
                <a:cs typeface="Times New Roman" panose="02020603050405020304" pitchFamily="18" charset="0"/>
              </a:rPr>
              <a:t>输入名称</a:t>
            </a:r>
          </a:p>
          <a:p>
            <a:pPr defTabSz="914400">
              <a:spcBef>
                <a:spcPts val="500"/>
              </a:spcBef>
              <a:defRPr/>
            </a:pPr>
            <a:r>
              <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defTabSz="914400">
              <a:spcBef>
                <a:spcPts val="500"/>
              </a:spcBef>
              <a:defRPr/>
            </a:pPr>
            <a:r>
              <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 name="矩形 5">
            <a:extLst>
              <a:ext uri="{FF2B5EF4-FFF2-40B4-BE49-F238E27FC236}">
                <a16:creationId xmlns:a16="http://schemas.microsoft.com/office/drawing/2014/main" xmlns="" id="{835467B6-2F7D-4BF3-A1B2-29D864DDA84C}"/>
              </a:ext>
            </a:extLst>
          </p:cNvPr>
          <p:cNvSpPr/>
          <p:nvPr/>
        </p:nvSpPr>
        <p:spPr>
          <a:xfrm>
            <a:off x="7237244" y="2492896"/>
            <a:ext cx="2159566" cy="1343445"/>
          </a:xfrm>
          <a:prstGeom prst="rect">
            <a:avLst/>
          </a:prstGeom>
        </p:spPr>
        <p:txBody>
          <a:bodyPr wrap="none">
            <a:spAutoFit/>
          </a:bodyPr>
          <a:lstStyle/>
          <a:p>
            <a:pPr algn="ctr" defTabSz="914400">
              <a:lnSpc>
                <a:spcPct val="130000"/>
              </a:lnSpc>
              <a:defRPr/>
            </a:pPr>
            <a:r>
              <a:rPr lang="en-US" altLang="zh-CN" sz="1600" kern="100" dirty="0">
                <a:solidFill>
                  <a:schemeClr val="bg1"/>
                </a:solidFill>
                <a:latin typeface="Impact MT Std" pitchFamily="34" charset="0"/>
                <a:ea typeface="微软雅黑" panose="020B0503020204020204" pitchFamily="34" charset="-122"/>
                <a:cs typeface="Times New Roman" panose="02020603050405020304" pitchFamily="18" charset="0"/>
              </a:rPr>
              <a:t>2019</a:t>
            </a:r>
          </a:p>
          <a:p>
            <a:pPr algn="ctr" defTabSz="914400">
              <a:spcBef>
                <a:spcPts val="500"/>
              </a:spcBef>
              <a:defRPr/>
            </a:pPr>
            <a:r>
              <a:rPr lang="zh-CN" altLang="en-US" b="1" kern="100" dirty="0">
                <a:solidFill>
                  <a:schemeClr val="bg1"/>
                </a:solidFill>
                <a:latin typeface="Impact MT Std" pitchFamily="34" charset="0"/>
                <a:ea typeface="微软雅黑" panose="020B0503020204020204" pitchFamily="34" charset="-122"/>
                <a:cs typeface="Times New Roman" panose="02020603050405020304" pitchFamily="18" charset="0"/>
              </a:rPr>
              <a:t>输入名称</a:t>
            </a:r>
          </a:p>
          <a:p>
            <a:pPr defTabSz="914400">
              <a:spcBef>
                <a:spcPts val="500"/>
              </a:spcBef>
              <a:defRPr/>
            </a:pPr>
            <a:r>
              <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defTabSz="914400">
              <a:spcBef>
                <a:spcPts val="500"/>
              </a:spcBef>
              <a:defRPr/>
            </a:pPr>
            <a:r>
              <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7" name="矩形 6">
            <a:extLst>
              <a:ext uri="{FF2B5EF4-FFF2-40B4-BE49-F238E27FC236}">
                <a16:creationId xmlns:a16="http://schemas.microsoft.com/office/drawing/2014/main" xmlns="" id="{EA8DA01D-EF77-4FB0-A2E7-751D4A02F27F}"/>
              </a:ext>
            </a:extLst>
          </p:cNvPr>
          <p:cNvSpPr/>
          <p:nvPr/>
        </p:nvSpPr>
        <p:spPr>
          <a:xfrm>
            <a:off x="9467771" y="2348880"/>
            <a:ext cx="2159566" cy="1343445"/>
          </a:xfrm>
          <a:prstGeom prst="rect">
            <a:avLst/>
          </a:prstGeom>
        </p:spPr>
        <p:txBody>
          <a:bodyPr wrap="none">
            <a:spAutoFit/>
          </a:bodyPr>
          <a:lstStyle/>
          <a:p>
            <a:pPr algn="ctr" defTabSz="914400">
              <a:lnSpc>
                <a:spcPct val="130000"/>
              </a:lnSpc>
              <a:defRPr/>
            </a:pPr>
            <a:r>
              <a:rPr lang="en-US" altLang="zh-CN" sz="1600" kern="100" dirty="0">
                <a:solidFill>
                  <a:schemeClr val="bg1"/>
                </a:solidFill>
                <a:latin typeface="Impact MT Std" pitchFamily="34" charset="0"/>
                <a:ea typeface="微软雅黑" panose="020B0503020204020204" pitchFamily="34" charset="-122"/>
                <a:cs typeface="Times New Roman" panose="02020603050405020304" pitchFamily="18" charset="0"/>
              </a:rPr>
              <a:t>2020</a:t>
            </a:r>
          </a:p>
          <a:p>
            <a:pPr algn="ctr" defTabSz="914400">
              <a:spcBef>
                <a:spcPts val="500"/>
              </a:spcBef>
              <a:defRPr/>
            </a:pPr>
            <a:r>
              <a:rPr lang="zh-CN" altLang="en-US" b="1" kern="100" dirty="0">
                <a:solidFill>
                  <a:schemeClr val="bg1"/>
                </a:solidFill>
                <a:latin typeface="Impact MT Std" pitchFamily="34" charset="0"/>
                <a:ea typeface="微软雅黑" panose="020B0503020204020204" pitchFamily="34" charset="-122"/>
                <a:cs typeface="Times New Roman" panose="02020603050405020304" pitchFamily="18" charset="0"/>
              </a:rPr>
              <a:t>输入名称</a:t>
            </a:r>
          </a:p>
          <a:p>
            <a:pPr defTabSz="914400">
              <a:spcBef>
                <a:spcPts val="500"/>
              </a:spcBef>
              <a:defRPr/>
            </a:pPr>
            <a:r>
              <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defTabSz="914400">
              <a:spcBef>
                <a:spcPts val="500"/>
              </a:spcBef>
              <a:defRPr/>
            </a:pPr>
            <a:r>
              <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8" name="组合 7">
            <a:extLst>
              <a:ext uri="{FF2B5EF4-FFF2-40B4-BE49-F238E27FC236}">
                <a16:creationId xmlns:a16="http://schemas.microsoft.com/office/drawing/2014/main" xmlns="" id="{9E827ADB-79BF-4965-A343-F58C54B21E8E}"/>
              </a:ext>
            </a:extLst>
          </p:cNvPr>
          <p:cNvGrpSpPr/>
          <p:nvPr/>
        </p:nvGrpSpPr>
        <p:grpSpPr>
          <a:xfrm>
            <a:off x="1312185" y="2647567"/>
            <a:ext cx="663125" cy="663125"/>
            <a:chOff x="8077071" y="845254"/>
            <a:chExt cx="2036801" cy="2036802"/>
          </a:xfrm>
        </p:grpSpPr>
        <p:sp>
          <p:nvSpPr>
            <p:cNvPr id="9" name="椭圆 8">
              <a:extLst>
                <a:ext uri="{FF2B5EF4-FFF2-40B4-BE49-F238E27FC236}">
                  <a16:creationId xmlns:a16="http://schemas.microsoft.com/office/drawing/2014/main" xmlns="" id="{6E2E9266-1F35-4902-AD9C-AFA2B8B84D13}"/>
                </a:ext>
              </a:extLst>
            </p:cNvPr>
            <p:cNvSpPr/>
            <p:nvPr/>
          </p:nvSpPr>
          <p:spPr>
            <a:xfrm>
              <a:off x="8077071" y="845254"/>
              <a:ext cx="2036801" cy="2036802"/>
            </a:xfrm>
            <a:prstGeom prst="ellipse">
              <a:avLst/>
            </a:pr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10" name="Freeform 126">
              <a:extLst>
                <a:ext uri="{FF2B5EF4-FFF2-40B4-BE49-F238E27FC236}">
                  <a16:creationId xmlns:a16="http://schemas.microsoft.com/office/drawing/2014/main" xmlns="" id="{100024D3-C2E9-4955-B4E3-BADBE8559B11}"/>
                </a:ext>
              </a:extLst>
            </p:cNvPr>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ysClr val="window" lastClr="FFFFFF">
                <a:lumMod val="9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11" name="组合 10">
            <a:extLst>
              <a:ext uri="{FF2B5EF4-FFF2-40B4-BE49-F238E27FC236}">
                <a16:creationId xmlns:a16="http://schemas.microsoft.com/office/drawing/2014/main" xmlns="" id="{B42EF0F8-2875-49E3-B32F-5B3434BF8E75}"/>
              </a:ext>
            </a:extLst>
          </p:cNvPr>
          <p:cNvGrpSpPr/>
          <p:nvPr/>
        </p:nvGrpSpPr>
        <p:grpSpPr>
          <a:xfrm>
            <a:off x="3579178" y="2743544"/>
            <a:ext cx="663125" cy="663125"/>
            <a:chOff x="8125599" y="1434035"/>
            <a:chExt cx="2036802" cy="2036802"/>
          </a:xfrm>
        </p:grpSpPr>
        <p:sp>
          <p:nvSpPr>
            <p:cNvPr id="12" name="椭圆 11">
              <a:extLst>
                <a:ext uri="{FF2B5EF4-FFF2-40B4-BE49-F238E27FC236}">
                  <a16:creationId xmlns:a16="http://schemas.microsoft.com/office/drawing/2014/main" xmlns="" id="{59011923-A872-4F0A-963F-34BF9A3500D1}"/>
                </a:ext>
              </a:extLst>
            </p:cNvPr>
            <p:cNvSpPr/>
            <p:nvPr/>
          </p:nvSpPr>
          <p:spPr>
            <a:xfrm>
              <a:off x="8125599" y="1434035"/>
              <a:ext cx="2036802" cy="2036802"/>
            </a:xfrm>
            <a:prstGeom prst="ellipse">
              <a:avLst/>
            </a:pr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Calibri"/>
                <a:ea typeface="宋体" panose="02010600030101010101" pitchFamily="2" charset="-122"/>
                <a:cs typeface="+mn-cs"/>
              </a:endParaRPr>
            </a:p>
          </p:txBody>
        </p:sp>
        <p:sp>
          <p:nvSpPr>
            <p:cNvPr id="13" name="Freeform 261">
              <a:extLst>
                <a:ext uri="{FF2B5EF4-FFF2-40B4-BE49-F238E27FC236}">
                  <a16:creationId xmlns:a16="http://schemas.microsoft.com/office/drawing/2014/main" xmlns="" id="{F8E3550A-2955-4E87-8EDF-38F216E483CB}"/>
                </a:ext>
              </a:extLst>
            </p:cNvPr>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ysClr val="window" lastClr="FFFFFF">
                <a:lumMod val="9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ea typeface="宋体" panose="02010600030101010101" pitchFamily="2" charset="-122"/>
              </a:endParaRPr>
            </a:p>
          </p:txBody>
        </p:sp>
      </p:grpSp>
      <p:grpSp>
        <p:nvGrpSpPr>
          <p:cNvPr id="14" name="组合 13">
            <a:extLst>
              <a:ext uri="{FF2B5EF4-FFF2-40B4-BE49-F238E27FC236}">
                <a16:creationId xmlns:a16="http://schemas.microsoft.com/office/drawing/2014/main" xmlns="" id="{7CB6AC07-C13C-465C-8D9D-BC9095C774A2}"/>
              </a:ext>
            </a:extLst>
          </p:cNvPr>
          <p:cNvGrpSpPr/>
          <p:nvPr/>
        </p:nvGrpSpPr>
        <p:grpSpPr>
          <a:xfrm>
            <a:off x="5855345" y="3253626"/>
            <a:ext cx="663125" cy="663125"/>
            <a:chOff x="8125599" y="1434035"/>
            <a:chExt cx="2036802" cy="2036802"/>
          </a:xfrm>
        </p:grpSpPr>
        <p:sp>
          <p:nvSpPr>
            <p:cNvPr id="15" name="椭圆 14">
              <a:extLst>
                <a:ext uri="{FF2B5EF4-FFF2-40B4-BE49-F238E27FC236}">
                  <a16:creationId xmlns:a16="http://schemas.microsoft.com/office/drawing/2014/main" xmlns="" id="{329A3E7E-7862-4A52-A0AE-CFF56D0B8BF2}"/>
                </a:ext>
              </a:extLst>
            </p:cNvPr>
            <p:cNvSpPr/>
            <p:nvPr/>
          </p:nvSpPr>
          <p:spPr>
            <a:xfrm>
              <a:off x="8125599" y="1434035"/>
              <a:ext cx="2036802" cy="2036802"/>
            </a:xfrm>
            <a:prstGeom prst="ellipse">
              <a:avLst/>
            </a:pr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Calibri"/>
                <a:ea typeface="宋体" panose="02010600030101010101" pitchFamily="2" charset="-122"/>
                <a:cs typeface="+mn-cs"/>
              </a:endParaRPr>
            </a:p>
          </p:txBody>
        </p:sp>
        <p:grpSp>
          <p:nvGrpSpPr>
            <p:cNvPr id="16" name="组合 15">
              <a:extLst>
                <a:ext uri="{FF2B5EF4-FFF2-40B4-BE49-F238E27FC236}">
                  <a16:creationId xmlns:a16="http://schemas.microsoft.com/office/drawing/2014/main" xmlns="" id="{F5BF241A-1507-45CA-A1FD-1113359B33CB}"/>
                </a:ext>
              </a:extLst>
            </p:cNvPr>
            <p:cNvGrpSpPr>
              <a:grpSpLocks noChangeAspect="1"/>
            </p:cNvGrpSpPr>
            <p:nvPr/>
          </p:nvGrpSpPr>
          <p:grpSpPr>
            <a:xfrm>
              <a:off x="8518659" y="1890295"/>
              <a:ext cx="1310642" cy="1124283"/>
              <a:chOff x="5084763" y="971548"/>
              <a:chExt cx="323865" cy="277813"/>
            </a:xfrm>
            <a:solidFill>
              <a:sysClr val="window" lastClr="FFFFFF">
                <a:lumMod val="95000"/>
              </a:sysClr>
            </a:solidFill>
          </p:grpSpPr>
          <p:sp>
            <p:nvSpPr>
              <p:cNvPr id="17" name="Freeform 301">
                <a:extLst>
                  <a:ext uri="{FF2B5EF4-FFF2-40B4-BE49-F238E27FC236}">
                    <a16:creationId xmlns:a16="http://schemas.microsoft.com/office/drawing/2014/main" xmlns="" id="{35CBF5FF-03EB-461D-A5BA-9582F9BCBD3E}"/>
                  </a:ext>
                </a:extLst>
              </p:cNvPr>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w="25400" cap="flat" cmpd="sng" algn="ctr">
                <a:noFill/>
                <a:prstDash val="solid"/>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18" name="Freeform 302">
                <a:extLst>
                  <a:ext uri="{FF2B5EF4-FFF2-40B4-BE49-F238E27FC236}">
                    <a16:creationId xmlns:a16="http://schemas.microsoft.com/office/drawing/2014/main" xmlns="" id="{0555AC9D-523A-4C66-9464-CD2AB0DD2B14}"/>
                  </a:ext>
                </a:extLst>
              </p:cNvPr>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w="25400" cap="flat" cmpd="sng" algn="ctr">
                <a:noFill/>
                <a:prstDash val="solid"/>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19" name="Freeform 303">
                <a:extLst>
                  <a:ext uri="{FF2B5EF4-FFF2-40B4-BE49-F238E27FC236}">
                    <a16:creationId xmlns:a16="http://schemas.microsoft.com/office/drawing/2014/main" xmlns="" id="{261F4BA2-2CDA-4210-93D0-F630E0361EFA}"/>
                  </a:ext>
                </a:extLst>
              </p:cNvPr>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w="25400" cap="flat" cmpd="sng" algn="ctr">
                <a:noFill/>
                <a:prstDash val="solid"/>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grpSp>
      </p:grpSp>
      <p:grpSp>
        <p:nvGrpSpPr>
          <p:cNvPr id="20" name="组合 19">
            <a:extLst>
              <a:ext uri="{FF2B5EF4-FFF2-40B4-BE49-F238E27FC236}">
                <a16:creationId xmlns:a16="http://schemas.microsoft.com/office/drawing/2014/main" xmlns="" id="{FBED2925-3251-44E2-840A-1E826C80D582}"/>
              </a:ext>
            </a:extLst>
          </p:cNvPr>
          <p:cNvGrpSpPr/>
          <p:nvPr/>
        </p:nvGrpSpPr>
        <p:grpSpPr>
          <a:xfrm>
            <a:off x="7985466" y="3849513"/>
            <a:ext cx="663125" cy="663125"/>
            <a:chOff x="8125599" y="1434035"/>
            <a:chExt cx="2036802" cy="2036802"/>
          </a:xfrm>
        </p:grpSpPr>
        <p:sp>
          <p:nvSpPr>
            <p:cNvPr id="21" name="椭圆 20">
              <a:extLst>
                <a:ext uri="{FF2B5EF4-FFF2-40B4-BE49-F238E27FC236}">
                  <a16:creationId xmlns:a16="http://schemas.microsoft.com/office/drawing/2014/main" xmlns="" id="{24001A61-FD39-480E-868F-321AE663AB9B}"/>
                </a:ext>
              </a:extLst>
            </p:cNvPr>
            <p:cNvSpPr/>
            <p:nvPr/>
          </p:nvSpPr>
          <p:spPr>
            <a:xfrm>
              <a:off x="8125599" y="1434035"/>
              <a:ext cx="2036802" cy="2036802"/>
            </a:xfrm>
            <a:prstGeom prst="ellipse">
              <a:avLst/>
            </a:pr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Calibri"/>
                <a:ea typeface="宋体" panose="02010600030101010101" pitchFamily="2" charset="-122"/>
                <a:cs typeface="+mn-cs"/>
              </a:endParaRPr>
            </a:p>
          </p:txBody>
        </p:sp>
        <p:sp>
          <p:nvSpPr>
            <p:cNvPr id="22" name="Freeform 9">
              <a:extLst>
                <a:ext uri="{FF2B5EF4-FFF2-40B4-BE49-F238E27FC236}">
                  <a16:creationId xmlns:a16="http://schemas.microsoft.com/office/drawing/2014/main" xmlns="" id="{1381423E-C998-4E36-9795-9143FBDF7377}"/>
                </a:ext>
              </a:extLst>
            </p:cNvPr>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ea typeface="宋体" panose="02010600030101010101" pitchFamily="2" charset="-122"/>
              </a:endParaRPr>
            </a:p>
          </p:txBody>
        </p:sp>
      </p:grpSp>
      <p:grpSp>
        <p:nvGrpSpPr>
          <p:cNvPr id="23" name="组合 22">
            <a:extLst>
              <a:ext uri="{FF2B5EF4-FFF2-40B4-BE49-F238E27FC236}">
                <a16:creationId xmlns:a16="http://schemas.microsoft.com/office/drawing/2014/main" xmlns="" id="{D79D9802-6662-4FCF-A4C1-B922FE5C5881}"/>
              </a:ext>
            </a:extLst>
          </p:cNvPr>
          <p:cNvGrpSpPr/>
          <p:nvPr/>
        </p:nvGrpSpPr>
        <p:grpSpPr>
          <a:xfrm>
            <a:off x="10215992" y="3771407"/>
            <a:ext cx="663125" cy="663125"/>
            <a:chOff x="8125599" y="1434035"/>
            <a:chExt cx="2036802" cy="2036802"/>
          </a:xfrm>
        </p:grpSpPr>
        <p:sp>
          <p:nvSpPr>
            <p:cNvPr id="24" name="椭圆 23">
              <a:extLst>
                <a:ext uri="{FF2B5EF4-FFF2-40B4-BE49-F238E27FC236}">
                  <a16:creationId xmlns:a16="http://schemas.microsoft.com/office/drawing/2014/main" xmlns="" id="{370369E7-5E44-4B86-A952-5DB14858AD85}"/>
                </a:ext>
              </a:extLst>
            </p:cNvPr>
            <p:cNvSpPr/>
            <p:nvPr/>
          </p:nvSpPr>
          <p:spPr>
            <a:xfrm>
              <a:off x="8125599" y="1434035"/>
              <a:ext cx="2036802" cy="2036802"/>
            </a:xfrm>
            <a:prstGeom prst="ellipse">
              <a:avLst/>
            </a:pr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Calibri"/>
                <a:ea typeface="宋体" panose="02010600030101010101" pitchFamily="2" charset="-122"/>
                <a:cs typeface="+mn-cs"/>
              </a:endParaRPr>
            </a:p>
          </p:txBody>
        </p:sp>
        <p:sp>
          <p:nvSpPr>
            <p:cNvPr id="25" name="Freeform 206">
              <a:extLst>
                <a:ext uri="{FF2B5EF4-FFF2-40B4-BE49-F238E27FC236}">
                  <a16:creationId xmlns:a16="http://schemas.microsoft.com/office/drawing/2014/main" xmlns="" id="{6C84F5B2-96A2-4B5E-9795-29F1F65554E1}"/>
                </a:ext>
              </a:extLst>
            </p:cNvPr>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ysClr val="window" lastClr="FFFFFF">
                <a:lumMod val="9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26" name="文本框 25">
            <a:extLst>
              <a:ext uri="{FF2B5EF4-FFF2-40B4-BE49-F238E27FC236}">
                <a16:creationId xmlns:a16="http://schemas.microsoft.com/office/drawing/2014/main" xmlns="" id="{D650E74E-B2E7-41F7-B472-05243CE8BE87}"/>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27" name="圆角矩形 1">
            <a:extLst>
              <a:ext uri="{FF2B5EF4-FFF2-40B4-BE49-F238E27FC236}">
                <a16:creationId xmlns:a16="http://schemas.microsoft.com/office/drawing/2014/main" xmlns="" id="{D154BE9C-C2C4-4AB1-92EA-851882937A7B}"/>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6811439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3333">
                                          <p:cBhvr additive="base">
                                            <p:cTn id="11" dur="750" fill="hold"/>
                                            <p:tgtEl>
                                              <p:spTgt spid="8"/>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8"/>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53333">
                                          <p:cBhvr additive="base">
                                            <p:cTn id="19" dur="750" fill="hold"/>
                                            <p:tgtEl>
                                              <p:spTgt spid="11"/>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11"/>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14:bounceEnd="53333">
                                          <p:cBhvr additive="base">
                                            <p:cTn id="27" dur="750" fill="hold"/>
                                            <p:tgtEl>
                                              <p:spTgt spid="14"/>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14"/>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5"/>
                                            </p:tgtEl>
                                            <p:attrNameLst>
                                              <p:attrName>style.visibility</p:attrName>
                                            </p:attrNameLst>
                                          </p:cBhvr>
                                          <p:to>
                                            <p:strVal val="visible"/>
                                          </p:to>
                                        </p:set>
                                        <p:animEffect transition="in" filter="wipe(up)">
                                          <p:cBhvr>
                                            <p:cTn id="31" dur="500"/>
                                            <p:tgtEl>
                                              <p:spTgt spid="5"/>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14:bounceEnd="53333">
                                          <p:cBhvr additive="base">
                                            <p:cTn id="35" dur="750" fill="hold"/>
                                            <p:tgtEl>
                                              <p:spTgt spid="20"/>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20"/>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14:bounceEnd="53333">
                                          <p:cBhvr additive="base">
                                            <p:cTn id="43" dur="750" fill="hold"/>
                                            <p:tgtEl>
                                              <p:spTgt spid="23"/>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23"/>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750" fill="hold"/>
                                            <p:tgtEl>
                                              <p:spTgt spid="11"/>
                                            </p:tgtEl>
                                            <p:attrNameLst>
                                              <p:attrName>ppt_x</p:attrName>
                                            </p:attrNameLst>
                                          </p:cBhvr>
                                          <p:tavLst>
                                            <p:tav tm="0">
                                              <p:val>
                                                <p:strVal val="#ppt_x"/>
                                              </p:val>
                                            </p:tav>
                                            <p:tav tm="100000">
                                              <p:val>
                                                <p:strVal val="#ppt_x"/>
                                              </p:val>
                                            </p:tav>
                                          </p:tavLst>
                                        </p:anim>
                                        <p:anim calcmode="lin" valueType="num">
                                          <p:cBhvr additive="base">
                                            <p:cTn id="20" dur="750" fill="hold"/>
                                            <p:tgtEl>
                                              <p:spTgt spid="11"/>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ppt_x"/>
                                              </p:val>
                                            </p:tav>
                                            <p:tav tm="100000">
                                              <p:val>
                                                <p:strVal val="#ppt_x"/>
                                              </p:val>
                                            </p:tav>
                                          </p:tavLst>
                                        </p:anim>
                                        <p:anim calcmode="lin" valueType="num">
                                          <p:cBhvr additive="base">
                                            <p:cTn id="28" dur="750" fill="hold"/>
                                            <p:tgtEl>
                                              <p:spTgt spid="14"/>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5"/>
                                            </p:tgtEl>
                                            <p:attrNameLst>
                                              <p:attrName>style.visibility</p:attrName>
                                            </p:attrNameLst>
                                          </p:cBhvr>
                                          <p:to>
                                            <p:strVal val="visible"/>
                                          </p:to>
                                        </p:set>
                                        <p:animEffect transition="in" filter="wipe(up)">
                                          <p:cBhvr>
                                            <p:cTn id="31" dur="500"/>
                                            <p:tgtEl>
                                              <p:spTgt spid="5"/>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750" fill="hold"/>
                                            <p:tgtEl>
                                              <p:spTgt spid="20"/>
                                            </p:tgtEl>
                                            <p:attrNameLst>
                                              <p:attrName>ppt_x</p:attrName>
                                            </p:attrNameLst>
                                          </p:cBhvr>
                                          <p:tavLst>
                                            <p:tav tm="0">
                                              <p:val>
                                                <p:strVal val="#ppt_x"/>
                                              </p:val>
                                            </p:tav>
                                            <p:tav tm="100000">
                                              <p:val>
                                                <p:strVal val="#ppt_x"/>
                                              </p:val>
                                            </p:tav>
                                          </p:tavLst>
                                        </p:anim>
                                        <p:anim calcmode="lin" valueType="num">
                                          <p:cBhvr additive="base">
                                            <p:cTn id="36" dur="750" fill="hold"/>
                                            <p:tgtEl>
                                              <p:spTgt spid="20"/>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750" fill="hold"/>
                                            <p:tgtEl>
                                              <p:spTgt spid="23"/>
                                            </p:tgtEl>
                                            <p:attrNameLst>
                                              <p:attrName>ppt_x</p:attrName>
                                            </p:attrNameLst>
                                          </p:cBhvr>
                                          <p:tavLst>
                                            <p:tav tm="0">
                                              <p:val>
                                                <p:strVal val="#ppt_x"/>
                                              </p:val>
                                            </p:tav>
                                            <p:tav tm="100000">
                                              <p:val>
                                                <p:strVal val="#ppt_x"/>
                                              </p:val>
                                            </p:tav>
                                          </p:tavLst>
                                        </p:anim>
                                        <p:anim calcmode="lin" valueType="num">
                                          <p:cBhvr additive="base">
                                            <p:cTn id="44" dur="750" fill="hold"/>
                                            <p:tgtEl>
                                              <p:spTgt spid="23"/>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xmlns="" id="{B9EBDA78-870C-45A2-B81D-70AFE3BDF213}"/>
              </a:ext>
            </a:extLst>
          </p:cNvPr>
          <p:cNvSpPr>
            <a:spLocks/>
          </p:cNvSpPr>
          <p:nvPr/>
        </p:nvSpPr>
        <p:spPr bwMode="auto">
          <a:xfrm flipH="1">
            <a:off x="8206646" y="5584778"/>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F3B10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351" b="0" i="0" u="none" strike="noStrike" kern="0" cap="none" spc="0" normalizeH="0" baseline="0" noProof="0">
              <a:ln>
                <a:noFill/>
              </a:ln>
              <a:solidFill>
                <a:schemeClr val="bg1"/>
              </a:solidFill>
              <a:effectLst/>
              <a:uLnTx/>
              <a:uFillTx/>
            </a:endParaRPr>
          </a:p>
        </p:txBody>
      </p:sp>
      <p:sp>
        <p:nvSpPr>
          <p:cNvPr id="3" name="Freeform 24">
            <a:extLst>
              <a:ext uri="{FF2B5EF4-FFF2-40B4-BE49-F238E27FC236}">
                <a16:creationId xmlns:a16="http://schemas.microsoft.com/office/drawing/2014/main" xmlns="" id="{07744C78-AF5B-4991-84C5-875A6061CB66}"/>
              </a:ext>
            </a:extLst>
          </p:cNvPr>
          <p:cNvSpPr/>
          <p:nvPr/>
        </p:nvSpPr>
        <p:spPr>
          <a:xfrm flipH="1">
            <a:off x="7972359" y="5149894"/>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latin typeface="Calibri"/>
              <a:ea typeface="+mn-ea"/>
              <a:cs typeface="+mn-cs"/>
            </a:endParaRPr>
          </a:p>
        </p:txBody>
      </p:sp>
      <p:sp>
        <p:nvSpPr>
          <p:cNvPr id="4" name="Freeform 25">
            <a:extLst>
              <a:ext uri="{FF2B5EF4-FFF2-40B4-BE49-F238E27FC236}">
                <a16:creationId xmlns:a16="http://schemas.microsoft.com/office/drawing/2014/main" xmlns="" id="{5FEC8423-8095-4D83-8196-68982CF8BEFC}"/>
              </a:ext>
            </a:extLst>
          </p:cNvPr>
          <p:cNvSpPr/>
          <p:nvPr/>
        </p:nvSpPr>
        <p:spPr>
          <a:xfrm flipH="1">
            <a:off x="8349697" y="5819538"/>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latin typeface="Calibri"/>
              <a:ea typeface="+mn-ea"/>
              <a:cs typeface="+mn-cs"/>
            </a:endParaRPr>
          </a:p>
        </p:txBody>
      </p:sp>
      <p:sp>
        <p:nvSpPr>
          <p:cNvPr id="5" name="Freeform 5">
            <a:extLst>
              <a:ext uri="{FF2B5EF4-FFF2-40B4-BE49-F238E27FC236}">
                <a16:creationId xmlns:a16="http://schemas.microsoft.com/office/drawing/2014/main" xmlns="" id="{49A7D7A6-2E3A-47A5-868B-BA1D027D061D}"/>
              </a:ext>
            </a:extLst>
          </p:cNvPr>
          <p:cNvSpPr>
            <a:spLocks/>
          </p:cNvSpPr>
          <p:nvPr/>
        </p:nvSpPr>
        <p:spPr bwMode="auto">
          <a:xfrm>
            <a:off x="8544246" y="4382478"/>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 name="Freeform 6">
            <a:extLst>
              <a:ext uri="{FF2B5EF4-FFF2-40B4-BE49-F238E27FC236}">
                <a16:creationId xmlns:a16="http://schemas.microsoft.com/office/drawing/2014/main" xmlns="" id="{CEED1117-4364-4B69-BD13-E5DCD2EBEAB4}"/>
              </a:ext>
            </a:extLst>
          </p:cNvPr>
          <p:cNvSpPr>
            <a:spLocks/>
          </p:cNvSpPr>
          <p:nvPr/>
        </p:nvSpPr>
        <p:spPr bwMode="auto">
          <a:xfrm>
            <a:off x="8595046" y="4288815"/>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 name="Freeform 7">
            <a:extLst>
              <a:ext uri="{FF2B5EF4-FFF2-40B4-BE49-F238E27FC236}">
                <a16:creationId xmlns:a16="http://schemas.microsoft.com/office/drawing/2014/main" xmlns="" id="{1224CEBD-AF5F-40C9-8EBA-53496ECBFC0A}"/>
              </a:ext>
            </a:extLst>
          </p:cNvPr>
          <p:cNvSpPr>
            <a:spLocks/>
          </p:cNvSpPr>
          <p:nvPr/>
        </p:nvSpPr>
        <p:spPr bwMode="auto">
          <a:xfrm>
            <a:off x="8579171" y="4347553"/>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 name="Freeform 8">
            <a:extLst>
              <a:ext uri="{FF2B5EF4-FFF2-40B4-BE49-F238E27FC236}">
                <a16:creationId xmlns:a16="http://schemas.microsoft.com/office/drawing/2014/main" xmlns="" id="{5E2EE262-74E0-472F-837D-20CEC49B1CA1}"/>
              </a:ext>
            </a:extLst>
          </p:cNvPr>
          <p:cNvSpPr>
            <a:spLocks/>
          </p:cNvSpPr>
          <p:nvPr/>
        </p:nvSpPr>
        <p:spPr bwMode="auto">
          <a:xfrm>
            <a:off x="8568059" y="4888890"/>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 name="Freeform 9">
            <a:extLst>
              <a:ext uri="{FF2B5EF4-FFF2-40B4-BE49-F238E27FC236}">
                <a16:creationId xmlns:a16="http://schemas.microsoft.com/office/drawing/2014/main" xmlns="" id="{19D42956-6B29-4948-AB69-7C31FF04587C}"/>
              </a:ext>
            </a:extLst>
          </p:cNvPr>
          <p:cNvSpPr>
            <a:spLocks/>
          </p:cNvSpPr>
          <p:nvPr/>
        </p:nvSpPr>
        <p:spPr bwMode="auto">
          <a:xfrm>
            <a:off x="8728396" y="4380890"/>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0" name="Freeform 10">
            <a:extLst>
              <a:ext uri="{FF2B5EF4-FFF2-40B4-BE49-F238E27FC236}">
                <a16:creationId xmlns:a16="http://schemas.microsoft.com/office/drawing/2014/main" xmlns="" id="{9B4D9452-0AC2-4C47-94FE-036659B6FD5B}"/>
              </a:ext>
            </a:extLst>
          </p:cNvPr>
          <p:cNvSpPr>
            <a:spLocks/>
          </p:cNvSpPr>
          <p:nvPr/>
        </p:nvSpPr>
        <p:spPr bwMode="auto">
          <a:xfrm>
            <a:off x="8777609" y="4284053"/>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1" name="Freeform 11">
            <a:extLst>
              <a:ext uri="{FF2B5EF4-FFF2-40B4-BE49-F238E27FC236}">
                <a16:creationId xmlns:a16="http://schemas.microsoft.com/office/drawing/2014/main" xmlns="" id="{5F7B7EC7-2C1E-4DFE-B31E-89420A44C347}"/>
              </a:ext>
            </a:extLst>
          </p:cNvPr>
          <p:cNvSpPr>
            <a:spLocks/>
          </p:cNvSpPr>
          <p:nvPr/>
        </p:nvSpPr>
        <p:spPr bwMode="auto">
          <a:xfrm>
            <a:off x="8763321" y="4345965"/>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2" name="Freeform 12">
            <a:extLst>
              <a:ext uri="{FF2B5EF4-FFF2-40B4-BE49-F238E27FC236}">
                <a16:creationId xmlns:a16="http://schemas.microsoft.com/office/drawing/2014/main" xmlns="" id="{F435393E-EFE5-47A8-B0C0-2AAE719D588C}"/>
              </a:ext>
            </a:extLst>
          </p:cNvPr>
          <p:cNvSpPr>
            <a:spLocks/>
          </p:cNvSpPr>
          <p:nvPr/>
        </p:nvSpPr>
        <p:spPr bwMode="auto">
          <a:xfrm>
            <a:off x="8752209" y="4884128"/>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3" name="Freeform 13">
            <a:extLst>
              <a:ext uri="{FF2B5EF4-FFF2-40B4-BE49-F238E27FC236}">
                <a16:creationId xmlns:a16="http://schemas.microsoft.com/office/drawing/2014/main" xmlns="" id="{3561A83C-0111-44CA-8717-76F0C9B87591}"/>
              </a:ext>
            </a:extLst>
          </p:cNvPr>
          <p:cNvSpPr>
            <a:spLocks/>
          </p:cNvSpPr>
          <p:nvPr/>
        </p:nvSpPr>
        <p:spPr bwMode="auto">
          <a:xfrm>
            <a:off x="8888734" y="4384065"/>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grpSp>
        <p:nvGrpSpPr>
          <p:cNvPr id="14" name="Group 123">
            <a:extLst>
              <a:ext uri="{FF2B5EF4-FFF2-40B4-BE49-F238E27FC236}">
                <a16:creationId xmlns:a16="http://schemas.microsoft.com/office/drawing/2014/main" xmlns="" id="{DE23C400-CF3B-488A-BEB2-753BD5DB527B}"/>
              </a:ext>
            </a:extLst>
          </p:cNvPr>
          <p:cNvGrpSpPr/>
          <p:nvPr/>
        </p:nvGrpSpPr>
        <p:grpSpPr>
          <a:xfrm>
            <a:off x="7653659" y="4261433"/>
            <a:ext cx="817563" cy="620713"/>
            <a:chOff x="7170738" y="4168775"/>
            <a:chExt cx="817563" cy="620713"/>
          </a:xfrm>
          <a:solidFill>
            <a:srgbClr val="F3B106"/>
          </a:solidFill>
        </p:grpSpPr>
        <p:sp>
          <p:nvSpPr>
            <p:cNvPr id="15" name="Freeform 14">
              <a:extLst>
                <a:ext uri="{FF2B5EF4-FFF2-40B4-BE49-F238E27FC236}">
                  <a16:creationId xmlns:a16="http://schemas.microsoft.com/office/drawing/2014/main" xmlns="" id="{45B38A88-B129-4BC6-940C-EBFF554C3BB4}"/>
                </a:ext>
              </a:extLst>
            </p:cNvPr>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6" name="Rectangle 15">
              <a:extLst>
                <a:ext uri="{FF2B5EF4-FFF2-40B4-BE49-F238E27FC236}">
                  <a16:creationId xmlns:a16="http://schemas.microsoft.com/office/drawing/2014/main" xmlns="" id="{D0D1A70D-CB6D-4899-B028-413856C74132}"/>
                </a:ext>
              </a:extLst>
            </p:cNvPr>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7" name="Oval 16">
              <a:extLst>
                <a:ext uri="{FF2B5EF4-FFF2-40B4-BE49-F238E27FC236}">
                  <a16:creationId xmlns:a16="http://schemas.microsoft.com/office/drawing/2014/main" xmlns="" id="{CEDDD5E8-4511-4ACC-B0BC-1C4A64282FD7}"/>
                </a:ext>
              </a:extLst>
            </p:cNvPr>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8" name="Freeform 17">
              <a:extLst>
                <a:ext uri="{FF2B5EF4-FFF2-40B4-BE49-F238E27FC236}">
                  <a16:creationId xmlns:a16="http://schemas.microsoft.com/office/drawing/2014/main" xmlns="" id="{325176B9-AA75-4983-80B0-824D9B67FD44}"/>
                </a:ext>
              </a:extLst>
            </p:cNvPr>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9" name="Freeform 18">
              <a:extLst>
                <a:ext uri="{FF2B5EF4-FFF2-40B4-BE49-F238E27FC236}">
                  <a16:creationId xmlns:a16="http://schemas.microsoft.com/office/drawing/2014/main" xmlns="" id="{551A75E6-045A-4BBF-ACEE-08C158E3AD9B}"/>
                </a:ext>
              </a:extLst>
            </p:cNvPr>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20" name="Freeform 19">
              <a:extLst>
                <a:ext uri="{FF2B5EF4-FFF2-40B4-BE49-F238E27FC236}">
                  <a16:creationId xmlns:a16="http://schemas.microsoft.com/office/drawing/2014/main" xmlns="" id="{E7239A8B-5028-404F-BA7F-8F714291D324}"/>
                </a:ext>
              </a:extLst>
            </p:cNvPr>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grpSp>
      <p:sp>
        <p:nvSpPr>
          <p:cNvPr id="21" name="Freeform 20">
            <a:extLst>
              <a:ext uri="{FF2B5EF4-FFF2-40B4-BE49-F238E27FC236}">
                <a16:creationId xmlns:a16="http://schemas.microsoft.com/office/drawing/2014/main" xmlns="" id="{E7B3EBA5-6D86-483D-A915-01D4B00FBF55}"/>
              </a:ext>
            </a:extLst>
          </p:cNvPr>
          <p:cNvSpPr>
            <a:spLocks noEditPoints="1"/>
          </p:cNvSpPr>
          <p:nvPr/>
        </p:nvSpPr>
        <p:spPr bwMode="auto">
          <a:xfrm>
            <a:off x="6988496" y="2142515"/>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22" name="Oval 21">
            <a:extLst>
              <a:ext uri="{FF2B5EF4-FFF2-40B4-BE49-F238E27FC236}">
                <a16:creationId xmlns:a16="http://schemas.microsoft.com/office/drawing/2014/main" xmlns="" id="{A03F7BA3-AEEA-429A-9A3C-FB20DDCE0680}"/>
              </a:ext>
            </a:extLst>
          </p:cNvPr>
          <p:cNvSpPr>
            <a:spLocks noChangeArrowheads="1"/>
          </p:cNvSpPr>
          <p:nvPr/>
        </p:nvSpPr>
        <p:spPr bwMode="auto">
          <a:xfrm>
            <a:off x="10038084" y="2025040"/>
            <a:ext cx="141288"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23" name="Freeform 22">
            <a:extLst>
              <a:ext uri="{FF2B5EF4-FFF2-40B4-BE49-F238E27FC236}">
                <a16:creationId xmlns:a16="http://schemas.microsoft.com/office/drawing/2014/main" xmlns="" id="{6B8AE775-4421-410C-B6EB-BDC427DC9578}"/>
              </a:ext>
            </a:extLst>
          </p:cNvPr>
          <p:cNvSpPr>
            <a:spLocks/>
          </p:cNvSpPr>
          <p:nvPr/>
        </p:nvSpPr>
        <p:spPr bwMode="auto">
          <a:xfrm>
            <a:off x="10088884" y="2129815"/>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24" name="Freeform 23">
            <a:extLst>
              <a:ext uri="{FF2B5EF4-FFF2-40B4-BE49-F238E27FC236}">
                <a16:creationId xmlns:a16="http://schemas.microsoft.com/office/drawing/2014/main" xmlns="" id="{E9205D52-9D8B-4C6E-83E0-BF4E275456D0}"/>
              </a:ext>
            </a:extLst>
          </p:cNvPr>
          <p:cNvSpPr>
            <a:spLocks/>
          </p:cNvSpPr>
          <p:nvPr/>
        </p:nvSpPr>
        <p:spPr bwMode="auto">
          <a:xfrm>
            <a:off x="9893621" y="2129815"/>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25" name="Freeform 24">
            <a:extLst>
              <a:ext uri="{FF2B5EF4-FFF2-40B4-BE49-F238E27FC236}">
                <a16:creationId xmlns:a16="http://schemas.microsoft.com/office/drawing/2014/main" xmlns="" id="{3C0ECF15-AFC0-4F04-8693-2817EC058F10}"/>
              </a:ext>
            </a:extLst>
          </p:cNvPr>
          <p:cNvSpPr>
            <a:spLocks/>
          </p:cNvSpPr>
          <p:nvPr/>
        </p:nvSpPr>
        <p:spPr bwMode="auto">
          <a:xfrm>
            <a:off x="10101584" y="1974240"/>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26" name="Freeform 25">
            <a:extLst>
              <a:ext uri="{FF2B5EF4-FFF2-40B4-BE49-F238E27FC236}">
                <a16:creationId xmlns:a16="http://schemas.microsoft.com/office/drawing/2014/main" xmlns="" id="{FB9C0F9B-C649-4D01-B82C-44E6476CE4CB}"/>
              </a:ext>
            </a:extLst>
          </p:cNvPr>
          <p:cNvSpPr>
            <a:spLocks noEditPoints="1"/>
          </p:cNvSpPr>
          <p:nvPr/>
        </p:nvSpPr>
        <p:spPr bwMode="auto">
          <a:xfrm>
            <a:off x="8964934" y="1632928"/>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27" name="Freeform 26">
            <a:extLst>
              <a:ext uri="{FF2B5EF4-FFF2-40B4-BE49-F238E27FC236}">
                <a16:creationId xmlns:a16="http://schemas.microsoft.com/office/drawing/2014/main" xmlns="" id="{AA0DA286-A3DD-4AA9-BD58-220198791D46}"/>
              </a:ext>
            </a:extLst>
          </p:cNvPr>
          <p:cNvSpPr>
            <a:spLocks noEditPoints="1"/>
          </p:cNvSpPr>
          <p:nvPr/>
        </p:nvSpPr>
        <p:spPr bwMode="auto">
          <a:xfrm>
            <a:off x="8771259" y="1825015"/>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28" name="Freeform 27">
            <a:extLst>
              <a:ext uri="{FF2B5EF4-FFF2-40B4-BE49-F238E27FC236}">
                <a16:creationId xmlns:a16="http://schemas.microsoft.com/office/drawing/2014/main" xmlns="" id="{E29CAF0F-BEA4-4F65-B3DA-D6D7FE0DD45A}"/>
              </a:ext>
            </a:extLst>
          </p:cNvPr>
          <p:cNvSpPr>
            <a:spLocks noEditPoints="1"/>
          </p:cNvSpPr>
          <p:nvPr/>
        </p:nvSpPr>
        <p:spPr bwMode="auto">
          <a:xfrm>
            <a:off x="8817296" y="1686903"/>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29" name="Freeform 28">
            <a:extLst>
              <a:ext uri="{FF2B5EF4-FFF2-40B4-BE49-F238E27FC236}">
                <a16:creationId xmlns:a16="http://schemas.microsoft.com/office/drawing/2014/main" xmlns="" id="{CD6AD238-53B2-476B-87AF-F01628DE648A}"/>
              </a:ext>
            </a:extLst>
          </p:cNvPr>
          <p:cNvSpPr>
            <a:spLocks noEditPoints="1"/>
          </p:cNvSpPr>
          <p:nvPr/>
        </p:nvSpPr>
        <p:spPr bwMode="auto">
          <a:xfrm>
            <a:off x="8817296" y="1686903"/>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30" name="Oval 29">
            <a:extLst>
              <a:ext uri="{FF2B5EF4-FFF2-40B4-BE49-F238E27FC236}">
                <a16:creationId xmlns:a16="http://schemas.microsoft.com/office/drawing/2014/main" xmlns="" id="{8FA1D6BD-F768-4984-9DD0-E5CAD55F6C1E}"/>
              </a:ext>
            </a:extLst>
          </p:cNvPr>
          <p:cNvSpPr>
            <a:spLocks noChangeArrowheads="1"/>
          </p:cNvSpPr>
          <p:nvPr/>
        </p:nvSpPr>
        <p:spPr bwMode="auto">
          <a:xfrm>
            <a:off x="9031609" y="1890103"/>
            <a:ext cx="93663"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31" name="Freeform 30">
            <a:extLst>
              <a:ext uri="{FF2B5EF4-FFF2-40B4-BE49-F238E27FC236}">
                <a16:creationId xmlns:a16="http://schemas.microsoft.com/office/drawing/2014/main" xmlns="" id="{8943A01A-29D5-48E3-8AA5-75AD14FC8E18}"/>
              </a:ext>
            </a:extLst>
          </p:cNvPr>
          <p:cNvSpPr>
            <a:spLocks noEditPoints="1"/>
          </p:cNvSpPr>
          <p:nvPr/>
        </p:nvSpPr>
        <p:spPr bwMode="auto">
          <a:xfrm>
            <a:off x="9750746" y="1459890"/>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32" name="Rectangle 31">
            <a:extLst>
              <a:ext uri="{FF2B5EF4-FFF2-40B4-BE49-F238E27FC236}">
                <a16:creationId xmlns:a16="http://schemas.microsoft.com/office/drawing/2014/main" xmlns="" id="{A35A63E5-3945-4403-B546-652F2FCD9EF5}"/>
              </a:ext>
            </a:extLst>
          </p:cNvPr>
          <p:cNvSpPr>
            <a:spLocks noChangeArrowheads="1"/>
          </p:cNvSpPr>
          <p:nvPr/>
        </p:nvSpPr>
        <p:spPr bwMode="auto">
          <a:xfrm>
            <a:off x="9622159" y="1458303"/>
            <a:ext cx="65088"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33" name="Freeform 32">
            <a:extLst>
              <a:ext uri="{FF2B5EF4-FFF2-40B4-BE49-F238E27FC236}">
                <a16:creationId xmlns:a16="http://schemas.microsoft.com/office/drawing/2014/main" xmlns="" id="{25EC4332-47FA-45EB-BDB7-53BE3C159BF9}"/>
              </a:ext>
            </a:extLst>
          </p:cNvPr>
          <p:cNvSpPr>
            <a:spLocks noEditPoints="1"/>
          </p:cNvSpPr>
          <p:nvPr/>
        </p:nvSpPr>
        <p:spPr bwMode="auto">
          <a:xfrm>
            <a:off x="7513959" y="3849078"/>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grpSp>
        <p:nvGrpSpPr>
          <p:cNvPr id="34" name="Group 127">
            <a:extLst>
              <a:ext uri="{FF2B5EF4-FFF2-40B4-BE49-F238E27FC236}">
                <a16:creationId xmlns:a16="http://schemas.microsoft.com/office/drawing/2014/main" xmlns="" id="{4828ABE9-A385-4803-94D8-961E09D49877}"/>
              </a:ext>
            </a:extLst>
          </p:cNvPr>
          <p:cNvGrpSpPr/>
          <p:nvPr/>
        </p:nvGrpSpPr>
        <p:grpSpPr>
          <a:xfrm>
            <a:off x="9093521" y="4260240"/>
            <a:ext cx="508001" cy="654050"/>
            <a:chOff x="8610600" y="4127500"/>
            <a:chExt cx="508001" cy="654050"/>
          </a:xfrm>
          <a:solidFill>
            <a:srgbClr val="F3B106"/>
          </a:solidFill>
        </p:grpSpPr>
        <p:sp>
          <p:nvSpPr>
            <p:cNvPr id="35" name="Freeform 33">
              <a:extLst>
                <a:ext uri="{FF2B5EF4-FFF2-40B4-BE49-F238E27FC236}">
                  <a16:creationId xmlns:a16="http://schemas.microsoft.com/office/drawing/2014/main" xmlns="" id="{FB1BE3E5-363A-4636-A9F7-47D01C934292}"/>
                </a:ext>
              </a:extLst>
            </p:cNvPr>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36" name="Freeform 34">
              <a:extLst>
                <a:ext uri="{FF2B5EF4-FFF2-40B4-BE49-F238E27FC236}">
                  <a16:creationId xmlns:a16="http://schemas.microsoft.com/office/drawing/2014/main" xmlns="" id="{7D0985D5-D965-4EB8-A975-66EA7B5C72C3}"/>
                </a:ext>
              </a:extLst>
            </p:cNvPr>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37" name="Freeform 35">
              <a:extLst>
                <a:ext uri="{FF2B5EF4-FFF2-40B4-BE49-F238E27FC236}">
                  <a16:creationId xmlns:a16="http://schemas.microsoft.com/office/drawing/2014/main" xmlns="" id="{86F1D6E5-F9B5-4A6D-A234-EF5E84486EEF}"/>
                </a:ext>
              </a:extLst>
            </p:cNvPr>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38" name="Freeform 36">
              <a:extLst>
                <a:ext uri="{FF2B5EF4-FFF2-40B4-BE49-F238E27FC236}">
                  <a16:creationId xmlns:a16="http://schemas.microsoft.com/office/drawing/2014/main" xmlns="" id="{AB7CF199-0ACB-4121-AA57-DA21C619BCC4}"/>
                </a:ext>
              </a:extLst>
            </p:cNvPr>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39" name="Freeform 37">
              <a:extLst>
                <a:ext uri="{FF2B5EF4-FFF2-40B4-BE49-F238E27FC236}">
                  <a16:creationId xmlns:a16="http://schemas.microsoft.com/office/drawing/2014/main" xmlns="" id="{BA6D6E23-B8DE-4185-A9FD-A0E560EE22A4}"/>
                </a:ext>
              </a:extLst>
            </p:cNvPr>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40" name="Freeform 38">
              <a:extLst>
                <a:ext uri="{FF2B5EF4-FFF2-40B4-BE49-F238E27FC236}">
                  <a16:creationId xmlns:a16="http://schemas.microsoft.com/office/drawing/2014/main" xmlns="" id="{E1B23B51-8B23-4867-82EC-2A202FA8D085}"/>
                </a:ext>
              </a:extLst>
            </p:cNvPr>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41" name="Freeform 39">
              <a:extLst>
                <a:ext uri="{FF2B5EF4-FFF2-40B4-BE49-F238E27FC236}">
                  <a16:creationId xmlns:a16="http://schemas.microsoft.com/office/drawing/2014/main" xmlns="" id="{5F1FCBFA-CB97-4045-817B-54F4AACAF1D6}"/>
                </a:ext>
              </a:extLst>
            </p:cNvPr>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42" name="Freeform 40">
              <a:extLst>
                <a:ext uri="{FF2B5EF4-FFF2-40B4-BE49-F238E27FC236}">
                  <a16:creationId xmlns:a16="http://schemas.microsoft.com/office/drawing/2014/main" xmlns="" id="{41636595-F381-4F1C-BB72-7F73B90355A0}"/>
                </a:ext>
              </a:extLst>
            </p:cNvPr>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grpSp>
      <p:sp>
        <p:nvSpPr>
          <p:cNvPr id="43" name="Freeform 41">
            <a:extLst>
              <a:ext uri="{FF2B5EF4-FFF2-40B4-BE49-F238E27FC236}">
                <a16:creationId xmlns:a16="http://schemas.microsoft.com/office/drawing/2014/main" xmlns="" id="{2E2A7498-A6D3-49BF-BEB7-DA27B78CE211}"/>
              </a:ext>
            </a:extLst>
          </p:cNvPr>
          <p:cNvSpPr>
            <a:spLocks noEditPoints="1"/>
          </p:cNvSpPr>
          <p:nvPr/>
        </p:nvSpPr>
        <p:spPr bwMode="auto">
          <a:xfrm>
            <a:off x="9514209" y="3599840"/>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44" name="Freeform 42">
            <a:extLst>
              <a:ext uri="{FF2B5EF4-FFF2-40B4-BE49-F238E27FC236}">
                <a16:creationId xmlns:a16="http://schemas.microsoft.com/office/drawing/2014/main" xmlns="" id="{4FB9D1E3-299E-494D-BCC5-9287AAB823B2}"/>
              </a:ext>
            </a:extLst>
          </p:cNvPr>
          <p:cNvSpPr>
            <a:spLocks/>
          </p:cNvSpPr>
          <p:nvPr/>
        </p:nvSpPr>
        <p:spPr bwMode="auto">
          <a:xfrm>
            <a:off x="9625334" y="3960203"/>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45" name="Freeform 43">
            <a:extLst>
              <a:ext uri="{FF2B5EF4-FFF2-40B4-BE49-F238E27FC236}">
                <a16:creationId xmlns:a16="http://schemas.microsoft.com/office/drawing/2014/main" xmlns="" id="{3C03CB4F-99C9-44FD-B8B5-AEEF2D7B45D9}"/>
              </a:ext>
            </a:extLst>
          </p:cNvPr>
          <p:cNvSpPr>
            <a:spLocks/>
          </p:cNvSpPr>
          <p:nvPr/>
        </p:nvSpPr>
        <p:spPr bwMode="auto">
          <a:xfrm>
            <a:off x="9587234" y="4020528"/>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46" name="Freeform 44">
            <a:extLst>
              <a:ext uri="{FF2B5EF4-FFF2-40B4-BE49-F238E27FC236}">
                <a16:creationId xmlns:a16="http://schemas.microsoft.com/office/drawing/2014/main" xmlns="" id="{B25F0A45-FA55-4228-9AC2-F97DED56E5A6}"/>
              </a:ext>
            </a:extLst>
          </p:cNvPr>
          <p:cNvSpPr>
            <a:spLocks/>
          </p:cNvSpPr>
          <p:nvPr/>
        </p:nvSpPr>
        <p:spPr bwMode="auto">
          <a:xfrm>
            <a:off x="8398196" y="1015390"/>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F3B10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47" name="Freeform 45">
            <a:extLst>
              <a:ext uri="{FF2B5EF4-FFF2-40B4-BE49-F238E27FC236}">
                <a16:creationId xmlns:a16="http://schemas.microsoft.com/office/drawing/2014/main" xmlns="" id="{E05C284F-FAF7-4FF8-BFF6-8A53A262E229}"/>
              </a:ext>
            </a:extLst>
          </p:cNvPr>
          <p:cNvSpPr>
            <a:spLocks noEditPoints="1"/>
          </p:cNvSpPr>
          <p:nvPr/>
        </p:nvSpPr>
        <p:spPr bwMode="auto">
          <a:xfrm>
            <a:off x="8242621" y="3676040"/>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48" name="Freeform 46">
            <a:extLst>
              <a:ext uri="{FF2B5EF4-FFF2-40B4-BE49-F238E27FC236}">
                <a16:creationId xmlns:a16="http://schemas.microsoft.com/office/drawing/2014/main" xmlns="" id="{775B9135-CCBF-4705-A936-C50B363BEC4D}"/>
              </a:ext>
            </a:extLst>
          </p:cNvPr>
          <p:cNvSpPr>
            <a:spLocks noEditPoints="1"/>
          </p:cNvSpPr>
          <p:nvPr/>
        </p:nvSpPr>
        <p:spPr bwMode="auto">
          <a:xfrm>
            <a:off x="9371334" y="2623528"/>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F3B10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49" name="Freeform 47">
            <a:extLst>
              <a:ext uri="{FF2B5EF4-FFF2-40B4-BE49-F238E27FC236}">
                <a16:creationId xmlns:a16="http://schemas.microsoft.com/office/drawing/2014/main" xmlns="" id="{E3B4FD65-2903-4B3A-B447-15463F3EE56A}"/>
              </a:ext>
            </a:extLst>
          </p:cNvPr>
          <p:cNvSpPr>
            <a:spLocks noEditPoints="1"/>
          </p:cNvSpPr>
          <p:nvPr/>
        </p:nvSpPr>
        <p:spPr bwMode="auto">
          <a:xfrm>
            <a:off x="9992046" y="2902928"/>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F3B10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50" name="Freeform 48">
            <a:extLst>
              <a:ext uri="{FF2B5EF4-FFF2-40B4-BE49-F238E27FC236}">
                <a16:creationId xmlns:a16="http://schemas.microsoft.com/office/drawing/2014/main" xmlns="" id="{26809F39-A6F1-42A8-B62F-88399E43E4B6}"/>
              </a:ext>
            </a:extLst>
          </p:cNvPr>
          <p:cNvSpPr>
            <a:spLocks noEditPoints="1"/>
          </p:cNvSpPr>
          <p:nvPr/>
        </p:nvSpPr>
        <p:spPr bwMode="auto">
          <a:xfrm>
            <a:off x="8756971" y="2991828"/>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51" name="Freeform 49">
            <a:extLst>
              <a:ext uri="{FF2B5EF4-FFF2-40B4-BE49-F238E27FC236}">
                <a16:creationId xmlns:a16="http://schemas.microsoft.com/office/drawing/2014/main" xmlns="" id="{2FC31505-1D96-44AB-B461-969972095805}"/>
              </a:ext>
            </a:extLst>
          </p:cNvPr>
          <p:cNvSpPr>
            <a:spLocks/>
          </p:cNvSpPr>
          <p:nvPr/>
        </p:nvSpPr>
        <p:spPr bwMode="auto">
          <a:xfrm>
            <a:off x="8863334" y="3175978"/>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grpSp>
        <p:nvGrpSpPr>
          <p:cNvPr id="52" name="Group 126">
            <a:extLst>
              <a:ext uri="{FF2B5EF4-FFF2-40B4-BE49-F238E27FC236}">
                <a16:creationId xmlns:a16="http://schemas.microsoft.com/office/drawing/2014/main" xmlns="" id="{835A0DEF-0D2F-46EE-84F2-B2EDA000132D}"/>
              </a:ext>
            </a:extLst>
          </p:cNvPr>
          <p:cNvGrpSpPr/>
          <p:nvPr/>
        </p:nvGrpSpPr>
        <p:grpSpPr>
          <a:xfrm>
            <a:off x="8988746" y="3737953"/>
            <a:ext cx="454025" cy="431800"/>
            <a:chOff x="8505825" y="3605213"/>
            <a:chExt cx="454025" cy="431800"/>
          </a:xfrm>
        </p:grpSpPr>
        <p:sp>
          <p:nvSpPr>
            <p:cNvPr id="53" name="Freeform 50">
              <a:extLst>
                <a:ext uri="{FF2B5EF4-FFF2-40B4-BE49-F238E27FC236}">
                  <a16:creationId xmlns:a16="http://schemas.microsoft.com/office/drawing/2014/main" xmlns="" id="{E93F9AEC-B7F6-431B-82C0-3972B2E90BC4}"/>
                </a:ext>
              </a:extLst>
            </p:cNvPr>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54" name="Freeform 51">
              <a:extLst>
                <a:ext uri="{FF2B5EF4-FFF2-40B4-BE49-F238E27FC236}">
                  <a16:creationId xmlns:a16="http://schemas.microsoft.com/office/drawing/2014/main" xmlns="" id="{110771D1-7FF6-4535-B2D2-5BB5951180C5}"/>
                </a:ext>
              </a:extLst>
            </p:cNvPr>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grpSp>
      <p:sp>
        <p:nvSpPr>
          <p:cNvPr id="55" name="Freeform 52">
            <a:extLst>
              <a:ext uri="{FF2B5EF4-FFF2-40B4-BE49-F238E27FC236}">
                <a16:creationId xmlns:a16="http://schemas.microsoft.com/office/drawing/2014/main" xmlns="" id="{47FCF45D-3038-4FAD-BF30-3D58A3CCC303}"/>
              </a:ext>
            </a:extLst>
          </p:cNvPr>
          <p:cNvSpPr>
            <a:spLocks/>
          </p:cNvSpPr>
          <p:nvPr/>
        </p:nvSpPr>
        <p:spPr bwMode="auto">
          <a:xfrm>
            <a:off x="7588571" y="1167790"/>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56" name="Freeform 53">
            <a:extLst>
              <a:ext uri="{FF2B5EF4-FFF2-40B4-BE49-F238E27FC236}">
                <a16:creationId xmlns:a16="http://schemas.microsoft.com/office/drawing/2014/main" xmlns="" id="{50741538-113B-4A87-8B11-1D7221C67946}"/>
              </a:ext>
            </a:extLst>
          </p:cNvPr>
          <p:cNvSpPr>
            <a:spLocks/>
          </p:cNvSpPr>
          <p:nvPr/>
        </p:nvSpPr>
        <p:spPr bwMode="auto">
          <a:xfrm>
            <a:off x="8104509" y="1137628"/>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57" name="Freeform 54">
            <a:extLst>
              <a:ext uri="{FF2B5EF4-FFF2-40B4-BE49-F238E27FC236}">
                <a16:creationId xmlns:a16="http://schemas.microsoft.com/office/drawing/2014/main" xmlns="" id="{A40C6A07-0C66-4C0B-A611-260250C8708C}"/>
              </a:ext>
            </a:extLst>
          </p:cNvPr>
          <p:cNvSpPr>
            <a:spLocks/>
          </p:cNvSpPr>
          <p:nvPr/>
        </p:nvSpPr>
        <p:spPr bwMode="auto">
          <a:xfrm>
            <a:off x="7677471" y="1313840"/>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58" name="Freeform 55">
            <a:extLst>
              <a:ext uri="{FF2B5EF4-FFF2-40B4-BE49-F238E27FC236}">
                <a16:creationId xmlns:a16="http://schemas.microsoft.com/office/drawing/2014/main" xmlns="" id="{BF482424-C1DB-421A-9069-60676C30A94D}"/>
              </a:ext>
            </a:extLst>
          </p:cNvPr>
          <p:cNvSpPr>
            <a:spLocks noEditPoints="1"/>
          </p:cNvSpPr>
          <p:nvPr/>
        </p:nvSpPr>
        <p:spPr bwMode="auto">
          <a:xfrm>
            <a:off x="7258371" y="1609115"/>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F3B10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59" name="Freeform 56">
            <a:extLst>
              <a:ext uri="{FF2B5EF4-FFF2-40B4-BE49-F238E27FC236}">
                <a16:creationId xmlns:a16="http://schemas.microsoft.com/office/drawing/2014/main" xmlns="" id="{6C8255BC-E8F4-4924-B06D-A1B27CD232EA}"/>
              </a:ext>
            </a:extLst>
          </p:cNvPr>
          <p:cNvSpPr>
            <a:spLocks noEditPoints="1"/>
          </p:cNvSpPr>
          <p:nvPr/>
        </p:nvSpPr>
        <p:spPr bwMode="auto">
          <a:xfrm>
            <a:off x="6988496" y="2699728"/>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0" name="Freeform 57">
            <a:extLst>
              <a:ext uri="{FF2B5EF4-FFF2-40B4-BE49-F238E27FC236}">
                <a16:creationId xmlns:a16="http://schemas.microsoft.com/office/drawing/2014/main" xmlns="" id="{8452E821-66AC-4B0C-9798-7691A4E85971}"/>
              </a:ext>
            </a:extLst>
          </p:cNvPr>
          <p:cNvSpPr>
            <a:spLocks noEditPoints="1"/>
          </p:cNvSpPr>
          <p:nvPr/>
        </p:nvSpPr>
        <p:spPr bwMode="auto">
          <a:xfrm>
            <a:off x="9037959" y="1136040"/>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1" name="Freeform 58">
            <a:extLst>
              <a:ext uri="{FF2B5EF4-FFF2-40B4-BE49-F238E27FC236}">
                <a16:creationId xmlns:a16="http://schemas.microsoft.com/office/drawing/2014/main" xmlns="" id="{10EAB764-0882-4C37-8F4D-72297C6E1909}"/>
              </a:ext>
            </a:extLst>
          </p:cNvPr>
          <p:cNvSpPr>
            <a:spLocks noEditPoints="1"/>
          </p:cNvSpPr>
          <p:nvPr/>
        </p:nvSpPr>
        <p:spPr bwMode="auto">
          <a:xfrm>
            <a:off x="7170551" y="3301664"/>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F3B106"/>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2" name="Rectangle 59">
            <a:extLst>
              <a:ext uri="{FF2B5EF4-FFF2-40B4-BE49-F238E27FC236}">
                <a16:creationId xmlns:a16="http://schemas.microsoft.com/office/drawing/2014/main" xmlns="" id="{4BE02B30-86A5-4B6A-BF2B-9541BD4ED074}"/>
              </a:ext>
            </a:extLst>
          </p:cNvPr>
          <p:cNvSpPr>
            <a:spLocks noChangeArrowheads="1"/>
          </p:cNvSpPr>
          <p:nvPr/>
        </p:nvSpPr>
        <p:spPr bwMode="auto">
          <a:xfrm>
            <a:off x="9166546" y="2807678"/>
            <a:ext cx="627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3" name="Rectangle 60">
            <a:extLst>
              <a:ext uri="{FF2B5EF4-FFF2-40B4-BE49-F238E27FC236}">
                <a16:creationId xmlns:a16="http://schemas.microsoft.com/office/drawing/2014/main" xmlns="" id="{173B0D0A-361C-4C90-ABCE-DB6C838361E3}"/>
              </a:ext>
            </a:extLst>
          </p:cNvPr>
          <p:cNvSpPr>
            <a:spLocks noChangeArrowheads="1"/>
          </p:cNvSpPr>
          <p:nvPr/>
        </p:nvSpPr>
        <p:spPr bwMode="auto">
          <a:xfrm>
            <a:off x="9191946" y="2744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4" name="Rectangle 61">
            <a:extLst>
              <a:ext uri="{FF2B5EF4-FFF2-40B4-BE49-F238E27FC236}">
                <a16:creationId xmlns:a16="http://schemas.microsoft.com/office/drawing/2014/main" xmlns="" id="{53AD68BB-8CB6-44A6-B477-4C704BB24013}"/>
              </a:ext>
            </a:extLst>
          </p:cNvPr>
          <p:cNvSpPr>
            <a:spLocks noChangeArrowheads="1"/>
          </p:cNvSpPr>
          <p:nvPr/>
        </p:nvSpPr>
        <p:spPr bwMode="auto">
          <a:xfrm>
            <a:off x="9418959"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5" name="Rectangle 62">
            <a:extLst>
              <a:ext uri="{FF2B5EF4-FFF2-40B4-BE49-F238E27FC236}">
                <a16:creationId xmlns:a16="http://schemas.microsoft.com/office/drawing/2014/main" xmlns="" id="{18DD9E80-7FCE-49AE-81C7-615B8DD7CDA5}"/>
              </a:ext>
            </a:extLst>
          </p:cNvPr>
          <p:cNvSpPr>
            <a:spLocks noChangeArrowheads="1"/>
          </p:cNvSpPr>
          <p:nvPr/>
        </p:nvSpPr>
        <p:spPr bwMode="auto">
          <a:xfrm>
            <a:off x="9441184" y="2445728"/>
            <a:ext cx="7778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6" name="Rectangle 63">
            <a:extLst>
              <a:ext uri="{FF2B5EF4-FFF2-40B4-BE49-F238E27FC236}">
                <a16:creationId xmlns:a16="http://schemas.microsoft.com/office/drawing/2014/main" xmlns="" id="{A0BEB100-707D-4E3A-A161-4607CEA5E0B3}"/>
              </a:ext>
            </a:extLst>
          </p:cNvPr>
          <p:cNvSpPr>
            <a:spLocks noChangeArrowheads="1"/>
          </p:cNvSpPr>
          <p:nvPr/>
        </p:nvSpPr>
        <p:spPr bwMode="auto">
          <a:xfrm>
            <a:off x="9418959"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7" name="Rectangle 64">
            <a:extLst>
              <a:ext uri="{FF2B5EF4-FFF2-40B4-BE49-F238E27FC236}">
                <a16:creationId xmlns:a16="http://schemas.microsoft.com/office/drawing/2014/main" xmlns="" id="{C89D893F-B915-49B6-A270-E571F923A725}"/>
              </a:ext>
            </a:extLst>
          </p:cNvPr>
          <p:cNvSpPr>
            <a:spLocks noChangeArrowheads="1"/>
          </p:cNvSpPr>
          <p:nvPr/>
        </p:nvSpPr>
        <p:spPr bwMode="auto">
          <a:xfrm>
            <a:off x="9604696" y="2679090"/>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8" name="Rectangle 65">
            <a:extLst>
              <a:ext uri="{FF2B5EF4-FFF2-40B4-BE49-F238E27FC236}">
                <a16:creationId xmlns:a16="http://schemas.microsoft.com/office/drawing/2014/main" xmlns="" id="{88FF2328-4198-4AE1-8422-67AC3D487DA7}"/>
              </a:ext>
            </a:extLst>
          </p:cNvPr>
          <p:cNvSpPr>
            <a:spLocks noChangeArrowheads="1"/>
          </p:cNvSpPr>
          <p:nvPr/>
        </p:nvSpPr>
        <p:spPr bwMode="auto">
          <a:xfrm>
            <a:off x="9625334" y="2445728"/>
            <a:ext cx="7620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69" name="Rectangle 66">
            <a:extLst>
              <a:ext uri="{FF2B5EF4-FFF2-40B4-BE49-F238E27FC236}">
                <a16:creationId xmlns:a16="http://schemas.microsoft.com/office/drawing/2014/main" xmlns="" id="{4DD99797-858B-4D47-A84B-E991D251D0E1}"/>
              </a:ext>
            </a:extLst>
          </p:cNvPr>
          <p:cNvSpPr>
            <a:spLocks noChangeArrowheads="1"/>
          </p:cNvSpPr>
          <p:nvPr/>
        </p:nvSpPr>
        <p:spPr bwMode="auto">
          <a:xfrm>
            <a:off x="9604696" y="2433028"/>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0" name="Rectangle 67">
            <a:extLst>
              <a:ext uri="{FF2B5EF4-FFF2-40B4-BE49-F238E27FC236}">
                <a16:creationId xmlns:a16="http://schemas.microsoft.com/office/drawing/2014/main" xmlns="" id="{A26BF5E6-648F-4837-83FF-2B118B5CE0D7}"/>
              </a:ext>
            </a:extLst>
          </p:cNvPr>
          <p:cNvSpPr>
            <a:spLocks noChangeArrowheads="1"/>
          </p:cNvSpPr>
          <p:nvPr/>
        </p:nvSpPr>
        <p:spPr bwMode="auto">
          <a:xfrm>
            <a:off x="9236396"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1" name="Rectangle 68">
            <a:extLst>
              <a:ext uri="{FF2B5EF4-FFF2-40B4-BE49-F238E27FC236}">
                <a16:creationId xmlns:a16="http://schemas.microsoft.com/office/drawing/2014/main" xmlns="" id="{846A2D69-D0D2-4FE5-A54B-A7702FBEC2BC}"/>
              </a:ext>
            </a:extLst>
          </p:cNvPr>
          <p:cNvSpPr>
            <a:spLocks noChangeArrowheads="1"/>
          </p:cNvSpPr>
          <p:nvPr/>
        </p:nvSpPr>
        <p:spPr bwMode="auto">
          <a:xfrm>
            <a:off x="9257034" y="2445728"/>
            <a:ext cx="79375"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2" name="Rectangle 69">
            <a:extLst>
              <a:ext uri="{FF2B5EF4-FFF2-40B4-BE49-F238E27FC236}">
                <a16:creationId xmlns:a16="http://schemas.microsoft.com/office/drawing/2014/main" xmlns="" id="{68428414-B007-4514-924E-628FC5EA7FA2}"/>
              </a:ext>
            </a:extLst>
          </p:cNvPr>
          <p:cNvSpPr>
            <a:spLocks noChangeArrowheads="1"/>
          </p:cNvSpPr>
          <p:nvPr/>
        </p:nvSpPr>
        <p:spPr bwMode="auto">
          <a:xfrm>
            <a:off x="9236396"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3" name="Rectangle 70">
            <a:extLst>
              <a:ext uri="{FF2B5EF4-FFF2-40B4-BE49-F238E27FC236}">
                <a16:creationId xmlns:a16="http://schemas.microsoft.com/office/drawing/2014/main" xmlns="" id="{70179A07-5846-4270-A7B9-CA0294C2AAF1}"/>
              </a:ext>
            </a:extLst>
          </p:cNvPr>
          <p:cNvSpPr>
            <a:spLocks noChangeArrowheads="1"/>
          </p:cNvSpPr>
          <p:nvPr/>
        </p:nvSpPr>
        <p:spPr bwMode="auto">
          <a:xfrm>
            <a:off x="9191946" y="2363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4" name="Freeform 71">
            <a:extLst>
              <a:ext uri="{FF2B5EF4-FFF2-40B4-BE49-F238E27FC236}">
                <a16:creationId xmlns:a16="http://schemas.microsoft.com/office/drawing/2014/main" xmlns="" id="{FE4FEAFD-0C7D-42C3-AB5E-DE06205FF54A}"/>
              </a:ext>
            </a:extLst>
          </p:cNvPr>
          <p:cNvSpPr>
            <a:spLocks/>
          </p:cNvSpPr>
          <p:nvPr/>
        </p:nvSpPr>
        <p:spPr bwMode="auto">
          <a:xfrm>
            <a:off x="9191946" y="2179028"/>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5" name="Freeform 72">
            <a:extLst>
              <a:ext uri="{FF2B5EF4-FFF2-40B4-BE49-F238E27FC236}">
                <a16:creationId xmlns:a16="http://schemas.microsoft.com/office/drawing/2014/main" xmlns="" id="{433C87EF-6009-4A88-9DAB-10700A031667}"/>
              </a:ext>
            </a:extLst>
          </p:cNvPr>
          <p:cNvSpPr>
            <a:spLocks noEditPoints="1"/>
          </p:cNvSpPr>
          <p:nvPr/>
        </p:nvSpPr>
        <p:spPr bwMode="auto">
          <a:xfrm>
            <a:off x="7607621" y="2345715"/>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6" name="Freeform 73">
            <a:extLst>
              <a:ext uri="{FF2B5EF4-FFF2-40B4-BE49-F238E27FC236}">
                <a16:creationId xmlns:a16="http://schemas.microsoft.com/office/drawing/2014/main" xmlns="" id="{AF0E21DA-D698-43F7-9059-4420E3A58D8F}"/>
              </a:ext>
            </a:extLst>
          </p:cNvPr>
          <p:cNvSpPr>
            <a:spLocks noEditPoints="1"/>
          </p:cNvSpPr>
          <p:nvPr/>
        </p:nvSpPr>
        <p:spPr bwMode="auto">
          <a:xfrm>
            <a:off x="9372921" y="2918803"/>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7" name="Freeform 74">
            <a:extLst>
              <a:ext uri="{FF2B5EF4-FFF2-40B4-BE49-F238E27FC236}">
                <a16:creationId xmlns:a16="http://schemas.microsoft.com/office/drawing/2014/main" xmlns="" id="{4EB69D23-999D-43DD-8821-2A723B107289}"/>
              </a:ext>
            </a:extLst>
          </p:cNvPr>
          <p:cNvSpPr>
            <a:spLocks noEditPoints="1"/>
          </p:cNvSpPr>
          <p:nvPr/>
        </p:nvSpPr>
        <p:spPr bwMode="auto">
          <a:xfrm>
            <a:off x="7737796" y="1798028"/>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F3B10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8" name="Freeform 75">
            <a:extLst>
              <a:ext uri="{FF2B5EF4-FFF2-40B4-BE49-F238E27FC236}">
                <a16:creationId xmlns:a16="http://schemas.microsoft.com/office/drawing/2014/main" xmlns="" id="{96DEA1A4-C701-44C4-A46D-A0C17AF92467}"/>
              </a:ext>
            </a:extLst>
          </p:cNvPr>
          <p:cNvSpPr>
            <a:spLocks noEditPoints="1"/>
          </p:cNvSpPr>
          <p:nvPr/>
        </p:nvSpPr>
        <p:spPr bwMode="auto">
          <a:xfrm>
            <a:off x="8461696" y="2282215"/>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F3B10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79" name="Freeform 76">
            <a:extLst>
              <a:ext uri="{FF2B5EF4-FFF2-40B4-BE49-F238E27FC236}">
                <a16:creationId xmlns:a16="http://schemas.microsoft.com/office/drawing/2014/main" xmlns="" id="{C92712B2-CD10-49AD-86F2-898E5C82136C}"/>
              </a:ext>
            </a:extLst>
          </p:cNvPr>
          <p:cNvSpPr>
            <a:spLocks noEditPoints="1"/>
          </p:cNvSpPr>
          <p:nvPr/>
        </p:nvSpPr>
        <p:spPr bwMode="auto">
          <a:xfrm>
            <a:off x="7893371" y="3018815"/>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F3B10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0" name="Freeform 77">
            <a:extLst>
              <a:ext uri="{FF2B5EF4-FFF2-40B4-BE49-F238E27FC236}">
                <a16:creationId xmlns:a16="http://schemas.microsoft.com/office/drawing/2014/main" xmlns="" id="{A700456D-3E1E-4FED-8A2B-191C4AA34B65}"/>
              </a:ext>
            </a:extLst>
          </p:cNvPr>
          <p:cNvSpPr>
            <a:spLocks/>
          </p:cNvSpPr>
          <p:nvPr/>
        </p:nvSpPr>
        <p:spPr bwMode="auto">
          <a:xfrm>
            <a:off x="8174359" y="2304440"/>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1" name="Freeform 78">
            <a:extLst>
              <a:ext uri="{FF2B5EF4-FFF2-40B4-BE49-F238E27FC236}">
                <a16:creationId xmlns:a16="http://schemas.microsoft.com/office/drawing/2014/main" xmlns="" id="{305AFA67-09D3-4B0F-93CB-3983A04EAEAE}"/>
              </a:ext>
            </a:extLst>
          </p:cNvPr>
          <p:cNvSpPr>
            <a:spLocks/>
          </p:cNvSpPr>
          <p:nvPr/>
        </p:nvSpPr>
        <p:spPr bwMode="auto">
          <a:xfrm>
            <a:off x="8269609" y="2263165"/>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2" name="Freeform 79">
            <a:extLst>
              <a:ext uri="{FF2B5EF4-FFF2-40B4-BE49-F238E27FC236}">
                <a16:creationId xmlns:a16="http://schemas.microsoft.com/office/drawing/2014/main" xmlns="" id="{058DB81C-0E23-4843-9EEA-2655EC71DCFA}"/>
              </a:ext>
            </a:extLst>
          </p:cNvPr>
          <p:cNvSpPr>
            <a:spLocks noEditPoints="1"/>
          </p:cNvSpPr>
          <p:nvPr/>
        </p:nvSpPr>
        <p:spPr bwMode="auto">
          <a:xfrm>
            <a:off x="7936234" y="3599840"/>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3" name="Freeform 80">
            <a:extLst>
              <a:ext uri="{FF2B5EF4-FFF2-40B4-BE49-F238E27FC236}">
                <a16:creationId xmlns:a16="http://schemas.microsoft.com/office/drawing/2014/main" xmlns="" id="{4F199197-EAC5-4B51-AA19-A12A4A6CD75D}"/>
              </a:ext>
            </a:extLst>
          </p:cNvPr>
          <p:cNvSpPr>
            <a:spLocks noEditPoints="1"/>
          </p:cNvSpPr>
          <p:nvPr/>
        </p:nvSpPr>
        <p:spPr bwMode="auto">
          <a:xfrm>
            <a:off x="9668196" y="1996465"/>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4" name="Freeform 81">
            <a:extLst>
              <a:ext uri="{FF2B5EF4-FFF2-40B4-BE49-F238E27FC236}">
                <a16:creationId xmlns:a16="http://schemas.microsoft.com/office/drawing/2014/main" xmlns="" id="{CCD26864-C8B8-44A1-BEDE-F62BF93D816A}"/>
              </a:ext>
            </a:extLst>
          </p:cNvPr>
          <p:cNvSpPr>
            <a:spLocks noEditPoints="1"/>
          </p:cNvSpPr>
          <p:nvPr/>
        </p:nvSpPr>
        <p:spPr bwMode="auto">
          <a:xfrm>
            <a:off x="8255321" y="1580540"/>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5" name="Freeform 82">
            <a:extLst>
              <a:ext uri="{FF2B5EF4-FFF2-40B4-BE49-F238E27FC236}">
                <a16:creationId xmlns:a16="http://schemas.microsoft.com/office/drawing/2014/main" xmlns="" id="{E3494319-2EB9-458B-BAF8-B5F5957E3D7E}"/>
              </a:ext>
            </a:extLst>
          </p:cNvPr>
          <p:cNvSpPr>
            <a:spLocks noEditPoints="1"/>
          </p:cNvSpPr>
          <p:nvPr/>
        </p:nvSpPr>
        <p:spPr bwMode="auto">
          <a:xfrm>
            <a:off x="8102921" y="1493228"/>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6" name="Freeform 83">
            <a:extLst>
              <a:ext uri="{FF2B5EF4-FFF2-40B4-BE49-F238E27FC236}">
                <a16:creationId xmlns:a16="http://schemas.microsoft.com/office/drawing/2014/main" xmlns="" id="{BB0BFA9E-D0E3-4ADD-A99A-039732BEDDF8}"/>
              </a:ext>
            </a:extLst>
          </p:cNvPr>
          <p:cNvSpPr>
            <a:spLocks/>
          </p:cNvSpPr>
          <p:nvPr/>
        </p:nvSpPr>
        <p:spPr bwMode="auto">
          <a:xfrm>
            <a:off x="8033071" y="1623403"/>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7" name="Freeform 84">
            <a:extLst>
              <a:ext uri="{FF2B5EF4-FFF2-40B4-BE49-F238E27FC236}">
                <a16:creationId xmlns:a16="http://schemas.microsoft.com/office/drawing/2014/main" xmlns="" id="{69237117-632B-4EC5-B840-9D021114ACF9}"/>
              </a:ext>
            </a:extLst>
          </p:cNvPr>
          <p:cNvSpPr>
            <a:spLocks/>
          </p:cNvSpPr>
          <p:nvPr/>
        </p:nvSpPr>
        <p:spPr bwMode="auto">
          <a:xfrm>
            <a:off x="7964809" y="1632928"/>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8" name="Freeform 85">
            <a:extLst>
              <a:ext uri="{FF2B5EF4-FFF2-40B4-BE49-F238E27FC236}">
                <a16:creationId xmlns:a16="http://schemas.microsoft.com/office/drawing/2014/main" xmlns="" id="{DB5DCEDC-9016-4011-99EB-86586CFFEA8D}"/>
              </a:ext>
            </a:extLst>
          </p:cNvPr>
          <p:cNvSpPr>
            <a:spLocks noEditPoints="1"/>
          </p:cNvSpPr>
          <p:nvPr/>
        </p:nvSpPr>
        <p:spPr bwMode="auto">
          <a:xfrm>
            <a:off x="7880671" y="2791803"/>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89" name="Freeform 86">
            <a:extLst>
              <a:ext uri="{FF2B5EF4-FFF2-40B4-BE49-F238E27FC236}">
                <a16:creationId xmlns:a16="http://schemas.microsoft.com/office/drawing/2014/main" xmlns="" id="{BF4FB64A-5622-4D9A-BBF2-76D2DDD1EEB5}"/>
              </a:ext>
            </a:extLst>
          </p:cNvPr>
          <p:cNvSpPr>
            <a:spLocks/>
          </p:cNvSpPr>
          <p:nvPr/>
        </p:nvSpPr>
        <p:spPr bwMode="auto">
          <a:xfrm>
            <a:off x="9728521" y="3201378"/>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0" name="Freeform 87">
            <a:extLst>
              <a:ext uri="{FF2B5EF4-FFF2-40B4-BE49-F238E27FC236}">
                <a16:creationId xmlns:a16="http://schemas.microsoft.com/office/drawing/2014/main" xmlns="" id="{575FB493-3D9D-4B08-BDD9-B12AF5831371}"/>
              </a:ext>
            </a:extLst>
          </p:cNvPr>
          <p:cNvSpPr>
            <a:spLocks/>
          </p:cNvSpPr>
          <p:nvPr/>
        </p:nvSpPr>
        <p:spPr bwMode="auto">
          <a:xfrm>
            <a:off x="9868221" y="3190265"/>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1" name="Freeform 88">
            <a:extLst>
              <a:ext uri="{FF2B5EF4-FFF2-40B4-BE49-F238E27FC236}">
                <a16:creationId xmlns:a16="http://schemas.microsoft.com/office/drawing/2014/main" xmlns="" id="{55F57708-57D9-4730-A5B4-BA28E8C63BA5}"/>
              </a:ext>
            </a:extLst>
          </p:cNvPr>
          <p:cNvSpPr>
            <a:spLocks/>
          </p:cNvSpPr>
          <p:nvPr/>
        </p:nvSpPr>
        <p:spPr bwMode="auto">
          <a:xfrm>
            <a:off x="9776146" y="3255353"/>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2" name="Freeform 89">
            <a:extLst>
              <a:ext uri="{FF2B5EF4-FFF2-40B4-BE49-F238E27FC236}">
                <a16:creationId xmlns:a16="http://schemas.microsoft.com/office/drawing/2014/main" xmlns="" id="{3EA90FAE-3040-421A-B5AF-2C8EBABEE3DF}"/>
              </a:ext>
            </a:extLst>
          </p:cNvPr>
          <p:cNvSpPr>
            <a:spLocks noEditPoints="1"/>
          </p:cNvSpPr>
          <p:nvPr/>
        </p:nvSpPr>
        <p:spPr bwMode="auto">
          <a:xfrm>
            <a:off x="9395146" y="1963128"/>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3" name="Freeform 90">
            <a:extLst>
              <a:ext uri="{FF2B5EF4-FFF2-40B4-BE49-F238E27FC236}">
                <a16:creationId xmlns:a16="http://schemas.microsoft.com/office/drawing/2014/main" xmlns="" id="{09DFCF22-286A-48AF-8E4F-BAB769DA86EC}"/>
              </a:ext>
            </a:extLst>
          </p:cNvPr>
          <p:cNvSpPr>
            <a:spLocks/>
          </p:cNvSpPr>
          <p:nvPr/>
        </p:nvSpPr>
        <p:spPr bwMode="auto">
          <a:xfrm>
            <a:off x="7542534" y="3023578"/>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4" name="Freeform 91">
            <a:extLst>
              <a:ext uri="{FF2B5EF4-FFF2-40B4-BE49-F238E27FC236}">
                <a16:creationId xmlns:a16="http://schemas.microsoft.com/office/drawing/2014/main" xmlns="" id="{30AA55E6-D7C0-4433-A408-6CD0A022D439}"/>
              </a:ext>
            </a:extLst>
          </p:cNvPr>
          <p:cNvSpPr>
            <a:spLocks/>
          </p:cNvSpPr>
          <p:nvPr/>
        </p:nvSpPr>
        <p:spPr bwMode="auto">
          <a:xfrm>
            <a:off x="7529834" y="3014053"/>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5" name="Freeform 92">
            <a:extLst>
              <a:ext uri="{FF2B5EF4-FFF2-40B4-BE49-F238E27FC236}">
                <a16:creationId xmlns:a16="http://schemas.microsoft.com/office/drawing/2014/main" xmlns="" id="{E3DBAF14-6FD4-4041-8BCF-DD55199CD6D1}"/>
              </a:ext>
            </a:extLst>
          </p:cNvPr>
          <p:cNvSpPr>
            <a:spLocks/>
          </p:cNvSpPr>
          <p:nvPr/>
        </p:nvSpPr>
        <p:spPr bwMode="auto">
          <a:xfrm>
            <a:off x="7571109" y="3071203"/>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6" name="Freeform 93">
            <a:extLst>
              <a:ext uri="{FF2B5EF4-FFF2-40B4-BE49-F238E27FC236}">
                <a16:creationId xmlns:a16="http://schemas.microsoft.com/office/drawing/2014/main" xmlns="" id="{6CC9D100-B412-490C-B9E1-34FBE507F27B}"/>
              </a:ext>
            </a:extLst>
          </p:cNvPr>
          <p:cNvSpPr>
            <a:spLocks noEditPoints="1"/>
          </p:cNvSpPr>
          <p:nvPr/>
        </p:nvSpPr>
        <p:spPr bwMode="auto">
          <a:xfrm>
            <a:off x="8903021" y="4674578"/>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7" name="Freeform 94">
            <a:extLst>
              <a:ext uri="{FF2B5EF4-FFF2-40B4-BE49-F238E27FC236}">
                <a16:creationId xmlns:a16="http://schemas.microsoft.com/office/drawing/2014/main" xmlns="" id="{95F5CACA-9FB1-4212-BB7E-CCA258C87150}"/>
              </a:ext>
            </a:extLst>
          </p:cNvPr>
          <p:cNvSpPr>
            <a:spLocks/>
          </p:cNvSpPr>
          <p:nvPr/>
        </p:nvSpPr>
        <p:spPr bwMode="auto">
          <a:xfrm>
            <a:off x="8637909" y="3095015"/>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8" name="Freeform 95">
            <a:extLst>
              <a:ext uri="{FF2B5EF4-FFF2-40B4-BE49-F238E27FC236}">
                <a16:creationId xmlns:a16="http://schemas.microsoft.com/office/drawing/2014/main" xmlns="" id="{B344854A-6348-4B7A-88AA-54BB1BD014EA}"/>
              </a:ext>
            </a:extLst>
          </p:cNvPr>
          <p:cNvSpPr>
            <a:spLocks/>
          </p:cNvSpPr>
          <p:nvPr/>
        </p:nvSpPr>
        <p:spPr bwMode="auto">
          <a:xfrm>
            <a:off x="8623621" y="2912453"/>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99" name="Freeform 96">
            <a:extLst>
              <a:ext uri="{FF2B5EF4-FFF2-40B4-BE49-F238E27FC236}">
                <a16:creationId xmlns:a16="http://schemas.microsoft.com/office/drawing/2014/main" xmlns="" id="{D580F7D3-1BF4-48EE-B302-3CF49D06B86D}"/>
              </a:ext>
            </a:extLst>
          </p:cNvPr>
          <p:cNvSpPr>
            <a:spLocks/>
          </p:cNvSpPr>
          <p:nvPr/>
        </p:nvSpPr>
        <p:spPr bwMode="auto">
          <a:xfrm>
            <a:off x="8664896" y="2944203"/>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00" name="Freeform 97">
            <a:extLst>
              <a:ext uri="{FF2B5EF4-FFF2-40B4-BE49-F238E27FC236}">
                <a16:creationId xmlns:a16="http://schemas.microsoft.com/office/drawing/2014/main" xmlns="" id="{9B67EBEE-ACC8-4165-BA34-DC1FB8DA5949}"/>
              </a:ext>
            </a:extLst>
          </p:cNvPr>
          <p:cNvSpPr>
            <a:spLocks/>
          </p:cNvSpPr>
          <p:nvPr/>
        </p:nvSpPr>
        <p:spPr bwMode="auto">
          <a:xfrm>
            <a:off x="8653784" y="3141053"/>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01" name="Freeform 98">
            <a:extLst>
              <a:ext uri="{FF2B5EF4-FFF2-40B4-BE49-F238E27FC236}">
                <a16:creationId xmlns:a16="http://schemas.microsoft.com/office/drawing/2014/main" xmlns="" id="{FD2A16A2-767B-40F2-8FA5-1F5DBF0F9F01}"/>
              </a:ext>
            </a:extLst>
          </p:cNvPr>
          <p:cNvSpPr>
            <a:spLocks noEditPoints="1"/>
          </p:cNvSpPr>
          <p:nvPr/>
        </p:nvSpPr>
        <p:spPr bwMode="auto">
          <a:xfrm>
            <a:off x="8602984" y="1532915"/>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1"/>
              </a:solidFill>
              <a:effectLst/>
              <a:uLnTx/>
              <a:uFillTx/>
            </a:endParaRPr>
          </a:p>
        </p:txBody>
      </p:sp>
      <p:sp>
        <p:nvSpPr>
          <p:cNvPr id="102" name="燕尾形 142">
            <a:extLst>
              <a:ext uri="{FF2B5EF4-FFF2-40B4-BE49-F238E27FC236}">
                <a16:creationId xmlns:a16="http://schemas.microsoft.com/office/drawing/2014/main" xmlns="" id="{DF008FF6-0D82-4D9B-995A-EE927C356CDD}"/>
              </a:ext>
            </a:extLst>
          </p:cNvPr>
          <p:cNvSpPr/>
          <p:nvPr/>
        </p:nvSpPr>
        <p:spPr>
          <a:xfrm rot="5400000">
            <a:off x="2533191" y="2023502"/>
            <a:ext cx="360040" cy="576064"/>
          </a:xfrm>
          <a:prstGeom prst="chevron">
            <a:avLst/>
          </a:pr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cxnSp>
        <p:nvCxnSpPr>
          <p:cNvPr id="103" name="直接连接符 102">
            <a:extLst>
              <a:ext uri="{FF2B5EF4-FFF2-40B4-BE49-F238E27FC236}">
                <a16:creationId xmlns:a16="http://schemas.microsoft.com/office/drawing/2014/main" xmlns="" id="{D55E62E8-B453-4FBC-8138-86B3D0A62CD2}"/>
              </a:ext>
            </a:extLst>
          </p:cNvPr>
          <p:cNvCxnSpPr/>
          <p:nvPr/>
        </p:nvCxnSpPr>
        <p:spPr>
          <a:xfrm>
            <a:off x="2713211" y="2599566"/>
            <a:ext cx="3636404" cy="0"/>
          </a:xfrm>
          <a:prstGeom prst="line">
            <a:avLst/>
          </a:prstGeom>
          <a:noFill/>
          <a:ln w="9525" cap="flat" cmpd="sng" algn="ctr">
            <a:solidFill>
              <a:schemeClr val="bg1"/>
            </a:solidFill>
            <a:prstDash val="solid"/>
            <a:headEnd type="oval" w="med" len="med"/>
            <a:tailEnd type="oval" w="med" len="med"/>
          </a:ln>
          <a:effectLst/>
        </p:spPr>
      </p:cxnSp>
      <p:sp>
        <p:nvSpPr>
          <p:cNvPr id="104" name="矩形 103">
            <a:extLst>
              <a:ext uri="{FF2B5EF4-FFF2-40B4-BE49-F238E27FC236}">
                <a16:creationId xmlns:a16="http://schemas.microsoft.com/office/drawing/2014/main" xmlns="" id="{D91E5837-AAFD-4400-81D3-C442338A38A0}"/>
              </a:ext>
            </a:extLst>
          </p:cNvPr>
          <p:cNvSpPr/>
          <p:nvPr/>
        </p:nvSpPr>
        <p:spPr>
          <a:xfrm>
            <a:off x="3050209" y="1503430"/>
            <a:ext cx="1107977" cy="369324"/>
          </a:xfrm>
          <a:prstGeom prst="rect">
            <a:avLst/>
          </a:prstGeom>
        </p:spPr>
        <p:txBody>
          <a:bodyPr wrap="none" lIns="91431" tIns="45716" rIns="91431" bIns="45716">
            <a:spAutoFit/>
          </a:bodyPr>
          <a:lstStyle/>
          <a:p>
            <a:pPr defTabSz="914400"/>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105" name="矩形 47">
            <a:extLst>
              <a:ext uri="{FF2B5EF4-FFF2-40B4-BE49-F238E27FC236}">
                <a16:creationId xmlns:a16="http://schemas.microsoft.com/office/drawing/2014/main" xmlns="" id="{D3C59B0B-1AA0-431D-8B27-EF1363CA6829}"/>
              </a:ext>
            </a:extLst>
          </p:cNvPr>
          <p:cNvSpPr>
            <a:spLocks noChangeArrowheads="1"/>
          </p:cNvSpPr>
          <p:nvPr/>
        </p:nvSpPr>
        <p:spPr bwMode="auto">
          <a:xfrm>
            <a:off x="3037247" y="1918168"/>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106" name="燕尾形 146">
            <a:extLst>
              <a:ext uri="{FF2B5EF4-FFF2-40B4-BE49-F238E27FC236}">
                <a16:creationId xmlns:a16="http://schemas.microsoft.com/office/drawing/2014/main" xmlns="" id="{200DA0EC-27EC-4BF6-9A0F-E204AC66F1B0}"/>
              </a:ext>
            </a:extLst>
          </p:cNvPr>
          <p:cNvSpPr/>
          <p:nvPr/>
        </p:nvSpPr>
        <p:spPr>
          <a:xfrm rot="5400000">
            <a:off x="2533191" y="3391654"/>
            <a:ext cx="360040" cy="576064"/>
          </a:xfrm>
          <a:prstGeom prst="chevron">
            <a:avLst/>
          </a:pr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cxnSp>
        <p:nvCxnSpPr>
          <p:cNvPr id="107" name="直接连接符 106">
            <a:extLst>
              <a:ext uri="{FF2B5EF4-FFF2-40B4-BE49-F238E27FC236}">
                <a16:creationId xmlns:a16="http://schemas.microsoft.com/office/drawing/2014/main" xmlns="" id="{5AF8F305-001A-405B-BBD0-C6DC5817CB72}"/>
              </a:ext>
            </a:extLst>
          </p:cNvPr>
          <p:cNvCxnSpPr/>
          <p:nvPr/>
        </p:nvCxnSpPr>
        <p:spPr>
          <a:xfrm>
            <a:off x="2713211" y="3967718"/>
            <a:ext cx="3636404" cy="0"/>
          </a:xfrm>
          <a:prstGeom prst="line">
            <a:avLst/>
          </a:prstGeom>
          <a:noFill/>
          <a:ln w="9525" cap="flat" cmpd="sng" algn="ctr">
            <a:solidFill>
              <a:schemeClr val="bg1"/>
            </a:solidFill>
            <a:prstDash val="solid"/>
            <a:headEnd type="oval" w="med" len="med"/>
            <a:tailEnd type="oval" w="med" len="med"/>
          </a:ln>
          <a:effectLst/>
        </p:spPr>
      </p:cxnSp>
      <p:sp>
        <p:nvSpPr>
          <p:cNvPr id="108" name="矩形 107">
            <a:extLst>
              <a:ext uri="{FF2B5EF4-FFF2-40B4-BE49-F238E27FC236}">
                <a16:creationId xmlns:a16="http://schemas.microsoft.com/office/drawing/2014/main" xmlns="" id="{7489DABA-8DB7-45E3-8B0C-87FA1B2107FE}"/>
              </a:ext>
            </a:extLst>
          </p:cNvPr>
          <p:cNvSpPr/>
          <p:nvPr/>
        </p:nvSpPr>
        <p:spPr>
          <a:xfrm>
            <a:off x="3050209" y="2871582"/>
            <a:ext cx="1107977" cy="369324"/>
          </a:xfrm>
          <a:prstGeom prst="rect">
            <a:avLst/>
          </a:prstGeom>
        </p:spPr>
        <p:txBody>
          <a:bodyPr wrap="none" lIns="91431" tIns="45716" rIns="91431" bIns="45716">
            <a:spAutoFit/>
          </a:bodyPr>
          <a:lstStyle/>
          <a:p>
            <a:pPr defTabSz="914400"/>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109" name="矩形 47">
            <a:extLst>
              <a:ext uri="{FF2B5EF4-FFF2-40B4-BE49-F238E27FC236}">
                <a16:creationId xmlns:a16="http://schemas.microsoft.com/office/drawing/2014/main" xmlns="" id="{ECC3FD1F-110B-4F3C-A881-187723D0E180}"/>
              </a:ext>
            </a:extLst>
          </p:cNvPr>
          <p:cNvSpPr>
            <a:spLocks noChangeArrowheads="1"/>
          </p:cNvSpPr>
          <p:nvPr/>
        </p:nvSpPr>
        <p:spPr bwMode="auto">
          <a:xfrm>
            <a:off x="3037247" y="328632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110" name="燕尾形 150">
            <a:extLst>
              <a:ext uri="{FF2B5EF4-FFF2-40B4-BE49-F238E27FC236}">
                <a16:creationId xmlns:a16="http://schemas.microsoft.com/office/drawing/2014/main" xmlns="" id="{0C43827A-50BE-490F-A60F-4DFB67C91C58}"/>
              </a:ext>
            </a:extLst>
          </p:cNvPr>
          <p:cNvSpPr/>
          <p:nvPr/>
        </p:nvSpPr>
        <p:spPr>
          <a:xfrm rot="5400000">
            <a:off x="2533191" y="4831814"/>
            <a:ext cx="360040" cy="576064"/>
          </a:xfrm>
          <a:prstGeom prst="chevron">
            <a:avLst/>
          </a:pr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cxnSp>
        <p:nvCxnSpPr>
          <p:cNvPr id="111" name="直接连接符 110">
            <a:extLst>
              <a:ext uri="{FF2B5EF4-FFF2-40B4-BE49-F238E27FC236}">
                <a16:creationId xmlns:a16="http://schemas.microsoft.com/office/drawing/2014/main" xmlns="" id="{3D6D025E-502B-4D72-A650-5E77064BD295}"/>
              </a:ext>
            </a:extLst>
          </p:cNvPr>
          <p:cNvCxnSpPr/>
          <p:nvPr/>
        </p:nvCxnSpPr>
        <p:spPr>
          <a:xfrm>
            <a:off x="2713211" y="5407878"/>
            <a:ext cx="3636404" cy="0"/>
          </a:xfrm>
          <a:prstGeom prst="line">
            <a:avLst/>
          </a:prstGeom>
          <a:noFill/>
          <a:ln w="9525" cap="flat" cmpd="sng" algn="ctr">
            <a:solidFill>
              <a:schemeClr val="bg1"/>
            </a:solidFill>
            <a:prstDash val="solid"/>
            <a:headEnd type="oval" w="med" len="med"/>
            <a:tailEnd type="oval" w="med" len="med"/>
          </a:ln>
          <a:effectLst/>
        </p:spPr>
      </p:cxnSp>
      <p:sp>
        <p:nvSpPr>
          <p:cNvPr id="112" name="矩形 111">
            <a:extLst>
              <a:ext uri="{FF2B5EF4-FFF2-40B4-BE49-F238E27FC236}">
                <a16:creationId xmlns:a16="http://schemas.microsoft.com/office/drawing/2014/main" xmlns="" id="{9D2AA095-2CCE-41A1-A541-60BA2174BBB2}"/>
              </a:ext>
            </a:extLst>
          </p:cNvPr>
          <p:cNvSpPr/>
          <p:nvPr/>
        </p:nvSpPr>
        <p:spPr>
          <a:xfrm>
            <a:off x="3050209" y="4311742"/>
            <a:ext cx="1107977" cy="369324"/>
          </a:xfrm>
          <a:prstGeom prst="rect">
            <a:avLst/>
          </a:prstGeom>
        </p:spPr>
        <p:txBody>
          <a:bodyPr wrap="none" lIns="91431" tIns="45716" rIns="91431" bIns="45716">
            <a:spAutoFit/>
          </a:bodyPr>
          <a:lstStyle/>
          <a:p>
            <a:pPr defTabSz="914400"/>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113" name="矩形 47">
            <a:extLst>
              <a:ext uri="{FF2B5EF4-FFF2-40B4-BE49-F238E27FC236}">
                <a16:creationId xmlns:a16="http://schemas.microsoft.com/office/drawing/2014/main" xmlns="" id="{DAEF18F3-16E3-41DF-901D-BB527B350CEC}"/>
              </a:ext>
            </a:extLst>
          </p:cNvPr>
          <p:cNvSpPr>
            <a:spLocks noChangeArrowheads="1"/>
          </p:cNvSpPr>
          <p:nvPr/>
        </p:nvSpPr>
        <p:spPr bwMode="auto">
          <a:xfrm>
            <a:off x="3037247" y="472648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114" name="文本框 113">
            <a:extLst>
              <a:ext uri="{FF2B5EF4-FFF2-40B4-BE49-F238E27FC236}">
                <a16:creationId xmlns:a16="http://schemas.microsoft.com/office/drawing/2014/main" xmlns="" id="{8FB5E4DD-8299-4743-9F39-F190980B3C7E}"/>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115" name="圆角矩形 1">
            <a:extLst>
              <a:ext uri="{FF2B5EF4-FFF2-40B4-BE49-F238E27FC236}">
                <a16:creationId xmlns:a16="http://schemas.microsoft.com/office/drawing/2014/main" xmlns="" id="{86020B98-A107-459C-B93E-F28CCF513FBC}"/>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9380574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1+#ppt_w/2"/>
                                          </p:val>
                                        </p:tav>
                                        <p:tav tm="100000">
                                          <p:val>
                                            <p:strVal val="#ppt_x"/>
                                          </p:val>
                                        </p:tav>
                                      </p:tavLst>
                                    </p:anim>
                                    <p:anim calcmode="lin" valueType="num">
                                      <p:cBhvr additive="base">
                                        <p:cTn id="39" dur="500" fill="hold"/>
                                        <p:tgtEl>
                                          <p:spTgt spid="9"/>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ppt_x"/>
                                          </p:val>
                                        </p:tav>
                                        <p:tav tm="100000">
                                          <p:val>
                                            <p:strVal val="#ppt_x"/>
                                          </p:val>
                                        </p:tav>
                                      </p:tavLst>
                                    </p:anim>
                                    <p:anim calcmode="lin" valueType="num">
                                      <p:cBhvr additive="base">
                                        <p:cTn id="43" dur="500" fill="hold"/>
                                        <p:tgtEl>
                                          <p:spTgt spid="1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ppt_x"/>
                                          </p:val>
                                        </p:tav>
                                        <p:tav tm="100000">
                                          <p:val>
                                            <p:strVal val="#ppt_x"/>
                                          </p:val>
                                        </p:tav>
                                      </p:tavLst>
                                    </p:anim>
                                    <p:anim calcmode="lin" valueType="num">
                                      <p:cBhvr additive="base">
                                        <p:cTn id="47" dur="500" fill="hold"/>
                                        <p:tgtEl>
                                          <p:spTgt spid="1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ppt_x"/>
                                          </p:val>
                                        </p:tav>
                                        <p:tav tm="100000">
                                          <p:val>
                                            <p:strVal val="#ppt_x"/>
                                          </p:val>
                                        </p:tav>
                                      </p:tavLst>
                                    </p:anim>
                                    <p:anim calcmode="lin" valueType="num">
                                      <p:cBhvr additive="base">
                                        <p:cTn id="55" dur="500" fill="hold"/>
                                        <p:tgtEl>
                                          <p:spTgt spid="13"/>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1+#ppt_w/2"/>
                                          </p:val>
                                        </p:tav>
                                        <p:tav tm="100000">
                                          <p:val>
                                            <p:strVal val="#ppt_x"/>
                                          </p:val>
                                        </p:tav>
                                      </p:tavLst>
                                    </p:anim>
                                    <p:anim calcmode="lin" valueType="num">
                                      <p:cBhvr additive="base">
                                        <p:cTn id="59" dur="500" fill="hold"/>
                                        <p:tgtEl>
                                          <p:spTgt spid="14"/>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1+#ppt_w/2"/>
                                          </p:val>
                                        </p:tav>
                                        <p:tav tm="100000">
                                          <p:val>
                                            <p:strVal val="#ppt_x"/>
                                          </p:val>
                                        </p:tav>
                                      </p:tavLst>
                                    </p:anim>
                                    <p:anim calcmode="lin" valueType="num">
                                      <p:cBhvr additive="base">
                                        <p:cTn id="63" dur="500" fill="hold"/>
                                        <p:tgtEl>
                                          <p:spTgt spid="21"/>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fill="hold"/>
                                        <p:tgtEl>
                                          <p:spTgt spid="22"/>
                                        </p:tgtEl>
                                        <p:attrNameLst>
                                          <p:attrName>ppt_x</p:attrName>
                                        </p:attrNameLst>
                                      </p:cBhvr>
                                      <p:tavLst>
                                        <p:tav tm="0">
                                          <p:val>
                                            <p:strVal val="#ppt_x"/>
                                          </p:val>
                                        </p:tav>
                                        <p:tav tm="100000">
                                          <p:val>
                                            <p:strVal val="#ppt_x"/>
                                          </p:val>
                                        </p:tav>
                                      </p:tavLst>
                                    </p:anim>
                                    <p:anim calcmode="lin" valueType="num">
                                      <p:cBhvr additive="base">
                                        <p:cTn id="67" dur="500" fill="hold"/>
                                        <p:tgtEl>
                                          <p:spTgt spid="22"/>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additive="base">
                                        <p:cTn id="70" dur="500" fill="hold"/>
                                        <p:tgtEl>
                                          <p:spTgt spid="23"/>
                                        </p:tgtEl>
                                        <p:attrNameLst>
                                          <p:attrName>ppt_x</p:attrName>
                                        </p:attrNameLst>
                                      </p:cBhvr>
                                      <p:tavLst>
                                        <p:tav tm="0">
                                          <p:val>
                                            <p:strVal val="#ppt_x"/>
                                          </p:val>
                                        </p:tav>
                                        <p:tav tm="100000">
                                          <p:val>
                                            <p:strVal val="#ppt_x"/>
                                          </p:val>
                                        </p:tav>
                                      </p:tavLst>
                                    </p:anim>
                                    <p:anim calcmode="lin" valueType="num">
                                      <p:cBhvr additive="base">
                                        <p:cTn id="71" dur="500" fill="hold"/>
                                        <p:tgtEl>
                                          <p:spTgt spid="23"/>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fill="hold"/>
                                        <p:tgtEl>
                                          <p:spTgt spid="24"/>
                                        </p:tgtEl>
                                        <p:attrNameLst>
                                          <p:attrName>ppt_x</p:attrName>
                                        </p:attrNameLst>
                                      </p:cBhvr>
                                      <p:tavLst>
                                        <p:tav tm="0">
                                          <p:val>
                                            <p:strVal val="#ppt_x"/>
                                          </p:val>
                                        </p:tav>
                                        <p:tav tm="100000">
                                          <p:val>
                                            <p:strVal val="#ppt_x"/>
                                          </p:val>
                                        </p:tav>
                                      </p:tavLst>
                                    </p:anim>
                                    <p:anim calcmode="lin" valueType="num">
                                      <p:cBhvr additive="base">
                                        <p:cTn id="75" dur="500" fill="hold"/>
                                        <p:tgtEl>
                                          <p:spTgt spid="24"/>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additive="base">
                                        <p:cTn id="78" dur="500" fill="hold"/>
                                        <p:tgtEl>
                                          <p:spTgt spid="25"/>
                                        </p:tgtEl>
                                        <p:attrNameLst>
                                          <p:attrName>ppt_x</p:attrName>
                                        </p:attrNameLst>
                                      </p:cBhvr>
                                      <p:tavLst>
                                        <p:tav tm="0">
                                          <p:val>
                                            <p:strVal val="#ppt_x"/>
                                          </p:val>
                                        </p:tav>
                                        <p:tav tm="100000">
                                          <p:val>
                                            <p:strVal val="#ppt_x"/>
                                          </p:val>
                                        </p:tav>
                                      </p:tavLst>
                                    </p:anim>
                                    <p:anim calcmode="lin" valueType="num">
                                      <p:cBhvr additive="base">
                                        <p:cTn id="79" dur="500" fill="hold"/>
                                        <p:tgtEl>
                                          <p:spTgt spid="25"/>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additive="base">
                                        <p:cTn id="82" dur="500" fill="hold"/>
                                        <p:tgtEl>
                                          <p:spTgt spid="26"/>
                                        </p:tgtEl>
                                        <p:attrNameLst>
                                          <p:attrName>ppt_x</p:attrName>
                                        </p:attrNameLst>
                                      </p:cBhvr>
                                      <p:tavLst>
                                        <p:tav tm="0">
                                          <p:val>
                                            <p:strVal val="#ppt_x"/>
                                          </p:val>
                                        </p:tav>
                                        <p:tav tm="100000">
                                          <p:val>
                                            <p:strVal val="#ppt_x"/>
                                          </p:val>
                                        </p:tav>
                                      </p:tavLst>
                                    </p:anim>
                                    <p:anim calcmode="lin" valueType="num">
                                      <p:cBhvr additive="base">
                                        <p:cTn id="83" dur="500" fill="hold"/>
                                        <p:tgtEl>
                                          <p:spTgt spid="2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 calcmode="lin" valueType="num">
                                      <p:cBhvr additive="base">
                                        <p:cTn id="86" dur="500" fill="hold"/>
                                        <p:tgtEl>
                                          <p:spTgt spid="27"/>
                                        </p:tgtEl>
                                        <p:attrNameLst>
                                          <p:attrName>ppt_x</p:attrName>
                                        </p:attrNameLst>
                                      </p:cBhvr>
                                      <p:tavLst>
                                        <p:tav tm="0">
                                          <p:val>
                                            <p:strVal val="#ppt_x"/>
                                          </p:val>
                                        </p:tav>
                                        <p:tav tm="100000">
                                          <p:val>
                                            <p:strVal val="#ppt_x"/>
                                          </p:val>
                                        </p:tav>
                                      </p:tavLst>
                                    </p:anim>
                                    <p:anim calcmode="lin" valueType="num">
                                      <p:cBhvr additive="base">
                                        <p:cTn id="87" dur="500" fill="hold"/>
                                        <p:tgtEl>
                                          <p:spTgt spid="27"/>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fill="hold"/>
                                        <p:tgtEl>
                                          <p:spTgt spid="28"/>
                                        </p:tgtEl>
                                        <p:attrNameLst>
                                          <p:attrName>ppt_x</p:attrName>
                                        </p:attrNameLst>
                                      </p:cBhvr>
                                      <p:tavLst>
                                        <p:tav tm="0">
                                          <p:val>
                                            <p:strVal val="#ppt_x"/>
                                          </p:val>
                                        </p:tav>
                                        <p:tav tm="100000">
                                          <p:val>
                                            <p:strVal val="#ppt_x"/>
                                          </p:val>
                                        </p:tav>
                                      </p:tavLst>
                                    </p:anim>
                                    <p:anim calcmode="lin" valueType="num">
                                      <p:cBhvr additive="base">
                                        <p:cTn id="91" dur="500" fill="hold"/>
                                        <p:tgtEl>
                                          <p:spTgt spid="28"/>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29"/>
                                        </p:tgtEl>
                                        <p:attrNameLst>
                                          <p:attrName>style.visibility</p:attrName>
                                        </p:attrNameLst>
                                      </p:cBhvr>
                                      <p:to>
                                        <p:strVal val="visible"/>
                                      </p:to>
                                    </p:set>
                                    <p:anim calcmode="lin" valueType="num">
                                      <p:cBhvr additive="base">
                                        <p:cTn id="94" dur="500" fill="hold"/>
                                        <p:tgtEl>
                                          <p:spTgt spid="29"/>
                                        </p:tgtEl>
                                        <p:attrNameLst>
                                          <p:attrName>ppt_x</p:attrName>
                                        </p:attrNameLst>
                                      </p:cBhvr>
                                      <p:tavLst>
                                        <p:tav tm="0">
                                          <p:val>
                                            <p:strVal val="#ppt_x"/>
                                          </p:val>
                                        </p:tav>
                                        <p:tav tm="100000">
                                          <p:val>
                                            <p:strVal val="#ppt_x"/>
                                          </p:val>
                                        </p:tav>
                                      </p:tavLst>
                                    </p:anim>
                                    <p:anim calcmode="lin" valueType="num">
                                      <p:cBhvr additive="base">
                                        <p:cTn id="95" dur="500" fill="hold"/>
                                        <p:tgtEl>
                                          <p:spTgt spid="29"/>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 calcmode="lin" valueType="num">
                                      <p:cBhvr additive="base">
                                        <p:cTn id="98" dur="500" fill="hold"/>
                                        <p:tgtEl>
                                          <p:spTgt spid="30"/>
                                        </p:tgtEl>
                                        <p:attrNameLst>
                                          <p:attrName>ppt_x</p:attrName>
                                        </p:attrNameLst>
                                      </p:cBhvr>
                                      <p:tavLst>
                                        <p:tav tm="0">
                                          <p:val>
                                            <p:strVal val="#ppt_x"/>
                                          </p:val>
                                        </p:tav>
                                        <p:tav tm="100000">
                                          <p:val>
                                            <p:strVal val="#ppt_x"/>
                                          </p:val>
                                        </p:tav>
                                      </p:tavLst>
                                    </p:anim>
                                    <p:anim calcmode="lin" valueType="num">
                                      <p:cBhvr additive="base">
                                        <p:cTn id="99" dur="500" fill="hold"/>
                                        <p:tgtEl>
                                          <p:spTgt spid="30"/>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31"/>
                                        </p:tgtEl>
                                        <p:attrNameLst>
                                          <p:attrName>style.visibility</p:attrName>
                                        </p:attrNameLst>
                                      </p:cBhvr>
                                      <p:to>
                                        <p:strVal val="visible"/>
                                      </p:to>
                                    </p:set>
                                    <p:anim calcmode="lin" valueType="num">
                                      <p:cBhvr additive="base">
                                        <p:cTn id="102" dur="500" fill="hold"/>
                                        <p:tgtEl>
                                          <p:spTgt spid="31"/>
                                        </p:tgtEl>
                                        <p:attrNameLst>
                                          <p:attrName>ppt_x</p:attrName>
                                        </p:attrNameLst>
                                      </p:cBhvr>
                                      <p:tavLst>
                                        <p:tav tm="0">
                                          <p:val>
                                            <p:strVal val="0-#ppt_w/2"/>
                                          </p:val>
                                        </p:tav>
                                        <p:tav tm="100000">
                                          <p:val>
                                            <p:strVal val="#ppt_x"/>
                                          </p:val>
                                        </p:tav>
                                      </p:tavLst>
                                    </p:anim>
                                    <p:anim calcmode="lin" valueType="num">
                                      <p:cBhvr additive="base">
                                        <p:cTn id="103" dur="500" fill="hold"/>
                                        <p:tgtEl>
                                          <p:spTgt spid="31"/>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32"/>
                                        </p:tgtEl>
                                        <p:attrNameLst>
                                          <p:attrName>style.visibility</p:attrName>
                                        </p:attrNameLst>
                                      </p:cBhvr>
                                      <p:to>
                                        <p:strVal val="visible"/>
                                      </p:to>
                                    </p:set>
                                    <p:anim calcmode="lin" valueType="num">
                                      <p:cBhvr additive="base">
                                        <p:cTn id="106" dur="500" fill="hold"/>
                                        <p:tgtEl>
                                          <p:spTgt spid="32"/>
                                        </p:tgtEl>
                                        <p:attrNameLst>
                                          <p:attrName>ppt_x</p:attrName>
                                        </p:attrNameLst>
                                      </p:cBhvr>
                                      <p:tavLst>
                                        <p:tav tm="0">
                                          <p:val>
                                            <p:strVal val="#ppt_x"/>
                                          </p:val>
                                        </p:tav>
                                        <p:tav tm="100000">
                                          <p:val>
                                            <p:strVal val="#ppt_x"/>
                                          </p:val>
                                        </p:tav>
                                      </p:tavLst>
                                    </p:anim>
                                    <p:anim calcmode="lin" valueType="num">
                                      <p:cBhvr additive="base">
                                        <p:cTn id="107" dur="500" fill="hold"/>
                                        <p:tgtEl>
                                          <p:spTgt spid="32"/>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33"/>
                                        </p:tgtEl>
                                        <p:attrNameLst>
                                          <p:attrName>style.visibility</p:attrName>
                                        </p:attrNameLst>
                                      </p:cBhvr>
                                      <p:to>
                                        <p:strVal val="visible"/>
                                      </p:to>
                                    </p:set>
                                    <p:anim calcmode="lin" valueType="num">
                                      <p:cBhvr additive="base">
                                        <p:cTn id="110" dur="500" fill="hold"/>
                                        <p:tgtEl>
                                          <p:spTgt spid="33"/>
                                        </p:tgtEl>
                                        <p:attrNameLst>
                                          <p:attrName>ppt_x</p:attrName>
                                        </p:attrNameLst>
                                      </p:cBhvr>
                                      <p:tavLst>
                                        <p:tav tm="0">
                                          <p:val>
                                            <p:strVal val="0-#ppt_w/2"/>
                                          </p:val>
                                        </p:tav>
                                        <p:tav tm="100000">
                                          <p:val>
                                            <p:strVal val="#ppt_x"/>
                                          </p:val>
                                        </p:tav>
                                      </p:tavLst>
                                    </p:anim>
                                    <p:anim calcmode="lin" valueType="num">
                                      <p:cBhvr additive="base">
                                        <p:cTn id="111" dur="500" fill="hold"/>
                                        <p:tgtEl>
                                          <p:spTgt spid="33"/>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34"/>
                                        </p:tgtEl>
                                        <p:attrNameLst>
                                          <p:attrName>style.visibility</p:attrName>
                                        </p:attrNameLst>
                                      </p:cBhvr>
                                      <p:to>
                                        <p:strVal val="visible"/>
                                      </p:to>
                                    </p:set>
                                    <p:anim calcmode="lin" valueType="num">
                                      <p:cBhvr additive="base">
                                        <p:cTn id="114" dur="500" fill="hold"/>
                                        <p:tgtEl>
                                          <p:spTgt spid="34"/>
                                        </p:tgtEl>
                                        <p:attrNameLst>
                                          <p:attrName>ppt_x</p:attrName>
                                        </p:attrNameLst>
                                      </p:cBhvr>
                                      <p:tavLst>
                                        <p:tav tm="0">
                                          <p:val>
                                            <p:strVal val="0-#ppt_w/2"/>
                                          </p:val>
                                        </p:tav>
                                        <p:tav tm="100000">
                                          <p:val>
                                            <p:strVal val="#ppt_x"/>
                                          </p:val>
                                        </p:tav>
                                      </p:tavLst>
                                    </p:anim>
                                    <p:anim calcmode="lin" valueType="num">
                                      <p:cBhvr additive="base">
                                        <p:cTn id="115" dur="500" fill="hold"/>
                                        <p:tgtEl>
                                          <p:spTgt spid="34"/>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43"/>
                                        </p:tgtEl>
                                        <p:attrNameLst>
                                          <p:attrName>style.visibility</p:attrName>
                                        </p:attrNameLst>
                                      </p:cBhvr>
                                      <p:to>
                                        <p:strVal val="visible"/>
                                      </p:to>
                                    </p:set>
                                    <p:anim calcmode="lin" valueType="num">
                                      <p:cBhvr additive="base">
                                        <p:cTn id="118" dur="500" fill="hold"/>
                                        <p:tgtEl>
                                          <p:spTgt spid="43"/>
                                        </p:tgtEl>
                                        <p:attrNameLst>
                                          <p:attrName>ppt_x</p:attrName>
                                        </p:attrNameLst>
                                      </p:cBhvr>
                                      <p:tavLst>
                                        <p:tav tm="0">
                                          <p:val>
                                            <p:strVal val="#ppt_x"/>
                                          </p:val>
                                        </p:tav>
                                        <p:tav tm="100000">
                                          <p:val>
                                            <p:strVal val="#ppt_x"/>
                                          </p:val>
                                        </p:tav>
                                      </p:tavLst>
                                    </p:anim>
                                    <p:anim calcmode="lin" valueType="num">
                                      <p:cBhvr additive="base">
                                        <p:cTn id="119" dur="500" fill="hold"/>
                                        <p:tgtEl>
                                          <p:spTgt spid="43"/>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44"/>
                                        </p:tgtEl>
                                        <p:attrNameLst>
                                          <p:attrName>style.visibility</p:attrName>
                                        </p:attrNameLst>
                                      </p:cBhvr>
                                      <p:to>
                                        <p:strVal val="visible"/>
                                      </p:to>
                                    </p:set>
                                    <p:anim calcmode="lin" valueType="num">
                                      <p:cBhvr additive="base">
                                        <p:cTn id="122" dur="500" fill="hold"/>
                                        <p:tgtEl>
                                          <p:spTgt spid="44"/>
                                        </p:tgtEl>
                                        <p:attrNameLst>
                                          <p:attrName>ppt_x</p:attrName>
                                        </p:attrNameLst>
                                      </p:cBhvr>
                                      <p:tavLst>
                                        <p:tav tm="0">
                                          <p:val>
                                            <p:strVal val="#ppt_x"/>
                                          </p:val>
                                        </p:tav>
                                        <p:tav tm="100000">
                                          <p:val>
                                            <p:strVal val="#ppt_x"/>
                                          </p:val>
                                        </p:tav>
                                      </p:tavLst>
                                    </p:anim>
                                    <p:anim calcmode="lin" valueType="num">
                                      <p:cBhvr additive="base">
                                        <p:cTn id="123" dur="500" fill="hold"/>
                                        <p:tgtEl>
                                          <p:spTgt spid="44"/>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45"/>
                                        </p:tgtEl>
                                        <p:attrNameLst>
                                          <p:attrName>style.visibility</p:attrName>
                                        </p:attrNameLst>
                                      </p:cBhvr>
                                      <p:to>
                                        <p:strVal val="visible"/>
                                      </p:to>
                                    </p:set>
                                    <p:anim calcmode="lin" valueType="num">
                                      <p:cBhvr additive="base">
                                        <p:cTn id="126" dur="500" fill="hold"/>
                                        <p:tgtEl>
                                          <p:spTgt spid="45"/>
                                        </p:tgtEl>
                                        <p:attrNameLst>
                                          <p:attrName>ppt_x</p:attrName>
                                        </p:attrNameLst>
                                      </p:cBhvr>
                                      <p:tavLst>
                                        <p:tav tm="0">
                                          <p:val>
                                            <p:strVal val="#ppt_x"/>
                                          </p:val>
                                        </p:tav>
                                        <p:tav tm="100000">
                                          <p:val>
                                            <p:strVal val="#ppt_x"/>
                                          </p:val>
                                        </p:tav>
                                      </p:tavLst>
                                    </p:anim>
                                    <p:anim calcmode="lin" valueType="num">
                                      <p:cBhvr additive="base">
                                        <p:cTn id="127" dur="500" fill="hold"/>
                                        <p:tgtEl>
                                          <p:spTgt spid="45"/>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46"/>
                                        </p:tgtEl>
                                        <p:attrNameLst>
                                          <p:attrName>style.visibility</p:attrName>
                                        </p:attrNameLst>
                                      </p:cBhvr>
                                      <p:to>
                                        <p:strVal val="visible"/>
                                      </p:to>
                                    </p:set>
                                    <p:anim calcmode="lin" valueType="num">
                                      <p:cBhvr additive="base">
                                        <p:cTn id="130" dur="500" fill="hold"/>
                                        <p:tgtEl>
                                          <p:spTgt spid="46"/>
                                        </p:tgtEl>
                                        <p:attrNameLst>
                                          <p:attrName>ppt_x</p:attrName>
                                        </p:attrNameLst>
                                      </p:cBhvr>
                                      <p:tavLst>
                                        <p:tav tm="0">
                                          <p:val>
                                            <p:strVal val="0-#ppt_w/2"/>
                                          </p:val>
                                        </p:tav>
                                        <p:tav tm="100000">
                                          <p:val>
                                            <p:strVal val="#ppt_x"/>
                                          </p:val>
                                        </p:tav>
                                      </p:tavLst>
                                    </p:anim>
                                    <p:anim calcmode="lin" valueType="num">
                                      <p:cBhvr additive="base">
                                        <p:cTn id="131" dur="500" fill="hold"/>
                                        <p:tgtEl>
                                          <p:spTgt spid="46"/>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47"/>
                                        </p:tgtEl>
                                        <p:attrNameLst>
                                          <p:attrName>style.visibility</p:attrName>
                                        </p:attrNameLst>
                                      </p:cBhvr>
                                      <p:to>
                                        <p:strVal val="visible"/>
                                      </p:to>
                                    </p:set>
                                    <p:anim calcmode="lin" valueType="num">
                                      <p:cBhvr additive="base">
                                        <p:cTn id="134" dur="500" fill="hold"/>
                                        <p:tgtEl>
                                          <p:spTgt spid="47"/>
                                        </p:tgtEl>
                                        <p:attrNameLst>
                                          <p:attrName>ppt_x</p:attrName>
                                        </p:attrNameLst>
                                      </p:cBhvr>
                                      <p:tavLst>
                                        <p:tav tm="0">
                                          <p:val>
                                            <p:strVal val="#ppt_x"/>
                                          </p:val>
                                        </p:tav>
                                        <p:tav tm="100000">
                                          <p:val>
                                            <p:strVal val="#ppt_x"/>
                                          </p:val>
                                        </p:tav>
                                      </p:tavLst>
                                    </p:anim>
                                    <p:anim calcmode="lin" valueType="num">
                                      <p:cBhvr additive="base">
                                        <p:cTn id="135" dur="500" fill="hold"/>
                                        <p:tgtEl>
                                          <p:spTgt spid="47"/>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48"/>
                                        </p:tgtEl>
                                        <p:attrNameLst>
                                          <p:attrName>style.visibility</p:attrName>
                                        </p:attrNameLst>
                                      </p:cBhvr>
                                      <p:to>
                                        <p:strVal val="visible"/>
                                      </p:to>
                                    </p:set>
                                    <p:anim calcmode="lin" valueType="num">
                                      <p:cBhvr additive="base">
                                        <p:cTn id="138" dur="500" fill="hold"/>
                                        <p:tgtEl>
                                          <p:spTgt spid="48"/>
                                        </p:tgtEl>
                                        <p:attrNameLst>
                                          <p:attrName>ppt_x</p:attrName>
                                        </p:attrNameLst>
                                      </p:cBhvr>
                                      <p:tavLst>
                                        <p:tav tm="0">
                                          <p:val>
                                            <p:strVal val="0-#ppt_w/2"/>
                                          </p:val>
                                        </p:tav>
                                        <p:tav tm="100000">
                                          <p:val>
                                            <p:strVal val="#ppt_x"/>
                                          </p:val>
                                        </p:tav>
                                      </p:tavLst>
                                    </p:anim>
                                    <p:anim calcmode="lin" valueType="num">
                                      <p:cBhvr additive="base">
                                        <p:cTn id="139" dur="500" fill="hold"/>
                                        <p:tgtEl>
                                          <p:spTgt spid="48"/>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49"/>
                                        </p:tgtEl>
                                        <p:attrNameLst>
                                          <p:attrName>style.visibility</p:attrName>
                                        </p:attrNameLst>
                                      </p:cBhvr>
                                      <p:to>
                                        <p:strVal val="visible"/>
                                      </p:to>
                                    </p:set>
                                    <p:anim calcmode="lin" valueType="num">
                                      <p:cBhvr additive="base">
                                        <p:cTn id="142" dur="500" fill="hold"/>
                                        <p:tgtEl>
                                          <p:spTgt spid="49"/>
                                        </p:tgtEl>
                                        <p:attrNameLst>
                                          <p:attrName>ppt_x</p:attrName>
                                        </p:attrNameLst>
                                      </p:cBhvr>
                                      <p:tavLst>
                                        <p:tav tm="0">
                                          <p:val>
                                            <p:strVal val="#ppt_x"/>
                                          </p:val>
                                        </p:tav>
                                        <p:tav tm="100000">
                                          <p:val>
                                            <p:strVal val="#ppt_x"/>
                                          </p:val>
                                        </p:tav>
                                      </p:tavLst>
                                    </p:anim>
                                    <p:anim calcmode="lin" valueType="num">
                                      <p:cBhvr additive="base">
                                        <p:cTn id="143" dur="500" fill="hold"/>
                                        <p:tgtEl>
                                          <p:spTgt spid="49"/>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50"/>
                                        </p:tgtEl>
                                        <p:attrNameLst>
                                          <p:attrName>style.visibility</p:attrName>
                                        </p:attrNameLst>
                                      </p:cBhvr>
                                      <p:to>
                                        <p:strVal val="visible"/>
                                      </p:to>
                                    </p:set>
                                    <p:anim calcmode="lin" valueType="num">
                                      <p:cBhvr additive="base">
                                        <p:cTn id="146" dur="500" fill="hold"/>
                                        <p:tgtEl>
                                          <p:spTgt spid="50"/>
                                        </p:tgtEl>
                                        <p:attrNameLst>
                                          <p:attrName>ppt_x</p:attrName>
                                        </p:attrNameLst>
                                      </p:cBhvr>
                                      <p:tavLst>
                                        <p:tav tm="0">
                                          <p:val>
                                            <p:strVal val="#ppt_x"/>
                                          </p:val>
                                        </p:tav>
                                        <p:tav tm="100000">
                                          <p:val>
                                            <p:strVal val="#ppt_x"/>
                                          </p:val>
                                        </p:tav>
                                      </p:tavLst>
                                    </p:anim>
                                    <p:anim calcmode="lin" valueType="num">
                                      <p:cBhvr additive="base">
                                        <p:cTn id="147" dur="500" fill="hold"/>
                                        <p:tgtEl>
                                          <p:spTgt spid="50"/>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51"/>
                                        </p:tgtEl>
                                        <p:attrNameLst>
                                          <p:attrName>style.visibility</p:attrName>
                                        </p:attrNameLst>
                                      </p:cBhvr>
                                      <p:to>
                                        <p:strVal val="visible"/>
                                      </p:to>
                                    </p:set>
                                    <p:anim calcmode="lin" valueType="num">
                                      <p:cBhvr additive="base">
                                        <p:cTn id="150" dur="500" fill="hold"/>
                                        <p:tgtEl>
                                          <p:spTgt spid="51"/>
                                        </p:tgtEl>
                                        <p:attrNameLst>
                                          <p:attrName>ppt_x</p:attrName>
                                        </p:attrNameLst>
                                      </p:cBhvr>
                                      <p:tavLst>
                                        <p:tav tm="0">
                                          <p:val>
                                            <p:strVal val="#ppt_x"/>
                                          </p:val>
                                        </p:tav>
                                        <p:tav tm="100000">
                                          <p:val>
                                            <p:strVal val="#ppt_x"/>
                                          </p:val>
                                        </p:tav>
                                      </p:tavLst>
                                    </p:anim>
                                    <p:anim calcmode="lin" valueType="num">
                                      <p:cBhvr additive="base">
                                        <p:cTn id="151" dur="500" fill="hold"/>
                                        <p:tgtEl>
                                          <p:spTgt spid="51"/>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52"/>
                                        </p:tgtEl>
                                        <p:attrNameLst>
                                          <p:attrName>style.visibility</p:attrName>
                                        </p:attrNameLst>
                                      </p:cBhvr>
                                      <p:to>
                                        <p:strVal val="visible"/>
                                      </p:to>
                                    </p:set>
                                    <p:anim calcmode="lin" valueType="num">
                                      <p:cBhvr additive="base">
                                        <p:cTn id="154" dur="500" fill="hold"/>
                                        <p:tgtEl>
                                          <p:spTgt spid="52"/>
                                        </p:tgtEl>
                                        <p:attrNameLst>
                                          <p:attrName>ppt_x</p:attrName>
                                        </p:attrNameLst>
                                      </p:cBhvr>
                                      <p:tavLst>
                                        <p:tav tm="0">
                                          <p:val>
                                            <p:strVal val="0-#ppt_w/2"/>
                                          </p:val>
                                        </p:tav>
                                        <p:tav tm="100000">
                                          <p:val>
                                            <p:strVal val="#ppt_x"/>
                                          </p:val>
                                        </p:tav>
                                      </p:tavLst>
                                    </p:anim>
                                    <p:anim calcmode="lin" valueType="num">
                                      <p:cBhvr additive="base">
                                        <p:cTn id="155" dur="500" fill="hold"/>
                                        <p:tgtEl>
                                          <p:spTgt spid="52"/>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55"/>
                                        </p:tgtEl>
                                        <p:attrNameLst>
                                          <p:attrName>style.visibility</p:attrName>
                                        </p:attrNameLst>
                                      </p:cBhvr>
                                      <p:to>
                                        <p:strVal val="visible"/>
                                      </p:to>
                                    </p:set>
                                    <p:anim calcmode="lin" valueType="num">
                                      <p:cBhvr additive="base">
                                        <p:cTn id="158" dur="500" fill="hold"/>
                                        <p:tgtEl>
                                          <p:spTgt spid="55"/>
                                        </p:tgtEl>
                                        <p:attrNameLst>
                                          <p:attrName>ppt_x</p:attrName>
                                        </p:attrNameLst>
                                      </p:cBhvr>
                                      <p:tavLst>
                                        <p:tav tm="0">
                                          <p:val>
                                            <p:strVal val="#ppt_x"/>
                                          </p:val>
                                        </p:tav>
                                        <p:tav tm="100000">
                                          <p:val>
                                            <p:strVal val="#ppt_x"/>
                                          </p:val>
                                        </p:tav>
                                      </p:tavLst>
                                    </p:anim>
                                    <p:anim calcmode="lin" valueType="num">
                                      <p:cBhvr additive="base">
                                        <p:cTn id="159" dur="500" fill="hold"/>
                                        <p:tgtEl>
                                          <p:spTgt spid="55"/>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56"/>
                                        </p:tgtEl>
                                        <p:attrNameLst>
                                          <p:attrName>style.visibility</p:attrName>
                                        </p:attrNameLst>
                                      </p:cBhvr>
                                      <p:to>
                                        <p:strVal val="visible"/>
                                      </p:to>
                                    </p:set>
                                    <p:anim calcmode="lin" valueType="num">
                                      <p:cBhvr additive="base">
                                        <p:cTn id="162" dur="500" fill="hold"/>
                                        <p:tgtEl>
                                          <p:spTgt spid="56"/>
                                        </p:tgtEl>
                                        <p:attrNameLst>
                                          <p:attrName>ppt_x</p:attrName>
                                        </p:attrNameLst>
                                      </p:cBhvr>
                                      <p:tavLst>
                                        <p:tav tm="0">
                                          <p:val>
                                            <p:strVal val="#ppt_x"/>
                                          </p:val>
                                        </p:tav>
                                        <p:tav tm="100000">
                                          <p:val>
                                            <p:strVal val="#ppt_x"/>
                                          </p:val>
                                        </p:tav>
                                      </p:tavLst>
                                    </p:anim>
                                    <p:anim calcmode="lin" valueType="num">
                                      <p:cBhvr additive="base">
                                        <p:cTn id="163" dur="500" fill="hold"/>
                                        <p:tgtEl>
                                          <p:spTgt spid="56"/>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57"/>
                                        </p:tgtEl>
                                        <p:attrNameLst>
                                          <p:attrName>style.visibility</p:attrName>
                                        </p:attrNameLst>
                                      </p:cBhvr>
                                      <p:to>
                                        <p:strVal val="visible"/>
                                      </p:to>
                                    </p:set>
                                    <p:anim calcmode="lin" valueType="num">
                                      <p:cBhvr additive="base">
                                        <p:cTn id="166" dur="500" fill="hold"/>
                                        <p:tgtEl>
                                          <p:spTgt spid="57"/>
                                        </p:tgtEl>
                                        <p:attrNameLst>
                                          <p:attrName>ppt_x</p:attrName>
                                        </p:attrNameLst>
                                      </p:cBhvr>
                                      <p:tavLst>
                                        <p:tav tm="0">
                                          <p:val>
                                            <p:strVal val="#ppt_x"/>
                                          </p:val>
                                        </p:tav>
                                        <p:tav tm="100000">
                                          <p:val>
                                            <p:strVal val="#ppt_x"/>
                                          </p:val>
                                        </p:tav>
                                      </p:tavLst>
                                    </p:anim>
                                    <p:anim calcmode="lin" valueType="num">
                                      <p:cBhvr additive="base">
                                        <p:cTn id="167" dur="500" fill="hold"/>
                                        <p:tgtEl>
                                          <p:spTgt spid="57"/>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58"/>
                                        </p:tgtEl>
                                        <p:attrNameLst>
                                          <p:attrName>style.visibility</p:attrName>
                                        </p:attrNameLst>
                                      </p:cBhvr>
                                      <p:to>
                                        <p:strVal val="visible"/>
                                      </p:to>
                                    </p:set>
                                    <p:anim calcmode="lin" valueType="num">
                                      <p:cBhvr additive="base">
                                        <p:cTn id="170" dur="500" fill="hold"/>
                                        <p:tgtEl>
                                          <p:spTgt spid="58"/>
                                        </p:tgtEl>
                                        <p:attrNameLst>
                                          <p:attrName>ppt_x</p:attrName>
                                        </p:attrNameLst>
                                      </p:cBhvr>
                                      <p:tavLst>
                                        <p:tav tm="0">
                                          <p:val>
                                            <p:strVal val="#ppt_x"/>
                                          </p:val>
                                        </p:tav>
                                        <p:tav tm="100000">
                                          <p:val>
                                            <p:strVal val="#ppt_x"/>
                                          </p:val>
                                        </p:tav>
                                      </p:tavLst>
                                    </p:anim>
                                    <p:anim calcmode="lin" valueType="num">
                                      <p:cBhvr additive="base">
                                        <p:cTn id="171" dur="500" fill="hold"/>
                                        <p:tgtEl>
                                          <p:spTgt spid="58"/>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59"/>
                                        </p:tgtEl>
                                        <p:attrNameLst>
                                          <p:attrName>style.visibility</p:attrName>
                                        </p:attrNameLst>
                                      </p:cBhvr>
                                      <p:to>
                                        <p:strVal val="visible"/>
                                      </p:to>
                                    </p:set>
                                    <p:anim calcmode="lin" valueType="num">
                                      <p:cBhvr additive="base">
                                        <p:cTn id="174" dur="500" fill="hold"/>
                                        <p:tgtEl>
                                          <p:spTgt spid="59"/>
                                        </p:tgtEl>
                                        <p:attrNameLst>
                                          <p:attrName>ppt_x</p:attrName>
                                        </p:attrNameLst>
                                      </p:cBhvr>
                                      <p:tavLst>
                                        <p:tav tm="0">
                                          <p:val>
                                            <p:strVal val="#ppt_x"/>
                                          </p:val>
                                        </p:tav>
                                        <p:tav tm="100000">
                                          <p:val>
                                            <p:strVal val="#ppt_x"/>
                                          </p:val>
                                        </p:tav>
                                      </p:tavLst>
                                    </p:anim>
                                    <p:anim calcmode="lin" valueType="num">
                                      <p:cBhvr additive="base">
                                        <p:cTn id="175" dur="500" fill="hold"/>
                                        <p:tgtEl>
                                          <p:spTgt spid="59"/>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60"/>
                                        </p:tgtEl>
                                        <p:attrNameLst>
                                          <p:attrName>style.visibility</p:attrName>
                                        </p:attrNameLst>
                                      </p:cBhvr>
                                      <p:to>
                                        <p:strVal val="visible"/>
                                      </p:to>
                                    </p:set>
                                    <p:anim calcmode="lin" valueType="num">
                                      <p:cBhvr additive="base">
                                        <p:cTn id="178" dur="500" fill="hold"/>
                                        <p:tgtEl>
                                          <p:spTgt spid="60"/>
                                        </p:tgtEl>
                                        <p:attrNameLst>
                                          <p:attrName>ppt_x</p:attrName>
                                        </p:attrNameLst>
                                      </p:cBhvr>
                                      <p:tavLst>
                                        <p:tav tm="0">
                                          <p:val>
                                            <p:strVal val="0-#ppt_w/2"/>
                                          </p:val>
                                        </p:tav>
                                        <p:tav tm="100000">
                                          <p:val>
                                            <p:strVal val="#ppt_x"/>
                                          </p:val>
                                        </p:tav>
                                      </p:tavLst>
                                    </p:anim>
                                    <p:anim calcmode="lin" valueType="num">
                                      <p:cBhvr additive="base">
                                        <p:cTn id="179" dur="500" fill="hold"/>
                                        <p:tgtEl>
                                          <p:spTgt spid="60"/>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61"/>
                                        </p:tgtEl>
                                        <p:attrNameLst>
                                          <p:attrName>style.visibility</p:attrName>
                                        </p:attrNameLst>
                                      </p:cBhvr>
                                      <p:to>
                                        <p:strVal val="visible"/>
                                      </p:to>
                                    </p:set>
                                    <p:anim calcmode="lin" valueType="num">
                                      <p:cBhvr additive="base">
                                        <p:cTn id="182" dur="500" fill="hold"/>
                                        <p:tgtEl>
                                          <p:spTgt spid="61"/>
                                        </p:tgtEl>
                                        <p:attrNameLst>
                                          <p:attrName>ppt_x</p:attrName>
                                        </p:attrNameLst>
                                      </p:cBhvr>
                                      <p:tavLst>
                                        <p:tav tm="0">
                                          <p:val>
                                            <p:strVal val="#ppt_x"/>
                                          </p:val>
                                        </p:tav>
                                        <p:tav tm="100000">
                                          <p:val>
                                            <p:strVal val="#ppt_x"/>
                                          </p:val>
                                        </p:tav>
                                      </p:tavLst>
                                    </p:anim>
                                    <p:anim calcmode="lin" valueType="num">
                                      <p:cBhvr additive="base">
                                        <p:cTn id="183" dur="500" fill="hold"/>
                                        <p:tgtEl>
                                          <p:spTgt spid="61"/>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62"/>
                                        </p:tgtEl>
                                        <p:attrNameLst>
                                          <p:attrName>style.visibility</p:attrName>
                                        </p:attrNameLst>
                                      </p:cBhvr>
                                      <p:to>
                                        <p:strVal val="visible"/>
                                      </p:to>
                                    </p:set>
                                    <p:anim calcmode="lin" valueType="num">
                                      <p:cBhvr additive="base">
                                        <p:cTn id="186" dur="500" fill="hold"/>
                                        <p:tgtEl>
                                          <p:spTgt spid="62"/>
                                        </p:tgtEl>
                                        <p:attrNameLst>
                                          <p:attrName>ppt_x</p:attrName>
                                        </p:attrNameLst>
                                      </p:cBhvr>
                                      <p:tavLst>
                                        <p:tav tm="0">
                                          <p:val>
                                            <p:strVal val="#ppt_x"/>
                                          </p:val>
                                        </p:tav>
                                        <p:tav tm="100000">
                                          <p:val>
                                            <p:strVal val="#ppt_x"/>
                                          </p:val>
                                        </p:tav>
                                      </p:tavLst>
                                    </p:anim>
                                    <p:anim calcmode="lin" valueType="num">
                                      <p:cBhvr additive="base">
                                        <p:cTn id="187" dur="500" fill="hold"/>
                                        <p:tgtEl>
                                          <p:spTgt spid="62"/>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63"/>
                                        </p:tgtEl>
                                        <p:attrNameLst>
                                          <p:attrName>style.visibility</p:attrName>
                                        </p:attrNameLst>
                                      </p:cBhvr>
                                      <p:to>
                                        <p:strVal val="visible"/>
                                      </p:to>
                                    </p:set>
                                    <p:anim calcmode="lin" valueType="num">
                                      <p:cBhvr additive="base">
                                        <p:cTn id="190" dur="500" fill="hold"/>
                                        <p:tgtEl>
                                          <p:spTgt spid="63"/>
                                        </p:tgtEl>
                                        <p:attrNameLst>
                                          <p:attrName>ppt_x</p:attrName>
                                        </p:attrNameLst>
                                      </p:cBhvr>
                                      <p:tavLst>
                                        <p:tav tm="0">
                                          <p:val>
                                            <p:strVal val="#ppt_x"/>
                                          </p:val>
                                        </p:tav>
                                        <p:tav tm="100000">
                                          <p:val>
                                            <p:strVal val="#ppt_x"/>
                                          </p:val>
                                        </p:tav>
                                      </p:tavLst>
                                    </p:anim>
                                    <p:anim calcmode="lin" valueType="num">
                                      <p:cBhvr additive="base">
                                        <p:cTn id="191" dur="500" fill="hold"/>
                                        <p:tgtEl>
                                          <p:spTgt spid="63"/>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64"/>
                                        </p:tgtEl>
                                        <p:attrNameLst>
                                          <p:attrName>style.visibility</p:attrName>
                                        </p:attrNameLst>
                                      </p:cBhvr>
                                      <p:to>
                                        <p:strVal val="visible"/>
                                      </p:to>
                                    </p:set>
                                    <p:anim calcmode="lin" valueType="num">
                                      <p:cBhvr additive="base">
                                        <p:cTn id="194" dur="500" fill="hold"/>
                                        <p:tgtEl>
                                          <p:spTgt spid="64"/>
                                        </p:tgtEl>
                                        <p:attrNameLst>
                                          <p:attrName>ppt_x</p:attrName>
                                        </p:attrNameLst>
                                      </p:cBhvr>
                                      <p:tavLst>
                                        <p:tav tm="0">
                                          <p:val>
                                            <p:strVal val="#ppt_x"/>
                                          </p:val>
                                        </p:tav>
                                        <p:tav tm="100000">
                                          <p:val>
                                            <p:strVal val="#ppt_x"/>
                                          </p:val>
                                        </p:tav>
                                      </p:tavLst>
                                    </p:anim>
                                    <p:anim calcmode="lin" valueType="num">
                                      <p:cBhvr additive="base">
                                        <p:cTn id="195" dur="500" fill="hold"/>
                                        <p:tgtEl>
                                          <p:spTgt spid="64"/>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65"/>
                                        </p:tgtEl>
                                        <p:attrNameLst>
                                          <p:attrName>style.visibility</p:attrName>
                                        </p:attrNameLst>
                                      </p:cBhvr>
                                      <p:to>
                                        <p:strVal val="visible"/>
                                      </p:to>
                                    </p:set>
                                    <p:anim calcmode="lin" valueType="num">
                                      <p:cBhvr additive="base">
                                        <p:cTn id="198" dur="500" fill="hold"/>
                                        <p:tgtEl>
                                          <p:spTgt spid="65"/>
                                        </p:tgtEl>
                                        <p:attrNameLst>
                                          <p:attrName>ppt_x</p:attrName>
                                        </p:attrNameLst>
                                      </p:cBhvr>
                                      <p:tavLst>
                                        <p:tav tm="0">
                                          <p:val>
                                            <p:strVal val="#ppt_x"/>
                                          </p:val>
                                        </p:tav>
                                        <p:tav tm="100000">
                                          <p:val>
                                            <p:strVal val="#ppt_x"/>
                                          </p:val>
                                        </p:tav>
                                      </p:tavLst>
                                    </p:anim>
                                    <p:anim calcmode="lin" valueType="num">
                                      <p:cBhvr additive="base">
                                        <p:cTn id="199" dur="500" fill="hold"/>
                                        <p:tgtEl>
                                          <p:spTgt spid="65"/>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66"/>
                                        </p:tgtEl>
                                        <p:attrNameLst>
                                          <p:attrName>style.visibility</p:attrName>
                                        </p:attrNameLst>
                                      </p:cBhvr>
                                      <p:to>
                                        <p:strVal val="visible"/>
                                      </p:to>
                                    </p:set>
                                    <p:anim calcmode="lin" valueType="num">
                                      <p:cBhvr additive="base">
                                        <p:cTn id="202" dur="500" fill="hold"/>
                                        <p:tgtEl>
                                          <p:spTgt spid="66"/>
                                        </p:tgtEl>
                                        <p:attrNameLst>
                                          <p:attrName>ppt_x</p:attrName>
                                        </p:attrNameLst>
                                      </p:cBhvr>
                                      <p:tavLst>
                                        <p:tav tm="0">
                                          <p:val>
                                            <p:strVal val="#ppt_x"/>
                                          </p:val>
                                        </p:tav>
                                        <p:tav tm="100000">
                                          <p:val>
                                            <p:strVal val="#ppt_x"/>
                                          </p:val>
                                        </p:tav>
                                      </p:tavLst>
                                    </p:anim>
                                    <p:anim calcmode="lin" valueType="num">
                                      <p:cBhvr additive="base">
                                        <p:cTn id="203" dur="500" fill="hold"/>
                                        <p:tgtEl>
                                          <p:spTgt spid="66"/>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67"/>
                                        </p:tgtEl>
                                        <p:attrNameLst>
                                          <p:attrName>style.visibility</p:attrName>
                                        </p:attrNameLst>
                                      </p:cBhvr>
                                      <p:to>
                                        <p:strVal val="visible"/>
                                      </p:to>
                                    </p:set>
                                    <p:anim calcmode="lin" valueType="num">
                                      <p:cBhvr additive="base">
                                        <p:cTn id="206" dur="500" fill="hold"/>
                                        <p:tgtEl>
                                          <p:spTgt spid="67"/>
                                        </p:tgtEl>
                                        <p:attrNameLst>
                                          <p:attrName>ppt_x</p:attrName>
                                        </p:attrNameLst>
                                      </p:cBhvr>
                                      <p:tavLst>
                                        <p:tav tm="0">
                                          <p:val>
                                            <p:strVal val="#ppt_x"/>
                                          </p:val>
                                        </p:tav>
                                        <p:tav tm="100000">
                                          <p:val>
                                            <p:strVal val="#ppt_x"/>
                                          </p:val>
                                        </p:tav>
                                      </p:tavLst>
                                    </p:anim>
                                    <p:anim calcmode="lin" valueType="num">
                                      <p:cBhvr additive="base">
                                        <p:cTn id="207" dur="500" fill="hold"/>
                                        <p:tgtEl>
                                          <p:spTgt spid="67"/>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68"/>
                                        </p:tgtEl>
                                        <p:attrNameLst>
                                          <p:attrName>style.visibility</p:attrName>
                                        </p:attrNameLst>
                                      </p:cBhvr>
                                      <p:to>
                                        <p:strVal val="visible"/>
                                      </p:to>
                                    </p:set>
                                    <p:anim calcmode="lin" valueType="num">
                                      <p:cBhvr additive="base">
                                        <p:cTn id="210" dur="500" fill="hold"/>
                                        <p:tgtEl>
                                          <p:spTgt spid="68"/>
                                        </p:tgtEl>
                                        <p:attrNameLst>
                                          <p:attrName>ppt_x</p:attrName>
                                        </p:attrNameLst>
                                      </p:cBhvr>
                                      <p:tavLst>
                                        <p:tav tm="0">
                                          <p:val>
                                            <p:strVal val="#ppt_x"/>
                                          </p:val>
                                        </p:tav>
                                        <p:tav tm="100000">
                                          <p:val>
                                            <p:strVal val="#ppt_x"/>
                                          </p:val>
                                        </p:tav>
                                      </p:tavLst>
                                    </p:anim>
                                    <p:anim calcmode="lin" valueType="num">
                                      <p:cBhvr additive="base">
                                        <p:cTn id="211" dur="500" fill="hold"/>
                                        <p:tgtEl>
                                          <p:spTgt spid="68"/>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69"/>
                                        </p:tgtEl>
                                        <p:attrNameLst>
                                          <p:attrName>style.visibility</p:attrName>
                                        </p:attrNameLst>
                                      </p:cBhvr>
                                      <p:to>
                                        <p:strVal val="visible"/>
                                      </p:to>
                                    </p:set>
                                    <p:anim calcmode="lin" valueType="num">
                                      <p:cBhvr additive="base">
                                        <p:cTn id="214" dur="500" fill="hold"/>
                                        <p:tgtEl>
                                          <p:spTgt spid="69"/>
                                        </p:tgtEl>
                                        <p:attrNameLst>
                                          <p:attrName>ppt_x</p:attrName>
                                        </p:attrNameLst>
                                      </p:cBhvr>
                                      <p:tavLst>
                                        <p:tav tm="0">
                                          <p:val>
                                            <p:strVal val="#ppt_x"/>
                                          </p:val>
                                        </p:tav>
                                        <p:tav tm="100000">
                                          <p:val>
                                            <p:strVal val="#ppt_x"/>
                                          </p:val>
                                        </p:tav>
                                      </p:tavLst>
                                    </p:anim>
                                    <p:anim calcmode="lin" valueType="num">
                                      <p:cBhvr additive="base">
                                        <p:cTn id="215" dur="500" fill="hold"/>
                                        <p:tgtEl>
                                          <p:spTgt spid="69"/>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70"/>
                                        </p:tgtEl>
                                        <p:attrNameLst>
                                          <p:attrName>style.visibility</p:attrName>
                                        </p:attrNameLst>
                                      </p:cBhvr>
                                      <p:to>
                                        <p:strVal val="visible"/>
                                      </p:to>
                                    </p:set>
                                    <p:anim calcmode="lin" valueType="num">
                                      <p:cBhvr additive="base">
                                        <p:cTn id="218" dur="500" fill="hold"/>
                                        <p:tgtEl>
                                          <p:spTgt spid="70"/>
                                        </p:tgtEl>
                                        <p:attrNameLst>
                                          <p:attrName>ppt_x</p:attrName>
                                        </p:attrNameLst>
                                      </p:cBhvr>
                                      <p:tavLst>
                                        <p:tav tm="0">
                                          <p:val>
                                            <p:strVal val="#ppt_x"/>
                                          </p:val>
                                        </p:tav>
                                        <p:tav tm="100000">
                                          <p:val>
                                            <p:strVal val="#ppt_x"/>
                                          </p:val>
                                        </p:tav>
                                      </p:tavLst>
                                    </p:anim>
                                    <p:anim calcmode="lin" valueType="num">
                                      <p:cBhvr additive="base">
                                        <p:cTn id="219" dur="500" fill="hold"/>
                                        <p:tgtEl>
                                          <p:spTgt spid="70"/>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71"/>
                                        </p:tgtEl>
                                        <p:attrNameLst>
                                          <p:attrName>style.visibility</p:attrName>
                                        </p:attrNameLst>
                                      </p:cBhvr>
                                      <p:to>
                                        <p:strVal val="visible"/>
                                      </p:to>
                                    </p:set>
                                    <p:anim calcmode="lin" valueType="num">
                                      <p:cBhvr additive="base">
                                        <p:cTn id="222" dur="500" fill="hold"/>
                                        <p:tgtEl>
                                          <p:spTgt spid="71"/>
                                        </p:tgtEl>
                                        <p:attrNameLst>
                                          <p:attrName>ppt_x</p:attrName>
                                        </p:attrNameLst>
                                      </p:cBhvr>
                                      <p:tavLst>
                                        <p:tav tm="0">
                                          <p:val>
                                            <p:strVal val="#ppt_x"/>
                                          </p:val>
                                        </p:tav>
                                        <p:tav tm="100000">
                                          <p:val>
                                            <p:strVal val="#ppt_x"/>
                                          </p:val>
                                        </p:tav>
                                      </p:tavLst>
                                    </p:anim>
                                    <p:anim calcmode="lin" valueType="num">
                                      <p:cBhvr additive="base">
                                        <p:cTn id="223" dur="500" fill="hold"/>
                                        <p:tgtEl>
                                          <p:spTgt spid="71"/>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72"/>
                                        </p:tgtEl>
                                        <p:attrNameLst>
                                          <p:attrName>style.visibility</p:attrName>
                                        </p:attrNameLst>
                                      </p:cBhvr>
                                      <p:to>
                                        <p:strVal val="visible"/>
                                      </p:to>
                                    </p:set>
                                    <p:anim calcmode="lin" valueType="num">
                                      <p:cBhvr additive="base">
                                        <p:cTn id="226" dur="500" fill="hold"/>
                                        <p:tgtEl>
                                          <p:spTgt spid="72"/>
                                        </p:tgtEl>
                                        <p:attrNameLst>
                                          <p:attrName>ppt_x</p:attrName>
                                        </p:attrNameLst>
                                      </p:cBhvr>
                                      <p:tavLst>
                                        <p:tav tm="0">
                                          <p:val>
                                            <p:strVal val="#ppt_x"/>
                                          </p:val>
                                        </p:tav>
                                        <p:tav tm="100000">
                                          <p:val>
                                            <p:strVal val="#ppt_x"/>
                                          </p:val>
                                        </p:tav>
                                      </p:tavLst>
                                    </p:anim>
                                    <p:anim calcmode="lin" valueType="num">
                                      <p:cBhvr additive="base">
                                        <p:cTn id="227" dur="500" fill="hold"/>
                                        <p:tgtEl>
                                          <p:spTgt spid="72"/>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73"/>
                                        </p:tgtEl>
                                        <p:attrNameLst>
                                          <p:attrName>style.visibility</p:attrName>
                                        </p:attrNameLst>
                                      </p:cBhvr>
                                      <p:to>
                                        <p:strVal val="visible"/>
                                      </p:to>
                                    </p:set>
                                    <p:anim calcmode="lin" valueType="num">
                                      <p:cBhvr additive="base">
                                        <p:cTn id="230" dur="500" fill="hold"/>
                                        <p:tgtEl>
                                          <p:spTgt spid="73"/>
                                        </p:tgtEl>
                                        <p:attrNameLst>
                                          <p:attrName>ppt_x</p:attrName>
                                        </p:attrNameLst>
                                      </p:cBhvr>
                                      <p:tavLst>
                                        <p:tav tm="0">
                                          <p:val>
                                            <p:strVal val="#ppt_x"/>
                                          </p:val>
                                        </p:tav>
                                        <p:tav tm="100000">
                                          <p:val>
                                            <p:strVal val="#ppt_x"/>
                                          </p:val>
                                        </p:tav>
                                      </p:tavLst>
                                    </p:anim>
                                    <p:anim calcmode="lin" valueType="num">
                                      <p:cBhvr additive="base">
                                        <p:cTn id="231" dur="500" fill="hold"/>
                                        <p:tgtEl>
                                          <p:spTgt spid="73"/>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74"/>
                                        </p:tgtEl>
                                        <p:attrNameLst>
                                          <p:attrName>style.visibility</p:attrName>
                                        </p:attrNameLst>
                                      </p:cBhvr>
                                      <p:to>
                                        <p:strVal val="visible"/>
                                      </p:to>
                                    </p:set>
                                    <p:anim calcmode="lin" valueType="num">
                                      <p:cBhvr additive="base">
                                        <p:cTn id="234" dur="500" fill="hold"/>
                                        <p:tgtEl>
                                          <p:spTgt spid="74"/>
                                        </p:tgtEl>
                                        <p:attrNameLst>
                                          <p:attrName>ppt_x</p:attrName>
                                        </p:attrNameLst>
                                      </p:cBhvr>
                                      <p:tavLst>
                                        <p:tav tm="0">
                                          <p:val>
                                            <p:strVal val="#ppt_x"/>
                                          </p:val>
                                        </p:tav>
                                        <p:tav tm="100000">
                                          <p:val>
                                            <p:strVal val="#ppt_x"/>
                                          </p:val>
                                        </p:tav>
                                      </p:tavLst>
                                    </p:anim>
                                    <p:anim calcmode="lin" valueType="num">
                                      <p:cBhvr additive="base">
                                        <p:cTn id="235" dur="500" fill="hold"/>
                                        <p:tgtEl>
                                          <p:spTgt spid="74"/>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75"/>
                                        </p:tgtEl>
                                        <p:attrNameLst>
                                          <p:attrName>style.visibility</p:attrName>
                                        </p:attrNameLst>
                                      </p:cBhvr>
                                      <p:to>
                                        <p:strVal val="visible"/>
                                      </p:to>
                                    </p:set>
                                    <p:anim calcmode="lin" valueType="num">
                                      <p:cBhvr additive="base">
                                        <p:cTn id="238" dur="500" fill="hold"/>
                                        <p:tgtEl>
                                          <p:spTgt spid="75"/>
                                        </p:tgtEl>
                                        <p:attrNameLst>
                                          <p:attrName>ppt_x</p:attrName>
                                        </p:attrNameLst>
                                      </p:cBhvr>
                                      <p:tavLst>
                                        <p:tav tm="0">
                                          <p:val>
                                            <p:strVal val="#ppt_x"/>
                                          </p:val>
                                        </p:tav>
                                        <p:tav tm="100000">
                                          <p:val>
                                            <p:strVal val="#ppt_x"/>
                                          </p:val>
                                        </p:tav>
                                      </p:tavLst>
                                    </p:anim>
                                    <p:anim calcmode="lin" valueType="num">
                                      <p:cBhvr additive="base">
                                        <p:cTn id="239" dur="500" fill="hold"/>
                                        <p:tgtEl>
                                          <p:spTgt spid="75"/>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76"/>
                                        </p:tgtEl>
                                        <p:attrNameLst>
                                          <p:attrName>style.visibility</p:attrName>
                                        </p:attrNameLst>
                                      </p:cBhvr>
                                      <p:to>
                                        <p:strVal val="visible"/>
                                      </p:to>
                                    </p:set>
                                    <p:anim calcmode="lin" valueType="num">
                                      <p:cBhvr additive="base">
                                        <p:cTn id="242" dur="500" fill="hold"/>
                                        <p:tgtEl>
                                          <p:spTgt spid="76"/>
                                        </p:tgtEl>
                                        <p:attrNameLst>
                                          <p:attrName>ppt_x</p:attrName>
                                        </p:attrNameLst>
                                      </p:cBhvr>
                                      <p:tavLst>
                                        <p:tav tm="0">
                                          <p:val>
                                            <p:strVal val="#ppt_x"/>
                                          </p:val>
                                        </p:tav>
                                        <p:tav tm="100000">
                                          <p:val>
                                            <p:strVal val="#ppt_x"/>
                                          </p:val>
                                        </p:tav>
                                      </p:tavLst>
                                    </p:anim>
                                    <p:anim calcmode="lin" valueType="num">
                                      <p:cBhvr additive="base">
                                        <p:cTn id="243" dur="500" fill="hold"/>
                                        <p:tgtEl>
                                          <p:spTgt spid="76"/>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77"/>
                                        </p:tgtEl>
                                        <p:attrNameLst>
                                          <p:attrName>style.visibility</p:attrName>
                                        </p:attrNameLst>
                                      </p:cBhvr>
                                      <p:to>
                                        <p:strVal val="visible"/>
                                      </p:to>
                                    </p:set>
                                    <p:anim calcmode="lin" valueType="num">
                                      <p:cBhvr additive="base">
                                        <p:cTn id="246" dur="500" fill="hold"/>
                                        <p:tgtEl>
                                          <p:spTgt spid="77"/>
                                        </p:tgtEl>
                                        <p:attrNameLst>
                                          <p:attrName>ppt_x</p:attrName>
                                        </p:attrNameLst>
                                      </p:cBhvr>
                                      <p:tavLst>
                                        <p:tav tm="0">
                                          <p:val>
                                            <p:strVal val="#ppt_x"/>
                                          </p:val>
                                        </p:tav>
                                        <p:tav tm="100000">
                                          <p:val>
                                            <p:strVal val="#ppt_x"/>
                                          </p:val>
                                        </p:tav>
                                      </p:tavLst>
                                    </p:anim>
                                    <p:anim calcmode="lin" valueType="num">
                                      <p:cBhvr additive="base">
                                        <p:cTn id="247" dur="500" fill="hold"/>
                                        <p:tgtEl>
                                          <p:spTgt spid="77"/>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78"/>
                                        </p:tgtEl>
                                        <p:attrNameLst>
                                          <p:attrName>style.visibility</p:attrName>
                                        </p:attrNameLst>
                                      </p:cBhvr>
                                      <p:to>
                                        <p:strVal val="visible"/>
                                      </p:to>
                                    </p:set>
                                    <p:anim calcmode="lin" valueType="num">
                                      <p:cBhvr additive="base">
                                        <p:cTn id="250" dur="500" fill="hold"/>
                                        <p:tgtEl>
                                          <p:spTgt spid="78"/>
                                        </p:tgtEl>
                                        <p:attrNameLst>
                                          <p:attrName>ppt_x</p:attrName>
                                        </p:attrNameLst>
                                      </p:cBhvr>
                                      <p:tavLst>
                                        <p:tav tm="0">
                                          <p:val>
                                            <p:strVal val="1+#ppt_w/2"/>
                                          </p:val>
                                        </p:tav>
                                        <p:tav tm="100000">
                                          <p:val>
                                            <p:strVal val="#ppt_x"/>
                                          </p:val>
                                        </p:tav>
                                      </p:tavLst>
                                    </p:anim>
                                    <p:anim calcmode="lin" valueType="num">
                                      <p:cBhvr additive="base">
                                        <p:cTn id="251" dur="500" fill="hold"/>
                                        <p:tgtEl>
                                          <p:spTgt spid="78"/>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79"/>
                                        </p:tgtEl>
                                        <p:attrNameLst>
                                          <p:attrName>style.visibility</p:attrName>
                                        </p:attrNameLst>
                                      </p:cBhvr>
                                      <p:to>
                                        <p:strVal val="visible"/>
                                      </p:to>
                                    </p:set>
                                    <p:anim calcmode="lin" valueType="num">
                                      <p:cBhvr additive="base">
                                        <p:cTn id="254" dur="500" fill="hold"/>
                                        <p:tgtEl>
                                          <p:spTgt spid="79"/>
                                        </p:tgtEl>
                                        <p:attrNameLst>
                                          <p:attrName>ppt_x</p:attrName>
                                        </p:attrNameLst>
                                      </p:cBhvr>
                                      <p:tavLst>
                                        <p:tav tm="0">
                                          <p:val>
                                            <p:strVal val="1+#ppt_w/2"/>
                                          </p:val>
                                        </p:tav>
                                        <p:tav tm="100000">
                                          <p:val>
                                            <p:strVal val="#ppt_x"/>
                                          </p:val>
                                        </p:tav>
                                      </p:tavLst>
                                    </p:anim>
                                    <p:anim calcmode="lin" valueType="num">
                                      <p:cBhvr additive="base">
                                        <p:cTn id="255" dur="500" fill="hold"/>
                                        <p:tgtEl>
                                          <p:spTgt spid="79"/>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80"/>
                                        </p:tgtEl>
                                        <p:attrNameLst>
                                          <p:attrName>style.visibility</p:attrName>
                                        </p:attrNameLst>
                                      </p:cBhvr>
                                      <p:to>
                                        <p:strVal val="visible"/>
                                      </p:to>
                                    </p:set>
                                    <p:anim calcmode="lin" valueType="num">
                                      <p:cBhvr additive="base">
                                        <p:cTn id="258" dur="500" fill="hold"/>
                                        <p:tgtEl>
                                          <p:spTgt spid="80"/>
                                        </p:tgtEl>
                                        <p:attrNameLst>
                                          <p:attrName>ppt_x</p:attrName>
                                        </p:attrNameLst>
                                      </p:cBhvr>
                                      <p:tavLst>
                                        <p:tav tm="0">
                                          <p:val>
                                            <p:strVal val="0-#ppt_w/2"/>
                                          </p:val>
                                        </p:tav>
                                        <p:tav tm="100000">
                                          <p:val>
                                            <p:strVal val="#ppt_x"/>
                                          </p:val>
                                        </p:tav>
                                      </p:tavLst>
                                    </p:anim>
                                    <p:anim calcmode="lin" valueType="num">
                                      <p:cBhvr additive="base">
                                        <p:cTn id="259" dur="500" fill="hold"/>
                                        <p:tgtEl>
                                          <p:spTgt spid="80"/>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81"/>
                                        </p:tgtEl>
                                        <p:attrNameLst>
                                          <p:attrName>style.visibility</p:attrName>
                                        </p:attrNameLst>
                                      </p:cBhvr>
                                      <p:to>
                                        <p:strVal val="visible"/>
                                      </p:to>
                                    </p:set>
                                    <p:anim calcmode="lin" valueType="num">
                                      <p:cBhvr additive="base">
                                        <p:cTn id="262" dur="500" fill="hold"/>
                                        <p:tgtEl>
                                          <p:spTgt spid="81"/>
                                        </p:tgtEl>
                                        <p:attrNameLst>
                                          <p:attrName>ppt_x</p:attrName>
                                        </p:attrNameLst>
                                      </p:cBhvr>
                                      <p:tavLst>
                                        <p:tav tm="0">
                                          <p:val>
                                            <p:strVal val="#ppt_x"/>
                                          </p:val>
                                        </p:tav>
                                        <p:tav tm="100000">
                                          <p:val>
                                            <p:strVal val="#ppt_x"/>
                                          </p:val>
                                        </p:tav>
                                      </p:tavLst>
                                    </p:anim>
                                    <p:anim calcmode="lin" valueType="num">
                                      <p:cBhvr additive="base">
                                        <p:cTn id="263" dur="500" fill="hold"/>
                                        <p:tgtEl>
                                          <p:spTgt spid="81"/>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82"/>
                                        </p:tgtEl>
                                        <p:attrNameLst>
                                          <p:attrName>style.visibility</p:attrName>
                                        </p:attrNameLst>
                                      </p:cBhvr>
                                      <p:to>
                                        <p:strVal val="visible"/>
                                      </p:to>
                                    </p:set>
                                    <p:anim calcmode="lin" valueType="num">
                                      <p:cBhvr additive="base">
                                        <p:cTn id="266" dur="500" fill="hold"/>
                                        <p:tgtEl>
                                          <p:spTgt spid="82"/>
                                        </p:tgtEl>
                                        <p:attrNameLst>
                                          <p:attrName>ppt_x</p:attrName>
                                        </p:attrNameLst>
                                      </p:cBhvr>
                                      <p:tavLst>
                                        <p:tav tm="0">
                                          <p:val>
                                            <p:strVal val="#ppt_x"/>
                                          </p:val>
                                        </p:tav>
                                        <p:tav tm="100000">
                                          <p:val>
                                            <p:strVal val="#ppt_x"/>
                                          </p:val>
                                        </p:tav>
                                      </p:tavLst>
                                    </p:anim>
                                    <p:anim calcmode="lin" valueType="num">
                                      <p:cBhvr additive="base">
                                        <p:cTn id="267" dur="500" fill="hold"/>
                                        <p:tgtEl>
                                          <p:spTgt spid="82"/>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83"/>
                                        </p:tgtEl>
                                        <p:attrNameLst>
                                          <p:attrName>style.visibility</p:attrName>
                                        </p:attrNameLst>
                                      </p:cBhvr>
                                      <p:to>
                                        <p:strVal val="visible"/>
                                      </p:to>
                                    </p:set>
                                    <p:anim calcmode="lin" valueType="num">
                                      <p:cBhvr additive="base">
                                        <p:cTn id="270" dur="500" fill="hold"/>
                                        <p:tgtEl>
                                          <p:spTgt spid="83"/>
                                        </p:tgtEl>
                                        <p:attrNameLst>
                                          <p:attrName>ppt_x</p:attrName>
                                        </p:attrNameLst>
                                      </p:cBhvr>
                                      <p:tavLst>
                                        <p:tav tm="0">
                                          <p:val>
                                            <p:strVal val="#ppt_x"/>
                                          </p:val>
                                        </p:tav>
                                        <p:tav tm="100000">
                                          <p:val>
                                            <p:strVal val="#ppt_x"/>
                                          </p:val>
                                        </p:tav>
                                      </p:tavLst>
                                    </p:anim>
                                    <p:anim calcmode="lin" valueType="num">
                                      <p:cBhvr additive="base">
                                        <p:cTn id="271" dur="500" fill="hold"/>
                                        <p:tgtEl>
                                          <p:spTgt spid="83"/>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84"/>
                                        </p:tgtEl>
                                        <p:attrNameLst>
                                          <p:attrName>style.visibility</p:attrName>
                                        </p:attrNameLst>
                                      </p:cBhvr>
                                      <p:to>
                                        <p:strVal val="visible"/>
                                      </p:to>
                                    </p:set>
                                    <p:anim calcmode="lin" valueType="num">
                                      <p:cBhvr additive="base">
                                        <p:cTn id="274" dur="500" fill="hold"/>
                                        <p:tgtEl>
                                          <p:spTgt spid="84"/>
                                        </p:tgtEl>
                                        <p:attrNameLst>
                                          <p:attrName>ppt_x</p:attrName>
                                        </p:attrNameLst>
                                      </p:cBhvr>
                                      <p:tavLst>
                                        <p:tav tm="0">
                                          <p:val>
                                            <p:strVal val="0-#ppt_w/2"/>
                                          </p:val>
                                        </p:tav>
                                        <p:tav tm="100000">
                                          <p:val>
                                            <p:strVal val="#ppt_x"/>
                                          </p:val>
                                        </p:tav>
                                      </p:tavLst>
                                    </p:anim>
                                    <p:anim calcmode="lin" valueType="num">
                                      <p:cBhvr additive="base">
                                        <p:cTn id="275" dur="500" fill="hold"/>
                                        <p:tgtEl>
                                          <p:spTgt spid="84"/>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85"/>
                                        </p:tgtEl>
                                        <p:attrNameLst>
                                          <p:attrName>style.visibility</p:attrName>
                                        </p:attrNameLst>
                                      </p:cBhvr>
                                      <p:to>
                                        <p:strVal val="visible"/>
                                      </p:to>
                                    </p:set>
                                    <p:anim calcmode="lin" valueType="num">
                                      <p:cBhvr additive="base">
                                        <p:cTn id="278" dur="500" fill="hold"/>
                                        <p:tgtEl>
                                          <p:spTgt spid="85"/>
                                        </p:tgtEl>
                                        <p:attrNameLst>
                                          <p:attrName>ppt_x</p:attrName>
                                        </p:attrNameLst>
                                      </p:cBhvr>
                                      <p:tavLst>
                                        <p:tav tm="0">
                                          <p:val>
                                            <p:strVal val="#ppt_x"/>
                                          </p:val>
                                        </p:tav>
                                        <p:tav tm="100000">
                                          <p:val>
                                            <p:strVal val="#ppt_x"/>
                                          </p:val>
                                        </p:tav>
                                      </p:tavLst>
                                    </p:anim>
                                    <p:anim calcmode="lin" valueType="num">
                                      <p:cBhvr additive="base">
                                        <p:cTn id="279" dur="500" fill="hold"/>
                                        <p:tgtEl>
                                          <p:spTgt spid="85"/>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86"/>
                                        </p:tgtEl>
                                        <p:attrNameLst>
                                          <p:attrName>style.visibility</p:attrName>
                                        </p:attrNameLst>
                                      </p:cBhvr>
                                      <p:to>
                                        <p:strVal val="visible"/>
                                      </p:to>
                                    </p:set>
                                    <p:anim calcmode="lin" valueType="num">
                                      <p:cBhvr additive="base">
                                        <p:cTn id="282" dur="500" fill="hold"/>
                                        <p:tgtEl>
                                          <p:spTgt spid="86"/>
                                        </p:tgtEl>
                                        <p:attrNameLst>
                                          <p:attrName>ppt_x</p:attrName>
                                        </p:attrNameLst>
                                      </p:cBhvr>
                                      <p:tavLst>
                                        <p:tav tm="0">
                                          <p:val>
                                            <p:strVal val="#ppt_x"/>
                                          </p:val>
                                        </p:tav>
                                        <p:tav tm="100000">
                                          <p:val>
                                            <p:strVal val="#ppt_x"/>
                                          </p:val>
                                        </p:tav>
                                      </p:tavLst>
                                    </p:anim>
                                    <p:anim calcmode="lin" valueType="num">
                                      <p:cBhvr additive="base">
                                        <p:cTn id="283" dur="500" fill="hold"/>
                                        <p:tgtEl>
                                          <p:spTgt spid="86"/>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87"/>
                                        </p:tgtEl>
                                        <p:attrNameLst>
                                          <p:attrName>style.visibility</p:attrName>
                                        </p:attrNameLst>
                                      </p:cBhvr>
                                      <p:to>
                                        <p:strVal val="visible"/>
                                      </p:to>
                                    </p:set>
                                    <p:anim calcmode="lin" valueType="num">
                                      <p:cBhvr additive="base">
                                        <p:cTn id="286" dur="500" fill="hold"/>
                                        <p:tgtEl>
                                          <p:spTgt spid="87"/>
                                        </p:tgtEl>
                                        <p:attrNameLst>
                                          <p:attrName>ppt_x</p:attrName>
                                        </p:attrNameLst>
                                      </p:cBhvr>
                                      <p:tavLst>
                                        <p:tav tm="0">
                                          <p:val>
                                            <p:strVal val="#ppt_x"/>
                                          </p:val>
                                        </p:tav>
                                        <p:tav tm="100000">
                                          <p:val>
                                            <p:strVal val="#ppt_x"/>
                                          </p:val>
                                        </p:tav>
                                      </p:tavLst>
                                    </p:anim>
                                    <p:anim calcmode="lin" valueType="num">
                                      <p:cBhvr additive="base">
                                        <p:cTn id="287" dur="500" fill="hold"/>
                                        <p:tgtEl>
                                          <p:spTgt spid="87"/>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88"/>
                                        </p:tgtEl>
                                        <p:attrNameLst>
                                          <p:attrName>style.visibility</p:attrName>
                                        </p:attrNameLst>
                                      </p:cBhvr>
                                      <p:to>
                                        <p:strVal val="visible"/>
                                      </p:to>
                                    </p:set>
                                    <p:anim calcmode="lin" valueType="num">
                                      <p:cBhvr additive="base">
                                        <p:cTn id="290" dur="500" fill="hold"/>
                                        <p:tgtEl>
                                          <p:spTgt spid="88"/>
                                        </p:tgtEl>
                                        <p:attrNameLst>
                                          <p:attrName>ppt_x</p:attrName>
                                        </p:attrNameLst>
                                      </p:cBhvr>
                                      <p:tavLst>
                                        <p:tav tm="0">
                                          <p:val>
                                            <p:strVal val="#ppt_x"/>
                                          </p:val>
                                        </p:tav>
                                        <p:tav tm="100000">
                                          <p:val>
                                            <p:strVal val="#ppt_x"/>
                                          </p:val>
                                        </p:tav>
                                      </p:tavLst>
                                    </p:anim>
                                    <p:anim calcmode="lin" valueType="num">
                                      <p:cBhvr additive="base">
                                        <p:cTn id="291" dur="500" fill="hold"/>
                                        <p:tgtEl>
                                          <p:spTgt spid="88"/>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89"/>
                                        </p:tgtEl>
                                        <p:attrNameLst>
                                          <p:attrName>style.visibility</p:attrName>
                                        </p:attrNameLst>
                                      </p:cBhvr>
                                      <p:to>
                                        <p:strVal val="visible"/>
                                      </p:to>
                                    </p:set>
                                    <p:anim calcmode="lin" valueType="num">
                                      <p:cBhvr additive="base">
                                        <p:cTn id="294" dur="500" fill="hold"/>
                                        <p:tgtEl>
                                          <p:spTgt spid="89"/>
                                        </p:tgtEl>
                                        <p:attrNameLst>
                                          <p:attrName>ppt_x</p:attrName>
                                        </p:attrNameLst>
                                      </p:cBhvr>
                                      <p:tavLst>
                                        <p:tav tm="0">
                                          <p:val>
                                            <p:strVal val="#ppt_x"/>
                                          </p:val>
                                        </p:tav>
                                        <p:tav tm="100000">
                                          <p:val>
                                            <p:strVal val="#ppt_x"/>
                                          </p:val>
                                        </p:tav>
                                      </p:tavLst>
                                    </p:anim>
                                    <p:anim calcmode="lin" valueType="num">
                                      <p:cBhvr additive="base">
                                        <p:cTn id="295" dur="500" fill="hold"/>
                                        <p:tgtEl>
                                          <p:spTgt spid="89"/>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90"/>
                                        </p:tgtEl>
                                        <p:attrNameLst>
                                          <p:attrName>style.visibility</p:attrName>
                                        </p:attrNameLst>
                                      </p:cBhvr>
                                      <p:to>
                                        <p:strVal val="visible"/>
                                      </p:to>
                                    </p:set>
                                    <p:anim calcmode="lin" valueType="num">
                                      <p:cBhvr additive="base">
                                        <p:cTn id="298" dur="500" fill="hold"/>
                                        <p:tgtEl>
                                          <p:spTgt spid="90"/>
                                        </p:tgtEl>
                                        <p:attrNameLst>
                                          <p:attrName>ppt_x</p:attrName>
                                        </p:attrNameLst>
                                      </p:cBhvr>
                                      <p:tavLst>
                                        <p:tav tm="0">
                                          <p:val>
                                            <p:strVal val="#ppt_x"/>
                                          </p:val>
                                        </p:tav>
                                        <p:tav tm="100000">
                                          <p:val>
                                            <p:strVal val="#ppt_x"/>
                                          </p:val>
                                        </p:tav>
                                      </p:tavLst>
                                    </p:anim>
                                    <p:anim calcmode="lin" valueType="num">
                                      <p:cBhvr additive="base">
                                        <p:cTn id="299" dur="500" fill="hold"/>
                                        <p:tgtEl>
                                          <p:spTgt spid="90"/>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91"/>
                                        </p:tgtEl>
                                        <p:attrNameLst>
                                          <p:attrName>style.visibility</p:attrName>
                                        </p:attrNameLst>
                                      </p:cBhvr>
                                      <p:to>
                                        <p:strVal val="visible"/>
                                      </p:to>
                                    </p:set>
                                    <p:anim calcmode="lin" valueType="num">
                                      <p:cBhvr additive="base">
                                        <p:cTn id="302" dur="500" fill="hold"/>
                                        <p:tgtEl>
                                          <p:spTgt spid="91"/>
                                        </p:tgtEl>
                                        <p:attrNameLst>
                                          <p:attrName>ppt_x</p:attrName>
                                        </p:attrNameLst>
                                      </p:cBhvr>
                                      <p:tavLst>
                                        <p:tav tm="0">
                                          <p:val>
                                            <p:strVal val="#ppt_x"/>
                                          </p:val>
                                        </p:tav>
                                        <p:tav tm="100000">
                                          <p:val>
                                            <p:strVal val="#ppt_x"/>
                                          </p:val>
                                        </p:tav>
                                      </p:tavLst>
                                    </p:anim>
                                    <p:anim calcmode="lin" valueType="num">
                                      <p:cBhvr additive="base">
                                        <p:cTn id="303" dur="500" fill="hold"/>
                                        <p:tgtEl>
                                          <p:spTgt spid="91"/>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92"/>
                                        </p:tgtEl>
                                        <p:attrNameLst>
                                          <p:attrName>style.visibility</p:attrName>
                                        </p:attrNameLst>
                                      </p:cBhvr>
                                      <p:to>
                                        <p:strVal val="visible"/>
                                      </p:to>
                                    </p:set>
                                    <p:anim calcmode="lin" valueType="num">
                                      <p:cBhvr additive="base">
                                        <p:cTn id="306" dur="500" fill="hold"/>
                                        <p:tgtEl>
                                          <p:spTgt spid="92"/>
                                        </p:tgtEl>
                                        <p:attrNameLst>
                                          <p:attrName>ppt_x</p:attrName>
                                        </p:attrNameLst>
                                      </p:cBhvr>
                                      <p:tavLst>
                                        <p:tav tm="0">
                                          <p:val>
                                            <p:strVal val="#ppt_x"/>
                                          </p:val>
                                        </p:tav>
                                        <p:tav tm="100000">
                                          <p:val>
                                            <p:strVal val="#ppt_x"/>
                                          </p:val>
                                        </p:tav>
                                      </p:tavLst>
                                    </p:anim>
                                    <p:anim calcmode="lin" valueType="num">
                                      <p:cBhvr additive="base">
                                        <p:cTn id="307" dur="500" fill="hold"/>
                                        <p:tgtEl>
                                          <p:spTgt spid="92"/>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93"/>
                                        </p:tgtEl>
                                        <p:attrNameLst>
                                          <p:attrName>style.visibility</p:attrName>
                                        </p:attrNameLst>
                                      </p:cBhvr>
                                      <p:to>
                                        <p:strVal val="visible"/>
                                      </p:to>
                                    </p:set>
                                    <p:anim calcmode="lin" valueType="num">
                                      <p:cBhvr additive="base">
                                        <p:cTn id="310" dur="500" fill="hold"/>
                                        <p:tgtEl>
                                          <p:spTgt spid="93"/>
                                        </p:tgtEl>
                                        <p:attrNameLst>
                                          <p:attrName>ppt_x</p:attrName>
                                        </p:attrNameLst>
                                      </p:cBhvr>
                                      <p:tavLst>
                                        <p:tav tm="0">
                                          <p:val>
                                            <p:strVal val="#ppt_x"/>
                                          </p:val>
                                        </p:tav>
                                        <p:tav tm="100000">
                                          <p:val>
                                            <p:strVal val="#ppt_x"/>
                                          </p:val>
                                        </p:tav>
                                      </p:tavLst>
                                    </p:anim>
                                    <p:anim calcmode="lin" valueType="num">
                                      <p:cBhvr additive="base">
                                        <p:cTn id="311" dur="500" fill="hold"/>
                                        <p:tgtEl>
                                          <p:spTgt spid="93"/>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94"/>
                                        </p:tgtEl>
                                        <p:attrNameLst>
                                          <p:attrName>style.visibility</p:attrName>
                                        </p:attrNameLst>
                                      </p:cBhvr>
                                      <p:to>
                                        <p:strVal val="visible"/>
                                      </p:to>
                                    </p:set>
                                    <p:anim calcmode="lin" valueType="num">
                                      <p:cBhvr additive="base">
                                        <p:cTn id="314" dur="500" fill="hold"/>
                                        <p:tgtEl>
                                          <p:spTgt spid="94"/>
                                        </p:tgtEl>
                                        <p:attrNameLst>
                                          <p:attrName>ppt_x</p:attrName>
                                        </p:attrNameLst>
                                      </p:cBhvr>
                                      <p:tavLst>
                                        <p:tav tm="0">
                                          <p:val>
                                            <p:strVal val="#ppt_x"/>
                                          </p:val>
                                        </p:tav>
                                        <p:tav tm="100000">
                                          <p:val>
                                            <p:strVal val="#ppt_x"/>
                                          </p:val>
                                        </p:tav>
                                      </p:tavLst>
                                    </p:anim>
                                    <p:anim calcmode="lin" valueType="num">
                                      <p:cBhvr additive="base">
                                        <p:cTn id="315" dur="500" fill="hold"/>
                                        <p:tgtEl>
                                          <p:spTgt spid="94"/>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95"/>
                                        </p:tgtEl>
                                        <p:attrNameLst>
                                          <p:attrName>style.visibility</p:attrName>
                                        </p:attrNameLst>
                                      </p:cBhvr>
                                      <p:to>
                                        <p:strVal val="visible"/>
                                      </p:to>
                                    </p:set>
                                    <p:anim calcmode="lin" valueType="num">
                                      <p:cBhvr additive="base">
                                        <p:cTn id="318" dur="500" fill="hold"/>
                                        <p:tgtEl>
                                          <p:spTgt spid="95"/>
                                        </p:tgtEl>
                                        <p:attrNameLst>
                                          <p:attrName>ppt_x</p:attrName>
                                        </p:attrNameLst>
                                      </p:cBhvr>
                                      <p:tavLst>
                                        <p:tav tm="0">
                                          <p:val>
                                            <p:strVal val="#ppt_x"/>
                                          </p:val>
                                        </p:tav>
                                        <p:tav tm="100000">
                                          <p:val>
                                            <p:strVal val="#ppt_x"/>
                                          </p:val>
                                        </p:tav>
                                      </p:tavLst>
                                    </p:anim>
                                    <p:anim calcmode="lin" valueType="num">
                                      <p:cBhvr additive="base">
                                        <p:cTn id="319" dur="500" fill="hold"/>
                                        <p:tgtEl>
                                          <p:spTgt spid="95"/>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96"/>
                                        </p:tgtEl>
                                        <p:attrNameLst>
                                          <p:attrName>style.visibility</p:attrName>
                                        </p:attrNameLst>
                                      </p:cBhvr>
                                      <p:to>
                                        <p:strVal val="visible"/>
                                      </p:to>
                                    </p:set>
                                    <p:anim calcmode="lin" valueType="num">
                                      <p:cBhvr additive="base">
                                        <p:cTn id="322" dur="500" fill="hold"/>
                                        <p:tgtEl>
                                          <p:spTgt spid="96"/>
                                        </p:tgtEl>
                                        <p:attrNameLst>
                                          <p:attrName>ppt_x</p:attrName>
                                        </p:attrNameLst>
                                      </p:cBhvr>
                                      <p:tavLst>
                                        <p:tav tm="0">
                                          <p:val>
                                            <p:strVal val="#ppt_x"/>
                                          </p:val>
                                        </p:tav>
                                        <p:tav tm="100000">
                                          <p:val>
                                            <p:strVal val="#ppt_x"/>
                                          </p:val>
                                        </p:tav>
                                      </p:tavLst>
                                    </p:anim>
                                    <p:anim calcmode="lin" valueType="num">
                                      <p:cBhvr additive="base">
                                        <p:cTn id="323" dur="500" fill="hold"/>
                                        <p:tgtEl>
                                          <p:spTgt spid="96"/>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97"/>
                                        </p:tgtEl>
                                        <p:attrNameLst>
                                          <p:attrName>style.visibility</p:attrName>
                                        </p:attrNameLst>
                                      </p:cBhvr>
                                      <p:to>
                                        <p:strVal val="visible"/>
                                      </p:to>
                                    </p:set>
                                    <p:anim calcmode="lin" valueType="num">
                                      <p:cBhvr additive="base">
                                        <p:cTn id="326" dur="500" fill="hold"/>
                                        <p:tgtEl>
                                          <p:spTgt spid="97"/>
                                        </p:tgtEl>
                                        <p:attrNameLst>
                                          <p:attrName>ppt_x</p:attrName>
                                        </p:attrNameLst>
                                      </p:cBhvr>
                                      <p:tavLst>
                                        <p:tav tm="0">
                                          <p:val>
                                            <p:strVal val="#ppt_x"/>
                                          </p:val>
                                        </p:tav>
                                        <p:tav tm="100000">
                                          <p:val>
                                            <p:strVal val="#ppt_x"/>
                                          </p:val>
                                        </p:tav>
                                      </p:tavLst>
                                    </p:anim>
                                    <p:anim calcmode="lin" valueType="num">
                                      <p:cBhvr additive="base">
                                        <p:cTn id="327" dur="500" fill="hold"/>
                                        <p:tgtEl>
                                          <p:spTgt spid="97"/>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98"/>
                                        </p:tgtEl>
                                        <p:attrNameLst>
                                          <p:attrName>style.visibility</p:attrName>
                                        </p:attrNameLst>
                                      </p:cBhvr>
                                      <p:to>
                                        <p:strVal val="visible"/>
                                      </p:to>
                                    </p:set>
                                    <p:anim calcmode="lin" valueType="num">
                                      <p:cBhvr additive="base">
                                        <p:cTn id="330" dur="500" fill="hold"/>
                                        <p:tgtEl>
                                          <p:spTgt spid="98"/>
                                        </p:tgtEl>
                                        <p:attrNameLst>
                                          <p:attrName>ppt_x</p:attrName>
                                        </p:attrNameLst>
                                      </p:cBhvr>
                                      <p:tavLst>
                                        <p:tav tm="0">
                                          <p:val>
                                            <p:strVal val="#ppt_x"/>
                                          </p:val>
                                        </p:tav>
                                        <p:tav tm="100000">
                                          <p:val>
                                            <p:strVal val="#ppt_x"/>
                                          </p:val>
                                        </p:tav>
                                      </p:tavLst>
                                    </p:anim>
                                    <p:anim calcmode="lin" valueType="num">
                                      <p:cBhvr additive="base">
                                        <p:cTn id="331" dur="500" fill="hold"/>
                                        <p:tgtEl>
                                          <p:spTgt spid="98"/>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99"/>
                                        </p:tgtEl>
                                        <p:attrNameLst>
                                          <p:attrName>style.visibility</p:attrName>
                                        </p:attrNameLst>
                                      </p:cBhvr>
                                      <p:to>
                                        <p:strVal val="visible"/>
                                      </p:to>
                                    </p:set>
                                    <p:anim calcmode="lin" valueType="num">
                                      <p:cBhvr additive="base">
                                        <p:cTn id="334" dur="500" fill="hold"/>
                                        <p:tgtEl>
                                          <p:spTgt spid="99"/>
                                        </p:tgtEl>
                                        <p:attrNameLst>
                                          <p:attrName>ppt_x</p:attrName>
                                        </p:attrNameLst>
                                      </p:cBhvr>
                                      <p:tavLst>
                                        <p:tav tm="0">
                                          <p:val>
                                            <p:strVal val="#ppt_x"/>
                                          </p:val>
                                        </p:tav>
                                        <p:tav tm="100000">
                                          <p:val>
                                            <p:strVal val="#ppt_x"/>
                                          </p:val>
                                        </p:tav>
                                      </p:tavLst>
                                    </p:anim>
                                    <p:anim calcmode="lin" valueType="num">
                                      <p:cBhvr additive="base">
                                        <p:cTn id="335" dur="500" fill="hold"/>
                                        <p:tgtEl>
                                          <p:spTgt spid="99"/>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00"/>
                                        </p:tgtEl>
                                        <p:attrNameLst>
                                          <p:attrName>style.visibility</p:attrName>
                                        </p:attrNameLst>
                                      </p:cBhvr>
                                      <p:to>
                                        <p:strVal val="visible"/>
                                      </p:to>
                                    </p:set>
                                    <p:anim calcmode="lin" valueType="num">
                                      <p:cBhvr additive="base">
                                        <p:cTn id="338" dur="500" fill="hold"/>
                                        <p:tgtEl>
                                          <p:spTgt spid="100"/>
                                        </p:tgtEl>
                                        <p:attrNameLst>
                                          <p:attrName>ppt_x</p:attrName>
                                        </p:attrNameLst>
                                      </p:cBhvr>
                                      <p:tavLst>
                                        <p:tav tm="0">
                                          <p:val>
                                            <p:strVal val="#ppt_x"/>
                                          </p:val>
                                        </p:tav>
                                        <p:tav tm="100000">
                                          <p:val>
                                            <p:strVal val="#ppt_x"/>
                                          </p:val>
                                        </p:tav>
                                      </p:tavLst>
                                    </p:anim>
                                    <p:anim calcmode="lin" valueType="num">
                                      <p:cBhvr additive="base">
                                        <p:cTn id="339" dur="500" fill="hold"/>
                                        <p:tgtEl>
                                          <p:spTgt spid="100"/>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01"/>
                                        </p:tgtEl>
                                        <p:attrNameLst>
                                          <p:attrName>style.visibility</p:attrName>
                                        </p:attrNameLst>
                                      </p:cBhvr>
                                      <p:to>
                                        <p:strVal val="visible"/>
                                      </p:to>
                                    </p:set>
                                    <p:anim calcmode="lin" valueType="num">
                                      <p:cBhvr additive="base">
                                        <p:cTn id="342" dur="500" fill="hold"/>
                                        <p:tgtEl>
                                          <p:spTgt spid="101"/>
                                        </p:tgtEl>
                                        <p:attrNameLst>
                                          <p:attrName>ppt_x</p:attrName>
                                        </p:attrNameLst>
                                      </p:cBhvr>
                                      <p:tavLst>
                                        <p:tav tm="0">
                                          <p:val>
                                            <p:strVal val="#ppt_x"/>
                                          </p:val>
                                        </p:tav>
                                        <p:tav tm="100000">
                                          <p:val>
                                            <p:strVal val="#ppt_x"/>
                                          </p:val>
                                        </p:tav>
                                      </p:tavLst>
                                    </p:anim>
                                    <p:anim calcmode="lin" valueType="num">
                                      <p:cBhvr additive="base">
                                        <p:cTn id="343" dur="500" fill="hold"/>
                                        <p:tgtEl>
                                          <p:spTgt spid="101"/>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102"/>
                                        </p:tgtEl>
                                        <p:attrNameLst>
                                          <p:attrName>style.visibility</p:attrName>
                                        </p:attrNameLst>
                                      </p:cBhvr>
                                      <p:to>
                                        <p:strVal val="visible"/>
                                      </p:to>
                                    </p:set>
                                    <p:animEffect transition="in" filter="fade">
                                      <p:cBhvr>
                                        <p:cTn id="347" dur="1000"/>
                                        <p:tgtEl>
                                          <p:spTgt spid="102"/>
                                        </p:tgtEl>
                                      </p:cBhvr>
                                    </p:animEffect>
                                    <p:anim calcmode="lin" valueType="num">
                                      <p:cBhvr>
                                        <p:cTn id="348" dur="1000" fill="hold"/>
                                        <p:tgtEl>
                                          <p:spTgt spid="102"/>
                                        </p:tgtEl>
                                        <p:attrNameLst>
                                          <p:attrName>ppt_x</p:attrName>
                                        </p:attrNameLst>
                                      </p:cBhvr>
                                      <p:tavLst>
                                        <p:tav tm="0">
                                          <p:val>
                                            <p:strVal val="#ppt_x"/>
                                          </p:val>
                                        </p:tav>
                                        <p:tav tm="100000">
                                          <p:val>
                                            <p:strVal val="#ppt_x"/>
                                          </p:val>
                                        </p:tav>
                                      </p:tavLst>
                                    </p:anim>
                                    <p:anim calcmode="lin" valueType="num">
                                      <p:cBhvr>
                                        <p:cTn id="349" dur="1000" fill="hold"/>
                                        <p:tgtEl>
                                          <p:spTgt spid="102"/>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103"/>
                                        </p:tgtEl>
                                        <p:attrNameLst>
                                          <p:attrName>style.visibility</p:attrName>
                                        </p:attrNameLst>
                                      </p:cBhvr>
                                      <p:to>
                                        <p:strVal val="visible"/>
                                      </p:to>
                                    </p:set>
                                    <p:animEffect transition="in" filter="wipe(left)">
                                      <p:cBhvr>
                                        <p:cTn id="353" dur="500"/>
                                        <p:tgtEl>
                                          <p:spTgt spid="103"/>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104"/>
                                        </p:tgtEl>
                                        <p:attrNameLst>
                                          <p:attrName>style.visibility</p:attrName>
                                        </p:attrNameLst>
                                      </p:cBhvr>
                                      <p:to>
                                        <p:strVal val="visible"/>
                                      </p:to>
                                    </p:set>
                                    <p:animEffect transition="in" filter="wipe(left)">
                                      <p:cBhvr>
                                        <p:cTn id="357" dur="500"/>
                                        <p:tgtEl>
                                          <p:spTgt spid="104"/>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105"/>
                                        </p:tgtEl>
                                        <p:attrNameLst>
                                          <p:attrName>style.visibility</p:attrName>
                                        </p:attrNameLst>
                                      </p:cBhvr>
                                      <p:to>
                                        <p:strVal val="visible"/>
                                      </p:to>
                                    </p:set>
                                    <p:animEffect transition="in" filter="wipe(left)">
                                      <p:cBhvr>
                                        <p:cTn id="360" dur="500"/>
                                        <p:tgtEl>
                                          <p:spTgt spid="105"/>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106"/>
                                        </p:tgtEl>
                                        <p:attrNameLst>
                                          <p:attrName>style.visibility</p:attrName>
                                        </p:attrNameLst>
                                      </p:cBhvr>
                                      <p:to>
                                        <p:strVal val="visible"/>
                                      </p:to>
                                    </p:set>
                                    <p:animEffect transition="in" filter="fade">
                                      <p:cBhvr>
                                        <p:cTn id="364" dur="1000"/>
                                        <p:tgtEl>
                                          <p:spTgt spid="106"/>
                                        </p:tgtEl>
                                      </p:cBhvr>
                                    </p:animEffect>
                                    <p:anim calcmode="lin" valueType="num">
                                      <p:cBhvr>
                                        <p:cTn id="365" dur="1000" fill="hold"/>
                                        <p:tgtEl>
                                          <p:spTgt spid="106"/>
                                        </p:tgtEl>
                                        <p:attrNameLst>
                                          <p:attrName>ppt_x</p:attrName>
                                        </p:attrNameLst>
                                      </p:cBhvr>
                                      <p:tavLst>
                                        <p:tav tm="0">
                                          <p:val>
                                            <p:strVal val="#ppt_x"/>
                                          </p:val>
                                        </p:tav>
                                        <p:tav tm="100000">
                                          <p:val>
                                            <p:strVal val="#ppt_x"/>
                                          </p:val>
                                        </p:tav>
                                      </p:tavLst>
                                    </p:anim>
                                    <p:anim calcmode="lin" valueType="num">
                                      <p:cBhvr>
                                        <p:cTn id="366" dur="1000" fill="hold"/>
                                        <p:tgtEl>
                                          <p:spTgt spid="106"/>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107"/>
                                        </p:tgtEl>
                                        <p:attrNameLst>
                                          <p:attrName>style.visibility</p:attrName>
                                        </p:attrNameLst>
                                      </p:cBhvr>
                                      <p:to>
                                        <p:strVal val="visible"/>
                                      </p:to>
                                    </p:set>
                                    <p:animEffect transition="in" filter="wipe(left)">
                                      <p:cBhvr>
                                        <p:cTn id="370" dur="500"/>
                                        <p:tgtEl>
                                          <p:spTgt spid="107"/>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108"/>
                                        </p:tgtEl>
                                        <p:attrNameLst>
                                          <p:attrName>style.visibility</p:attrName>
                                        </p:attrNameLst>
                                      </p:cBhvr>
                                      <p:to>
                                        <p:strVal val="visible"/>
                                      </p:to>
                                    </p:set>
                                    <p:animEffect transition="in" filter="wipe(left)">
                                      <p:cBhvr>
                                        <p:cTn id="374" dur="500"/>
                                        <p:tgtEl>
                                          <p:spTgt spid="108"/>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109"/>
                                        </p:tgtEl>
                                        <p:attrNameLst>
                                          <p:attrName>style.visibility</p:attrName>
                                        </p:attrNameLst>
                                      </p:cBhvr>
                                      <p:to>
                                        <p:strVal val="visible"/>
                                      </p:to>
                                    </p:set>
                                    <p:animEffect transition="in" filter="wipe(left)">
                                      <p:cBhvr>
                                        <p:cTn id="377" dur="500"/>
                                        <p:tgtEl>
                                          <p:spTgt spid="109"/>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110"/>
                                        </p:tgtEl>
                                        <p:attrNameLst>
                                          <p:attrName>style.visibility</p:attrName>
                                        </p:attrNameLst>
                                      </p:cBhvr>
                                      <p:to>
                                        <p:strVal val="visible"/>
                                      </p:to>
                                    </p:set>
                                    <p:animEffect transition="in" filter="fade">
                                      <p:cBhvr>
                                        <p:cTn id="381" dur="1000"/>
                                        <p:tgtEl>
                                          <p:spTgt spid="110"/>
                                        </p:tgtEl>
                                      </p:cBhvr>
                                    </p:animEffect>
                                    <p:anim calcmode="lin" valueType="num">
                                      <p:cBhvr>
                                        <p:cTn id="382" dur="1000" fill="hold"/>
                                        <p:tgtEl>
                                          <p:spTgt spid="110"/>
                                        </p:tgtEl>
                                        <p:attrNameLst>
                                          <p:attrName>ppt_x</p:attrName>
                                        </p:attrNameLst>
                                      </p:cBhvr>
                                      <p:tavLst>
                                        <p:tav tm="0">
                                          <p:val>
                                            <p:strVal val="#ppt_x"/>
                                          </p:val>
                                        </p:tav>
                                        <p:tav tm="100000">
                                          <p:val>
                                            <p:strVal val="#ppt_x"/>
                                          </p:val>
                                        </p:tav>
                                      </p:tavLst>
                                    </p:anim>
                                    <p:anim calcmode="lin" valueType="num">
                                      <p:cBhvr>
                                        <p:cTn id="383" dur="1000" fill="hold"/>
                                        <p:tgtEl>
                                          <p:spTgt spid="110"/>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111"/>
                                        </p:tgtEl>
                                        <p:attrNameLst>
                                          <p:attrName>style.visibility</p:attrName>
                                        </p:attrNameLst>
                                      </p:cBhvr>
                                      <p:to>
                                        <p:strVal val="visible"/>
                                      </p:to>
                                    </p:set>
                                    <p:animEffect transition="in" filter="wipe(left)">
                                      <p:cBhvr>
                                        <p:cTn id="387" dur="500"/>
                                        <p:tgtEl>
                                          <p:spTgt spid="111"/>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112"/>
                                        </p:tgtEl>
                                        <p:attrNameLst>
                                          <p:attrName>style.visibility</p:attrName>
                                        </p:attrNameLst>
                                      </p:cBhvr>
                                      <p:to>
                                        <p:strVal val="visible"/>
                                      </p:to>
                                    </p:set>
                                    <p:animEffect transition="in" filter="wipe(left)">
                                      <p:cBhvr>
                                        <p:cTn id="391" dur="500"/>
                                        <p:tgtEl>
                                          <p:spTgt spid="112"/>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113"/>
                                        </p:tgtEl>
                                        <p:attrNameLst>
                                          <p:attrName>style.visibility</p:attrName>
                                        </p:attrNameLst>
                                      </p:cBhvr>
                                      <p:to>
                                        <p:strVal val="visible"/>
                                      </p:to>
                                    </p:set>
                                    <p:animEffect transition="in" filter="wipe(left)">
                                      <p:cBhvr>
                                        <p:cTn id="394"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43" grpId="0" animBg="1"/>
      <p:bldP spid="44" grpId="0" animBg="1"/>
      <p:bldP spid="45" grpId="0" animBg="1"/>
      <p:bldP spid="46" grpId="0" animBg="1"/>
      <p:bldP spid="47" grpId="0" animBg="1"/>
      <p:bldP spid="48" grpId="0" animBg="1"/>
      <p:bldP spid="49" grpId="0" animBg="1"/>
      <p:bldP spid="50" grpId="0" animBg="1"/>
      <p:bldP spid="51"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4" grpId="0"/>
      <p:bldP spid="105" grpId="0"/>
      <p:bldP spid="106" grpId="0" animBg="1"/>
      <p:bldP spid="108" grpId="0"/>
      <p:bldP spid="109" grpId="0"/>
      <p:bldP spid="110" grpId="0" animBg="1"/>
      <p:bldP spid="112" grpId="0"/>
      <p:bldP spid="1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a:extLst>
              <a:ext uri="{FF2B5EF4-FFF2-40B4-BE49-F238E27FC236}">
                <a16:creationId xmlns:a16="http://schemas.microsoft.com/office/drawing/2014/main" xmlns="" id="{23DB4E93-1AEB-4F6F-A9FD-2C24A4C8DB22}"/>
              </a:ext>
            </a:extLst>
          </p:cNvPr>
          <p:cNvSpPr txBox="1"/>
          <p:nvPr/>
        </p:nvSpPr>
        <p:spPr>
          <a:xfrm>
            <a:off x="1993131" y="5302949"/>
            <a:ext cx="8172908" cy="646331"/>
          </a:xfrm>
          <a:prstGeom prst="rect">
            <a:avLst/>
          </a:prstGeom>
          <a:noFill/>
        </p:spPr>
        <p:txBody>
          <a:bodyPr wrap="square" lIns="0" tIns="0" rIns="0" bIns="0" rtlCol="0">
            <a:spAutoFit/>
          </a:bodyPr>
          <a:lstStyle/>
          <a:p>
            <a:pPr algn="just" defTabSz="914400"/>
            <a:r>
              <a:rPr lang="zh-CN" altLang="en-US" sz="1400" dirty="0">
                <a:solidFill>
                  <a:schemeClr val="bg1"/>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 name="TextBox 13">
            <a:extLst>
              <a:ext uri="{FF2B5EF4-FFF2-40B4-BE49-F238E27FC236}">
                <a16:creationId xmlns:a16="http://schemas.microsoft.com/office/drawing/2014/main" xmlns="" id="{097E3ACA-9F19-4797-B860-D85C8F5FE510}"/>
              </a:ext>
            </a:extLst>
          </p:cNvPr>
          <p:cNvSpPr txBox="1"/>
          <p:nvPr/>
        </p:nvSpPr>
        <p:spPr>
          <a:xfrm>
            <a:off x="5082360" y="4867999"/>
            <a:ext cx="2059343" cy="276999"/>
          </a:xfrm>
          <a:prstGeom prst="rect">
            <a:avLst/>
          </a:prstGeom>
          <a:noFill/>
        </p:spPr>
        <p:txBody>
          <a:bodyPr wrap="square" lIns="0" tIns="0" rIns="0" bIns="0" rtlCol="0">
            <a:spAutoFit/>
          </a:bodyPr>
          <a:lstStyle/>
          <a:p>
            <a:pPr defTabSz="914400"/>
            <a:r>
              <a:rPr lang="zh-CN" altLang="en-US" b="1" dirty="0">
                <a:solidFill>
                  <a:schemeClr val="bg1"/>
                </a:solidFill>
                <a:latin typeface="Impact MT Std" pitchFamily="34" charset="0"/>
                <a:ea typeface="微软雅黑" pitchFamily="34" charset="-122"/>
              </a:rPr>
              <a:t>点击输入标题文本</a:t>
            </a:r>
          </a:p>
        </p:txBody>
      </p:sp>
      <p:sp>
        <p:nvSpPr>
          <p:cNvPr id="4" name="Oval 12">
            <a:extLst>
              <a:ext uri="{FF2B5EF4-FFF2-40B4-BE49-F238E27FC236}">
                <a16:creationId xmlns:a16="http://schemas.microsoft.com/office/drawing/2014/main" xmlns="" id="{43280889-34DB-41DB-914C-BFAF6F5928A8}"/>
              </a:ext>
            </a:extLst>
          </p:cNvPr>
          <p:cNvSpPr/>
          <p:nvPr/>
        </p:nvSpPr>
        <p:spPr>
          <a:xfrm>
            <a:off x="1840134" y="1641574"/>
            <a:ext cx="1573212" cy="1573212"/>
          </a:xfrm>
          <a:prstGeom prst="ellipse">
            <a:avLst/>
          </a:prstGeom>
          <a:noFill/>
          <a:ln w="101600" cap="rnd" cmpd="sng" algn="ctr">
            <a:solidFill>
              <a:schemeClr val="bg1"/>
            </a:solidFill>
            <a:prstDash val="sysDot"/>
            <a:miter lim="800000"/>
          </a:ln>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solidFill>
              <a:effectLst/>
              <a:uLnTx/>
              <a:uFillTx/>
              <a:latin typeface="Calibri" pitchFamily="34" charset="0"/>
              <a:ea typeface="宋体" panose="02010600030101010101" pitchFamily="2" charset="-122"/>
              <a:cs typeface="+mn-cs"/>
            </a:endParaRPr>
          </a:p>
        </p:txBody>
      </p:sp>
      <p:sp>
        <p:nvSpPr>
          <p:cNvPr id="5" name="Oval 13">
            <a:extLst>
              <a:ext uri="{FF2B5EF4-FFF2-40B4-BE49-F238E27FC236}">
                <a16:creationId xmlns:a16="http://schemas.microsoft.com/office/drawing/2014/main" xmlns="" id="{B7423F6B-5D76-4B7D-AAD3-ED0BB4B42085}"/>
              </a:ext>
            </a:extLst>
          </p:cNvPr>
          <p:cNvSpPr/>
          <p:nvPr/>
        </p:nvSpPr>
        <p:spPr>
          <a:xfrm>
            <a:off x="2038571" y="1840011"/>
            <a:ext cx="1176338" cy="1176338"/>
          </a:xfrm>
          <a:prstGeom prst="ellipse">
            <a:avLst/>
          </a:prstGeom>
          <a:solidFill>
            <a:srgbClr val="F3B106"/>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Impact MT Std" pitchFamily="34" charset="0"/>
                <a:ea typeface="Open Sans" panose="020B0606030504020204" pitchFamily="34" charset="0"/>
                <a:cs typeface="Open Sans" panose="020B0606030504020204" pitchFamily="34" charset="0"/>
              </a:rPr>
              <a:t>80%</a:t>
            </a:r>
          </a:p>
        </p:txBody>
      </p:sp>
      <p:sp>
        <p:nvSpPr>
          <p:cNvPr id="6" name="Arc 14">
            <a:extLst>
              <a:ext uri="{FF2B5EF4-FFF2-40B4-BE49-F238E27FC236}">
                <a16:creationId xmlns:a16="http://schemas.microsoft.com/office/drawing/2014/main" xmlns="" id="{0E929431-7A90-4F87-B784-6EA026FF75F5}"/>
              </a:ext>
            </a:extLst>
          </p:cNvPr>
          <p:cNvSpPr/>
          <p:nvPr/>
        </p:nvSpPr>
        <p:spPr>
          <a:xfrm>
            <a:off x="1840134" y="1641574"/>
            <a:ext cx="1573212" cy="1573212"/>
          </a:xfrm>
          <a:prstGeom prst="arc">
            <a:avLst>
              <a:gd name="adj1" fmla="val 16018236"/>
              <a:gd name="adj2" fmla="val 9832525"/>
            </a:avLst>
          </a:prstGeom>
          <a:noFill/>
          <a:ln w="101600" cap="rnd" cmpd="sng" algn="ctr">
            <a:solidFill>
              <a:srgbClr val="E1BD59"/>
            </a:solidFill>
            <a:prstDash val="sysDot"/>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a:ea typeface="+mn-ea"/>
              <a:cs typeface="+mn-cs"/>
            </a:endParaRPr>
          </a:p>
        </p:txBody>
      </p:sp>
      <p:sp>
        <p:nvSpPr>
          <p:cNvPr id="7" name="Oval 18">
            <a:extLst>
              <a:ext uri="{FF2B5EF4-FFF2-40B4-BE49-F238E27FC236}">
                <a16:creationId xmlns:a16="http://schemas.microsoft.com/office/drawing/2014/main" xmlns="" id="{C37CA42D-3F73-4963-82B0-70F70A12E5AB}"/>
              </a:ext>
            </a:extLst>
          </p:cNvPr>
          <p:cNvSpPr/>
          <p:nvPr/>
        </p:nvSpPr>
        <p:spPr>
          <a:xfrm>
            <a:off x="4223443" y="1641574"/>
            <a:ext cx="1573212" cy="1573212"/>
          </a:xfrm>
          <a:prstGeom prst="ellipse">
            <a:avLst/>
          </a:prstGeom>
          <a:noFill/>
          <a:ln w="101600" cap="rnd" cmpd="sng" algn="ctr">
            <a:solidFill>
              <a:schemeClr val="bg1"/>
            </a:solidFill>
            <a:prstDash val="sysDot"/>
            <a:miter lim="800000"/>
          </a:ln>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solidFill>
              <a:effectLst/>
              <a:uLnTx/>
              <a:uFillTx/>
              <a:latin typeface="Calibri" pitchFamily="34" charset="0"/>
              <a:ea typeface="宋体" panose="02010600030101010101" pitchFamily="2" charset="-122"/>
              <a:cs typeface="+mn-cs"/>
            </a:endParaRPr>
          </a:p>
        </p:txBody>
      </p:sp>
      <p:sp>
        <p:nvSpPr>
          <p:cNvPr id="8" name="Oval 19">
            <a:extLst>
              <a:ext uri="{FF2B5EF4-FFF2-40B4-BE49-F238E27FC236}">
                <a16:creationId xmlns:a16="http://schemas.microsoft.com/office/drawing/2014/main" xmlns="" id="{84F7F246-71ED-4D4D-B36F-30C90BDE7428}"/>
              </a:ext>
            </a:extLst>
          </p:cNvPr>
          <p:cNvSpPr/>
          <p:nvPr/>
        </p:nvSpPr>
        <p:spPr>
          <a:xfrm>
            <a:off x="4421880" y="1840011"/>
            <a:ext cx="1176338" cy="1176338"/>
          </a:xfrm>
          <a:prstGeom prst="ellipse">
            <a:avLst/>
          </a:prstGeom>
          <a:solidFill>
            <a:srgbClr val="F3B106"/>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Impact MT Std" pitchFamily="34" charset="0"/>
                <a:ea typeface="Open Sans" panose="020B0606030504020204" pitchFamily="34" charset="0"/>
                <a:cs typeface="Open Sans" panose="020B0606030504020204" pitchFamily="34" charset="0"/>
              </a:rPr>
              <a:t>50%</a:t>
            </a:r>
          </a:p>
        </p:txBody>
      </p:sp>
      <p:sp>
        <p:nvSpPr>
          <p:cNvPr id="9" name="Arc 20">
            <a:extLst>
              <a:ext uri="{FF2B5EF4-FFF2-40B4-BE49-F238E27FC236}">
                <a16:creationId xmlns:a16="http://schemas.microsoft.com/office/drawing/2014/main" xmlns="" id="{7EFAFA17-608E-4E2A-85C7-216765069B0D}"/>
              </a:ext>
            </a:extLst>
          </p:cNvPr>
          <p:cNvSpPr/>
          <p:nvPr/>
        </p:nvSpPr>
        <p:spPr>
          <a:xfrm>
            <a:off x="4223443" y="1641574"/>
            <a:ext cx="1573212" cy="1573212"/>
          </a:xfrm>
          <a:prstGeom prst="arc">
            <a:avLst>
              <a:gd name="adj1" fmla="val 16018236"/>
              <a:gd name="adj2" fmla="val 5788795"/>
            </a:avLst>
          </a:prstGeom>
          <a:noFill/>
          <a:ln w="101600" cap="rnd" cmpd="sng" algn="ctr">
            <a:solidFill>
              <a:srgbClr val="E1BD59"/>
            </a:solidFill>
            <a:prstDash val="sysDot"/>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libri"/>
              <a:ea typeface="+mn-ea"/>
              <a:cs typeface="+mn-cs"/>
            </a:endParaRPr>
          </a:p>
        </p:txBody>
      </p:sp>
      <p:sp>
        <p:nvSpPr>
          <p:cNvPr id="10" name="Oval 22">
            <a:extLst>
              <a:ext uri="{FF2B5EF4-FFF2-40B4-BE49-F238E27FC236}">
                <a16:creationId xmlns:a16="http://schemas.microsoft.com/office/drawing/2014/main" xmlns="" id="{0C769872-9ABD-4661-92A4-D62556072FBC}"/>
              </a:ext>
            </a:extLst>
          </p:cNvPr>
          <p:cNvSpPr/>
          <p:nvPr/>
        </p:nvSpPr>
        <p:spPr>
          <a:xfrm>
            <a:off x="6599706" y="1641574"/>
            <a:ext cx="1573213" cy="1573212"/>
          </a:xfrm>
          <a:prstGeom prst="ellipse">
            <a:avLst/>
          </a:prstGeom>
          <a:noFill/>
          <a:ln w="101600" cap="rnd" cmpd="sng" algn="ctr">
            <a:solidFill>
              <a:schemeClr val="bg1"/>
            </a:solidFill>
            <a:prstDash val="sysDot"/>
            <a:miter lim="800000"/>
          </a:ln>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solidFill>
              <a:effectLst/>
              <a:uLnTx/>
              <a:uFillTx/>
              <a:latin typeface="Calibri" pitchFamily="34" charset="0"/>
              <a:ea typeface="宋体" panose="02010600030101010101" pitchFamily="2" charset="-122"/>
              <a:cs typeface="+mn-cs"/>
            </a:endParaRPr>
          </a:p>
        </p:txBody>
      </p:sp>
      <p:sp>
        <p:nvSpPr>
          <p:cNvPr id="11" name="Oval 23">
            <a:extLst>
              <a:ext uri="{FF2B5EF4-FFF2-40B4-BE49-F238E27FC236}">
                <a16:creationId xmlns:a16="http://schemas.microsoft.com/office/drawing/2014/main" xmlns="" id="{9F86A8D8-35E2-4E08-A462-A2EF3E0B10C1}"/>
              </a:ext>
            </a:extLst>
          </p:cNvPr>
          <p:cNvSpPr/>
          <p:nvPr/>
        </p:nvSpPr>
        <p:spPr>
          <a:xfrm>
            <a:off x="6798144" y="1840011"/>
            <a:ext cx="1176337" cy="1176338"/>
          </a:xfrm>
          <a:prstGeom prst="ellipse">
            <a:avLst/>
          </a:prstGeom>
          <a:solidFill>
            <a:srgbClr val="F3B106"/>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Impact MT Std" pitchFamily="34" charset="0"/>
                <a:ea typeface="Open Sans" panose="020B0606030504020204" pitchFamily="34" charset="0"/>
                <a:cs typeface="Open Sans" panose="020B0606030504020204" pitchFamily="34" charset="0"/>
              </a:rPr>
              <a:t>45%</a:t>
            </a:r>
          </a:p>
        </p:txBody>
      </p:sp>
      <p:sp>
        <p:nvSpPr>
          <p:cNvPr id="12" name="Arc 24">
            <a:extLst>
              <a:ext uri="{FF2B5EF4-FFF2-40B4-BE49-F238E27FC236}">
                <a16:creationId xmlns:a16="http://schemas.microsoft.com/office/drawing/2014/main" xmlns="" id="{6EF0ECA7-5BB8-4126-BD02-EABCF7318937}"/>
              </a:ext>
            </a:extLst>
          </p:cNvPr>
          <p:cNvSpPr/>
          <p:nvPr/>
        </p:nvSpPr>
        <p:spPr>
          <a:xfrm>
            <a:off x="6599706" y="1641574"/>
            <a:ext cx="1573213" cy="1573212"/>
          </a:xfrm>
          <a:prstGeom prst="arc">
            <a:avLst>
              <a:gd name="adj1" fmla="val 16018236"/>
              <a:gd name="adj2" fmla="val 3132458"/>
            </a:avLst>
          </a:prstGeom>
          <a:noFill/>
          <a:ln w="101600" cap="rnd" cmpd="sng" algn="ctr">
            <a:solidFill>
              <a:srgbClr val="E1BD59"/>
            </a:solidFill>
            <a:prstDash val="sysDot"/>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a:ea typeface="+mn-ea"/>
              <a:cs typeface="+mn-cs"/>
            </a:endParaRPr>
          </a:p>
        </p:txBody>
      </p:sp>
      <p:sp>
        <p:nvSpPr>
          <p:cNvPr id="13" name="Oval 26">
            <a:extLst>
              <a:ext uri="{FF2B5EF4-FFF2-40B4-BE49-F238E27FC236}">
                <a16:creationId xmlns:a16="http://schemas.microsoft.com/office/drawing/2014/main" xmlns="" id="{FCCDF52F-B7B1-47FD-9934-95CE9E5845E1}"/>
              </a:ext>
            </a:extLst>
          </p:cNvPr>
          <p:cNvSpPr/>
          <p:nvPr/>
        </p:nvSpPr>
        <p:spPr>
          <a:xfrm>
            <a:off x="8945437" y="1641574"/>
            <a:ext cx="1573213" cy="1573212"/>
          </a:xfrm>
          <a:prstGeom prst="ellipse">
            <a:avLst/>
          </a:prstGeom>
          <a:noFill/>
          <a:ln w="101600" cap="rnd" cmpd="sng" algn="ctr">
            <a:solidFill>
              <a:schemeClr val="bg1"/>
            </a:solidFill>
            <a:prstDash val="sysDot"/>
            <a:miter lim="800000"/>
          </a:ln>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solidFill>
              <a:effectLst/>
              <a:uLnTx/>
              <a:uFillTx/>
              <a:latin typeface="Calibri" pitchFamily="34" charset="0"/>
              <a:ea typeface="宋体" panose="02010600030101010101" pitchFamily="2" charset="-122"/>
              <a:cs typeface="+mn-cs"/>
            </a:endParaRPr>
          </a:p>
        </p:txBody>
      </p:sp>
      <p:sp>
        <p:nvSpPr>
          <p:cNvPr id="14" name="Oval 27">
            <a:extLst>
              <a:ext uri="{FF2B5EF4-FFF2-40B4-BE49-F238E27FC236}">
                <a16:creationId xmlns:a16="http://schemas.microsoft.com/office/drawing/2014/main" xmlns="" id="{1437DED3-12B6-4D6E-AF49-74569B61AF5B}"/>
              </a:ext>
            </a:extLst>
          </p:cNvPr>
          <p:cNvSpPr/>
          <p:nvPr/>
        </p:nvSpPr>
        <p:spPr>
          <a:xfrm>
            <a:off x="9143875" y="1840011"/>
            <a:ext cx="1176337" cy="1176338"/>
          </a:xfrm>
          <a:prstGeom prst="ellipse">
            <a:avLst/>
          </a:prstGeom>
          <a:solidFill>
            <a:srgbClr val="F3B106"/>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Impact MT Std" pitchFamily="34" charset="0"/>
                <a:ea typeface="Open Sans" panose="020B0606030504020204" pitchFamily="34" charset="0"/>
                <a:cs typeface="Open Sans" panose="020B0606030504020204" pitchFamily="34" charset="0"/>
              </a:rPr>
              <a:t>90%</a:t>
            </a:r>
          </a:p>
        </p:txBody>
      </p:sp>
      <p:sp>
        <p:nvSpPr>
          <p:cNvPr id="15" name="Arc 28">
            <a:extLst>
              <a:ext uri="{FF2B5EF4-FFF2-40B4-BE49-F238E27FC236}">
                <a16:creationId xmlns:a16="http://schemas.microsoft.com/office/drawing/2014/main" xmlns="" id="{69EA904F-F03A-429A-9BF9-8060DA113D93}"/>
              </a:ext>
            </a:extLst>
          </p:cNvPr>
          <p:cNvSpPr/>
          <p:nvPr/>
        </p:nvSpPr>
        <p:spPr>
          <a:xfrm>
            <a:off x="8945437" y="1641574"/>
            <a:ext cx="1573213" cy="1573212"/>
          </a:xfrm>
          <a:prstGeom prst="arc">
            <a:avLst>
              <a:gd name="adj1" fmla="val 16018236"/>
              <a:gd name="adj2" fmla="val 13285852"/>
            </a:avLst>
          </a:prstGeom>
          <a:noFill/>
          <a:ln w="101600" cap="rnd" cmpd="sng" algn="ctr">
            <a:solidFill>
              <a:srgbClr val="E1BD59"/>
            </a:solidFill>
            <a:prstDash val="sysDot"/>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a:ea typeface="+mn-ea"/>
              <a:cs typeface="+mn-cs"/>
            </a:endParaRPr>
          </a:p>
        </p:txBody>
      </p:sp>
      <p:sp>
        <p:nvSpPr>
          <p:cNvPr id="16" name="TextBox 26">
            <a:extLst>
              <a:ext uri="{FF2B5EF4-FFF2-40B4-BE49-F238E27FC236}">
                <a16:creationId xmlns:a16="http://schemas.microsoft.com/office/drawing/2014/main" xmlns="" id="{1C350814-42A4-4E9E-8113-369FCD947A35}"/>
              </a:ext>
            </a:extLst>
          </p:cNvPr>
          <p:cNvSpPr txBox="1"/>
          <p:nvPr/>
        </p:nvSpPr>
        <p:spPr>
          <a:xfrm>
            <a:off x="1561083" y="3513782"/>
            <a:ext cx="2195512" cy="1015663"/>
          </a:xfrm>
          <a:prstGeom prst="rect">
            <a:avLst/>
          </a:prstGeom>
          <a:noFill/>
        </p:spPr>
        <p:txBody>
          <a:bodyPr>
            <a:spAutoFit/>
          </a:bodyPr>
          <a:lstStyle/>
          <a:p>
            <a:pPr algn="ctr" defTabSz="914400">
              <a:defRPr/>
            </a:pPr>
            <a:r>
              <a:rPr lang="zh-CN" altLang="en-US" b="1" dirty="0">
                <a:solidFill>
                  <a:schemeClr val="bg1"/>
                </a:solidFill>
                <a:latin typeface="Impact MT Std" pitchFamily="34" charset="0"/>
                <a:ea typeface="微软雅黑" pitchFamily="34" charset="-122"/>
              </a:rPr>
              <a:t>项目一</a:t>
            </a:r>
            <a:endParaRPr lang="en-US" altLang="zh-CN" sz="1200" dirty="0">
              <a:solidFill>
                <a:schemeClr val="bg1"/>
              </a:solidFill>
              <a:latin typeface="微软雅黑" panose="020B0503020204020204" pitchFamily="34" charset="-122"/>
              <a:ea typeface="微软雅黑" panose="020B0503020204020204" pitchFamily="34" charset="-122"/>
            </a:endParaRPr>
          </a:p>
          <a:p>
            <a:pPr defTabSz="914400"/>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7" name="TextBox 27">
            <a:extLst>
              <a:ext uri="{FF2B5EF4-FFF2-40B4-BE49-F238E27FC236}">
                <a16:creationId xmlns:a16="http://schemas.microsoft.com/office/drawing/2014/main" xmlns="" id="{E7345AF3-CD59-4716-B495-2E3B39742756}"/>
              </a:ext>
            </a:extLst>
          </p:cNvPr>
          <p:cNvSpPr txBox="1"/>
          <p:nvPr/>
        </p:nvSpPr>
        <p:spPr>
          <a:xfrm>
            <a:off x="3912293" y="3513782"/>
            <a:ext cx="2195512" cy="1015663"/>
          </a:xfrm>
          <a:prstGeom prst="rect">
            <a:avLst/>
          </a:prstGeom>
          <a:noFill/>
        </p:spPr>
        <p:txBody>
          <a:bodyPr>
            <a:spAutoFit/>
          </a:bodyPr>
          <a:lstStyle/>
          <a:p>
            <a:pPr algn="ctr" defTabSz="914400">
              <a:defRPr/>
            </a:pPr>
            <a:r>
              <a:rPr lang="zh-CN" altLang="en-US" b="1" dirty="0">
                <a:solidFill>
                  <a:schemeClr val="bg1"/>
                </a:solidFill>
                <a:latin typeface="Impact MT Std" pitchFamily="34" charset="0"/>
                <a:ea typeface="微软雅黑" pitchFamily="34" charset="-122"/>
              </a:rPr>
              <a:t>项目二</a:t>
            </a:r>
            <a:endParaRPr lang="en-US" altLang="zh-CN" sz="1200" dirty="0">
              <a:solidFill>
                <a:schemeClr val="bg1"/>
              </a:solidFill>
              <a:latin typeface="微软雅黑" panose="020B0503020204020204" pitchFamily="34" charset="-122"/>
              <a:ea typeface="微软雅黑" panose="020B0503020204020204" pitchFamily="34" charset="-122"/>
            </a:endParaRPr>
          </a:p>
          <a:p>
            <a:pPr defTabSz="914400"/>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8" name="TextBox 28">
            <a:extLst>
              <a:ext uri="{FF2B5EF4-FFF2-40B4-BE49-F238E27FC236}">
                <a16:creationId xmlns:a16="http://schemas.microsoft.com/office/drawing/2014/main" xmlns="" id="{5C206141-968B-4328-8760-1A200BA862E6}"/>
              </a:ext>
            </a:extLst>
          </p:cNvPr>
          <p:cNvSpPr txBox="1"/>
          <p:nvPr/>
        </p:nvSpPr>
        <p:spPr>
          <a:xfrm>
            <a:off x="6288556" y="3513782"/>
            <a:ext cx="2195513" cy="1015663"/>
          </a:xfrm>
          <a:prstGeom prst="rect">
            <a:avLst/>
          </a:prstGeom>
          <a:noFill/>
        </p:spPr>
        <p:txBody>
          <a:bodyPr>
            <a:spAutoFit/>
          </a:bodyPr>
          <a:lstStyle/>
          <a:p>
            <a:pPr algn="ctr" defTabSz="914400">
              <a:defRPr/>
            </a:pPr>
            <a:r>
              <a:rPr lang="zh-CN" altLang="en-US" b="1" dirty="0">
                <a:solidFill>
                  <a:schemeClr val="bg1"/>
                </a:solidFill>
                <a:latin typeface="Impact MT Std" pitchFamily="34" charset="0"/>
                <a:ea typeface="微软雅黑" pitchFamily="34" charset="-122"/>
              </a:rPr>
              <a:t>项目三</a:t>
            </a:r>
            <a:endParaRPr lang="en-US" altLang="zh-CN" sz="1200" dirty="0">
              <a:solidFill>
                <a:schemeClr val="bg1"/>
              </a:solidFill>
              <a:latin typeface="微软雅黑" panose="020B0503020204020204" pitchFamily="34" charset="-122"/>
              <a:ea typeface="微软雅黑" panose="020B0503020204020204" pitchFamily="34" charset="-122"/>
            </a:endParaRPr>
          </a:p>
          <a:p>
            <a:pPr defTabSz="914400"/>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TextBox 29">
            <a:extLst>
              <a:ext uri="{FF2B5EF4-FFF2-40B4-BE49-F238E27FC236}">
                <a16:creationId xmlns:a16="http://schemas.microsoft.com/office/drawing/2014/main" xmlns="" id="{9D97417A-5F80-410A-A5B7-41D8D2953444}"/>
              </a:ext>
            </a:extLst>
          </p:cNvPr>
          <p:cNvSpPr txBox="1"/>
          <p:nvPr/>
        </p:nvSpPr>
        <p:spPr>
          <a:xfrm>
            <a:off x="8634287" y="3513782"/>
            <a:ext cx="2195513" cy="1015663"/>
          </a:xfrm>
          <a:prstGeom prst="rect">
            <a:avLst/>
          </a:prstGeom>
          <a:noFill/>
        </p:spPr>
        <p:txBody>
          <a:bodyPr>
            <a:spAutoFit/>
          </a:bodyPr>
          <a:lstStyle/>
          <a:p>
            <a:pPr algn="ctr" defTabSz="914400">
              <a:defRPr/>
            </a:pPr>
            <a:r>
              <a:rPr lang="zh-CN" altLang="en-US" b="1" dirty="0">
                <a:solidFill>
                  <a:schemeClr val="bg1"/>
                </a:solidFill>
                <a:latin typeface="Impact MT Std" pitchFamily="34" charset="0"/>
                <a:ea typeface="微软雅黑" pitchFamily="34" charset="-122"/>
              </a:rPr>
              <a:t>项目四</a:t>
            </a:r>
            <a:endParaRPr lang="en-US" altLang="zh-CN" sz="1200" dirty="0">
              <a:solidFill>
                <a:schemeClr val="bg1"/>
              </a:solidFill>
              <a:latin typeface="微软雅黑" panose="020B0503020204020204" pitchFamily="34" charset="-122"/>
              <a:ea typeface="微软雅黑" panose="020B0503020204020204" pitchFamily="34" charset="-122"/>
            </a:endParaRPr>
          </a:p>
          <a:p>
            <a:pPr defTabSz="914400"/>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xmlns="" id="{21CE26BF-E223-45CF-BE82-C0D6EC480602}"/>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21" name="圆角矩形 1">
            <a:extLst>
              <a:ext uri="{FF2B5EF4-FFF2-40B4-BE49-F238E27FC236}">
                <a16:creationId xmlns:a16="http://schemas.microsoft.com/office/drawing/2014/main" xmlns="" id="{7C1427D3-CFEB-4CB3-9AB4-E3810F183BE8}"/>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390920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fltVal val="0"/>
                                          </p:val>
                                        </p:tav>
                                        <p:tav tm="100000">
                                          <p:val>
                                            <p:strVal val="#ppt_w"/>
                                          </p:val>
                                        </p:tav>
                                      </p:tavLst>
                                    </p:anim>
                                    <p:anim calcmode="lin" valueType="num">
                                      <p:cBhvr>
                                        <p:cTn id="50" dur="1000" fill="hold"/>
                                        <p:tgtEl>
                                          <p:spTgt spid="11"/>
                                        </p:tgtEl>
                                        <p:attrNameLst>
                                          <p:attrName>ppt_h</p:attrName>
                                        </p:attrNameLst>
                                      </p:cBhvr>
                                      <p:tavLst>
                                        <p:tav tm="0">
                                          <p:val>
                                            <p:fltVal val="0"/>
                                          </p:val>
                                        </p:tav>
                                        <p:tav tm="100000">
                                          <p:val>
                                            <p:strVal val="#ppt_h"/>
                                          </p:val>
                                        </p:tav>
                                      </p:tavLst>
                                    </p:anim>
                                    <p:anim calcmode="lin" valueType="num">
                                      <p:cBhvr>
                                        <p:cTn id="51" dur="1000" fill="hold"/>
                                        <p:tgtEl>
                                          <p:spTgt spid="11"/>
                                        </p:tgtEl>
                                        <p:attrNameLst>
                                          <p:attrName>style.rotation</p:attrName>
                                        </p:attrNameLst>
                                      </p:cBhvr>
                                      <p:tavLst>
                                        <p:tav tm="0">
                                          <p:val>
                                            <p:fltVal val="90"/>
                                          </p:val>
                                        </p:tav>
                                        <p:tav tm="100000">
                                          <p:val>
                                            <p:fltVal val="0"/>
                                          </p:val>
                                        </p:tav>
                                      </p:tavLst>
                                    </p:anim>
                                    <p:animEffect transition="in" filter="fade">
                                      <p:cBhvr>
                                        <p:cTn id="52" dur="1000"/>
                                        <p:tgtEl>
                                          <p:spTgt spid="11"/>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12"/>
                                        </p:tgtEl>
                                        <p:attrNameLst>
                                          <p:attrName>style.visibility</p:attrName>
                                        </p:attrNameLst>
                                      </p:cBhvr>
                                      <p:to>
                                        <p:strVal val="visible"/>
                                      </p:to>
                                    </p:set>
                                    <p:anim calcmode="lin" valueType="num">
                                      <p:cBhvr>
                                        <p:cTn id="55" dur="1000" fill="hold"/>
                                        <p:tgtEl>
                                          <p:spTgt spid="12"/>
                                        </p:tgtEl>
                                        <p:attrNameLst>
                                          <p:attrName>ppt_w</p:attrName>
                                        </p:attrNameLst>
                                      </p:cBhvr>
                                      <p:tavLst>
                                        <p:tav tm="0">
                                          <p:val>
                                            <p:fltVal val="0"/>
                                          </p:val>
                                        </p:tav>
                                        <p:tav tm="100000">
                                          <p:val>
                                            <p:strVal val="#ppt_w"/>
                                          </p:val>
                                        </p:tav>
                                      </p:tavLst>
                                    </p:anim>
                                    <p:anim calcmode="lin" valueType="num">
                                      <p:cBhvr>
                                        <p:cTn id="56" dur="1000" fill="hold"/>
                                        <p:tgtEl>
                                          <p:spTgt spid="12"/>
                                        </p:tgtEl>
                                        <p:attrNameLst>
                                          <p:attrName>ppt_h</p:attrName>
                                        </p:attrNameLst>
                                      </p:cBhvr>
                                      <p:tavLst>
                                        <p:tav tm="0">
                                          <p:val>
                                            <p:fltVal val="0"/>
                                          </p:val>
                                        </p:tav>
                                        <p:tav tm="100000">
                                          <p:val>
                                            <p:strVal val="#ppt_h"/>
                                          </p:val>
                                        </p:tav>
                                      </p:tavLst>
                                    </p:anim>
                                    <p:anim calcmode="lin" valueType="num">
                                      <p:cBhvr>
                                        <p:cTn id="57" dur="1000" fill="hold"/>
                                        <p:tgtEl>
                                          <p:spTgt spid="12"/>
                                        </p:tgtEl>
                                        <p:attrNameLst>
                                          <p:attrName>style.rotation</p:attrName>
                                        </p:attrNameLst>
                                      </p:cBhvr>
                                      <p:tavLst>
                                        <p:tav tm="0">
                                          <p:val>
                                            <p:fltVal val="90"/>
                                          </p:val>
                                        </p:tav>
                                        <p:tav tm="100000">
                                          <p:val>
                                            <p:fltVal val="0"/>
                                          </p:val>
                                        </p:tav>
                                      </p:tavLst>
                                    </p:anim>
                                    <p:animEffect transition="in" filter="fade">
                                      <p:cBhvr>
                                        <p:cTn id="58" dur="1000"/>
                                        <p:tgtEl>
                                          <p:spTgt spid="12"/>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13"/>
                                        </p:tgtEl>
                                        <p:attrNameLst>
                                          <p:attrName>style.visibility</p:attrName>
                                        </p:attrNameLst>
                                      </p:cBhvr>
                                      <p:to>
                                        <p:strVal val="visible"/>
                                      </p:to>
                                    </p:set>
                                    <p:anim calcmode="lin" valueType="num">
                                      <p:cBhvr>
                                        <p:cTn id="61" dur="1000" fill="hold"/>
                                        <p:tgtEl>
                                          <p:spTgt spid="13"/>
                                        </p:tgtEl>
                                        <p:attrNameLst>
                                          <p:attrName>ppt_w</p:attrName>
                                        </p:attrNameLst>
                                      </p:cBhvr>
                                      <p:tavLst>
                                        <p:tav tm="0">
                                          <p:val>
                                            <p:fltVal val="0"/>
                                          </p:val>
                                        </p:tav>
                                        <p:tav tm="100000">
                                          <p:val>
                                            <p:strVal val="#ppt_w"/>
                                          </p:val>
                                        </p:tav>
                                      </p:tavLst>
                                    </p:anim>
                                    <p:anim calcmode="lin" valueType="num">
                                      <p:cBhvr>
                                        <p:cTn id="62" dur="1000" fill="hold"/>
                                        <p:tgtEl>
                                          <p:spTgt spid="13"/>
                                        </p:tgtEl>
                                        <p:attrNameLst>
                                          <p:attrName>ppt_h</p:attrName>
                                        </p:attrNameLst>
                                      </p:cBhvr>
                                      <p:tavLst>
                                        <p:tav tm="0">
                                          <p:val>
                                            <p:fltVal val="0"/>
                                          </p:val>
                                        </p:tav>
                                        <p:tav tm="100000">
                                          <p:val>
                                            <p:strVal val="#ppt_h"/>
                                          </p:val>
                                        </p:tav>
                                      </p:tavLst>
                                    </p:anim>
                                    <p:anim calcmode="lin" valueType="num">
                                      <p:cBhvr>
                                        <p:cTn id="63" dur="1000" fill="hold"/>
                                        <p:tgtEl>
                                          <p:spTgt spid="13"/>
                                        </p:tgtEl>
                                        <p:attrNameLst>
                                          <p:attrName>style.rotation</p:attrName>
                                        </p:attrNameLst>
                                      </p:cBhvr>
                                      <p:tavLst>
                                        <p:tav tm="0">
                                          <p:val>
                                            <p:fltVal val="90"/>
                                          </p:val>
                                        </p:tav>
                                        <p:tav tm="100000">
                                          <p:val>
                                            <p:fltVal val="0"/>
                                          </p:val>
                                        </p:tav>
                                      </p:tavLst>
                                    </p:anim>
                                    <p:animEffect transition="in" filter="fade">
                                      <p:cBhvr>
                                        <p:cTn id="64" dur="1000"/>
                                        <p:tgtEl>
                                          <p:spTgt spid="13"/>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14"/>
                                        </p:tgtEl>
                                        <p:attrNameLst>
                                          <p:attrName>style.visibility</p:attrName>
                                        </p:attrNameLst>
                                      </p:cBhvr>
                                      <p:to>
                                        <p:strVal val="visible"/>
                                      </p:to>
                                    </p:set>
                                    <p:anim calcmode="lin" valueType="num">
                                      <p:cBhvr>
                                        <p:cTn id="67" dur="1000" fill="hold"/>
                                        <p:tgtEl>
                                          <p:spTgt spid="14"/>
                                        </p:tgtEl>
                                        <p:attrNameLst>
                                          <p:attrName>ppt_w</p:attrName>
                                        </p:attrNameLst>
                                      </p:cBhvr>
                                      <p:tavLst>
                                        <p:tav tm="0">
                                          <p:val>
                                            <p:fltVal val="0"/>
                                          </p:val>
                                        </p:tav>
                                        <p:tav tm="100000">
                                          <p:val>
                                            <p:strVal val="#ppt_w"/>
                                          </p:val>
                                        </p:tav>
                                      </p:tavLst>
                                    </p:anim>
                                    <p:anim calcmode="lin" valueType="num">
                                      <p:cBhvr>
                                        <p:cTn id="68" dur="1000" fill="hold"/>
                                        <p:tgtEl>
                                          <p:spTgt spid="14"/>
                                        </p:tgtEl>
                                        <p:attrNameLst>
                                          <p:attrName>ppt_h</p:attrName>
                                        </p:attrNameLst>
                                      </p:cBhvr>
                                      <p:tavLst>
                                        <p:tav tm="0">
                                          <p:val>
                                            <p:fltVal val="0"/>
                                          </p:val>
                                        </p:tav>
                                        <p:tav tm="100000">
                                          <p:val>
                                            <p:strVal val="#ppt_h"/>
                                          </p:val>
                                        </p:tav>
                                      </p:tavLst>
                                    </p:anim>
                                    <p:anim calcmode="lin" valueType="num">
                                      <p:cBhvr>
                                        <p:cTn id="69" dur="1000" fill="hold"/>
                                        <p:tgtEl>
                                          <p:spTgt spid="14"/>
                                        </p:tgtEl>
                                        <p:attrNameLst>
                                          <p:attrName>style.rotation</p:attrName>
                                        </p:attrNameLst>
                                      </p:cBhvr>
                                      <p:tavLst>
                                        <p:tav tm="0">
                                          <p:val>
                                            <p:fltVal val="90"/>
                                          </p:val>
                                        </p:tav>
                                        <p:tav tm="100000">
                                          <p:val>
                                            <p:fltVal val="0"/>
                                          </p:val>
                                        </p:tav>
                                      </p:tavLst>
                                    </p:anim>
                                    <p:animEffect transition="in" filter="fade">
                                      <p:cBhvr>
                                        <p:cTn id="70" dur="1000"/>
                                        <p:tgtEl>
                                          <p:spTgt spid="14"/>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15"/>
                                        </p:tgtEl>
                                        <p:attrNameLst>
                                          <p:attrName>style.visibility</p:attrName>
                                        </p:attrNameLst>
                                      </p:cBhvr>
                                      <p:to>
                                        <p:strVal val="visible"/>
                                      </p:to>
                                    </p:set>
                                    <p:anim calcmode="lin" valueType="num">
                                      <p:cBhvr>
                                        <p:cTn id="73" dur="1000" fill="hold"/>
                                        <p:tgtEl>
                                          <p:spTgt spid="15"/>
                                        </p:tgtEl>
                                        <p:attrNameLst>
                                          <p:attrName>ppt_w</p:attrName>
                                        </p:attrNameLst>
                                      </p:cBhvr>
                                      <p:tavLst>
                                        <p:tav tm="0">
                                          <p:val>
                                            <p:fltVal val="0"/>
                                          </p:val>
                                        </p:tav>
                                        <p:tav tm="100000">
                                          <p:val>
                                            <p:strVal val="#ppt_w"/>
                                          </p:val>
                                        </p:tav>
                                      </p:tavLst>
                                    </p:anim>
                                    <p:anim calcmode="lin" valueType="num">
                                      <p:cBhvr>
                                        <p:cTn id="74" dur="1000" fill="hold"/>
                                        <p:tgtEl>
                                          <p:spTgt spid="15"/>
                                        </p:tgtEl>
                                        <p:attrNameLst>
                                          <p:attrName>ppt_h</p:attrName>
                                        </p:attrNameLst>
                                      </p:cBhvr>
                                      <p:tavLst>
                                        <p:tav tm="0">
                                          <p:val>
                                            <p:fltVal val="0"/>
                                          </p:val>
                                        </p:tav>
                                        <p:tav tm="100000">
                                          <p:val>
                                            <p:strVal val="#ppt_h"/>
                                          </p:val>
                                        </p:tav>
                                      </p:tavLst>
                                    </p:anim>
                                    <p:anim calcmode="lin" valueType="num">
                                      <p:cBhvr>
                                        <p:cTn id="75" dur="1000" fill="hold"/>
                                        <p:tgtEl>
                                          <p:spTgt spid="15"/>
                                        </p:tgtEl>
                                        <p:attrNameLst>
                                          <p:attrName>style.rotation</p:attrName>
                                        </p:attrNameLst>
                                      </p:cBhvr>
                                      <p:tavLst>
                                        <p:tav tm="0">
                                          <p:val>
                                            <p:fltVal val="90"/>
                                          </p:val>
                                        </p:tav>
                                        <p:tav tm="100000">
                                          <p:val>
                                            <p:fltVal val="0"/>
                                          </p:val>
                                        </p:tav>
                                      </p:tavLst>
                                    </p:anim>
                                    <p:animEffect transition="in" filter="fade">
                                      <p:cBhvr>
                                        <p:cTn id="76" dur="1000"/>
                                        <p:tgtEl>
                                          <p:spTgt spid="15"/>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1000"/>
                                        <p:tgtEl>
                                          <p:spTgt spid="16"/>
                                        </p:tgtEl>
                                      </p:cBhvr>
                                    </p:animEffect>
                                    <p:anim calcmode="lin" valueType="num">
                                      <p:cBhvr>
                                        <p:cTn id="80" dur="1000" fill="hold"/>
                                        <p:tgtEl>
                                          <p:spTgt spid="16"/>
                                        </p:tgtEl>
                                        <p:attrNameLst>
                                          <p:attrName>ppt_x</p:attrName>
                                        </p:attrNameLst>
                                      </p:cBhvr>
                                      <p:tavLst>
                                        <p:tav tm="0">
                                          <p:val>
                                            <p:strVal val="#ppt_x"/>
                                          </p:val>
                                        </p:tav>
                                        <p:tav tm="100000">
                                          <p:val>
                                            <p:strVal val="#ppt_x"/>
                                          </p:val>
                                        </p:tav>
                                      </p:tavLst>
                                    </p:anim>
                                    <p:anim calcmode="lin" valueType="num">
                                      <p:cBhvr>
                                        <p:cTn id="81" dur="1000" fill="hold"/>
                                        <p:tgtEl>
                                          <p:spTgt spid="16"/>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1000"/>
                                        <p:tgtEl>
                                          <p:spTgt spid="17"/>
                                        </p:tgtEl>
                                      </p:cBhvr>
                                    </p:animEffect>
                                    <p:anim calcmode="lin" valueType="num">
                                      <p:cBhvr>
                                        <p:cTn id="85" dur="1000" fill="hold"/>
                                        <p:tgtEl>
                                          <p:spTgt spid="17"/>
                                        </p:tgtEl>
                                        <p:attrNameLst>
                                          <p:attrName>ppt_x</p:attrName>
                                        </p:attrNameLst>
                                      </p:cBhvr>
                                      <p:tavLst>
                                        <p:tav tm="0">
                                          <p:val>
                                            <p:strVal val="#ppt_x"/>
                                          </p:val>
                                        </p:tav>
                                        <p:tav tm="100000">
                                          <p:val>
                                            <p:strVal val="#ppt_x"/>
                                          </p:val>
                                        </p:tav>
                                      </p:tavLst>
                                    </p:anim>
                                    <p:anim calcmode="lin" valueType="num">
                                      <p:cBhvr>
                                        <p:cTn id="86" dur="1000" fill="hold"/>
                                        <p:tgtEl>
                                          <p:spTgt spid="17"/>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1000"/>
                                        <p:tgtEl>
                                          <p:spTgt spid="18"/>
                                        </p:tgtEl>
                                      </p:cBhvr>
                                    </p:animEffect>
                                    <p:anim calcmode="lin" valueType="num">
                                      <p:cBhvr>
                                        <p:cTn id="90" dur="1000" fill="hold"/>
                                        <p:tgtEl>
                                          <p:spTgt spid="18"/>
                                        </p:tgtEl>
                                        <p:attrNameLst>
                                          <p:attrName>ppt_x</p:attrName>
                                        </p:attrNameLst>
                                      </p:cBhvr>
                                      <p:tavLst>
                                        <p:tav tm="0">
                                          <p:val>
                                            <p:strVal val="#ppt_x"/>
                                          </p:val>
                                        </p:tav>
                                        <p:tav tm="100000">
                                          <p:val>
                                            <p:strVal val="#ppt_x"/>
                                          </p:val>
                                        </p:tav>
                                      </p:tavLst>
                                    </p:anim>
                                    <p:anim calcmode="lin" valueType="num">
                                      <p:cBhvr>
                                        <p:cTn id="91" dur="1000" fill="hold"/>
                                        <p:tgtEl>
                                          <p:spTgt spid="1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19"/>
                                        </p:tgtEl>
                                        <p:attrNameLst>
                                          <p:attrName>style.visibility</p:attrName>
                                        </p:attrNameLst>
                                      </p:cBhvr>
                                      <p:to>
                                        <p:strVal val="visible"/>
                                      </p:to>
                                    </p:set>
                                    <p:animEffect transition="in" filter="fade">
                                      <p:cBhvr>
                                        <p:cTn id="94" dur="1000"/>
                                        <p:tgtEl>
                                          <p:spTgt spid="19"/>
                                        </p:tgtEl>
                                      </p:cBhvr>
                                    </p:animEffect>
                                    <p:anim calcmode="lin" valueType="num">
                                      <p:cBhvr>
                                        <p:cTn id="95" dur="1000" fill="hold"/>
                                        <p:tgtEl>
                                          <p:spTgt spid="19"/>
                                        </p:tgtEl>
                                        <p:attrNameLst>
                                          <p:attrName>ppt_x</p:attrName>
                                        </p:attrNameLst>
                                      </p:cBhvr>
                                      <p:tavLst>
                                        <p:tav tm="0">
                                          <p:val>
                                            <p:strVal val="#ppt_x"/>
                                          </p:val>
                                        </p:tav>
                                        <p:tav tm="100000">
                                          <p:val>
                                            <p:strVal val="#ppt_x"/>
                                          </p:val>
                                        </p:tav>
                                      </p:tavLst>
                                    </p:anim>
                                    <p:anim calcmode="lin" valueType="num">
                                      <p:cBhvr>
                                        <p:cTn id="96" dur="1000" fill="hold"/>
                                        <p:tgtEl>
                                          <p:spTgt spid="19"/>
                                        </p:tgtEl>
                                        <p:attrNameLst>
                                          <p:attrName>ppt_y</p:attrName>
                                        </p:attrNameLst>
                                      </p:cBhvr>
                                      <p:tavLst>
                                        <p:tav tm="0">
                                          <p:val>
                                            <p:strVal val="#ppt_y+.1"/>
                                          </p:val>
                                        </p:tav>
                                        <p:tav tm="100000">
                                          <p:val>
                                            <p:strVal val="#ppt_y"/>
                                          </p:val>
                                        </p:tav>
                                      </p:tavLst>
                                    </p:anim>
                                  </p:childTnLst>
                                </p:cTn>
                              </p:par>
                            </p:childTnLst>
                          </p:cTn>
                        </p:par>
                        <p:par>
                          <p:cTn id="97" fill="hold">
                            <p:stCondLst>
                              <p:cond delay="3000"/>
                            </p:stCondLst>
                            <p:childTnLst>
                              <p:par>
                                <p:cTn id="98" presetID="2" presetClass="entr" presetSubtype="2" fill="hold" grpId="0" nodeType="afterEffect">
                                  <p:stCondLst>
                                    <p:cond delay="0"/>
                                  </p:stCondLst>
                                  <p:childTnLst>
                                    <p:set>
                                      <p:cBhvr>
                                        <p:cTn id="99" dur="1" fill="hold">
                                          <p:stCondLst>
                                            <p:cond delay="0"/>
                                          </p:stCondLst>
                                        </p:cTn>
                                        <p:tgtEl>
                                          <p:spTgt spid="3"/>
                                        </p:tgtEl>
                                        <p:attrNameLst>
                                          <p:attrName>style.visibility</p:attrName>
                                        </p:attrNameLst>
                                      </p:cBhvr>
                                      <p:to>
                                        <p:strVal val="visible"/>
                                      </p:to>
                                    </p:set>
                                    <p:anim calcmode="lin" valueType="num">
                                      <p:cBhvr additive="base">
                                        <p:cTn id="100" dur="300" fill="hold"/>
                                        <p:tgtEl>
                                          <p:spTgt spid="3"/>
                                        </p:tgtEl>
                                        <p:attrNameLst>
                                          <p:attrName>ppt_x</p:attrName>
                                        </p:attrNameLst>
                                      </p:cBhvr>
                                      <p:tavLst>
                                        <p:tav tm="0">
                                          <p:val>
                                            <p:strVal val="1+#ppt_w/2"/>
                                          </p:val>
                                        </p:tav>
                                        <p:tav tm="100000">
                                          <p:val>
                                            <p:strVal val="#ppt_x"/>
                                          </p:val>
                                        </p:tav>
                                      </p:tavLst>
                                    </p:anim>
                                    <p:anim calcmode="lin" valueType="num">
                                      <p:cBhvr additive="base">
                                        <p:cTn id="101" dur="300" fill="hold"/>
                                        <p:tgtEl>
                                          <p:spTgt spid="3"/>
                                        </p:tgtEl>
                                        <p:attrNameLst>
                                          <p:attrName>ppt_y</p:attrName>
                                        </p:attrNameLst>
                                      </p:cBhvr>
                                      <p:tavLst>
                                        <p:tav tm="0">
                                          <p:val>
                                            <p:strVal val="#ppt_y"/>
                                          </p:val>
                                        </p:tav>
                                        <p:tav tm="100000">
                                          <p:val>
                                            <p:strVal val="#ppt_y"/>
                                          </p:val>
                                        </p:tav>
                                      </p:tavLst>
                                    </p:anim>
                                  </p:childTnLst>
                                </p:cTn>
                              </p:par>
                            </p:childTnLst>
                          </p:cTn>
                        </p:par>
                        <p:par>
                          <p:cTn id="102" fill="hold">
                            <p:stCondLst>
                              <p:cond delay="3300"/>
                            </p:stCondLst>
                            <p:childTnLst>
                              <p:par>
                                <p:cTn id="103" presetID="2" presetClass="entr" presetSubtype="2" fill="hold" grpId="0" nodeType="afterEffect">
                                  <p:stCondLst>
                                    <p:cond delay="0"/>
                                  </p:stCondLst>
                                  <p:childTnLst>
                                    <p:set>
                                      <p:cBhvr>
                                        <p:cTn id="104" dur="1" fill="hold">
                                          <p:stCondLst>
                                            <p:cond delay="0"/>
                                          </p:stCondLst>
                                        </p:cTn>
                                        <p:tgtEl>
                                          <p:spTgt spid="2"/>
                                        </p:tgtEl>
                                        <p:attrNameLst>
                                          <p:attrName>style.visibility</p:attrName>
                                        </p:attrNameLst>
                                      </p:cBhvr>
                                      <p:to>
                                        <p:strVal val="visible"/>
                                      </p:to>
                                    </p:set>
                                    <p:anim calcmode="lin" valueType="num">
                                      <p:cBhvr additive="base">
                                        <p:cTn id="105" dur="300" fill="hold"/>
                                        <p:tgtEl>
                                          <p:spTgt spid="2"/>
                                        </p:tgtEl>
                                        <p:attrNameLst>
                                          <p:attrName>ppt_x</p:attrName>
                                        </p:attrNameLst>
                                      </p:cBhvr>
                                      <p:tavLst>
                                        <p:tav tm="0">
                                          <p:val>
                                            <p:strVal val="1+#ppt_w/2"/>
                                          </p:val>
                                        </p:tav>
                                        <p:tav tm="100000">
                                          <p:val>
                                            <p:strVal val="#ppt_x"/>
                                          </p:val>
                                        </p:tav>
                                      </p:tavLst>
                                    </p:anim>
                                    <p:anim calcmode="lin" valueType="num">
                                      <p:cBhvr additive="base">
                                        <p:cTn id="106" dur="3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411ACC2B-AE1E-42AC-9274-E60F2D687D57}"/>
              </a:ext>
            </a:extLst>
          </p:cNvPr>
          <p:cNvSpPr>
            <a:spLocks/>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3B106"/>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a typeface="宋体" panose="02010600030101010101" pitchFamily="2" charset="-122"/>
            </a:endParaRPr>
          </a:p>
        </p:txBody>
      </p:sp>
      <p:sp>
        <p:nvSpPr>
          <p:cNvPr id="3" name="圆角矩形 54">
            <a:extLst>
              <a:ext uri="{FF2B5EF4-FFF2-40B4-BE49-F238E27FC236}">
                <a16:creationId xmlns:a16="http://schemas.microsoft.com/office/drawing/2014/main" xmlns="" id="{DBB0C03F-52AD-430D-B3DE-201D89B1582B}"/>
              </a:ext>
            </a:extLst>
          </p:cNvPr>
          <p:cNvSpPr/>
          <p:nvPr/>
        </p:nvSpPr>
        <p:spPr>
          <a:xfrm>
            <a:off x="5449515" y="2600316"/>
            <a:ext cx="6552728" cy="1620772"/>
          </a:xfrm>
          <a:prstGeom prst="roundRect">
            <a:avLst/>
          </a:pr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矩形 3">
            <a:extLst>
              <a:ext uri="{FF2B5EF4-FFF2-40B4-BE49-F238E27FC236}">
                <a16:creationId xmlns:a16="http://schemas.microsoft.com/office/drawing/2014/main" xmlns="" id="{1EF7BD5B-2502-4EBD-A629-92BDDD108181}"/>
              </a:ext>
            </a:extLst>
          </p:cNvPr>
          <p:cNvSpPr/>
          <p:nvPr/>
        </p:nvSpPr>
        <p:spPr>
          <a:xfrm>
            <a:off x="6673651" y="2600316"/>
            <a:ext cx="5544616" cy="1620772"/>
          </a:xfrm>
          <a:prstGeom prst="rect">
            <a:avLst/>
          </a:pr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TextBox 56">
            <a:extLst>
              <a:ext uri="{FF2B5EF4-FFF2-40B4-BE49-F238E27FC236}">
                <a16:creationId xmlns:a16="http://schemas.microsoft.com/office/drawing/2014/main" xmlns="" id="{88B49800-D6CC-48A3-B2FD-BA0913697204}"/>
              </a:ext>
            </a:extLst>
          </p:cNvPr>
          <p:cNvSpPr txBox="1"/>
          <p:nvPr/>
        </p:nvSpPr>
        <p:spPr>
          <a:xfrm flipH="1">
            <a:off x="5881563" y="2788464"/>
            <a:ext cx="360040" cy="1107996"/>
          </a:xfrm>
          <a:prstGeom prst="rect">
            <a:avLst/>
          </a:prstGeom>
          <a:noFill/>
        </p:spPr>
        <p:txBody>
          <a:bodyPr wrap="square" rtlCol="0">
            <a:spAutoFit/>
          </a:bodyPr>
          <a:lstStyle/>
          <a:p>
            <a:pPr algn="ctr" defTabSz="914400"/>
            <a:r>
              <a:rPr lang="en-US" sz="6600" b="1" dirty="0">
                <a:solidFill>
                  <a:prstClr val="white"/>
                </a:solidFill>
                <a:latin typeface="Impact MT Std" pitchFamily="34" charset="0"/>
              </a:rPr>
              <a:t>4</a:t>
            </a:r>
            <a:endParaRPr lang="id-ID" sz="6600" b="1" dirty="0">
              <a:solidFill>
                <a:prstClr val="white"/>
              </a:solidFill>
              <a:latin typeface="Impact MT Std" pitchFamily="34" charset="0"/>
            </a:endParaRPr>
          </a:p>
        </p:txBody>
      </p:sp>
      <p:sp>
        <p:nvSpPr>
          <p:cNvPr id="6" name="文本框 9">
            <a:extLst>
              <a:ext uri="{FF2B5EF4-FFF2-40B4-BE49-F238E27FC236}">
                <a16:creationId xmlns:a16="http://schemas.microsoft.com/office/drawing/2014/main" xmlns="" id="{5794FF63-E5ED-4B8E-8034-8A8284D62D3A}"/>
              </a:ext>
            </a:extLst>
          </p:cNvPr>
          <p:cNvSpPr txBox="1"/>
          <p:nvPr/>
        </p:nvSpPr>
        <p:spPr>
          <a:xfrm>
            <a:off x="6961682" y="3037523"/>
            <a:ext cx="4258768" cy="746358"/>
          </a:xfrm>
          <a:prstGeom prst="rect">
            <a:avLst/>
          </a:prstGeom>
          <a:noFill/>
        </p:spPr>
        <p:txBody>
          <a:bodyPr wrap="square" lIns="68580" tIns="34290" rIns="68580" bIns="34290" rtlCol="0">
            <a:spAutoFit/>
          </a:bodyPr>
          <a:lstStyle/>
          <a:p>
            <a:pPr marL="0" lvl="1" defTabSz="914400"/>
            <a:r>
              <a:rPr lang="zh-CN" altLang="en-US" sz="4400" dirty="0">
                <a:solidFill>
                  <a:prstClr val="white"/>
                </a:solidFill>
                <a:latin typeface="微软雅黑" pitchFamily="34" charset="-122"/>
                <a:ea typeface="微软雅黑" pitchFamily="34" charset="-122"/>
              </a:rPr>
              <a:t>添加您的标题</a:t>
            </a:r>
          </a:p>
        </p:txBody>
      </p:sp>
      <p:sp>
        <p:nvSpPr>
          <p:cNvPr id="7" name="KSO_Shape">
            <a:extLst>
              <a:ext uri="{FF2B5EF4-FFF2-40B4-BE49-F238E27FC236}">
                <a16:creationId xmlns:a16="http://schemas.microsoft.com/office/drawing/2014/main" xmlns="" id="{3E11E8CE-5F84-4A47-96BE-1F1006572383}"/>
              </a:ext>
            </a:extLst>
          </p:cNvPr>
          <p:cNvSpPr>
            <a:spLocks/>
          </p:cNvSpPr>
          <p:nvPr/>
        </p:nvSpPr>
        <p:spPr bwMode="auto">
          <a:xfrm>
            <a:off x="2495580" y="2653386"/>
            <a:ext cx="1656184" cy="158993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defTabSz="914400">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362023391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par>
                                <p:cTn id="11" presetID="2" presetClass="entr" presetSubtype="8"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16B1E391-197C-4783-B04B-F6E1664CDAD5}"/>
              </a:ext>
            </a:extLst>
          </p:cNvPr>
          <p:cNvGrpSpPr/>
          <p:nvPr/>
        </p:nvGrpSpPr>
        <p:grpSpPr>
          <a:xfrm>
            <a:off x="3795322" y="1484784"/>
            <a:ext cx="2557424" cy="907751"/>
            <a:chOff x="3666731" y="1984470"/>
            <a:chExt cx="2636520" cy="1447800"/>
          </a:xfrm>
        </p:grpSpPr>
        <p:sp>
          <p:nvSpPr>
            <p:cNvPr id="9" name="任意多边形 13">
              <a:extLst>
                <a:ext uri="{FF2B5EF4-FFF2-40B4-BE49-F238E27FC236}">
                  <a16:creationId xmlns:a16="http://schemas.microsoft.com/office/drawing/2014/main" xmlns="" id="{6EB57C50-6304-4AA6-9AE2-10028632ADDD}"/>
                </a:ext>
              </a:extLst>
            </p:cNvPr>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89"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 name="文本框 35">
              <a:extLst>
                <a:ext uri="{FF2B5EF4-FFF2-40B4-BE49-F238E27FC236}">
                  <a16:creationId xmlns:a16="http://schemas.microsoft.com/office/drawing/2014/main" xmlns="" id="{1A3D2F47-0FC9-4BA1-AFB5-7339884D2C93}"/>
                </a:ext>
              </a:extLst>
            </p:cNvPr>
            <p:cNvSpPr txBox="1"/>
            <p:nvPr/>
          </p:nvSpPr>
          <p:spPr>
            <a:xfrm>
              <a:off x="3971726" y="2389297"/>
              <a:ext cx="2230360" cy="638148"/>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1" i="0" u="none" strike="noStrike" kern="0" cap="none" spc="0" normalizeH="0" baseline="-300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10">
            <a:extLst>
              <a:ext uri="{FF2B5EF4-FFF2-40B4-BE49-F238E27FC236}">
                <a16:creationId xmlns:a16="http://schemas.microsoft.com/office/drawing/2014/main" xmlns="" id="{25BA2FFF-B924-40B8-AA50-DB4B1820C697}"/>
              </a:ext>
            </a:extLst>
          </p:cNvPr>
          <p:cNvGrpSpPr/>
          <p:nvPr/>
        </p:nvGrpSpPr>
        <p:grpSpPr>
          <a:xfrm>
            <a:off x="1657801" y="1484784"/>
            <a:ext cx="2557424" cy="907751"/>
            <a:chOff x="1436370" y="1984470"/>
            <a:chExt cx="2636520" cy="1447800"/>
          </a:xfrm>
        </p:grpSpPr>
        <p:sp>
          <p:nvSpPr>
            <p:cNvPr id="12" name="任意多边形 16">
              <a:extLst>
                <a:ext uri="{FF2B5EF4-FFF2-40B4-BE49-F238E27FC236}">
                  <a16:creationId xmlns:a16="http://schemas.microsoft.com/office/drawing/2014/main" xmlns="" id="{1FDDEC77-561C-452D-9DEB-797FFF15DD1E}"/>
                </a:ext>
              </a:extLst>
            </p:cNvPr>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89" b="1"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43">
              <a:extLst>
                <a:ext uri="{FF2B5EF4-FFF2-40B4-BE49-F238E27FC236}">
                  <a16:creationId xmlns:a16="http://schemas.microsoft.com/office/drawing/2014/main" xmlns="" id="{3774C8FA-B4D4-4584-919A-834558FBB973}"/>
                </a:ext>
              </a:extLst>
            </p:cNvPr>
            <p:cNvSpPr txBox="1"/>
            <p:nvPr/>
          </p:nvSpPr>
          <p:spPr>
            <a:xfrm>
              <a:off x="1709209" y="2365161"/>
              <a:ext cx="2293960" cy="686417"/>
            </a:xfrm>
            <a:prstGeom prst="rect">
              <a:avLst/>
            </a:prstGeom>
            <a:noFill/>
          </p:spPr>
          <p:txBody>
            <a:bodyPr wrap="square" rtlCol="0" anchor="ctr">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1" i="0" u="none" strike="noStrike" kern="0" cap="none" spc="0" normalizeH="0" baseline="-300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13">
            <a:extLst>
              <a:ext uri="{FF2B5EF4-FFF2-40B4-BE49-F238E27FC236}">
                <a16:creationId xmlns:a16="http://schemas.microsoft.com/office/drawing/2014/main" xmlns="" id="{594B4800-FF23-4878-BD69-B41F3F9D0317}"/>
              </a:ext>
            </a:extLst>
          </p:cNvPr>
          <p:cNvGrpSpPr/>
          <p:nvPr/>
        </p:nvGrpSpPr>
        <p:grpSpPr>
          <a:xfrm>
            <a:off x="8070363" y="1484784"/>
            <a:ext cx="2557424" cy="907751"/>
            <a:chOff x="8127453" y="1984470"/>
            <a:chExt cx="2636520" cy="1447800"/>
          </a:xfrm>
        </p:grpSpPr>
        <p:sp>
          <p:nvSpPr>
            <p:cNvPr id="15" name="任意多边形 19">
              <a:extLst>
                <a:ext uri="{FF2B5EF4-FFF2-40B4-BE49-F238E27FC236}">
                  <a16:creationId xmlns:a16="http://schemas.microsoft.com/office/drawing/2014/main" xmlns="" id="{92BD3FD0-3A6A-42A4-A524-5067315BFEBC}"/>
                </a:ext>
              </a:extLst>
            </p:cNvPr>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3B1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89"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46">
              <a:extLst>
                <a:ext uri="{FF2B5EF4-FFF2-40B4-BE49-F238E27FC236}">
                  <a16:creationId xmlns:a16="http://schemas.microsoft.com/office/drawing/2014/main" xmlns="" id="{B1FF9AAD-F6C8-4909-B653-7FB317B4865D}"/>
                </a:ext>
              </a:extLst>
            </p:cNvPr>
            <p:cNvSpPr txBox="1"/>
            <p:nvPr/>
          </p:nvSpPr>
          <p:spPr>
            <a:xfrm>
              <a:off x="8439016" y="2389297"/>
              <a:ext cx="2230360" cy="638148"/>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1" i="0" u="none" strike="noStrike" kern="0" cap="none" spc="0" normalizeH="0" baseline="-300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 name="组合 16">
            <a:extLst>
              <a:ext uri="{FF2B5EF4-FFF2-40B4-BE49-F238E27FC236}">
                <a16:creationId xmlns:a16="http://schemas.microsoft.com/office/drawing/2014/main" xmlns="" id="{28A1CB70-8136-4071-B239-A8E44399CC69}"/>
              </a:ext>
            </a:extLst>
          </p:cNvPr>
          <p:cNvGrpSpPr/>
          <p:nvPr/>
        </p:nvGrpSpPr>
        <p:grpSpPr>
          <a:xfrm>
            <a:off x="5932842" y="1484784"/>
            <a:ext cx="2557424" cy="907751"/>
            <a:chOff x="5897092" y="1984470"/>
            <a:chExt cx="2636520" cy="1447800"/>
          </a:xfrm>
        </p:grpSpPr>
        <p:sp>
          <p:nvSpPr>
            <p:cNvPr id="18" name="任意多边形 22">
              <a:extLst>
                <a:ext uri="{FF2B5EF4-FFF2-40B4-BE49-F238E27FC236}">
                  <a16:creationId xmlns:a16="http://schemas.microsoft.com/office/drawing/2014/main" xmlns="" id="{145A2775-081E-45D8-9FD8-5F216662DA57}"/>
                </a:ext>
              </a:extLst>
            </p:cNvPr>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1BD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89"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49">
              <a:extLst>
                <a:ext uri="{FF2B5EF4-FFF2-40B4-BE49-F238E27FC236}">
                  <a16:creationId xmlns:a16="http://schemas.microsoft.com/office/drawing/2014/main" xmlns="" id="{0369F6B8-7E57-4E87-9896-896043C9327D}"/>
                </a:ext>
              </a:extLst>
            </p:cNvPr>
            <p:cNvSpPr txBox="1"/>
            <p:nvPr/>
          </p:nvSpPr>
          <p:spPr>
            <a:xfrm>
              <a:off x="6227711" y="2365166"/>
              <a:ext cx="2205655" cy="686417"/>
            </a:xfrm>
            <a:prstGeom prst="rect">
              <a:avLst/>
            </a:prstGeom>
            <a:noFill/>
          </p:spPr>
          <p:txBody>
            <a:bodyPr wrap="square" rtlCol="0" anchor="ctr">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1" i="0" u="none" strike="noStrike" kern="0" cap="none" spc="0" normalizeH="0" baseline="-300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20" name="矩形 19">
            <a:extLst>
              <a:ext uri="{FF2B5EF4-FFF2-40B4-BE49-F238E27FC236}">
                <a16:creationId xmlns:a16="http://schemas.microsoft.com/office/drawing/2014/main" xmlns="" id="{C3317173-3C14-4151-868A-62A400BA132A}"/>
              </a:ext>
            </a:extLst>
          </p:cNvPr>
          <p:cNvSpPr/>
          <p:nvPr/>
        </p:nvSpPr>
        <p:spPr>
          <a:xfrm>
            <a:off x="2313671" y="2670537"/>
            <a:ext cx="1107977" cy="369324"/>
          </a:xfrm>
          <a:prstGeom prst="rect">
            <a:avLst/>
          </a:prstGeom>
        </p:spPr>
        <p:txBody>
          <a:bodyPr wrap="none" lIns="91431" tIns="45716" rIns="91431" bIns="45716">
            <a:spAutoFit/>
          </a:bodyPr>
          <a:lstStyle/>
          <a:p>
            <a:pPr algn="ctr" defTabSz="914400"/>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21" name="矩形 47">
            <a:extLst>
              <a:ext uri="{FF2B5EF4-FFF2-40B4-BE49-F238E27FC236}">
                <a16:creationId xmlns:a16="http://schemas.microsoft.com/office/drawing/2014/main" xmlns="" id="{11D2C219-CB35-4CD8-B37F-E154101EAE5D}"/>
              </a:ext>
            </a:extLst>
          </p:cNvPr>
          <p:cNvSpPr>
            <a:spLocks noChangeArrowheads="1"/>
          </p:cNvSpPr>
          <p:nvPr/>
        </p:nvSpPr>
        <p:spPr bwMode="auto">
          <a:xfrm>
            <a:off x="1916690" y="3149658"/>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2" name="矩形 21">
            <a:extLst>
              <a:ext uri="{FF2B5EF4-FFF2-40B4-BE49-F238E27FC236}">
                <a16:creationId xmlns:a16="http://schemas.microsoft.com/office/drawing/2014/main" xmlns="" id="{431D7611-A9F5-4051-AE49-05CF6E5810A9}"/>
              </a:ext>
            </a:extLst>
          </p:cNvPr>
          <p:cNvSpPr/>
          <p:nvPr/>
        </p:nvSpPr>
        <p:spPr>
          <a:xfrm>
            <a:off x="4480976" y="2670537"/>
            <a:ext cx="1107977" cy="369324"/>
          </a:xfrm>
          <a:prstGeom prst="rect">
            <a:avLst/>
          </a:prstGeom>
        </p:spPr>
        <p:txBody>
          <a:bodyPr wrap="none" lIns="91431" tIns="45716" rIns="91431" bIns="45716">
            <a:spAutoFit/>
          </a:bodyPr>
          <a:lstStyle/>
          <a:p>
            <a:pPr algn="ctr" defTabSz="914400"/>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23" name="矩形 47">
            <a:extLst>
              <a:ext uri="{FF2B5EF4-FFF2-40B4-BE49-F238E27FC236}">
                <a16:creationId xmlns:a16="http://schemas.microsoft.com/office/drawing/2014/main" xmlns="" id="{7AFC7EEC-AFD3-4849-A493-6CAAEB94EEDF}"/>
              </a:ext>
            </a:extLst>
          </p:cNvPr>
          <p:cNvSpPr>
            <a:spLocks noChangeArrowheads="1"/>
          </p:cNvSpPr>
          <p:nvPr/>
        </p:nvSpPr>
        <p:spPr bwMode="auto">
          <a:xfrm>
            <a:off x="4126666" y="3149658"/>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4" name="矩形 23">
            <a:extLst>
              <a:ext uri="{FF2B5EF4-FFF2-40B4-BE49-F238E27FC236}">
                <a16:creationId xmlns:a16="http://schemas.microsoft.com/office/drawing/2014/main" xmlns="" id="{4FB92585-AF16-41EF-81B8-29AD8C711ADB}"/>
              </a:ext>
            </a:extLst>
          </p:cNvPr>
          <p:cNvSpPr/>
          <p:nvPr/>
        </p:nvSpPr>
        <p:spPr>
          <a:xfrm>
            <a:off x="6648281" y="2670537"/>
            <a:ext cx="1107977" cy="369324"/>
          </a:xfrm>
          <a:prstGeom prst="rect">
            <a:avLst/>
          </a:prstGeom>
        </p:spPr>
        <p:txBody>
          <a:bodyPr wrap="none" lIns="91431" tIns="45716" rIns="91431" bIns="45716">
            <a:spAutoFit/>
          </a:bodyPr>
          <a:lstStyle/>
          <a:p>
            <a:pPr algn="ctr" defTabSz="914400"/>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25" name="矩形 47">
            <a:extLst>
              <a:ext uri="{FF2B5EF4-FFF2-40B4-BE49-F238E27FC236}">
                <a16:creationId xmlns:a16="http://schemas.microsoft.com/office/drawing/2014/main" xmlns="" id="{AD11C51A-EF85-466E-BA09-45F47E956C7D}"/>
              </a:ext>
            </a:extLst>
          </p:cNvPr>
          <p:cNvSpPr>
            <a:spLocks noChangeArrowheads="1"/>
          </p:cNvSpPr>
          <p:nvPr/>
        </p:nvSpPr>
        <p:spPr bwMode="auto">
          <a:xfrm>
            <a:off x="6304118" y="3149658"/>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6" name="矩形 25">
            <a:extLst>
              <a:ext uri="{FF2B5EF4-FFF2-40B4-BE49-F238E27FC236}">
                <a16:creationId xmlns:a16="http://schemas.microsoft.com/office/drawing/2014/main" xmlns="" id="{8658CC58-15A4-4BA0-A90C-A04F390E7EB8}"/>
              </a:ext>
            </a:extLst>
          </p:cNvPr>
          <p:cNvSpPr/>
          <p:nvPr/>
        </p:nvSpPr>
        <p:spPr>
          <a:xfrm>
            <a:off x="8815585" y="2670537"/>
            <a:ext cx="1107977" cy="369324"/>
          </a:xfrm>
          <a:prstGeom prst="rect">
            <a:avLst/>
          </a:prstGeom>
        </p:spPr>
        <p:txBody>
          <a:bodyPr wrap="none" lIns="91431" tIns="45716" rIns="91431" bIns="45716">
            <a:spAutoFit/>
          </a:bodyPr>
          <a:lstStyle/>
          <a:p>
            <a:pPr algn="ctr" defTabSz="914400"/>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27" name="矩形 47">
            <a:extLst>
              <a:ext uri="{FF2B5EF4-FFF2-40B4-BE49-F238E27FC236}">
                <a16:creationId xmlns:a16="http://schemas.microsoft.com/office/drawing/2014/main" xmlns="" id="{DB8C7FA3-CA8F-4B4E-B029-423D953ECCB4}"/>
              </a:ext>
            </a:extLst>
          </p:cNvPr>
          <p:cNvSpPr>
            <a:spLocks noChangeArrowheads="1"/>
          </p:cNvSpPr>
          <p:nvPr/>
        </p:nvSpPr>
        <p:spPr bwMode="auto">
          <a:xfrm>
            <a:off x="8498816" y="3149658"/>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8" name="Freeform 12">
            <a:extLst>
              <a:ext uri="{FF2B5EF4-FFF2-40B4-BE49-F238E27FC236}">
                <a16:creationId xmlns:a16="http://schemas.microsoft.com/office/drawing/2014/main" xmlns="" id="{029B8C15-3807-4DBC-A353-D63E937B4598}"/>
              </a:ext>
            </a:extLst>
          </p:cNvPr>
          <p:cNvSpPr>
            <a:spLocks/>
          </p:cNvSpPr>
          <p:nvPr/>
        </p:nvSpPr>
        <p:spPr bwMode="auto">
          <a:xfrm>
            <a:off x="1656804" y="487384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3B106"/>
          </a:solidFill>
          <a:ln>
            <a:noFill/>
          </a:ln>
          <a:extLst/>
        </p:spPr>
        <p:txBody>
          <a:bodyPr/>
          <a:lstStyle/>
          <a:p>
            <a:pPr defTabSz="914400"/>
            <a:endParaRPr lang="zh-CN" altLang="en-US">
              <a:solidFill>
                <a:schemeClr val="bg1"/>
              </a:solidFill>
              <a:ea typeface="宋体" panose="02010600030101010101" pitchFamily="2" charset="-122"/>
            </a:endParaRPr>
          </a:p>
        </p:txBody>
      </p:sp>
      <p:sp>
        <p:nvSpPr>
          <p:cNvPr id="29" name="Freeform 12">
            <a:extLst>
              <a:ext uri="{FF2B5EF4-FFF2-40B4-BE49-F238E27FC236}">
                <a16:creationId xmlns:a16="http://schemas.microsoft.com/office/drawing/2014/main" xmlns="" id="{A87124C7-C458-4B17-8180-B9A2B0CC166A}"/>
              </a:ext>
            </a:extLst>
          </p:cNvPr>
          <p:cNvSpPr>
            <a:spLocks/>
          </p:cNvSpPr>
          <p:nvPr/>
        </p:nvSpPr>
        <p:spPr bwMode="auto">
          <a:xfrm flipH="1" flipV="1">
            <a:off x="10249469" y="577909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3B106"/>
          </a:solidFill>
          <a:ln>
            <a:noFill/>
          </a:ln>
          <a:extLst/>
        </p:spPr>
        <p:txBody>
          <a:bodyPr/>
          <a:lstStyle/>
          <a:p>
            <a:pPr defTabSz="914400"/>
            <a:endParaRPr lang="zh-CN" altLang="en-US">
              <a:solidFill>
                <a:schemeClr val="bg1"/>
              </a:solidFill>
              <a:ea typeface="宋体" panose="02010600030101010101" pitchFamily="2" charset="-122"/>
            </a:endParaRPr>
          </a:p>
        </p:txBody>
      </p:sp>
      <p:sp>
        <p:nvSpPr>
          <p:cNvPr id="30" name="TextBox 35">
            <a:extLst>
              <a:ext uri="{FF2B5EF4-FFF2-40B4-BE49-F238E27FC236}">
                <a16:creationId xmlns:a16="http://schemas.microsoft.com/office/drawing/2014/main" xmlns="" id="{1D2CB95B-8173-4587-A5DA-0AFC299FDD17}"/>
              </a:ext>
            </a:extLst>
          </p:cNvPr>
          <p:cNvSpPr txBox="1"/>
          <p:nvPr/>
        </p:nvSpPr>
        <p:spPr>
          <a:xfrm>
            <a:off x="2016844" y="5188048"/>
            <a:ext cx="8545239" cy="932563"/>
          </a:xfrm>
          <a:prstGeom prst="rect">
            <a:avLst/>
          </a:prstGeom>
          <a:noFill/>
        </p:spPr>
        <p:txBody>
          <a:bodyPr wrap="square" rtlCol="0">
            <a:spAutoFit/>
          </a:bodyPr>
          <a:lstStyle/>
          <a:p>
            <a:pPr defTabSz="914400">
              <a:lnSpc>
                <a:spcPct val="13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1" name="文本框 30">
            <a:extLst>
              <a:ext uri="{FF2B5EF4-FFF2-40B4-BE49-F238E27FC236}">
                <a16:creationId xmlns:a16="http://schemas.microsoft.com/office/drawing/2014/main" xmlns="" id="{98AD3182-3354-48A5-90C4-4AEEDCB02946}"/>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32" name="圆角矩形 1">
            <a:extLst>
              <a:ext uri="{FF2B5EF4-FFF2-40B4-BE49-F238E27FC236}">
                <a16:creationId xmlns:a16="http://schemas.microsoft.com/office/drawing/2014/main" xmlns="" id="{D9DA9A47-F373-40BD-BD3E-F6BADC50837E}"/>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37632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400" fill="hold"/>
                                        <p:tgtEl>
                                          <p:spTgt spid="11"/>
                                        </p:tgtEl>
                                        <p:attrNameLst>
                                          <p:attrName>ppt_x</p:attrName>
                                        </p:attrNameLst>
                                      </p:cBhvr>
                                      <p:tavLst>
                                        <p:tav tm="0">
                                          <p:val>
                                            <p:strVal val="0-#ppt_w/2"/>
                                          </p:val>
                                        </p:tav>
                                        <p:tav tm="100000">
                                          <p:val>
                                            <p:strVal val="#ppt_x"/>
                                          </p:val>
                                        </p:tav>
                                      </p:tavLst>
                                    </p:anim>
                                    <p:anim calcmode="lin" valueType="num">
                                      <p:cBhvr additive="base">
                                        <p:cTn id="8" dur="400" fill="hold"/>
                                        <p:tgtEl>
                                          <p:spTgt spid="11"/>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400"/>
                                        <p:tgtEl>
                                          <p:spTgt spid="20"/>
                                        </p:tgtEl>
                                        <p:attrNameLst>
                                          <p:attrName>ppt_y</p:attrName>
                                        </p:attrNameLst>
                                      </p:cBhvr>
                                      <p:tavLst>
                                        <p:tav tm="0">
                                          <p:val>
                                            <p:strVal val="#ppt_y-#ppt_h*1.125000"/>
                                          </p:val>
                                        </p:tav>
                                        <p:tav tm="100000">
                                          <p:val>
                                            <p:strVal val="#ppt_y"/>
                                          </p:val>
                                        </p:tav>
                                      </p:tavLst>
                                    </p:anim>
                                    <p:animEffect transition="in" filter="wipe(down)">
                                      <p:cBhvr>
                                        <p:cTn id="12" dur="400"/>
                                        <p:tgtEl>
                                          <p:spTgt spid="20"/>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400"/>
                                        <p:tgtEl>
                                          <p:spTgt spid="21"/>
                                        </p:tgtEl>
                                        <p:attrNameLst>
                                          <p:attrName>ppt_y</p:attrName>
                                        </p:attrNameLst>
                                      </p:cBhvr>
                                      <p:tavLst>
                                        <p:tav tm="0">
                                          <p:val>
                                            <p:strVal val="#ppt_y-#ppt_h*1.125000"/>
                                          </p:val>
                                        </p:tav>
                                        <p:tav tm="100000">
                                          <p:val>
                                            <p:strVal val="#ppt_y"/>
                                          </p:val>
                                        </p:tav>
                                      </p:tavLst>
                                    </p:anim>
                                    <p:animEffect transition="in" filter="wipe(down)">
                                      <p:cBhvr>
                                        <p:cTn id="16" dur="400"/>
                                        <p:tgtEl>
                                          <p:spTgt spid="21"/>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400"/>
                                        <p:tgtEl>
                                          <p:spTgt spid="8"/>
                                        </p:tgtEl>
                                        <p:attrNameLst>
                                          <p:attrName>ppt_x</p:attrName>
                                        </p:attrNameLst>
                                      </p:cBhvr>
                                      <p:tavLst>
                                        <p:tav tm="0">
                                          <p:val>
                                            <p:strVal val="#ppt_x-#ppt_w*1.125000"/>
                                          </p:val>
                                        </p:tav>
                                        <p:tav tm="100000">
                                          <p:val>
                                            <p:strVal val="#ppt_x"/>
                                          </p:val>
                                        </p:tav>
                                      </p:tavLst>
                                    </p:anim>
                                    <p:animEffect transition="in" filter="wipe(right)">
                                      <p:cBhvr>
                                        <p:cTn id="21" dur="400"/>
                                        <p:tgtEl>
                                          <p:spTgt spid="8"/>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400"/>
                                        <p:tgtEl>
                                          <p:spTgt spid="22"/>
                                        </p:tgtEl>
                                        <p:attrNameLst>
                                          <p:attrName>ppt_y</p:attrName>
                                        </p:attrNameLst>
                                      </p:cBhvr>
                                      <p:tavLst>
                                        <p:tav tm="0">
                                          <p:val>
                                            <p:strVal val="#ppt_y-#ppt_h*1.125000"/>
                                          </p:val>
                                        </p:tav>
                                        <p:tav tm="100000">
                                          <p:val>
                                            <p:strVal val="#ppt_y"/>
                                          </p:val>
                                        </p:tav>
                                      </p:tavLst>
                                    </p:anim>
                                    <p:animEffect transition="in" filter="wipe(down)">
                                      <p:cBhvr>
                                        <p:cTn id="25" dur="400"/>
                                        <p:tgtEl>
                                          <p:spTgt spid="22"/>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400"/>
                                        <p:tgtEl>
                                          <p:spTgt spid="23"/>
                                        </p:tgtEl>
                                        <p:attrNameLst>
                                          <p:attrName>ppt_y</p:attrName>
                                        </p:attrNameLst>
                                      </p:cBhvr>
                                      <p:tavLst>
                                        <p:tav tm="0">
                                          <p:val>
                                            <p:strVal val="#ppt_y-#ppt_h*1.125000"/>
                                          </p:val>
                                        </p:tav>
                                        <p:tav tm="100000">
                                          <p:val>
                                            <p:strVal val="#ppt_y"/>
                                          </p:val>
                                        </p:tav>
                                      </p:tavLst>
                                    </p:anim>
                                    <p:animEffect transition="in" filter="wipe(down)">
                                      <p:cBhvr>
                                        <p:cTn id="29" dur="400"/>
                                        <p:tgtEl>
                                          <p:spTgt spid="23"/>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400"/>
                                        <p:tgtEl>
                                          <p:spTgt spid="17"/>
                                        </p:tgtEl>
                                        <p:attrNameLst>
                                          <p:attrName>ppt_x</p:attrName>
                                        </p:attrNameLst>
                                      </p:cBhvr>
                                      <p:tavLst>
                                        <p:tav tm="0">
                                          <p:val>
                                            <p:strVal val="#ppt_x-#ppt_w*1.125000"/>
                                          </p:val>
                                        </p:tav>
                                        <p:tav tm="100000">
                                          <p:val>
                                            <p:strVal val="#ppt_x"/>
                                          </p:val>
                                        </p:tav>
                                      </p:tavLst>
                                    </p:anim>
                                    <p:animEffect transition="in" filter="wipe(right)">
                                      <p:cBhvr>
                                        <p:cTn id="34" dur="400"/>
                                        <p:tgtEl>
                                          <p:spTgt spid="17"/>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400"/>
                                        <p:tgtEl>
                                          <p:spTgt spid="24"/>
                                        </p:tgtEl>
                                        <p:attrNameLst>
                                          <p:attrName>ppt_y</p:attrName>
                                        </p:attrNameLst>
                                      </p:cBhvr>
                                      <p:tavLst>
                                        <p:tav tm="0">
                                          <p:val>
                                            <p:strVal val="#ppt_y-#ppt_h*1.125000"/>
                                          </p:val>
                                        </p:tav>
                                        <p:tav tm="100000">
                                          <p:val>
                                            <p:strVal val="#ppt_y"/>
                                          </p:val>
                                        </p:tav>
                                      </p:tavLst>
                                    </p:anim>
                                    <p:animEffect transition="in" filter="wipe(down)">
                                      <p:cBhvr>
                                        <p:cTn id="38" dur="400"/>
                                        <p:tgtEl>
                                          <p:spTgt spid="24"/>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400"/>
                                        <p:tgtEl>
                                          <p:spTgt spid="25"/>
                                        </p:tgtEl>
                                        <p:attrNameLst>
                                          <p:attrName>ppt_y</p:attrName>
                                        </p:attrNameLst>
                                      </p:cBhvr>
                                      <p:tavLst>
                                        <p:tav tm="0">
                                          <p:val>
                                            <p:strVal val="#ppt_y-#ppt_h*1.125000"/>
                                          </p:val>
                                        </p:tav>
                                        <p:tav tm="100000">
                                          <p:val>
                                            <p:strVal val="#ppt_y"/>
                                          </p:val>
                                        </p:tav>
                                      </p:tavLst>
                                    </p:anim>
                                    <p:animEffect transition="in" filter="wipe(down)">
                                      <p:cBhvr>
                                        <p:cTn id="42" dur="400"/>
                                        <p:tgtEl>
                                          <p:spTgt spid="25"/>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400"/>
                                        <p:tgtEl>
                                          <p:spTgt spid="14"/>
                                        </p:tgtEl>
                                        <p:attrNameLst>
                                          <p:attrName>ppt_x</p:attrName>
                                        </p:attrNameLst>
                                      </p:cBhvr>
                                      <p:tavLst>
                                        <p:tav tm="0">
                                          <p:val>
                                            <p:strVal val="#ppt_x-#ppt_w*1.125000"/>
                                          </p:val>
                                        </p:tav>
                                        <p:tav tm="100000">
                                          <p:val>
                                            <p:strVal val="#ppt_x"/>
                                          </p:val>
                                        </p:tav>
                                      </p:tavLst>
                                    </p:anim>
                                    <p:animEffect transition="in" filter="wipe(right)">
                                      <p:cBhvr>
                                        <p:cTn id="47" dur="400"/>
                                        <p:tgtEl>
                                          <p:spTgt spid="14"/>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400"/>
                                        <p:tgtEl>
                                          <p:spTgt spid="26"/>
                                        </p:tgtEl>
                                        <p:attrNameLst>
                                          <p:attrName>ppt_y</p:attrName>
                                        </p:attrNameLst>
                                      </p:cBhvr>
                                      <p:tavLst>
                                        <p:tav tm="0">
                                          <p:val>
                                            <p:strVal val="#ppt_y-#ppt_h*1.125000"/>
                                          </p:val>
                                        </p:tav>
                                        <p:tav tm="100000">
                                          <p:val>
                                            <p:strVal val="#ppt_y"/>
                                          </p:val>
                                        </p:tav>
                                      </p:tavLst>
                                    </p:anim>
                                    <p:animEffect transition="in" filter="wipe(down)">
                                      <p:cBhvr>
                                        <p:cTn id="51" dur="400"/>
                                        <p:tgtEl>
                                          <p:spTgt spid="26"/>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400"/>
                                        <p:tgtEl>
                                          <p:spTgt spid="27"/>
                                        </p:tgtEl>
                                        <p:attrNameLst>
                                          <p:attrName>ppt_y</p:attrName>
                                        </p:attrNameLst>
                                      </p:cBhvr>
                                      <p:tavLst>
                                        <p:tav tm="0">
                                          <p:val>
                                            <p:strVal val="#ppt_y-#ppt_h*1.125000"/>
                                          </p:val>
                                        </p:tav>
                                        <p:tav tm="100000">
                                          <p:val>
                                            <p:strVal val="#ppt_y"/>
                                          </p:val>
                                        </p:tav>
                                      </p:tavLst>
                                    </p:anim>
                                    <p:animEffect transition="in" filter="wipe(down)">
                                      <p:cBhvr>
                                        <p:cTn id="55" dur="400"/>
                                        <p:tgtEl>
                                          <p:spTgt spid="27"/>
                                        </p:tgtEl>
                                      </p:cBhvr>
                                    </p:animEffect>
                                  </p:childTnLst>
                                </p:cTn>
                              </p:par>
                            </p:childTnLst>
                          </p:cTn>
                        </p:par>
                        <p:par>
                          <p:cTn id="56" fill="hold">
                            <p:stCondLst>
                              <p:cond delay="3600"/>
                            </p:stCondLst>
                            <p:childTnLst>
                              <p:par>
                                <p:cTn id="57" presetID="1"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28"/>
                                        </p:tgtEl>
                                        <p:attrNameLst>
                                          <p:attrName>ppt_x,ppt_y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29"/>
                                        </p:tgtEl>
                                        <p:attrNameLst>
                                          <p:attrName>ppt_x,ppt_y</p:attrName>
                                        </p:attrNameLst>
                                      </p:cBhvr>
                                      <p:rCtr x="-19748" y="-5509"/>
                                    </p:animMotion>
                                  </p:childTnLst>
                                </p:cTn>
                              </p:par>
                            </p:childTnLst>
                          </p:cTn>
                        </p:par>
                        <p:par>
                          <p:cTn id="65" fill="hold">
                            <p:stCondLst>
                              <p:cond delay="4100"/>
                            </p:stCondLst>
                            <p:childTnLst>
                              <p:par>
                                <p:cTn id="66" presetID="18" presetClass="entr" presetSubtype="3"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strips(upRight)">
                                      <p:cBhvr>
                                        <p:cTn id="6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animBg="1"/>
      <p:bldP spid="28" grpId="1" animBg="1"/>
      <p:bldP spid="29" grpId="0" animBg="1"/>
      <p:bldP spid="29" grpId="1" animBg="1"/>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xmlns="" id="{8469A4B1-08AB-4B2D-98ED-56A3F9A146D3}"/>
              </a:ext>
            </a:extLst>
          </p:cNvPr>
          <p:cNvSpPr>
            <a:spLocks/>
          </p:cNvSpPr>
          <p:nvPr/>
        </p:nvSpPr>
        <p:spPr bwMode="auto">
          <a:xfrm>
            <a:off x="8641642"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F3B106"/>
          </a:solidFill>
          <a:ln>
            <a:noFill/>
          </a:ln>
          <a:effectLst/>
        </p:spPr>
        <p:txBody>
          <a:bodyPr vert="horz" wrap="square" lIns="91440" tIns="45720" rIns="91440" bIns="45720" numCol="1" anchor="t" anchorCtr="0" compatLnSpc="1">
            <a:prstTxWarp prst="textNoShape">
              <a:avLst/>
            </a:prstTxWarp>
          </a:bodyPr>
          <a:lstStyle/>
          <a:p>
            <a:pPr defTabSz="914400"/>
            <a:endParaRPr lang="zh-CN" altLang="en-US">
              <a:solidFill>
                <a:schemeClr val="bg1"/>
              </a:solidFill>
              <a:ea typeface="宋体" panose="02010600030101010101" pitchFamily="2" charset="-122"/>
            </a:endParaRPr>
          </a:p>
        </p:txBody>
      </p:sp>
      <p:sp>
        <p:nvSpPr>
          <p:cNvPr id="3" name="Freeform 7">
            <a:extLst>
              <a:ext uri="{FF2B5EF4-FFF2-40B4-BE49-F238E27FC236}">
                <a16:creationId xmlns:a16="http://schemas.microsoft.com/office/drawing/2014/main" xmlns="" id="{ED0B80CA-7F0C-414F-A068-1D2CCCCE50CC}"/>
              </a:ext>
            </a:extLst>
          </p:cNvPr>
          <p:cNvSpPr>
            <a:spLocks/>
          </p:cNvSpPr>
          <p:nvPr/>
        </p:nvSpPr>
        <p:spPr bwMode="auto">
          <a:xfrm>
            <a:off x="6068879"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E1BE5A"/>
          </a:solidFill>
          <a:ln>
            <a:noFill/>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ea typeface="宋体" panose="02010600030101010101" pitchFamily="2" charset="-122"/>
            </a:endParaRPr>
          </a:p>
        </p:txBody>
      </p:sp>
      <p:sp>
        <p:nvSpPr>
          <p:cNvPr id="4" name="Oval 8">
            <a:extLst>
              <a:ext uri="{FF2B5EF4-FFF2-40B4-BE49-F238E27FC236}">
                <a16:creationId xmlns:a16="http://schemas.microsoft.com/office/drawing/2014/main" xmlns="" id="{8AD41CD7-E2A3-4971-B713-9E072BB3D46F}"/>
              </a:ext>
            </a:extLst>
          </p:cNvPr>
          <p:cNvSpPr>
            <a:spLocks noChangeArrowheads="1"/>
          </p:cNvSpPr>
          <p:nvPr/>
        </p:nvSpPr>
        <p:spPr bwMode="auto">
          <a:xfrm>
            <a:off x="1682359" y="1923926"/>
            <a:ext cx="1840882" cy="1833732"/>
          </a:xfrm>
          <a:prstGeom prst="ellipse">
            <a:avLst/>
          </a:prstGeom>
          <a:solidFill>
            <a:srgbClr val="E2B13B"/>
          </a:solidFill>
          <a:ln>
            <a:noFill/>
          </a:ln>
        </p:spPr>
        <p:txBody>
          <a:bodyPr vert="horz" wrap="square" lIns="91440" tIns="45720" rIns="91440" bIns="45720" numCol="1" anchor="t" anchorCtr="0" compatLnSpc="1">
            <a:prstTxWarp prst="textNoShape">
              <a:avLst/>
            </a:prstTxWarp>
          </a:bodyPr>
          <a:lstStyle/>
          <a:p>
            <a:pPr defTabSz="914400"/>
            <a:r>
              <a:rPr lang="zh-CN" altLang="en-US" dirty="0">
                <a:solidFill>
                  <a:schemeClr val="bg1"/>
                </a:solidFill>
                <a:latin typeface="微软雅黑" pitchFamily="34" charset="-122"/>
                <a:ea typeface="微软雅黑" pitchFamily="34" charset="-122"/>
              </a:rPr>
              <a:t>添加标题</a:t>
            </a:r>
          </a:p>
        </p:txBody>
      </p:sp>
      <p:sp>
        <p:nvSpPr>
          <p:cNvPr id="5" name="Oval 9">
            <a:extLst>
              <a:ext uri="{FF2B5EF4-FFF2-40B4-BE49-F238E27FC236}">
                <a16:creationId xmlns:a16="http://schemas.microsoft.com/office/drawing/2014/main" xmlns="" id="{477FC5ED-2C37-4D7F-96F5-FA5942D49111}"/>
              </a:ext>
            </a:extLst>
          </p:cNvPr>
          <p:cNvSpPr>
            <a:spLocks noChangeArrowheads="1"/>
          </p:cNvSpPr>
          <p:nvPr/>
        </p:nvSpPr>
        <p:spPr bwMode="auto">
          <a:xfrm>
            <a:off x="3051404" y="1830988"/>
            <a:ext cx="2287698" cy="2280548"/>
          </a:xfrm>
          <a:prstGeom prst="ellipse">
            <a:avLst/>
          </a:prstGeom>
          <a:solidFill>
            <a:srgbClr val="F3B106"/>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添加标题</a:t>
            </a:r>
          </a:p>
        </p:txBody>
      </p:sp>
      <p:sp>
        <p:nvSpPr>
          <p:cNvPr id="6" name="Freeform 15">
            <a:extLst>
              <a:ext uri="{FF2B5EF4-FFF2-40B4-BE49-F238E27FC236}">
                <a16:creationId xmlns:a16="http://schemas.microsoft.com/office/drawing/2014/main" xmlns="" id="{726B629C-5DDE-43F1-89BB-3C1BCFF14AD1}"/>
              </a:ext>
            </a:extLst>
          </p:cNvPr>
          <p:cNvSpPr>
            <a:spLocks/>
          </p:cNvSpPr>
          <p:nvPr/>
        </p:nvSpPr>
        <p:spPr bwMode="auto">
          <a:xfrm>
            <a:off x="7348978"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E2B13B">
              <a:alpha val="72157"/>
            </a:srgbClr>
          </a:solidFill>
          <a:ln>
            <a:noFill/>
          </a:ln>
          <a:effectLst/>
          <a:extLst/>
        </p:spPr>
        <p:txBody>
          <a:bodyPr vert="horz" wrap="square" lIns="91440" tIns="45720" rIns="91440" bIns="45720" numCol="1" anchor="t" anchorCtr="0" compatLnSpc="1">
            <a:prstTxWarp prst="textNoShape">
              <a:avLst/>
            </a:prstTxWarp>
          </a:bodyPr>
          <a:lstStyle/>
          <a:p>
            <a:pPr defTabSz="914400"/>
            <a:endParaRPr lang="zh-CN" altLang="en-US">
              <a:solidFill>
                <a:schemeClr val="bg1"/>
              </a:solidFill>
              <a:ea typeface="宋体" panose="02010600030101010101" pitchFamily="2" charset="-122"/>
            </a:endParaRPr>
          </a:p>
        </p:txBody>
      </p:sp>
      <p:sp>
        <p:nvSpPr>
          <p:cNvPr id="7" name="TextBox 14">
            <a:extLst>
              <a:ext uri="{FF2B5EF4-FFF2-40B4-BE49-F238E27FC236}">
                <a16:creationId xmlns:a16="http://schemas.microsoft.com/office/drawing/2014/main" xmlns="" id="{38FD20BC-288B-4AA2-A432-7C6F95302B81}"/>
              </a:ext>
            </a:extLst>
          </p:cNvPr>
          <p:cNvSpPr txBox="1"/>
          <p:nvPr/>
        </p:nvSpPr>
        <p:spPr>
          <a:xfrm>
            <a:off x="6276425" y="3060423"/>
            <a:ext cx="556563" cy="523220"/>
          </a:xfrm>
          <a:prstGeom prst="rect">
            <a:avLst/>
          </a:prstGeom>
          <a:noFill/>
        </p:spPr>
        <p:txBody>
          <a:bodyPr wrap="none" rtlCol="0" anchor="ctr">
            <a:spAutoFit/>
          </a:bodyPr>
          <a:lstStyle/>
          <a:p>
            <a:pPr algn="ctr" defTabSz="914400"/>
            <a:r>
              <a:rPr lang="en-US" altLang="zh-CN" sz="2800" dirty="0">
                <a:solidFill>
                  <a:schemeClr val="bg1"/>
                </a:solidFill>
                <a:latin typeface="Impact MT Std" pitchFamily="34" charset="0"/>
                <a:ea typeface="UKIJ Qolyazma" pitchFamily="18" charset="0"/>
                <a:cs typeface="Arial" panose="020B0604020202020204" pitchFamily="34" charset="0"/>
              </a:rPr>
              <a:t>20</a:t>
            </a:r>
            <a:endParaRPr lang="zh-CN" altLang="en-US" dirty="0">
              <a:solidFill>
                <a:schemeClr val="bg1"/>
              </a:solidFill>
              <a:latin typeface="Impact MT Std" pitchFamily="34" charset="0"/>
              <a:ea typeface="宋体" panose="02010600030101010101" pitchFamily="2" charset="-122"/>
              <a:cs typeface="Arial" panose="020B0604020202020204" pitchFamily="34" charset="0"/>
            </a:endParaRPr>
          </a:p>
        </p:txBody>
      </p:sp>
      <p:sp>
        <p:nvSpPr>
          <p:cNvPr id="8" name="TextBox 18">
            <a:extLst>
              <a:ext uri="{FF2B5EF4-FFF2-40B4-BE49-F238E27FC236}">
                <a16:creationId xmlns:a16="http://schemas.microsoft.com/office/drawing/2014/main" xmlns="" id="{41981C90-CB50-4221-A9FF-2A0CA0B42B23}"/>
              </a:ext>
            </a:extLst>
          </p:cNvPr>
          <p:cNvSpPr txBox="1"/>
          <p:nvPr/>
        </p:nvSpPr>
        <p:spPr>
          <a:xfrm>
            <a:off x="7581485" y="2564755"/>
            <a:ext cx="550151" cy="523220"/>
          </a:xfrm>
          <a:prstGeom prst="rect">
            <a:avLst/>
          </a:prstGeom>
          <a:noFill/>
        </p:spPr>
        <p:txBody>
          <a:bodyPr wrap="none" rtlCol="0" anchor="ctr">
            <a:spAutoFit/>
          </a:bodyPr>
          <a:lstStyle/>
          <a:p>
            <a:pPr algn="ctr" defTabSz="914400"/>
            <a:r>
              <a:rPr lang="en-US" altLang="zh-CN" sz="2800">
                <a:solidFill>
                  <a:schemeClr val="bg1"/>
                </a:solidFill>
                <a:latin typeface="Impact MT Std" pitchFamily="34" charset="0"/>
                <a:ea typeface="UKIJ Qolyazma" pitchFamily="18" charset="0"/>
                <a:cs typeface="Arial" panose="020B0604020202020204" pitchFamily="34" charset="0"/>
              </a:rPr>
              <a:t>50</a:t>
            </a:r>
            <a:endParaRPr lang="zh-CN" altLang="en-US">
              <a:solidFill>
                <a:schemeClr val="bg1"/>
              </a:solidFill>
              <a:latin typeface="Impact MT Std" pitchFamily="34" charset="0"/>
              <a:ea typeface="宋体" panose="02010600030101010101" pitchFamily="2" charset="-122"/>
              <a:cs typeface="Arial" panose="020B0604020202020204" pitchFamily="34" charset="0"/>
            </a:endParaRPr>
          </a:p>
        </p:txBody>
      </p:sp>
      <p:sp>
        <p:nvSpPr>
          <p:cNvPr id="9" name="TextBox 19">
            <a:extLst>
              <a:ext uri="{FF2B5EF4-FFF2-40B4-BE49-F238E27FC236}">
                <a16:creationId xmlns:a16="http://schemas.microsoft.com/office/drawing/2014/main" xmlns="" id="{1987611E-19D5-4C32-8A4D-3C19163FB141}"/>
              </a:ext>
            </a:extLst>
          </p:cNvPr>
          <p:cNvSpPr txBox="1"/>
          <p:nvPr/>
        </p:nvSpPr>
        <p:spPr>
          <a:xfrm>
            <a:off x="8872362" y="1972386"/>
            <a:ext cx="550151" cy="523220"/>
          </a:xfrm>
          <a:prstGeom prst="rect">
            <a:avLst/>
          </a:prstGeom>
          <a:noFill/>
        </p:spPr>
        <p:txBody>
          <a:bodyPr wrap="none" rtlCol="0" anchor="ctr">
            <a:spAutoFit/>
          </a:bodyPr>
          <a:lstStyle/>
          <a:p>
            <a:pPr algn="ctr" defTabSz="914400"/>
            <a:r>
              <a:rPr lang="en-US" altLang="zh-CN" sz="2800">
                <a:solidFill>
                  <a:schemeClr val="bg1"/>
                </a:solidFill>
                <a:latin typeface="Impact MT Std" pitchFamily="34" charset="0"/>
                <a:ea typeface="UKIJ Qolyazma" pitchFamily="18" charset="0"/>
                <a:cs typeface="Arial" panose="020B0604020202020204" pitchFamily="34" charset="0"/>
              </a:rPr>
              <a:t>80</a:t>
            </a:r>
            <a:endParaRPr lang="zh-CN" altLang="en-US">
              <a:solidFill>
                <a:schemeClr val="bg1"/>
              </a:solidFill>
              <a:latin typeface="Impact MT Std" pitchFamily="34" charset="0"/>
              <a:ea typeface="宋体" panose="02010600030101010101" pitchFamily="2" charset="-122"/>
              <a:cs typeface="Arial" panose="020B0604020202020204" pitchFamily="34" charset="0"/>
            </a:endParaRPr>
          </a:p>
        </p:txBody>
      </p:sp>
      <p:cxnSp>
        <p:nvCxnSpPr>
          <p:cNvPr id="10" name="直接连接符 9">
            <a:extLst>
              <a:ext uri="{FF2B5EF4-FFF2-40B4-BE49-F238E27FC236}">
                <a16:creationId xmlns:a16="http://schemas.microsoft.com/office/drawing/2014/main" xmlns="" id="{817392E1-07FA-41A0-B07E-337A898E2C72}"/>
              </a:ext>
            </a:extLst>
          </p:cNvPr>
          <p:cNvCxnSpPr/>
          <p:nvPr/>
        </p:nvCxnSpPr>
        <p:spPr>
          <a:xfrm>
            <a:off x="3287550" y="3223361"/>
            <a:ext cx="2400733" cy="1017296"/>
          </a:xfrm>
          <a:prstGeom prst="line">
            <a:avLst/>
          </a:prstGeom>
          <a:noFill/>
          <a:ln w="9525" cap="flat" cmpd="sng" algn="ctr">
            <a:solidFill>
              <a:sysClr val="window" lastClr="FFFFFF">
                <a:lumMod val="50000"/>
              </a:sysClr>
            </a:solidFill>
            <a:prstDash val="solid"/>
            <a:headEnd type="triangle" w="med" len="med"/>
            <a:tailEnd type="none" w="med" len="med"/>
          </a:ln>
          <a:effectLst/>
        </p:spPr>
      </p:cxnSp>
      <p:cxnSp>
        <p:nvCxnSpPr>
          <p:cNvPr id="11" name="直接连接符 10">
            <a:extLst>
              <a:ext uri="{FF2B5EF4-FFF2-40B4-BE49-F238E27FC236}">
                <a16:creationId xmlns:a16="http://schemas.microsoft.com/office/drawing/2014/main" xmlns="" id="{3FCFFB04-246F-48D0-9D59-A1ABB39995FA}"/>
              </a:ext>
            </a:extLst>
          </p:cNvPr>
          <p:cNvCxnSpPr/>
          <p:nvPr/>
        </p:nvCxnSpPr>
        <p:spPr>
          <a:xfrm>
            <a:off x="5688283" y="4240657"/>
            <a:ext cx="4252983" cy="0"/>
          </a:xfrm>
          <a:prstGeom prst="line">
            <a:avLst/>
          </a:prstGeom>
          <a:noFill/>
          <a:ln w="9525" cap="flat" cmpd="sng" algn="ctr">
            <a:solidFill>
              <a:sysClr val="window" lastClr="FFFFFF">
                <a:lumMod val="50000"/>
              </a:sysClr>
            </a:solidFill>
            <a:prstDash val="solid"/>
            <a:headEnd type="none" w="med" len="med"/>
            <a:tailEnd type="triangle" w="med" len="med"/>
          </a:ln>
          <a:effectLst/>
        </p:spPr>
      </p:cxnSp>
      <p:sp>
        <p:nvSpPr>
          <p:cNvPr id="12" name="TextBox 29">
            <a:extLst>
              <a:ext uri="{FF2B5EF4-FFF2-40B4-BE49-F238E27FC236}">
                <a16:creationId xmlns:a16="http://schemas.microsoft.com/office/drawing/2014/main" xmlns="" id="{5761B07A-364D-4821-8F75-8BD22FFE9C8B}"/>
              </a:ext>
            </a:extLst>
          </p:cNvPr>
          <p:cNvSpPr txBox="1"/>
          <p:nvPr/>
        </p:nvSpPr>
        <p:spPr>
          <a:xfrm flipH="1">
            <a:off x="5688283" y="4602699"/>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defTabSz="914400">
              <a:defRPr/>
            </a:pPr>
            <a:r>
              <a:rPr lang="zh-CN" altLang="en-US" sz="1800" dirty="0">
                <a:solidFill>
                  <a:schemeClr val="bg1"/>
                </a:solidFill>
                <a:latin typeface="Arial Rounded MT Bold" pitchFamily="34" charset="0"/>
                <a:cs typeface="Times New Roman" pitchFamily="18" charset="0"/>
              </a:rPr>
              <a:t>点击添加标题</a:t>
            </a:r>
          </a:p>
        </p:txBody>
      </p:sp>
      <p:sp>
        <p:nvSpPr>
          <p:cNvPr id="13" name="TextBox 30">
            <a:extLst>
              <a:ext uri="{FF2B5EF4-FFF2-40B4-BE49-F238E27FC236}">
                <a16:creationId xmlns:a16="http://schemas.microsoft.com/office/drawing/2014/main" xmlns="" id="{580B0855-12C0-4921-9345-2823CB19F637}"/>
              </a:ext>
            </a:extLst>
          </p:cNvPr>
          <p:cNvSpPr txBox="1"/>
          <p:nvPr/>
        </p:nvSpPr>
        <p:spPr>
          <a:xfrm>
            <a:off x="5688282" y="4941168"/>
            <a:ext cx="4602129" cy="932563"/>
          </a:xfrm>
          <a:prstGeom prst="rect">
            <a:avLst/>
          </a:prstGeom>
          <a:noFill/>
        </p:spPr>
        <p:txBody>
          <a:bodyPr wrap="square" rtlCol="0">
            <a:spAutoFit/>
          </a:bodyPr>
          <a:lstStyle/>
          <a:p>
            <a:pPr defTabSz="914400">
              <a:lnSpc>
                <a:spcPct val="130000"/>
              </a:lnSpc>
            </a:pPr>
            <a:r>
              <a:rPr lang="zh-CN" altLang="en-US" sz="14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4" name="Oval 10">
            <a:extLst>
              <a:ext uri="{FF2B5EF4-FFF2-40B4-BE49-F238E27FC236}">
                <a16:creationId xmlns:a16="http://schemas.microsoft.com/office/drawing/2014/main" xmlns="" id="{9C562964-4519-4A53-BA66-41E7961515AC}"/>
              </a:ext>
            </a:extLst>
          </p:cNvPr>
          <p:cNvSpPr>
            <a:spLocks noChangeArrowheads="1"/>
          </p:cNvSpPr>
          <p:nvPr/>
        </p:nvSpPr>
        <p:spPr bwMode="auto">
          <a:xfrm>
            <a:off x="2257858" y="3049902"/>
            <a:ext cx="1915947" cy="1923095"/>
          </a:xfrm>
          <a:prstGeom prst="ellipse">
            <a:avLst/>
          </a:prstGeom>
          <a:solidFill>
            <a:srgbClr val="E2B13B">
              <a:alpha val="72157"/>
            </a:srgbClr>
          </a:solidFill>
          <a:ln>
            <a:noFill/>
          </a:ln>
        </p:spPr>
        <p:txBody>
          <a:bodyPr vert="horz" wrap="square" lIns="91440" tIns="45720" rIns="91440" bIns="45720" numCol="1" anchor="ctr" anchorCtr="0" compatLnSpc="1">
            <a:prstTxWarp prst="textNoShape">
              <a:avLst/>
            </a:prstTxWarp>
          </a:bodyPr>
          <a:lstStyle/>
          <a:p>
            <a:pPr algn="ctr" defTabSz="914400"/>
            <a:r>
              <a:rPr lang="zh-CN" altLang="en-US" sz="2000">
                <a:solidFill>
                  <a:schemeClr val="bg1"/>
                </a:solidFill>
                <a:latin typeface="微软雅黑" pitchFamily="34" charset="-122"/>
                <a:ea typeface="微软雅黑" pitchFamily="34" charset="-122"/>
              </a:rPr>
              <a:t>添加标题</a:t>
            </a:r>
          </a:p>
        </p:txBody>
      </p:sp>
      <p:sp>
        <p:nvSpPr>
          <p:cNvPr id="19" name="文本框 18">
            <a:extLst>
              <a:ext uri="{FF2B5EF4-FFF2-40B4-BE49-F238E27FC236}">
                <a16:creationId xmlns:a16="http://schemas.microsoft.com/office/drawing/2014/main" xmlns="" id="{68BE5EE8-FE88-44D6-B0DC-66199C166F89}"/>
              </a:ext>
            </a:extLst>
          </p:cNvPr>
          <p:cNvSpPr txBox="1"/>
          <p:nvPr/>
        </p:nvSpPr>
        <p:spPr>
          <a:xfrm>
            <a:off x="469658" y="159702"/>
            <a:ext cx="3733800" cy="461665"/>
          </a:xfrm>
          <a:prstGeom prst="rect">
            <a:avLst/>
          </a:prstGeom>
          <a:noFill/>
        </p:spPr>
        <p:txBody>
          <a:bodyPr wrap="square" rtlCol="0">
            <a:spAutoFit/>
          </a:bodyPr>
          <a:lstStyle/>
          <a:p>
            <a:r>
              <a:rPr lang="zh-CN" altLang="en-US" sz="2400" dirty="0">
                <a:solidFill>
                  <a:schemeClr val="bg1"/>
                </a:solidFill>
                <a:latin typeface="浪漫雅圆" panose="02010601040101010101" pitchFamily="2" charset="-122"/>
                <a:ea typeface="浪漫雅圆" panose="02010601040101010101" pitchFamily="2" charset="-122"/>
              </a:rPr>
              <a:t>添加您的标题</a:t>
            </a:r>
          </a:p>
        </p:txBody>
      </p:sp>
      <p:sp>
        <p:nvSpPr>
          <p:cNvPr id="20" name="圆角矩形 1">
            <a:extLst>
              <a:ext uri="{FF2B5EF4-FFF2-40B4-BE49-F238E27FC236}">
                <a16:creationId xmlns:a16="http://schemas.microsoft.com/office/drawing/2014/main" xmlns="" id="{7C234EA8-BF88-4E39-9680-A2E63BF7103A}"/>
              </a:ext>
            </a:extLst>
          </p:cNvPr>
          <p:cNvSpPr/>
          <p:nvPr/>
        </p:nvSpPr>
        <p:spPr>
          <a:xfrm>
            <a:off x="-538454" y="159702"/>
            <a:ext cx="1008112" cy="521238"/>
          </a:xfrm>
          <a:prstGeom prst="roundRect">
            <a:avLst/>
          </a:prstGeom>
          <a:solidFill>
            <a:srgbClr val="F3B1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001541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50" fill="hold"/>
                                        <p:tgtEl>
                                          <p:spTgt spid="4"/>
                                        </p:tgtEl>
                                        <p:attrNameLst>
                                          <p:attrName>ppt_x</p:attrName>
                                        </p:attrNameLst>
                                      </p:cBhvr>
                                      <p:tavLst>
                                        <p:tav tm="0">
                                          <p:val>
                                            <p:strVal val="0-#ppt_w/2"/>
                                          </p:val>
                                        </p:tav>
                                        <p:tav tm="100000">
                                          <p:val>
                                            <p:strVal val="#ppt_x"/>
                                          </p:val>
                                        </p:tav>
                                      </p:tavLst>
                                    </p:anim>
                                    <p:anim calcmode="lin" valueType="num">
                                      <p:cBhvr additive="base">
                                        <p:cTn id="8" dur="3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400" fill="hold"/>
                                        <p:tgtEl>
                                          <p:spTgt spid="14"/>
                                        </p:tgtEl>
                                        <p:attrNameLst>
                                          <p:attrName>ppt_x</p:attrName>
                                        </p:attrNameLst>
                                      </p:cBhvr>
                                      <p:tavLst>
                                        <p:tav tm="0">
                                          <p:val>
                                            <p:strVal val="#ppt_x"/>
                                          </p:val>
                                        </p:tav>
                                        <p:tav tm="100000">
                                          <p:val>
                                            <p:strVal val="#ppt_x"/>
                                          </p:val>
                                        </p:tav>
                                      </p:tavLst>
                                    </p:anim>
                                    <p:anim calcmode="lin" valueType="num">
                                      <p:cBhvr additive="base">
                                        <p:cTn id="12" dur="4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400" fill="hold"/>
                                        <p:tgtEl>
                                          <p:spTgt spid="5"/>
                                        </p:tgtEl>
                                        <p:attrNameLst>
                                          <p:attrName>ppt_x</p:attrName>
                                        </p:attrNameLst>
                                      </p:cBhvr>
                                      <p:tavLst>
                                        <p:tav tm="0">
                                          <p:val>
                                            <p:strVal val="1+#ppt_w/2"/>
                                          </p:val>
                                        </p:tav>
                                        <p:tav tm="100000">
                                          <p:val>
                                            <p:strVal val="#ppt_x"/>
                                          </p:val>
                                        </p:tav>
                                      </p:tavLst>
                                    </p:anim>
                                    <p:anim calcmode="lin" valueType="num">
                                      <p:cBhvr additive="base">
                                        <p:cTn id="16" dur="400" fill="hold"/>
                                        <p:tgtEl>
                                          <p:spTgt spid="5"/>
                                        </p:tgtEl>
                                        <p:attrNameLst>
                                          <p:attrName>ppt_y</p:attrName>
                                        </p:attrNameLst>
                                      </p:cBhvr>
                                      <p:tavLst>
                                        <p:tav tm="0">
                                          <p:val>
                                            <p:strVal val="0-#ppt_h/2"/>
                                          </p:val>
                                        </p:tav>
                                        <p:tav tm="100000">
                                          <p:val>
                                            <p:strVal val="#ppt_y"/>
                                          </p:val>
                                        </p:tav>
                                      </p:tavLst>
                                    </p:anim>
                                  </p:childTnLst>
                                </p:cTn>
                              </p:par>
                            </p:childTnLst>
                          </p:cTn>
                        </p:par>
                        <p:par>
                          <p:cTn id="17" fill="hold">
                            <p:stCondLst>
                              <p:cond delay="90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400"/>
                                        <p:tgtEl>
                                          <p:spTgt spid="10"/>
                                        </p:tgtEl>
                                      </p:cBhvr>
                                    </p:animEffect>
                                  </p:childTnLst>
                                </p:cTn>
                              </p:par>
                            </p:childTnLst>
                          </p:cTn>
                        </p:par>
                        <p:par>
                          <p:cTn id="21" fill="hold">
                            <p:stCondLst>
                              <p:cond delay="1300"/>
                            </p:stCondLst>
                            <p:childTnLst>
                              <p:par>
                                <p:cTn id="22" presetID="2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350"/>
                                        <p:tgtEl>
                                          <p:spTgt spid="11"/>
                                        </p:tgtEl>
                                      </p:cBhvr>
                                    </p:animEffect>
                                  </p:childTnLst>
                                </p:cTn>
                              </p:par>
                            </p:childTnLst>
                          </p:cTn>
                        </p:par>
                        <p:par>
                          <p:cTn id="25" fill="hold">
                            <p:stCondLst>
                              <p:cond delay="1650"/>
                            </p:stCondLst>
                            <p:childTnLst>
                              <p:par>
                                <p:cTn id="26" presetID="2" presetClass="entr" presetSubtype="4" decel="100000" fill="hold" grpId="0" nodeType="afterEffect">
                                  <p:stCondLst>
                                    <p:cond delay="25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childTnLst>
                          </p:cTn>
                        </p:par>
                        <p:par>
                          <p:cTn id="38" fill="hold">
                            <p:stCondLst>
                              <p:cond delay="2900"/>
                            </p:stCondLst>
                            <p:childTnLst>
                              <p:par>
                                <p:cTn id="39" presetID="10"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par>
                          <p:cTn id="48" fill="hold">
                            <p:stCondLst>
                              <p:cond delay="34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2"/>
                                        </p:tgtEl>
                                        <p:attrNameLst>
                                          <p:attrName>style.visibility</p:attrName>
                                        </p:attrNameLst>
                                      </p:cBhvr>
                                      <p:to>
                                        <p:strVal val="visible"/>
                                      </p:to>
                                    </p:set>
                                    <p:animEffect transition="in" filter="fade">
                                      <p:cBhvr>
                                        <p:cTn id="51" dur="100"/>
                                        <p:tgtEl>
                                          <p:spTgt spid="12"/>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13"/>
                                        </p:tgtEl>
                                        <p:attrNameLst>
                                          <p:attrName>style.visibility</p:attrName>
                                        </p:attrNameLst>
                                      </p:cBhvr>
                                      <p:to>
                                        <p:strVal val="visible"/>
                                      </p:to>
                                    </p:set>
                                    <p:animEffect transition="in" filter="fade">
                                      <p:cBhvr>
                                        <p:cTn id="54"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2" grpId="0"/>
      <p:bldP spid="13" grpId="0"/>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45F5E498-230A-4382-AC9D-52F78639A8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701393" cy="6858000"/>
          </a:xfrm>
          <a:prstGeom prst="rect">
            <a:avLst/>
          </a:prstGeom>
        </p:spPr>
      </p:pic>
      <p:pic>
        <p:nvPicPr>
          <p:cNvPr id="3" name="图片 2">
            <a:extLst>
              <a:ext uri="{FF2B5EF4-FFF2-40B4-BE49-F238E27FC236}">
                <a16:creationId xmlns:a16="http://schemas.microsoft.com/office/drawing/2014/main" xmlns="" id="{88BA0B8E-5FA2-4E29-A3D1-5319340585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1393" y="0"/>
            <a:ext cx="7701393" cy="6858000"/>
          </a:xfrm>
          <a:prstGeom prst="rect">
            <a:avLst/>
          </a:prstGeom>
        </p:spPr>
      </p:pic>
      <p:pic>
        <p:nvPicPr>
          <p:cNvPr id="4" name="图片 3">
            <a:extLst>
              <a:ext uri="{FF2B5EF4-FFF2-40B4-BE49-F238E27FC236}">
                <a16:creationId xmlns:a16="http://schemas.microsoft.com/office/drawing/2014/main" xmlns="" id="{1B6E1848-7036-4284-8CC7-8E74B5962F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63489"/>
          <a:stretch/>
        </p:blipFill>
        <p:spPr>
          <a:xfrm>
            <a:off x="0" y="3633823"/>
            <a:ext cx="12420600" cy="3224178"/>
          </a:xfrm>
          <a:prstGeom prst="rect">
            <a:avLst/>
          </a:prstGeom>
        </p:spPr>
      </p:pic>
      <p:pic>
        <p:nvPicPr>
          <p:cNvPr id="5" name="图片 4">
            <a:extLst>
              <a:ext uri="{FF2B5EF4-FFF2-40B4-BE49-F238E27FC236}">
                <a16:creationId xmlns:a16="http://schemas.microsoft.com/office/drawing/2014/main" xmlns="" id="{783DB53D-7BBE-4274-99A4-173360FEEE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1674" y="-117161"/>
            <a:ext cx="7142497" cy="3968285"/>
          </a:xfrm>
          <a:prstGeom prst="rect">
            <a:avLst/>
          </a:prstGeom>
        </p:spPr>
      </p:pic>
      <p:pic>
        <p:nvPicPr>
          <p:cNvPr id="6" name="图片 5">
            <a:extLst>
              <a:ext uri="{FF2B5EF4-FFF2-40B4-BE49-F238E27FC236}">
                <a16:creationId xmlns:a16="http://schemas.microsoft.com/office/drawing/2014/main" xmlns="" id="{D66F707D-36FE-4EAB-ACC7-22A2E706EC8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184" y="82876"/>
            <a:ext cx="3549934" cy="3201210"/>
          </a:xfrm>
          <a:prstGeom prst="rect">
            <a:avLst/>
          </a:prstGeom>
        </p:spPr>
      </p:pic>
      <p:pic>
        <p:nvPicPr>
          <p:cNvPr id="7" name="图片 6">
            <a:extLst>
              <a:ext uri="{FF2B5EF4-FFF2-40B4-BE49-F238E27FC236}">
                <a16:creationId xmlns:a16="http://schemas.microsoft.com/office/drawing/2014/main" xmlns="" id="{CC77C876-EE03-453B-BCA4-2A0D4814AB8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35109" y="2320662"/>
            <a:ext cx="3085491" cy="2700227"/>
          </a:xfrm>
          <a:prstGeom prst="rect">
            <a:avLst/>
          </a:prstGeom>
        </p:spPr>
      </p:pic>
      <p:sp>
        <p:nvSpPr>
          <p:cNvPr id="8" name="矩形 7">
            <a:extLst>
              <a:ext uri="{FF2B5EF4-FFF2-40B4-BE49-F238E27FC236}">
                <a16:creationId xmlns:a16="http://schemas.microsoft.com/office/drawing/2014/main" xmlns="" id="{F236693E-B474-4A41-9F8F-BB1912437741}"/>
              </a:ext>
            </a:extLst>
          </p:cNvPr>
          <p:cNvSpPr/>
          <p:nvPr/>
        </p:nvSpPr>
        <p:spPr>
          <a:xfrm>
            <a:off x="-203200" y="6744229"/>
            <a:ext cx="12776200" cy="142950"/>
          </a:xfrm>
          <a:prstGeom prst="rect">
            <a:avLst/>
          </a:prstGeom>
          <a:solidFill>
            <a:srgbClr val="3A32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31FA453C-0977-458B-ABC3-F515E64CBBBE}"/>
              </a:ext>
            </a:extLst>
          </p:cNvPr>
          <p:cNvSpPr/>
          <p:nvPr/>
        </p:nvSpPr>
        <p:spPr>
          <a:xfrm>
            <a:off x="-203200" y="6618038"/>
            <a:ext cx="12776200" cy="142950"/>
          </a:xfrm>
          <a:prstGeom prst="rect">
            <a:avLst/>
          </a:prstGeom>
          <a:solidFill>
            <a:srgbClr val="7C6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E94444BB-BD2D-413A-841C-34B4E77E0DEC}"/>
              </a:ext>
            </a:extLst>
          </p:cNvPr>
          <p:cNvSpPr/>
          <p:nvPr/>
        </p:nvSpPr>
        <p:spPr>
          <a:xfrm>
            <a:off x="-203200" y="6491847"/>
            <a:ext cx="12776200" cy="142950"/>
          </a:xfrm>
          <a:prstGeom prst="rect">
            <a:avLst/>
          </a:prstGeom>
          <a:solidFill>
            <a:srgbClr val="FCE1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a16="http://schemas.microsoft.com/office/drawing/2014/main" xmlns="" id="{50CD6356-7C57-4182-921C-A58A8DD6AC5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4564" y="4498142"/>
            <a:ext cx="1679287" cy="2264464"/>
          </a:xfrm>
          <a:prstGeom prst="rect">
            <a:avLst/>
          </a:prstGeom>
        </p:spPr>
      </p:pic>
      <p:pic>
        <p:nvPicPr>
          <p:cNvPr id="12" name="图片 11">
            <a:extLst>
              <a:ext uri="{FF2B5EF4-FFF2-40B4-BE49-F238E27FC236}">
                <a16:creationId xmlns:a16="http://schemas.microsoft.com/office/drawing/2014/main" xmlns="" id="{F42A2C99-15F4-4F1D-96D4-3346C6288C3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28416" y="5195758"/>
            <a:ext cx="3114513" cy="1439039"/>
          </a:xfrm>
          <a:prstGeom prst="rect">
            <a:avLst/>
          </a:prstGeom>
        </p:spPr>
      </p:pic>
      <p:sp>
        <p:nvSpPr>
          <p:cNvPr id="13" name="文本框 12">
            <a:extLst>
              <a:ext uri="{FF2B5EF4-FFF2-40B4-BE49-F238E27FC236}">
                <a16:creationId xmlns:a16="http://schemas.microsoft.com/office/drawing/2014/main" xmlns="" id="{A710C842-9641-483C-9726-C54AE262198A}"/>
              </a:ext>
            </a:extLst>
          </p:cNvPr>
          <p:cNvSpPr txBox="1"/>
          <p:nvPr/>
        </p:nvSpPr>
        <p:spPr>
          <a:xfrm>
            <a:off x="3094617" y="3670775"/>
            <a:ext cx="6088092" cy="1200329"/>
          </a:xfrm>
          <a:prstGeom prst="rect">
            <a:avLst/>
          </a:prstGeom>
          <a:noFill/>
        </p:spPr>
        <p:txBody>
          <a:bodyPr wrap="square" rtlCol="0">
            <a:spAutoFit/>
          </a:bodyPr>
          <a:lstStyle/>
          <a:p>
            <a:pPr algn="ctr"/>
            <a:r>
              <a:rPr lang="zh-CN" altLang="en-US" sz="7200" dirty="0">
                <a:solidFill>
                  <a:srgbClr val="E2B13B"/>
                </a:solidFill>
                <a:latin typeface="微软雅黑" panose="020B0503020204020204" pitchFamily="34" charset="-122"/>
                <a:ea typeface="微软雅黑" panose="020B0503020204020204" pitchFamily="34" charset="-122"/>
              </a:rPr>
              <a:t>感谢观看</a:t>
            </a:r>
          </a:p>
        </p:txBody>
      </p:sp>
    </p:spTree>
    <p:extLst>
      <p:ext uri="{BB962C8B-B14F-4D97-AF65-F5344CB8AC3E}">
        <p14:creationId xmlns:p14="http://schemas.microsoft.com/office/powerpoint/2010/main" val="271683616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1000">
        <p15:prstTrans prst="pageCurlDouble"/>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9453ada1a14e"/>
  <p:tag name="ISPRING_RESOURCE_PATHS_HASH_PRESENTER" val="365d17939388e50cb7a8d65d540a7c83d364477"/>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140</TotalTime>
  <Words>1918</Words>
  <Application>Microsoft Office PowerPoint</Application>
  <PresentationFormat>自定义</PresentationFormat>
  <Paragraphs>316</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59453ada1a14e</dc:title>
  <dc:creator>admin</dc:creator>
  <cp:lastModifiedBy>拉普耶鲁</cp:lastModifiedBy>
  <cp:revision>33</cp:revision>
  <dcterms:created xsi:type="dcterms:W3CDTF">2017-05-21T05:34:57Z</dcterms:created>
  <dcterms:modified xsi:type="dcterms:W3CDTF">2018-07-21T02:18:25Z</dcterms:modified>
</cp:coreProperties>
</file>