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3.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6"/>
  </p:notesMasterIdLst>
  <p:sldIdLst>
    <p:sldId id="426" r:id="rId2"/>
    <p:sldId id="367" r:id="rId3"/>
    <p:sldId id="409" r:id="rId4"/>
    <p:sldId id="435" r:id="rId5"/>
    <p:sldId id="428" r:id="rId6"/>
    <p:sldId id="388" r:id="rId7"/>
    <p:sldId id="416" r:id="rId8"/>
    <p:sldId id="405" r:id="rId9"/>
    <p:sldId id="429" r:id="rId10"/>
    <p:sldId id="427" r:id="rId11"/>
    <p:sldId id="389" r:id="rId12"/>
    <p:sldId id="433" r:id="rId13"/>
    <p:sldId id="406" r:id="rId14"/>
    <p:sldId id="393" r:id="rId15"/>
    <p:sldId id="414" r:id="rId16"/>
    <p:sldId id="390" r:id="rId17"/>
    <p:sldId id="400" r:id="rId18"/>
    <p:sldId id="434" r:id="rId19"/>
    <p:sldId id="407" r:id="rId20"/>
    <p:sldId id="411" r:id="rId21"/>
    <p:sldId id="399" r:id="rId22"/>
    <p:sldId id="431" r:id="rId23"/>
    <p:sldId id="432" r:id="rId24"/>
    <p:sldId id="436"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574" autoAdjust="0"/>
    <p:restoredTop sz="94660"/>
  </p:normalViewPr>
  <p:slideViewPr>
    <p:cSldViewPr snapToGrid="0">
      <p:cViewPr varScale="1">
        <p:scale>
          <a:sx n="124" d="100"/>
          <a:sy n="124" d="100"/>
        </p:scale>
        <p:origin x="144" y="426"/>
      </p:cViewPr>
      <p:guideLst/>
    </p:cSldViewPr>
  </p:slideViewPr>
  <p:notesTextViewPr>
    <p:cViewPr>
      <p:scale>
        <a:sx n="1" d="1"/>
        <a:sy n="1" d="1"/>
      </p:scale>
      <p:origin x="0" y="0"/>
    </p:cViewPr>
  </p:notesTextViewPr>
  <p:sorterViewPr>
    <p:cViewPr>
      <p:scale>
        <a:sx n="60" d="100"/>
        <a:sy n="6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chemeClr val="accent1"/>
            </a:solidFill>
          </c:spPr>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277-40DD-B549-8DEB358EE08D}"/>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6277-40DD-B549-8DEB358EE08D}"/>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05-6277-40DD-B549-8DEB358EE08D}"/>
              </c:ext>
            </c:extLst>
          </c:dPt>
          <c:dPt>
            <c:idx val="3"/>
            <c:bubble3D val="0"/>
            <c:spPr>
              <a:solidFill>
                <a:schemeClr val="accent2"/>
              </a:solidFill>
              <a:ln w="19050">
                <a:solidFill>
                  <a:schemeClr val="lt1"/>
                </a:solidFill>
              </a:ln>
              <a:effectLst/>
            </c:spPr>
            <c:extLst>
              <c:ext xmlns:c16="http://schemas.microsoft.com/office/drawing/2014/chart" uri="{C3380CC4-5D6E-409C-BE32-E72D297353CC}">
                <c16:uniqueId val="{00000007-6277-40DD-B549-8DEB358EE08D}"/>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8.2000000000000011</c:v>
                </c:pt>
                <c:pt idx="1">
                  <c:v>3.2</c:v>
                </c:pt>
                <c:pt idx="2">
                  <c:v>1.4</c:v>
                </c:pt>
                <c:pt idx="3">
                  <c:v>1.2</c:v>
                </c:pt>
              </c:numCache>
            </c:numRef>
          </c:val>
          <c:extLst>
            <c:ext xmlns:c16="http://schemas.microsoft.com/office/drawing/2014/chart" uri="{C3380CC4-5D6E-409C-BE32-E72D297353CC}">
              <c16:uniqueId val="{00000008-6277-40DD-B549-8DEB358EE08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1"/>
              </a:solidFill>
              <a:ln w="19050">
                <a:noFill/>
              </a:ln>
              <a:effectLst>
                <a:innerShdw blurRad="127000" dist="50800" dir="13500000">
                  <a:prstClr val="black">
                    <a:alpha val="30000"/>
                  </a:prstClr>
                </a:innerShdw>
              </a:effectLst>
            </c:spPr>
            <c:extLst>
              <c:ext xmlns:c16="http://schemas.microsoft.com/office/drawing/2014/chart" uri="{C3380CC4-5D6E-409C-BE32-E72D297353CC}">
                <c16:uniqueId val="{00000001-9C3F-4017-8A67-8B5768340F52}"/>
              </c:ext>
            </c:extLst>
          </c:dPt>
          <c:dPt>
            <c:idx val="1"/>
            <c:bubble3D val="0"/>
            <c:spPr>
              <a:solidFill>
                <a:schemeClr val="bg1">
                  <a:lumMod val="85000"/>
                </a:schemeClr>
              </a:solidFill>
              <a:ln w="19050">
                <a:noFill/>
              </a:ln>
              <a:effectLst>
                <a:innerShdw blurRad="127000" dist="50800" dir="13500000">
                  <a:prstClr val="black">
                    <a:alpha val="30000"/>
                  </a:prstClr>
                </a:innerShdw>
              </a:effectLst>
            </c:spPr>
            <c:extLst>
              <c:ext xmlns:c16="http://schemas.microsoft.com/office/drawing/2014/chart" uri="{C3380CC4-5D6E-409C-BE32-E72D297353CC}">
                <c16:uniqueId val="{00000001-EFD6-47F8-B702-73B365F017C6}"/>
              </c:ext>
            </c:extLst>
          </c:dPt>
          <c:cat>
            <c:strRef>
              <c:f>Sheet1!$A$2:$A$3</c:f>
              <c:strCache>
                <c:ptCount val="2"/>
                <c:pt idx="0">
                  <c:v>第一季度</c:v>
                </c:pt>
                <c:pt idx="1">
                  <c:v>第二季度</c:v>
                </c:pt>
              </c:strCache>
            </c:strRef>
          </c:cat>
          <c:val>
            <c:numRef>
              <c:f>Sheet1!$B$2:$B$3</c:f>
              <c:numCache>
                <c:formatCode>General</c:formatCode>
                <c:ptCount val="2"/>
                <c:pt idx="0">
                  <c:v>60</c:v>
                </c:pt>
                <c:pt idx="1">
                  <c:v>40</c:v>
                </c:pt>
              </c:numCache>
            </c:numRef>
          </c:val>
          <c:extLst>
            <c:ext xmlns:c16="http://schemas.microsoft.com/office/drawing/2014/chart" uri="{C3380CC4-5D6E-409C-BE32-E72D297353CC}">
              <c16:uniqueId val="{00000000-EFD6-47F8-B702-73B365F017C6}"/>
            </c:ext>
          </c:extLst>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zero"/>
    <c:showDLblsOverMax val="0"/>
  </c:chart>
  <c:spPr>
    <a:noFill/>
    <a:ln>
      <a:noFill/>
    </a:ln>
    <a:effectLst>
      <a:innerShdw blurRad="63500" dist="50800" dir="13500000">
        <a:prstClr val="black">
          <a:alpha val="50000"/>
        </a:prstClr>
      </a:innerShdw>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2"/>
              </a:solidFill>
              <a:ln w="19050">
                <a:noFill/>
              </a:ln>
              <a:effectLst>
                <a:innerShdw blurRad="127000" dist="50800" dir="13500000">
                  <a:prstClr val="black">
                    <a:alpha val="30000"/>
                  </a:prstClr>
                </a:innerShdw>
              </a:effectLst>
            </c:spPr>
            <c:extLst>
              <c:ext xmlns:c16="http://schemas.microsoft.com/office/drawing/2014/chart" uri="{C3380CC4-5D6E-409C-BE32-E72D297353CC}">
                <c16:uniqueId val="{00000001-E47C-43A3-9C8D-96D65DEA273D}"/>
              </c:ext>
            </c:extLst>
          </c:dPt>
          <c:dPt>
            <c:idx val="1"/>
            <c:bubble3D val="0"/>
            <c:spPr>
              <a:solidFill>
                <a:schemeClr val="bg1">
                  <a:lumMod val="85000"/>
                </a:schemeClr>
              </a:solidFill>
              <a:ln w="19050">
                <a:noFill/>
              </a:ln>
              <a:effectLst>
                <a:innerShdw blurRad="127000" dist="50800" dir="13500000">
                  <a:prstClr val="black">
                    <a:alpha val="30000"/>
                  </a:prstClr>
                </a:innerShdw>
              </a:effectLst>
            </c:spPr>
            <c:extLst>
              <c:ext xmlns:c16="http://schemas.microsoft.com/office/drawing/2014/chart" uri="{C3380CC4-5D6E-409C-BE32-E72D297353CC}">
                <c16:uniqueId val="{00000001-EFD6-47F8-B702-73B365F017C6}"/>
              </c:ext>
            </c:extLst>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extLst>
            <c:ext xmlns:c16="http://schemas.microsoft.com/office/drawing/2014/chart" uri="{C3380CC4-5D6E-409C-BE32-E72D297353CC}">
              <c16:uniqueId val="{00000000-EFD6-47F8-B702-73B365F017C6}"/>
            </c:ext>
          </c:extLst>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zero"/>
    <c:showDLblsOverMax val="0"/>
  </c:chart>
  <c:spPr>
    <a:noFill/>
    <a:ln>
      <a:noFill/>
    </a:ln>
    <a:effectLst>
      <a:innerShdw blurRad="63500" dist="50800" dir="13500000">
        <a:prstClr val="black">
          <a:alpha val="50000"/>
        </a:prstClr>
      </a:innerShdw>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3"/>
              </a:solidFill>
              <a:ln w="19050">
                <a:noFill/>
              </a:ln>
              <a:effectLst>
                <a:innerShdw blurRad="127000" dist="50800" dir="13500000">
                  <a:prstClr val="black">
                    <a:alpha val="30000"/>
                  </a:prstClr>
                </a:innerShdw>
              </a:effectLst>
            </c:spPr>
            <c:extLst>
              <c:ext xmlns:c16="http://schemas.microsoft.com/office/drawing/2014/chart" uri="{C3380CC4-5D6E-409C-BE32-E72D297353CC}">
                <c16:uniqueId val="{00000001-BCDE-46DE-9ED0-246AA9C593D0}"/>
              </c:ext>
            </c:extLst>
          </c:dPt>
          <c:dPt>
            <c:idx val="1"/>
            <c:bubble3D val="0"/>
            <c:spPr>
              <a:solidFill>
                <a:schemeClr val="bg1">
                  <a:lumMod val="85000"/>
                </a:schemeClr>
              </a:solidFill>
              <a:ln w="19050">
                <a:noFill/>
              </a:ln>
              <a:effectLst>
                <a:innerShdw blurRad="127000" dist="50800" dir="13500000">
                  <a:prstClr val="black">
                    <a:alpha val="30000"/>
                  </a:prstClr>
                </a:innerShdw>
              </a:effectLst>
            </c:spPr>
            <c:extLst>
              <c:ext xmlns:c16="http://schemas.microsoft.com/office/drawing/2014/chart" uri="{C3380CC4-5D6E-409C-BE32-E72D297353CC}">
                <c16:uniqueId val="{00000001-EFD6-47F8-B702-73B365F017C6}"/>
              </c:ext>
            </c:extLst>
          </c:dPt>
          <c:cat>
            <c:strRef>
              <c:f>Sheet1!$A$2:$A$3</c:f>
              <c:strCache>
                <c:ptCount val="2"/>
                <c:pt idx="0">
                  <c:v>第一季度</c:v>
                </c:pt>
                <c:pt idx="1">
                  <c:v>第二季度</c:v>
                </c:pt>
              </c:strCache>
            </c:strRef>
          </c:cat>
          <c:val>
            <c:numRef>
              <c:f>Sheet1!$B$2:$B$3</c:f>
              <c:numCache>
                <c:formatCode>General</c:formatCode>
                <c:ptCount val="2"/>
                <c:pt idx="0">
                  <c:v>60</c:v>
                </c:pt>
                <c:pt idx="1">
                  <c:v>40</c:v>
                </c:pt>
              </c:numCache>
            </c:numRef>
          </c:val>
          <c:extLst>
            <c:ext xmlns:c16="http://schemas.microsoft.com/office/drawing/2014/chart" uri="{C3380CC4-5D6E-409C-BE32-E72D297353CC}">
              <c16:uniqueId val="{00000000-EFD6-47F8-B702-73B365F017C6}"/>
            </c:ext>
          </c:extLst>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zero"/>
    <c:showDLblsOverMax val="0"/>
  </c:chart>
  <c:spPr>
    <a:noFill/>
    <a:ln>
      <a:noFill/>
    </a:ln>
    <a:effectLst>
      <a:innerShdw blurRad="63500" dist="50800" dir="13500000">
        <a:prstClr val="black">
          <a:alpha val="50000"/>
        </a:prstClr>
      </a:innerShdw>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DF4687-A8D9-4BC3-94E5-24077D0F2CFF}" type="datetimeFigureOut">
              <a:rPr lang="zh-CN" altLang="en-US" smtClean="0"/>
              <a:t>2017/12/12</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A65829-4C48-4427-8C22-1EE18F5EB611}" type="slidenum">
              <a:rPr lang="zh-CN" altLang="en-US" smtClean="0"/>
              <a:t>‹#›</a:t>
            </a:fld>
            <a:endParaRPr lang="zh-CN" altLang="en-US"/>
          </a:p>
        </p:txBody>
      </p:sp>
    </p:spTree>
    <p:extLst>
      <p:ext uri="{BB962C8B-B14F-4D97-AF65-F5344CB8AC3E}">
        <p14:creationId xmlns:p14="http://schemas.microsoft.com/office/powerpoint/2010/main" val="2554286684"/>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2</a:t>
            </a:fld>
            <a:endParaRPr lang="zh-CN" altLang="en-US"/>
          </a:p>
        </p:txBody>
      </p:sp>
    </p:spTree>
    <p:extLst>
      <p:ext uri="{BB962C8B-B14F-4D97-AF65-F5344CB8AC3E}">
        <p14:creationId xmlns:p14="http://schemas.microsoft.com/office/powerpoint/2010/main" val="2078808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78152C-88DB-40D8-8B94-A0F67FA0304A}" type="slidenum">
              <a:rPr lang="zh-CN" altLang="en-US" smtClean="0"/>
              <a:t>4</a:t>
            </a:fld>
            <a:endParaRPr lang="zh-CN" altLang="en-US"/>
          </a:p>
        </p:txBody>
      </p:sp>
    </p:spTree>
    <p:extLst>
      <p:ext uri="{BB962C8B-B14F-4D97-AF65-F5344CB8AC3E}">
        <p14:creationId xmlns:p14="http://schemas.microsoft.com/office/powerpoint/2010/main" val="16374403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B343E3DE-11AD-402A-9883-7D268646A9CD}" type="slidenum">
              <a:rPr lang="zh-CN" altLang="en-US" smtClean="0"/>
              <a:t>6</a:t>
            </a:fld>
            <a:endParaRPr lang="zh-CN" altLang="en-US"/>
          </a:p>
        </p:txBody>
      </p:sp>
    </p:spTree>
    <p:extLst>
      <p:ext uri="{BB962C8B-B14F-4D97-AF65-F5344CB8AC3E}">
        <p14:creationId xmlns:p14="http://schemas.microsoft.com/office/powerpoint/2010/main" val="3938090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F3EAB-7849-4D1F-BC45-C2032C6F8670}" type="slidenum">
              <a:rPr lang="zh-CN" altLang="en-US" smtClean="0"/>
              <a:pPr/>
              <a:t>7</a:t>
            </a:fld>
            <a:endParaRPr lang="zh-CN" altLang="en-US"/>
          </a:p>
        </p:txBody>
      </p:sp>
    </p:spTree>
    <p:extLst>
      <p:ext uri="{BB962C8B-B14F-4D97-AF65-F5344CB8AC3E}">
        <p14:creationId xmlns:p14="http://schemas.microsoft.com/office/powerpoint/2010/main" val="30024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25783096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t>9</a:t>
            </a:fld>
            <a:endParaRPr lang="zh-CN" altLang="en-US"/>
          </a:p>
        </p:txBody>
      </p:sp>
    </p:spTree>
    <p:extLst>
      <p:ext uri="{BB962C8B-B14F-4D97-AF65-F5344CB8AC3E}">
        <p14:creationId xmlns:p14="http://schemas.microsoft.com/office/powerpoint/2010/main" val="1534569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43E3DE-11AD-402A-9883-7D268646A9CD}" type="slidenum">
              <a:rPr lang="zh-CN" altLang="en-US" smtClean="0"/>
              <a:t>11</a:t>
            </a:fld>
            <a:endParaRPr lang="zh-CN" altLang="en-US"/>
          </a:p>
        </p:txBody>
      </p:sp>
    </p:spTree>
    <p:extLst>
      <p:ext uri="{BB962C8B-B14F-4D97-AF65-F5344CB8AC3E}">
        <p14:creationId xmlns:p14="http://schemas.microsoft.com/office/powerpoint/2010/main" val="34979960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幻灯片图像占位符 1"/>
          <p:cNvSpPr>
            <a:spLocks noGrp="1" noRot="1" noChangeAspect="1" noTextEdit="1"/>
          </p:cNvSpPr>
          <p:nvPr>
            <p:ph type="sldImg"/>
          </p:nvPr>
        </p:nvSpPr>
        <p:spPr>
          <a:ln/>
        </p:spPr>
      </p:sp>
      <p:sp>
        <p:nvSpPr>
          <p:cNvPr id="73730" name="备注占位符 2"/>
          <p:cNvSpPr>
            <a:spLocks noGrp="1"/>
          </p:cNvSpPr>
          <p:nvPr>
            <p:ph type="body" idx="1"/>
          </p:nvPr>
        </p:nvSpPr>
        <p:spPr>
          <a:noFill/>
          <a:ln/>
        </p:spPr>
        <p:txBody>
          <a:bodyPr/>
          <a:lstStyle/>
          <a:p>
            <a:pPr defTabSz="966788" eaLnBrk="1" hangingPunct="1"/>
            <a:endParaRPr lang="zh-CN" altLang="en-US"/>
          </a:p>
        </p:txBody>
      </p:sp>
      <p:sp>
        <p:nvSpPr>
          <p:cNvPr id="4" name="灯片编号占位符 3"/>
          <p:cNvSpPr txBox="1">
            <a:spLocks noGrp="1"/>
          </p:cNvSpPr>
          <p:nvPr/>
        </p:nvSpPr>
        <p:spPr>
          <a:xfrm>
            <a:off x="3884613" y="8685213"/>
            <a:ext cx="2971800" cy="457200"/>
          </a:xfrm>
          <a:prstGeom prst="rect">
            <a:avLst/>
          </a:prstGeom>
          <a:noFill/>
        </p:spPr>
        <p:txBody>
          <a:bodyPr anchor="b"/>
          <a:lstStyle/>
          <a:p>
            <a:pPr algn="r" defTabSz="967801" fontAlgn="auto">
              <a:spcBef>
                <a:spcPts val="0"/>
              </a:spcBef>
              <a:spcAft>
                <a:spcPts val="0"/>
              </a:spcAft>
              <a:defRPr/>
            </a:pPr>
            <a:fld id="{67415919-3F04-4F40-BFB9-FF08AADCB4F4}" type="slidenum">
              <a:rPr lang="zh-CN" altLang="en-US" sz="1200">
                <a:latin typeface="+mn-lt"/>
                <a:ea typeface="+mn-ea"/>
              </a:rPr>
              <a:pPr algn="r" defTabSz="967801" fontAlgn="auto">
                <a:spcBef>
                  <a:spcPts val="0"/>
                </a:spcBef>
                <a:spcAft>
                  <a:spcPts val="0"/>
                </a:spcAft>
                <a:defRPr/>
              </a:pPr>
              <a:t>12</a:t>
            </a:fld>
            <a:endParaRPr lang="zh-CN" altLang="en-US" sz="1200">
              <a:latin typeface="+mn-lt"/>
              <a:ea typeface="+mn-ea"/>
            </a:endParaRPr>
          </a:p>
        </p:txBody>
      </p:sp>
    </p:spTree>
    <p:extLst>
      <p:ext uri="{BB962C8B-B14F-4D97-AF65-F5344CB8AC3E}">
        <p14:creationId xmlns:p14="http://schemas.microsoft.com/office/powerpoint/2010/main" val="35419286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4248457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1D7F5D-4814-4A6E-BC59-7E828A123DB4}" type="slidenum">
              <a:rPr lang="zh-CN" altLang="en-US" smtClean="0"/>
              <a:pPr/>
              <a:t>15</a:t>
            </a:fld>
            <a:endParaRPr lang="zh-CN" altLang="en-US"/>
          </a:p>
        </p:txBody>
      </p:sp>
    </p:spTree>
    <p:extLst>
      <p:ext uri="{BB962C8B-B14F-4D97-AF65-F5344CB8AC3E}">
        <p14:creationId xmlns:p14="http://schemas.microsoft.com/office/powerpoint/2010/main" val="241146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6F2F6E-DA3F-44F5-9A64-C588B3AF625F}" type="slidenum">
              <a:rPr lang="zh-CN" altLang="en-US" smtClean="0"/>
              <a:t>16</a:t>
            </a:fld>
            <a:endParaRPr lang="zh-CN" altLang="en-US"/>
          </a:p>
        </p:txBody>
      </p:sp>
    </p:spTree>
    <p:extLst>
      <p:ext uri="{BB962C8B-B14F-4D97-AF65-F5344CB8AC3E}">
        <p14:creationId xmlns:p14="http://schemas.microsoft.com/office/powerpoint/2010/main" val="354821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17</a:t>
            </a:fld>
            <a:endParaRPr lang="zh-CN" altLang="en-US"/>
          </a:p>
        </p:txBody>
      </p:sp>
    </p:spTree>
    <p:extLst>
      <p:ext uri="{BB962C8B-B14F-4D97-AF65-F5344CB8AC3E}">
        <p14:creationId xmlns:p14="http://schemas.microsoft.com/office/powerpoint/2010/main" val="3370042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2065119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21</a:t>
            </a:fld>
            <a:endParaRPr lang="zh-CN" altLang="en-US"/>
          </a:p>
        </p:txBody>
      </p:sp>
    </p:spTree>
    <p:extLst>
      <p:ext uri="{BB962C8B-B14F-4D97-AF65-F5344CB8AC3E}">
        <p14:creationId xmlns:p14="http://schemas.microsoft.com/office/powerpoint/2010/main" val="35320291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41732626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solidFill>
                  <a:prstClr val="black"/>
                </a:solidFill>
              </a:rPr>
              <a:t>My First Template</a:t>
            </a:r>
          </a:p>
        </p:txBody>
      </p:sp>
    </p:spTree>
    <p:extLst>
      <p:ext uri="{BB962C8B-B14F-4D97-AF65-F5344CB8AC3E}">
        <p14:creationId xmlns:p14="http://schemas.microsoft.com/office/powerpoint/2010/main" val="2826681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530647FD-953F-45E4-BAA4-08B7893DA60E}" type="datetimeFigureOut">
              <a:rPr lang="zh-CN" altLang="en-US" smtClean="0"/>
              <a:t>2017/12/12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160951498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30647FD-953F-45E4-BAA4-08B7893DA60E}" type="datetimeFigureOut">
              <a:rPr lang="zh-CN" altLang="en-US" smtClean="0"/>
              <a:t>2017/12/12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284670939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530647FD-953F-45E4-BAA4-08B7893DA60E}" type="datetimeFigureOut">
              <a:rPr lang="zh-CN" altLang="en-US" smtClean="0"/>
              <a:t>2017/12/12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425241632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530647FD-953F-45E4-BAA4-08B7893DA60E}" type="datetimeFigureOut">
              <a:rPr lang="zh-CN" altLang="en-US" smtClean="0"/>
              <a:t>2017/12/12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25647671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530647FD-953F-45E4-BAA4-08B7893DA60E}" type="datetimeFigureOut">
              <a:rPr lang="zh-CN" altLang="en-US" smtClean="0"/>
              <a:t>2017/12/12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257149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530647FD-953F-45E4-BAA4-08B7893DA60E}" type="datetimeFigureOut">
              <a:rPr lang="zh-CN" altLang="en-US" smtClean="0"/>
              <a:t>2017/12/12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5408279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8BE8F157-BAD9-42EA-9649-9392A4BCDA6E}"/>
              </a:ext>
            </a:extLst>
          </p:cNvPr>
          <p:cNvPicPr>
            <a:picLocks noChangeAspect="1"/>
          </p:cNvPicPr>
          <p:nvPr userDrawn="1"/>
        </p:nvPicPr>
        <p:blipFill rotWithShape="1">
          <a:blip r:embed="rId2"/>
          <a:srcRect b="88682"/>
          <a:stretch/>
        </p:blipFill>
        <p:spPr>
          <a:xfrm>
            <a:off x="0" y="0"/>
            <a:ext cx="9144000" cy="582330"/>
          </a:xfrm>
          <a:prstGeom prst="rect">
            <a:avLst/>
          </a:prstGeom>
        </p:spPr>
      </p:pic>
      <p:pic>
        <p:nvPicPr>
          <p:cNvPr id="8" name="图片 7">
            <a:extLst>
              <a:ext uri="{FF2B5EF4-FFF2-40B4-BE49-F238E27FC236}">
                <a16:creationId xmlns:a16="http://schemas.microsoft.com/office/drawing/2014/main" id="{59B999A0-26F9-4827-89A4-21E70993B80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637" r="17164" b="60618"/>
          <a:stretch/>
        </p:blipFill>
        <p:spPr>
          <a:xfrm>
            <a:off x="7389901" y="-623077"/>
            <a:ext cx="1755598" cy="2026195"/>
          </a:xfrm>
          <a:prstGeom prst="rect">
            <a:avLst/>
          </a:prstGeom>
        </p:spPr>
      </p:pic>
      <p:sp>
        <p:nvSpPr>
          <p:cNvPr id="2" name="Date Placeholder 1"/>
          <p:cNvSpPr>
            <a:spLocks noGrp="1"/>
          </p:cNvSpPr>
          <p:nvPr>
            <p:ph type="dt" sz="half" idx="10"/>
          </p:nvPr>
        </p:nvSpPr>
        <p:spPr/>
        <p:txBody>
          <a:bodyPr/>
          <a:lstStyle/>
          <a:p>
            <a:fld id="{530647FD-953F-45E4-BAA4-08B7893DA60E}" type="datetimeFigureOut">
              <a:rPr lang="zh-CN" altLang="en-US" smtClean="0"/>
              <a:t>2017/12/12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85295B9-7D1E-4150-8098-60648BEF3CCD}" type="slidenum">
              <a:rPr lang="zh-CN" altLang="en-US" smtClean="0"/>
              <a:t>‹#›</a:t>
            </a:fld>
            <a:endParaRPr lang="zh-CN" altLang="en-US"/>
          </a:p>
        </p:txBody>
      </p:sp>
      <p:sp>
        <p:nvSpPr>
          <p:cNvPr id="12" name="文本框 37">
            <a:extLst>
              <a:ext uri="{FF2B5EF4-FFF2-40B4-BE49-F238E27FC236}">
                <a16:creationId xmlns:a16="http://schemas.microsoft.com/office/drawing/2014/main" id="{74244403-F798-4AB3-9A48-9324434E7FAA}"/>
              </a:ext>
            </a:extLst>
          </p:cNvPr>
          <p:cNvSpPr txBox="1"/>
          <p:nvPr userDrawn="1"/>
        </p:nvSpPr>
        <p:spPr>
          <a:xfrm>
            <a:off x="467576" y="232284"/>
            <a:ext cx="1836172" cy="315475"/>
          </a:xfrm>
          <a:prstGeom prst="rect">
            <a:avLst/>
          </a:prstGeom>
          <a:noFill/>
        </p:spPr>
        <p:txBody>
          <a:bodyPr wrap="square" lIns="68584" tIns="34292" rIns="68584" bIns="34292" rtlCol="0">
            <a:spAutoFit/>
          </a:bodyPr>
          <a:lstStyle/>
          <a:p>
            <a:pPr lvl="0"/>
            <a:r>
              <a:rPr lang="zh-CN" altLang="zh-CN" sz="1600" dirty="0">
                <a:solidFill>
                  <a:schemeClr val="accent1"/>
                </a:solidFill>
                <a:latin typeface="微软雅黑" pitchFamily="34" charset="-122"/>
                <a:ea typeface="微软雅黑" pitchFamily="34" charset="-122"/>
              </a:rPr>
              <a:t>年度工作概述</a:t>
            </a:r>
          </a:p>
        </p:txBody>
      </p:sp>
      <p:sp>
        <p:nvSpPr>
          <p:cNvPr id="13" name="文本框 38">
            <a:extLst>
              <a:ext uri="{FF2B5EF4-FFF2-40B4-BE49-F238E27FC236}">
                <a16:creationId xmlns:a16="http://schemas.microsoft.com/office/drawing/2014/main" id="{53F39BFC-88EB-4FC1-916B-05AA7D80B7BE}"/>
              </a:ext>
            </a:extLst>
          </p:cNvPr>
          <p:cNvSpPr txBox="1"/>
          <p:nvPr userDrawn="1"/>
        </p:nvSpPr>
        <p:spPr>
          <a:xfrm>
            <a:off x="431541" y="547760"/>
            <a:ext cx="1456254"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178811211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extLst>
      <p:ext uri="{BB962C8B-B14F-4D97-AF65-F5344CB8AC3E}">
        <p14:creationId xmlns:p14="http://schemas.microsoft.com/office/powerpoint/2010/main" val="18213619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655D1EBB-7788-4290-B5C6-FF606BCE69BE}"/>
              </a:ext>
            </a:extLst>
          </p:cNvPr>
          <p:cNvPicPr>
            <a:picLocks noChangeAspect="1"/>
          </p:cNvPicPr>
          <p:nvPr userDrawn="1"/>
        </p:nvPicPr>
        <p:blipFill rotWithShape="1">
          <a:blip r:embed="rId2"/>
          <a:srcRect b="88682"/>
          <a:stretch/>
        </p:blipFill>
        <p:spPr>
          <a:xfrm>
            <a:off x="0" y="0"/>
            <a:ext cx="9144000" cy="582330"/>
          </a:xfrm>
          <a:prstGeom prst="rect">
            <a:avLst/>
          </a:prstGeom>
        </p:spPr>
      </p:pic>
      <p:pic>
        <p:nvPicPr>
          <p:cNvPr id="10" name="图片 9">
            <a:extLst>
              <a:ext uri="{FF2B5EF4-FFF2-40B4-BE49-F238E27FC236}">
                <a16:creationId xmlns:a16="http://schemas.microsoft.com/office/drawing/2014/main" id="{90AA5240-FD4F-4D7D-AD6E-A39A40205DB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637" r="17164" b="60618"/>
          <a:stretch/>
        </p:blipFill>
        <p:spPr>
          <a:xfrm>
            <a:off x="7389901" y="-623077"/>
            <a:ext cx="1755598" cy="2026195"/>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2017/12/12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467576" y="245806"/>
            <a:ext cx="1449714"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7" name="文本框 38"/>
          <p:cNvSpPr txBox="1"/>
          <p:nvPr userDrawn="1"/>
        </p:nvSpPr>
        <p:spPr>
          <a:xfrm>
            <a:off x="431541" y="561281"/>
            <a:ext cx="1485750"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87319613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4D5F6D44-060E-4F72-9A26-D467411DA41F}"/>
              </a:ext>
            </a:extLst>
          </p:cNvPr>
          <p:cNvPicPr>
            <a:picLocks noChangeAspect="1"/>
          </p:cNvPicPr>
          <p:nvPr userDrawn="1"/>
        </p:nvPicPr>
        <p:blipFill rotWithShape="1">
          <a:blip r:embed="rId2"/>
          <a:srcRect b="88682"/>
          <a:stretch/>
        </p:blipFill>
        <p:spPr>
          <a:xfrm>
            <a:off x="0" y="0"/>
            <a:ext cx="9144000" cy="582330"/>
          </a:xfrm>
          <a:prstGeom prst="rect">
            <a:avLst/>
          </a:prstGeom>
        </p:spPr>
      </p:pic>
      <p:pic>
        <p:nvPicPr>
          <p:cNvPr id="10" name="图片 9">
            <a:extLst>
              <a:ext uri="{FF2B5EF4-FFF2-40B4-BE49-F238E27FC236}">
                <a16:creationId xmlns:a16="http://schemas.microsoft.com/office/drawing/2014/main" id="{025DC4C3-5BBC-454E-B42C-768A6E97613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637" r="17164" b="60618"/>
          <a:stretch/>
        </p:blipFill>
        <p:spPr>
          <a:xfrm>
            <a:off x="7389901" y="-623077"/>
            <a:ext cx="1755598" cy="2026195"/>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2017/12/12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447911" y="268399"/>
            <a:ext cx="1459547"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7" name="文本框 38"/>
          <p:cNvSpPr txBox="1"/>
          <p:nvPr userDrawn="1"/>
        </p:nvSpPr>
        <p:spPr>
          <a:xfrm>
            <a:off x="431540" y="580103"/>
            <a:ext cx="1495583"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169583438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91C79387-758F-459F-A3B7-B97FE0CCAC49}"/>
              </a:ext>
            </a:extLst>
          </p:cNvPr>
          <p:cNvPicPr>
            <a:picLocks noChangeAspect="1"/>
          </p:cNvPicPr>
          <p:nvPr userDrawn="1"/>
        </p:nvPicPr>
        <p:blipFill rotWithShape="1">
          <a:blip r:embed="rId2"/>
          <a:srcRect b="88682"/>
          <a:stretch/>
        </p:blipFill>
        <p:spPr>
          <a:xfrm>
            <a:off x="0" y="0"/>
            <a:ext cx="9144000" cy="582330"/>
          </a:xfrm>
          <a:prstGeom prst="rect">
            <a:avLst/>
          </a:prstGeom>
        </p:spPr>
      </p:pic>
      <p:pic>
        <p:nvPicPr>
          <p:cNvPr id="10" name="图片 9">
            <a:extLst>
              <a:ext uri="{FF2B5EF4-FFF2-40B4-BE49-F238E27FC236}">
                <a16:creationId xmlns:a16="http://schemas.microsoft.com/office/drawing/2014/main" id="{D0724502-9303-46A4-82EC-2C1DEFEAD70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637" r="17164" b="60618"/>
          <a:stretch/>
        </p:blipFill>
        <p:spPr>
          <a:xfrm>
            <a:off x="7389901" y="-623077"/>
            <a:ext cx="1755598" cy="2026195"/>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2017/12/12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467575" y="285135"/>
            <a:ext cx="1464833"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7" name="文本框 38"/>
          <p:cNvSpPr txBox="1"/>
          <p:nvPr userDrawn="1"/>
        </p:nvSpPr>
        <p:spPr>
          <a:xfrm>
            <a:off x="431540" y="591125"/>
            <a:ext cx="1500869"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362108464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530647FD-953F-45E4-BAA4-08B7893DA60E}" type="datetimeFigureOut">
              <a:rPr lang="zh-CN" altLang="en-US" smtClean="0"/>
              <a:t>2017/12/12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30939615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530647FD-953F-45E4-BAA4-08B7893DA60E}" type="datetimeFigureOut">
              <a:rPr lang="zh-CN" altLang="en-US" smtClean="0"/>
              <a:t>2017/12/12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29512061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30647FD-953F-45E4-BAA4-08B7893DA60E}" type="datetimeFigureOut">
              <a:rPr lang="zh-CN" altLang="en-US" smtClean="0"/>
              <a:t>2017/12/12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32078519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30647FD-953F-45E4-BAA4-08B7893DA60E}" type="datetimeFigureOut">
              <a:rPr lang="zh-CN" altLang="en-US" smtClean="0"/>
              <a:t>2017/12/12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114271226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56560" cy="5145088"/>
          </a:xfrm>
          <a:prstGeom prst="rect">
            <a:avLst/>
          </a:prstGeom>
        </p:spPr>
      </p:pic>
    </p:spTree>
    <p:extLst>
      <p:ext uri="{BB962C8B-B14F-4D97-AF65-F5344CB8AC3E}">
        <p14:creationId xmlns:p14="http://schemas.microsoft.com/office/powerpoint/2010/main" val="208912173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5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669070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Main Title+ SubTitle_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473730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Normal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610524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88612948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AndTwoObj">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503"/>
            <a:ext cx="8229600" cy="857779"/>
          </a:xfrm>
        </p:spPr>
        <p:txBody>
          <a:bodyPr/>
          <a:lstStyle/>
          <a:p>
            <a:r>
              <a:rPr lang="zh-CN" altLang="en-US"/>
              <a:t>单击此处编辑母版标题样式</a:t>
            </a:r>
          </a:p>
        </p:txBody>
      </p:sp>
      <p:sp>
        <p:nvSpPr>
          <p:cNvPr id="3" name="内容占位符 2"/>
          <p:cNvSpPr>
            <a:spLocks noGrp="1"/>
          </p:cNvSpPr>
          <p:nvPr>
            <p:ph sz="half" idx="1"/>
          </p:nvPr>
        </p:nvSpPr>
        <p:spPr>
          <a:xfrm>
            <a:off x="457200" y="1200891"/>
            <a:ext cx="4038600" cy="339458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48200" y="1200891"/>
            <a:ext cx="4038600" cy="162025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648200" y="2973635"/>
            <a:ext cx="4038600" cy="1621839"/>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7"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8" name="Rectangle 6"/>
          <p:cNvSpPr>
            <a:spLocks noGrp="1" noChangeArrowheads="1"/>
          </p:cNvSpPr>
          <p:nvPr>
            <p:ph type="sldNum" sz="quarter" idx="12"/>
          </p:nvPr>
        </p:nvSpPr>
        <p:spPr>
          <a:ln/>
        </p:spPr>
        <p:txBody>
          <a:bodyPr/>
          <a:lstStyle>
            <a:lvl1pPr>
              <a:defRPr/>
            </a:lvl1pPr>
          </a:lstStyle>
          <a:p>
            <a:pPr>
              <a:defRPr/>
            </a:pPr>
            <a:fld id="{58423B1B-3B57-4F5A-83B2-F06C57B18BAE}" type="slidenum">
              <a:rPr lang="zh-CN" altLang="zh-CN"/>
              <a:pPr>
                <a:defRPr/>
              </a:pPr>
              <a:t>‹#›</a:t>
            </a:fld>
            <a:endParaRPr lang="zh-CN" altLang="zh-CN"/>
          </a:p>
        </p:txBody>
      </p:sp>
    </p:spTree>
    <p:extLst>
      <p:ext uri="{BB962C8B-B14F-4D97-AF65-F5344CB8AC3E}">
        <p14:creationId xmlns:p14="http://schemas.microsoft.com/office/powerpoint/2010/main" val="118609979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91822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ctr">
              <a:defRPr sz="1000">
                <a:solidFill>
                  <a:srgbClr val="FFFFFF"/>
                </a:solidFill>
                <a:latin typeface="Glegoo"/>
                <a:cs typeface="Glegoo"/>
              </a:defRPr>
            </a:lvl1pPr>
          </a:lstStyle>
          <a:p>
            <a:fld id="{4F30D5C1-D155-2E40-A967-511B3BD0F2AE}" type="slidenum">
              <a:rPr lang="en-US" smtClean="0"/>
              <a:t>‹#›</a:t>
            </a:fld>
            <a:endParaRPr lang="en-US" dirty="0"/>
          </a:p>
        </p:txBody>
      </p:sp>
      <p:sp>
        <p:nvSpPr>
          <p:cNvPr id="10"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p>
        </p:txBody>
      </p:sp>
      <p:sp>
        <p:nvSpPr>
          <p:cNvPr id="11"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extLst>
      <p:ext uri="{BB962C8B-B14F-4D97-AF65-F5344CB8AC3E}">
        <p14:creationId xmlns:p14="http://schemas.microsoft.com/office/powerpoint/2010/main" val="198239652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第一章">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368231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4_第一节">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3395250"/>
      </p:ext>
    </p:extLst>
  </p:cSld>
  <p:clrMapOvr>
    <a:masterClrMapping/>
  </p:clrMapOvr>
  <p:transition spd="slow" advClick="0" advTm="0">
    <p:checke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47140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518210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530647FD-953F-45E4-BAA4-08B7893DA60E}" type="datetimeFigureOut">
              <a:rPr lang="zh-CN" altLang="en-US" smtClean="0"/>
              <a:t>2017/12/12</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166775860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75" r:id="rId8"/>
    <p:sldLayoutId id="2147483676" r:id="rId9"/>
    <p:sldLayoutId id="2147483677" r:id="rId10"/>
    <p:sldLayoutId id="2147483678" r:id="rId11"/>
    <p:sldLayoutId id="2147483669" r:id="rId12"/>
    <p:sldLayoutId id="2147483670" r:id="rId13"/>
    <p:sldLayoutId id="2147483671" r:id="rId14"/>
    <p:sldLayoutId id="2147483672" r:id="rId15"/>
    <p:sldLayoutId id="2147483680" r:id="rId16"/>
    <p:sldLayoutId id="2147483681" r:id="rId17"/>
    <p:sldLayoutId id="2147483682" r:id="rId18"/>
    <p:sldLayoutId id="2147483683" r:id="rId19"/>
    <p:sldLayoutId id="2147483684" r:id="rId20"/>
    <p:sldLayoutId id="2147483685" r:id="rId21"/>
    <p:sldLayoutId id="2147483686" r:id="rId22"/>
    <p:sldLayoutId id="2147483687" r:id="rId23"/>
    <p:sldLayoutId id="2147483690" r:id="rId24"/>
    <p:sldLayoutId id="2147483691" r:id="rId25"/>
    <p:sldLayoutId id="2147483692" r:id="rId26"/>
    <p:sldLayoutId id="2147483693" r:id="rId27"/>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slideLayout" Target="../slideLayouts/slideLayout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6" Type="http://schemas.openxmlformats.org/officeDocument/2006/relationships/image" Target="../media/image2.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image" Target="../media/image1.png"/><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tags" Target="../tags/tag20.xml"/><Relationship Id="rId13" Type="http://schemas.openxmlformats.org/officeDocument/2006/relationships/slideLayout" Target="../slideLayouts/slideLayout7.xml"/><Relationship Id="rId3" Type="http://schemas.openxmlformats.org/officeDocument/2006/relationships/tags" Target="../tags/tag15.xml"/><Relationship Id="rId7" Type="http://schemas.openxmlformats.org/officeDocument/2006/relationships/tags" Target="../tags/tag19.xml"/><Relationship Id="rId12" Type="http://schemas.openxmlformats.org/officeDocument/2006/relationships/tags" Target="../tags/tag24.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tags" Target="../tags/tag23.xml"/><Relationship Id="rId5" Type="http://schemas.openxmlformats.org/officeDocument/2006/relationships/tags" Target="../tags/tag17.xml"/><Relationship Id="rId15" Type="http://schemas.openxmlformats.org/officeDocument/2006/relationships/image" Target="../media/image5.jpg"/><Relationship Id="rId10" Type="http://schemas.openxmlformats.org/officeDocument/2006/relationships/tags" Target="../tags/tag22.xml"/><Relationship Id="rId4" Type="http://schemas.openxmlformats.org/officeDocument/2006/relationships/tags" Target="../tags/tag16.xml"/><Relationship Id="rId9" Type="http://schemas.openxmlformats.org/officeDocument/2006/relationships/tags" Target="../tags/tag21.xml"/><Relationship Id="rId1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chart" Target="../charts/char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tags" Target="../tags/tag27.xml"/><Relationship Id="rId7" Type="http://schemas.openxmlformats.org/officeDocument/2006/relationships/tags" Target="../tags/tag31.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image" Target="../media/image17.jpg"/><Relationship Id="rId5" Type="http://schemas.openxmlformats.org/officeDocument/2006/relationships/tags" Target="../tags/tag29.xml"/><Relationship Id="rId10" Type="http://schemas.openxmlformats.org/officeDocument/2006/relationships/image" Target="../media/image16.jpg"/><Relationship Id="rId4" Type="http://schemas.openxmlformats.org/officeDocument/2006/relationships/tags" Target="../tags/tag28.xml"/><Relationship Id="rId9" Type="http://schemas.openxmlformats.org/officeDocument/2006/relationships/image" Target="../media/image7.jp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1.xml"/><Relationship Id="rId4" Type="http://schemas.openxmlformats.org/officeDocument/2006/relationships/chart" Target="../charts/char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E7DA2958-E5AD-434D-92E1-9EAAB3BF5B80}"/>
              </a:ext>
            </a:extLst>
          </p:cNvPr>
          <p:cNvPicPr>
            <a:picLocks noChangeAspect="1"/>
          </p:cNvPicPr>
          <p:nvPr/>
        </p:nvPicPr>
        <p:blipFill>
          <a:blip r:embed="rId4"/>
          <a:stretch>
            <a:fillRect/>
          </a:stretch>
        </p:blipFill>
        <p:spPr>
          <a:xfrm>
            <a:off x="0" y="0"/>
            <a:ext cx="9144000" cy="5145088"/>
          </a:xfrm>
          <a:prstGeom prst="rect">
            <a:avLst/>
          </a:prstGeom>
        </p:spPr>
      </p:pic>
      <p:sp>
        <p:nvSpPr>
          <p:cNvPr id="11" name="矩形 10">
            <a:extLst>
              <a:ext uri="{FF2B5EF4-FFF2-40B4-BE49-F238E27FC236}">
                <a16:creationId xmlns:a16="http://schemas.microsoft.com/office/drawing/2014/main" id="{2923ECB5-9FAB-4BE7-9CA0-F92389D12AB7}"/>
              </a:ext>
            </a:extLst>
          </p:cNvPr>
          <p:cNvSpPr/>
          <p:nvPr/>
        </p:nvSpPr>
        <p:spPr>
          <a:xfrm>
            <a:off x="0" y="0"/>
            <a:ext cx="9144000" cy="5110329"/>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133" tIns="45066" rIns="90133" bIns="45066" numCol="1" spcCol="0" rtlCol="0" fromWordArt="0" anchor="ctr" anchorCtr="0" forceAA="0" compatLnSpc="1">
            <a:prstTxWarp prst="textNoShape">
              <a:avLst/>
            </a:prstTxWarp>
            <a:noAutofit/>
          </a:bodyPr>
          <a:lstStyle/>
          <a:p>
            <a:pPr algn="ctr"/>
            <a:endParaRPr lang="zh-CN" altLang="en-US" sz="1774"/>
          </a:p>
        </p:txBody>
      </p:sp>
      <p:sp>
        <p:nvSpPr>
          <p:cNvPr id="3" name="矩形 259">
            <a:extLst>
              <a:ext uri="{FF2B5EF4-FFF2-40B4-BE49-F238E27FC236}">
                <a16:creationId xmlns:a16="http://schemas.microsoft.com/office/drawing/2014/main" id="{BFD7D0A6-8772-4887-AF76-F4B673DF0742}"/>
              </a:ext>
            </a:extLst>
          </p:cNvPr>
          <p:cNvSpPr>
            <a:spLocks noChangeArrowheads="1"/>
          </p:cNvSpPr>
          <p:nvPr/>
        </p:nvSpPr>
        <p:spPr bwMode="auto">
          <a:xfrm>
            <a:off x="2377739" y="2281215"/>
            <a:ext cx="2338505" cy="537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Font typeface="Arial" panose="020B0604020202020204" pitchFamily="34" charset="0"/>
              <a:buNone/>
            </a:pPr>
            <a:r>
              <a:rPr lang="zh-CN" altLang="en-US" sz="3494" cap="all" dirty="0">
                <a:solidFill>
                  <a:schemeClr val="accent1"/>
                </a:solidFill>
                <a:cs typeface="Arial" panose="020B0604020202020204" pitchFamily="34" charset="0"/>
              </a:rPr>
              <a:t>美食餐饮</a:t>
            </a:r>
            <a:endParaRPr lang="en-US" altLang="zh-CN" sz="3494" cap="all" dirty="0">
              <a:solidFill>
                <a:schemeClr val="accent1"/>
              </a:solidFill>
              <a:cs typeface="Arial" panose="020B0604020202020204" pitchFamily="34" charset="0"/>
            </a:endParaRPr>
          </a:p>
        </p:txBody>
      </p:sp>
      <p:sp>
        <p:nvSpPr>
          <p:cNvPr id="4" name="原创设计师QQ598969553                 _16">
            <a:extLst>
              <a:ext uri="{FF2B5EF4-FFF2-40B4-BE49-F238E27FC236}">
                <a16:creationId xmlns:a16="http://schemas.microsoft.com/office/drawing/2014/main" id="{D86E8A7C-DAD3-46EC-90E6-E001C4556B59}"/>
              </a:ext>
            </a:extLst>
          </p:cNvPr>
          <p:cNvSpPr txBox="1"/>
          <p:nvPr/>
        </p:nvSpPr>
        <p:spPr>
          <a:xfrm rot="5400000">
            <a:off x="3202714" y="2283416"/>
            <a:ext cx="3883046" cy="886327"/>
          </a:xfrm>
          <a:prstGeom prst="rect">
            <a:avLst/>
          </a:prstGeom>
          <a:noFill/>
          <a:effectLst/>
        </p:spPr>
        <p:txBody>
          <a:bodyPr wrap="square" lIns="66557" tIns="33279" rIns="66557" bIns="33279" rtlCol="0">
            <a:spAutoFit/>
          </a:bodyPr>
          <a:lstStyle/>
          <a:p>
            <a:pPr algn="just">
              <a:lnSpc>
                <a:spcPct val="150000"/>
              </a:lnSpc>
              <a:buNone/>
            </a:pPr>
            <a:r>
              <a:rPr lang="en-US" altLang="zh-CN" sz="887" dirty="0">
                <a:solidFill>
                  <a:schemeClr val="bg1"/>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887" dirty="0">
              <a:solidFill>
                <a:schemeClr val="bg1"/>
              </a:solidFill>
              <a:latin typeface="Arial" panose="020B0604020202020204" pitchFamily="34" charset="0"/>
              <a:cs typeface="Arial" panose="020B0604020202020204" pitchFamily="34" charset="0"/>
            </a:endParaRPr>
          </a:p>
        </p:txBody>
      </p:sp>
      <p:sp>
        <p:nvSpPr>
          <p:cNvPr id="9" name="矩形 259">
            <a:extLst>
              <a:ext uri="{FF2B5EF4-FFF2-40B4-BE49-F238E27FC236}">
                <a16:creationId xmlns:a16="http://schemas.microsoft.com/office/drawing/2014/main" id="{02D14055-FD96-47C8-8579-35864535A5AB}"/>
              </a:ext>
            </a:extLst>
          </p:cNvPr>
          <p:cNvSpPr>
            <a:spLocks noChangeArrowheads="1"/>
          </p:cNvSpPr>
          <p:nvPr/>
        </p:nvSpPr>
        <p:spPr bwMode="auto">
          <a:xfrm>
            <a:off x="2377739" y="481497"/>
            <a:ext cx="2338505" cy="4186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Font typeface="Arial" panose="020B0604020202020204" pitchFamily="34" charset="0"/>
              <a:buNone/>
            </a:pPr>
            <a:r>
              <a:rPr lang="zh-CN" altLang="en-US" sz="13603" cap="all" spc="-296" dirty="0">
                <a:solidFill>
                  <a:schemeClr val="bg1"/>
                </a:solidFill>
                <a:latin typeface="华文行楷" panose="02010800040101010101" pitchFamily="2" charset="-122"/>
                <a:ea typeface="华文行楷" panose="02010800040101010101" pitchFamily="2" charset="-122"/>
                <a:cs typeface="Arial" panose="020B0604020202020204" pitchFamily="34" charset="0"/>
              </a:rPr>
              <a:t>烤肉</a:t>
            </a:r>
            <a:endParaRPr lang="en-US" altLang="zh-CN" sz="13603" cap="all" spc="-296" dirty="0">
              <a:solidFill>
                <a:schemeClr val="bg1"/>
              </a:solidFill>
              <a:latin typeface="华文行楷" panose="02010800040101010101" pitchFamily="2" charset="-122"/>
              <a:ea typeface="华文行楷" panose="02010800040101010101" pitchFamily="2" charset="-122"/>
              <a:cs typeface="Arial" panose="020B0604020202020204" pitchFamily="34" charset="0"/>
            </a:endParaRPr>
          </a:p>
        </p:txBody>
      </p:sp>
      <p:sp>
        <p:nvSpPr>
          <p:cNvPr id="10" name="文本框 9">
            <a:extLst>
              <a:ext uri="{FF2B5EF4-FFF2-40B4-BE49-F238E27FC236}">
                <a16:creationId xmlns:a16="http://schemas.microsoft.com/office/drawing/2014/main" id="{84A8567A-9C6C-4356-8777-C546C4307F60}"/>
              </a:ext>
            </a:extLst>
          </p:cNvPr>
          <p:cNvSpPr txBox="1"/>
          <p:nvPr/>
        </p:nvSpPr>
        <p:spPr>
          <a:xfrm>
            <a:off x="5782881" y="1311814"/>
            <a:ext cx="670055" cy="2882977"/>
          </a:xfrm>
          <a:prstGeom prst="rect">
            <a:avLst/>
          </a:prstGeom>
          <a:noFill/>
        </p:spPr>
        <p:txBody>
          <a:bodyPr vert="eaVert" wrap="square" rtlCol="0">
            <a:spAutoFit/>
          </a:bodyPr>
          <a:lstStyle/>
          <a:p>
            <a:r>
              <a:rPr lang="zh-CN" altLang="en-US" sz="1577" dirty="0">
                <a:solidFill>
                  <a:schemeClr val="bg1"/>
                </a:solidFill>
                <a:latin typeface="微软雅黑" panose="020B0503020204020204" pitchFamily="34" charset="-122"/>
                <a:ea typeface="微软雅黑" panose="020B0503020204020204" pitchFamily="34" charset="-122"/>
              </a:rPr>
              <a:t>汇报人</a:t>
            </a:r>
            <a:r>
              <a:rPr lang="zh-CN" altLang="en-US" sz="1577" dirty="0" smtClean="0">
                <a:solidFill>
                  <a:schemeClr val="bg1"/>
                </a:solidFill>
                <a:latin typeface="微软雅黑" panose="020B0503020204020204" pitchFamily="34" charset="-122"/>
                <a:ea typeface="微软雅黑" panose="020B0503020204020204" pitchFamily="34" charset="-122"/>
              </a:rPr>
              <a:t>：       </a:t>
            </a:r>
            <a:r>
              <a:rPr lang="zh-CN" altLang="en-US" sz="1577" dirty="0">
                <a:solidFill>
                  <a:schemeClr val="bg1"/>
                </a:solidFill>
                <a:latin typeface="微软雅黑" panose="020B0503020204020204" pitchFamily="34" charset="-122"/>
                <a:ea typeface="微软雅黑" panose="020B0503020204020204" pitchFamily="34" charset="-122"/>
              </a:rPr>
              <a:t>日期：</a:t>
            </a:r>
            <a:r>
              <a:rPr lang="en-US" altLang="zh-CN" sz="1577" dirty="0">
                <a:solidFill>
                  <a:schemeClr val="bg1"/>
                </a:solidFill>
                <a:latin typeface="微软雅黑" panose="020B0503020204020204" pitchFamily="34" charset="-122"/>
                <a:ea typeface="微软雅黑" panose="020B0503020204020204" pitchFamily="34" charset="-122"/>
              </a:rPr>
              <a:t>2019</a:t>
            </a:r>
            <a:r>
              <a:rPr lang="zh-CN" altLang="en-US" sz="1577" dirty="0">
                <a:solidFill>
                  <a:schemeClr val="bg1"/>
                </a:solidFill>
                <a:latin typeface="微软雅黑" panose="020B0503020204020204" pitchFamily="34" charset="-122"/>
                <a:ea typeface="微软雅黑" panose="020B0503020204020204" pitchFamily="34" charset="-122"/>
              </a:rPr>
              <a:t>年</a:t>
            </a:r>
            <a:r>
              <a:rPr lang="en-US" altLang="zh-CN" sz="1577" dirty="0">
                <a:solidFill>
                  <a:schemeClr val="bg1"/>
                </a:solidFill>
                <a:latin typeface="微软雅黑" panose="020B0503020204020204" pitchFamily="34" charset="-122"/>
                <a:ea typeface="微软雅黑" panose="020B0503020204020204" pitchFamily="34" charset="-122"/>
              </a:rPr>
              <a:t>x</a:t>
            </a:r>
            <a:r>
              <a:rPr lang="zh-CN" altLang="en-US" sz="1577" dirty="0">
                <a:solidFill>
                  <a:schemeClr val="bg1"/>
                </a:solidFill>
                <a:latin typeface="微软雅黑" panose="020B0503020204020204" pitchFamily="34" charset="-122"/>
                <a:ea typeface="微软雅黑" panose="020B0503020204020204" pitchFamily="34" charset="-122"/>
              </a:rPr>
              <a:t>月</a:t>
            </a:r>
            <a:r>
              <a:rPr lang="en-US" altLang="zh-CN" sz="1577" dirty="0">
                <a:solidFill>
                  <a:schemeClr val="bg1"/>
                </a:solidFill>
                <a:latin typeface="微软雅黑" panose="020B0503020204020204" pitchFamily="34" charset="-122"/>
                <a:ea typeface="微软雅黑" panose="020B0503020204020204" pitchFamily="34" charset="-122"/>
              </a:rPr>
              <a:t>x</a:t>
            </a:r>
            <a:r>
              <a:rPr lang="zh-CN" altLang="en-US" sz="1577" dirty="0">
                <a:solidFill>
                  <a:schemeClr val="bg1"/>
                </a:solidFill>
                <a:latin typeface="微软雅黑" panose="020B0503020204020204" pitchFamily="34" charset="-122"/>
                <a:ea typeface="微软雅黑" panose="020B0503020204020204" pitchFamily="34" charset="-122"/>
              </a:rPr>
              <a:t>日</a:t>
            </a:r>
            <a:endParaRPr lang="en-US" altLang="zh-CN" sz="1577" dirty="0">
              <a:solidFill>
                <a:schemeClr val="bg1"/>
              </a:solidFill>
              <a:latin typeface="微软雅黑" panose="020B0503020204020204" pitchFamily="34" charset="-122"/>
              <a:ea typeface="微软雅黑" panose="020B0503020204020204" pitchFamily="34" charset="-122"/>
            </a:endParaRPr>
          </a:p>
        </p:txBody>
      </p:sp>
      <p:pic>
        <p:nvPicPr>
          <p:cNvPr id="8" name="bamboo">
            <a:hlinkClick r:id="" action="ppaction://media"/>
            <a:extLst>
              <a:ext uri="{FF2B5EF4-FFF2-40B4-BE49-F238E27FC236}">
                <a16:creationId xmlns:a16="http://schemas.microsoft.com/office/drawing/2014/main" id="{6AC549CE-344F-4032-84D0-209B32E0347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69244" y="2123183"/>
            <a:ext cx="609600" cy="609600"/>
          </a:xfrm>
          <a:prstGeom prst="rect">
            <a:avLst/>
          </a:prstGeom>
        </p:spPr>
      </p:pic>
    </p:spTree>
    <p:extLst>
      <p:ext uri="{BB962C8B-B14F-4D97-AF65-F5344CB8AC3E}">
        <p14:creationId xmlns:p14="http://schemas.microsoft.com/office/powerpoint/2010/main" val="1962089856"/>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par>
                                <p:cTn id="7" presetID="41" presetClass="entr" presetSubtype="0" fill="hold" grpId="0" nodeType="withEffect">
                                  <p:stCondLst>
                                    <p:cond delay="0"/>
                                  </p:stCondLst>
                                  <p:iterate type="lt">
                                    <p:tmPct val="10000"/>
                                  </p:iterate>
                                  <p:childTnLst>
                                    <p:set>
                                      <p:cBhvr>
                                        <p:cTn id="8" dur="1" fill="hold">
                                          <p:stCondLst>
                                            <p:cond delay="0"/>
                                          </p:stCondLst>
                                        </p:cTn>
                                        <p:tgtEl>
                                          <p:spTgt spid="9"/>
                                        </p:tgtEl>
                                        <p:attrNameLst>
                                          <p:attrName>style.visibility</p:attrName>
                                        </p:attrNameLst>
                                      </p:cBhvr>
                                      <p:to>
                                        <p:strVal val="visible"/>
                                      </p:to>
                                    </p:set>
                                    <p:anim calcmode="lin" valueType="num">
                                      <p:cBhvr>
                                        <p:cTn id="9"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0" dur="500" fill="hold"/>
                                        <p:tgtEl>
                                          <p:spTgt spid="9"/>
                                        </p:tgtEl>
                                        <p:attrNameLst>
                                          <p:attrName>ppt_y</p:attrName>
                                        </p:attrNameLst>
                                      </p:cBhvr>
                                      <p:tavLst>
                                        <p:tav tm="0">
                                          <p:val>
                                            <p:strVal val="#ppt_y"/>
                                          </p:val>
                                        </p:tav>
                                        <p:tav tm="100000">
                                          <p:val>
                                            <p:strVal val="#ppt_y"/>
                                          </p:val>
                                        </p:tav>
                                      </p:tavLst>
                                    </p:anim>
                                    <p:anim calcmode="lin" valueType="num">
                                      <p:cBhvr>
                                        <p:cTn id="11"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2"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3" dur="500" tmFilter="0,0; .5, 1; 1, 1"/>
                                        <p:tgtEl>
                                          <p:spTgt spid="9"/>
                                        </p:tgtEl>
                                      </p:cBhvr>
                                    </p:animEffect>
                                  </p:childTnLst>
                                </p:cTn>
                              </p:par>
                            </p:childTnLst>
                          </p:cTn>
                        </p:par>
                        <p:par>
                          <p:cTn id="14" fill="hold">
                            <p:stCondLst>
                              <p:cond delay="550"/>
                            </p:stCondLst>
                            <p:childTnLst>
                              <p:par>
                                <p:cTn id="15" presetID="26" presetClass="emph" presetSubtype="0" fill="hold" grpId="1" nodeType="afterEffect">
                                  <p:stCondLst>
                                    <p:cond delay="0"/>
                                  </p:stCondLst>
                                  <p:iterate type="lt">
                                    <p:tmPct val="0"/>
                                  </p:iterate>
                                  <p:childTnLst>
                                    <p:animEffect transition="out" filter="fade">
                                      <p:cBhvr>
                                        <p:cTn id="16" dur="500" tmFilter="0, 0; .2, .5; .8, .5; 1, 0"/>
                                        <p:tgtEl>
                                          <p:spTgt spid="9"/>
                                        </p:tgtEl>
                                      </p:cBhvr>
                                    </p:animEffect>
                                    <p:animScale>
                                      <p:cBhvr>
                                        <p:cTn id="17" dur="250" autoRev="1" fill="hold"/>
                                        <p:tgtEl>
                                          <p:spTgt spid="9"/>
                                        </p:tgtEl>
                                      </p:cBhvr>
                                      <p:by x="105000" y="105000"/>
                                    </p:animScale>
                                  </p:childTnLst>
                                </p:cTn>
                              </p:par>
                            </p:childTnLst>
                          </p:cTn>
                        </p:par>
                        <p:par>
                          <p:cTn id="18" fill="hold">
                            <p:stCondLst>
                              <p:cond delay="105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
                                        </p:tgtEl>
                                        <p:attrNameLst>
                                          <p:attrName>ppt_y</p:attrName>
                                        </p:attrNameLst>
                                      </p:cBhvr>
                                      <p:tavLst>
                                        <p:tav tm="0">
                                          <p:val>
                                            <p:strVal val="#ppt_y"/>
                                          </p:val>
                                        </p:tav>
                                        <p:tav tm="100000">
                                          <p:val>
                                            <p:strVal val="#ppt_y"/>
                                          </p:val>
                                        </p:tav>
                                      </p:tavLst>
                                    </p:anim>
                                    <p:anim calcmode="lin" valueType="num">
                                      <p:cBhvr>
                                        <p:cTn id="23"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
                                        </p:tgtEl>
                                      </p:cBhvr>
                                    </p:animEffect>
                                  </p:childTnLst>
                                </p:cTn>
                              </p:par>
                            </p:childTnLst>
                          </p:cTn>
                        </p:par>
                        <p:par>
                          <p:cTn id="26" fill="hold">
                            <p:stCondLst>
                              <p:cond delay="1700"/>
                            </p:stCondLst>
                            <p:childTnLst>
                              <p:par>
                                <p:cTn id="27" presetID="26" presetClass="emph" presetSubtype="0" fill="hold" grpId="1" nodeType="afterEffect">
                                  <p:stCondLst>
                                    <p:cond delay="0"/>
                                  </p:stCondLst>
                                  <p:iterate type="lt">
                                    <p:tmPct val="0"/>
                                  </p:iterate>
                                  <p:childTnLst>
                                    <p:animEffect transition="out" filter="fade">
                                      <p:cBhvr>
                                        <p:cTn id="28" dur="500" tmFilter="0, 0; .2, .5; .8, .5; 1, 0"/>
                                        <p:tgtEl>
                                          <p:spTgt spid="3"/>
                                        </p:tgtEl>
                                      </p:cBhvr>
                                    </p:animEffect>
                                    <p:animScale>
                                      <p:cBhvr>
                                        <p:cTn id="29" dur="250" autoRev="1" fill="hold"/>
                                        <p:tgtEl>
                                          <p:spTgt spid="3"/>
                                        </p:tgtEl>
                                      </p:cBhvr>
                                      <p:by x="105000" y="105000"/>
                                    </p:animScale>
                                  </p:childTnLst>
                                </p:cTn>
                              </p:par>
                            </p:childTnLst>
                          </p:cTn>
                        </p:par>
                        <p:par>
                          <p:cTn id="30" fill="hold">
                            <p:stCondLst>
                              <p:cond delay="2200"/>
                            </p:stCondLst>
                            <p:childTnLst>
                              <p:par>
                                <p:cTn id="31" presetID="22" presetClass="entr" presetSubtype="1"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up)">
                                      <p:cBhvr>
                                        <p:cTn id="33" dur="5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1" repeatCount="indefinite" fill="hold" display="0">
                  <p:stCondLst>
                    <p:cond delay="indefinite"/>
                  </p:stCondLst>
                  <p:endCondLst>
                    <p:cond evt="onStopAudio" delay="0">
                      <p:tgtEl>
                        <p:sldTgt/>
                      </p:tgtEl>
                    </p:cond>
                  </p:endCondLst>
                </p:cTn>
                <p:tgtEl>
                  <p:spTgt spid="8"/>
                </p:tgtEl>
              </p:cMediaNode>
            </p:audio>
          </p:childTnLst>
        </p:cTn>
      </p:par>
    </p:tnLst>
    <p:bldLst>
      <p:bldP spid="3" grpId="0"/>
      <p:bldP spid="3" grpId="1"/>
      <p:bldP spid="4" grpId="0"/>
      <p:bldP spid="9" grpId="0"/>
      <p:bldP spid="9" grpId="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a16="http://schemas.microsoft.com/office/drawing/2014/main" id="{DBA91904-1F3D-4E1F-B01E-51711F1A9D1E}"/>
              </a:ext>
            </a:extLst>
          </p:cNvPr>
          <p:cNvPicPr>
            <a:picLocks noChangeAspect="1"/>
          </p:cNvPicPr>
          <p:nvPr/>
        </p:nvPicPr>
        <p:blipFill rotWithShape="1">
          <a:blip r:embed="rId15"/>
          <a:srcRect l="36943" t="16157" b="8312"/>
          <a:stretch/>
        </p:blipFill>
        <p:spPr>
          <a:xfrm>
            <a:off x="3377943" y="831272"/>
            <a:ext cx="5766056" cy="3886201"/>
          </a:xfrm>
          <a:prstGeom prst="rect">
            <a:avLst/>
          </a:prstGeom>
        </p:spPr>
      </p:pic>
      <p:sp>
        <p:nvSpPr>
          <p:cNvPr id="19" name="矩形 18">
            <a:extLst>
              <a:ext uri="{FF2B5EF4-FFF2-40B4-BE49-F238E27FC236}">
                <a16:creationId xmlns:a16="http://schemas.microsoft.com/office/drawing/2014/main" id="{D81F7E72-6673-4FD4-93DA-C9E1516D9536}"/>
              </a:ext>
            </a:extLst>
          </p:cNvPr>
          <p:cNvSpPr/>
          <p:nvPr/>
        </p:nvSpPr>
        <p:spPr>
          <a:xfrm>
            <a:off x="3377942" y="831272"/>
            <a:ext cx="5766057" cy="3886201"/>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133" tIns="45066" rIns="90133" bIns="45066" numCol="1" spcCol="0" rtlCol="0" fromWordArt="0" anchor="ctr" anchorCtr="0" forceAA="0" compatLnSpc="1">
            <a:prstTxWarp prst="textNoShape">
              <a:avLst/>
            </a:prstTxWarp>
            <a:noAutofit/>
          </a:bodyPr>
          <a:lstStyle/>
          <a:p>
            <a:pPr algn="ctr"/>
            <a:endParaRPr lang="zh-CN" altLang="en-US" sz="1774"/>
          </a:p>
        </p:txBody>
      </p:sp>
      <p:pic>
        <p:nvPicPr>
          <p:cNvPr id="16" name="图片 15">
            <a:extLst>
              <a:ext uri="{FF2B5EF4-FFF2-40B4-BE49-F238E27FC236}">
                <a16:creationId xmlns:a16="http://schemas.microsoft.com/office/drawing/2014/main" id="{91641AA3-3E87-422F-B877-E77180106E5E}"/>
              </a:ext>
            </a:extLst>
          </p:cNvPr>
          <p:cNvPicPr>
            <a:picLocks noChangeAspect="1"/>
          </p:cNvPicPr>
          <p:nvPr/>
        </p:nvPicPr>
        <p:blipFill rotWithShape="1">
          <a:blip r:embed="rId16">
            <a:extLst>
              <a:ext uri="{28A0092B-C50C-407E-A947-70E740481C1C}">
                <a14:useLocalDpi xmlns:a14="http://schemas.microsoft.com/office/drawing/2010/main" val="0"/>
              </a:ext>
            </a:extLst>
          </a:blip>
          <a:srcRect l="63637" r="-1" b="60618"/>
          <a:stretch/>
        </p:blipFill>
        <p:spPr>
          <a:xfrm>
            <a:off x="5818909" y="32"/>
            <a:ext cx="3325090" cy="2026195"/>
          </a:xfrm>
          <a:prstGeom prst="rect">
            <a:avLst/>
          </a:prstGeom>
        </p:spPr>
      </p:pic>
      <p:sp>
        <p:nvSpPr>
          <p:cNvPr id="79" name="MH_Entry_1"/>
          <p:cNvSpPr/>
          <p:nvPr>
            <p:custDataLst>
              <p:tags r:id="rId2"/>
            </p:custDataLst>
          </p:nvPr>
        </p:nvSpPr>
        <p:spPr>
          <a:xfrm flipH="1">
            <a:off x="3659027" y="1467589"/>
            <a:ext cx="2480289" cy="411949"/>
          </a:xfrm>
          <a:prstGeom prst="roundRect">
            <a:avLst>
              <a:gd name="adj" fmla="val 23973"/>
            </a:avLst>
          </a:prstGeom>
          <a:solidFill>
            <a:schemeClr val="accent1"/>
          </a:solidFill>
          <a:ln w="25400" cap="flat" cmpd="sng" algn="ctr">
            <a:noFill/>
            <a:prstDash val="solid"/>
          </a:ln>
          <a:effectLst/>
        </p:spPr>
        <p:txBody>
          <a:bodyPr wrap="square" lIns="0" tIns="0" rIns="0" bIns="0" anchor="ctr">
            <a:noAutofit/>
          </a:bodyPr>
          <a:lstStyle/>
          <a:p>
            <a:pPr algn="ctr"/>
            <a:r>
              <a:rPr lang="zh-CN" altLang="en-US" sz="1707"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170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782"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78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MH_Number_1"/>
          <p:cNvSpPr/>
          <p:nvPr>
            <p:custDataLst>
              <p:tags r:id="rId3"/>
            </p:custDataLst>
          </p:nvPr>
        </p:nvSpPr>
        <p:spPr>
          <a:xfrm flipH="1">
            <a:off x="2590128" y="1457497"/>
            <a:ext cx="569604" cy="432133"/>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1"/>
          </a:solidFill>
          <a:ln w="12700" cap="flat" cmpd="sng" algn="ctr">
            <a:noFill/>
            <a:prstDash val="solid"/>
          </a:ln>
          <a:effectLst/>
        </p:spPr>
        <p:txBody>
          <a:bodyPr wrap="square" lIns="0" tIns="35098" rIns="134992" bIns="35098" anchor="ctr">
            <a:noAutofit/>
          </a:bodyPr>
          <a:lstStyle/>
          <a:p>
            <a:pPr algn="ctr">
              <a:defRPr/>
            </a:pPr>
            <a:r>
              <a:rPr lang="en-US" altLang="zh-CN" sz="2100"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01</a:t>
            </a:r>
            <a:endParaRPr lang="zh-CN" altLang="en-US" sz="2100"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3" name="MH_Entry_2"/>
          <p:cNvSpPr/>
          <p:nvPr>
            <p:custDataLst>
              <p:tags r:id="rId4"/>
            </p:custDataLst>
          </p:nvPr>
        </p:nvSpPr>
        <p:spPr>
          <a:xfrm flipH="1">
            <a:off x="3659027" y="2236309"/>
            <a:ext cx="2480289" cy="411949"/>
          </a:xfrm>
          <a:prstGeom prst="roundRect">
            <a:avLst>
              <a:gd name="adj" fmla="val 23973"/>
            </a:avLst>
          </a:prstGeom>
          <a:solidFill>
            <a:schemeClr val="accent2"/>
          </a:solidFill>
          <a:ln w="25400" cap="flat" cmpd="sng" algn="ctr">
            <a:noFill/>
            <a:prstDash val="solid"/>
          </a:ln>
          <a:effectLst/>
        </p:spPr>
        <p:txBody>
          <a:bodyPr wrap="square" lIns="0" tIns="0" rIns="0" bIns="0" anchor="ctr">
            <a:noAutofit/>
          </a:bodyPr>
          <a:lstStyle/>
          <a:p>
            <a:pPr lvl="0" algn="ctr"/>
            <a:r>
              <a:rPr lang="zh-CN" altLang="en-US" sz="1707"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170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782" dirty="0">
                <a:solidFill>
                  <a:schemeClr val="bg1"/>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78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MH_Number_2"/>
          <p:cNvSpPr/>
          <p:nvPr>
            <p:custDataLst>
              <p:tags r:id="rId5"/>
            </p:custDataLst>
          </p:nvPr>
        </p:nvSpPr>
        <p:spPr>
          <a:xfrm flipH="1">
            <a:off x="2590128" y="2226217"/>
            <a:ext cx="569604" cy="432133"/>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2"/>
          </a:solidFill>
          <a:ln w="12700" cap="flat" cmpd="sng" algn="ctr">
            <a:noFill/>
            <a:prstDash val="solid"/>
          </a:ln>
          <a:effectLst/>
        </p:spPr>
        <p:txBody>
          <a:bodyPr wrap="square" lIns="0" tIns="35098" rIns="134992" bIns="35098" anchor="ctr">
            <a:noAutofit/>
          </a:bodyPr>
          <a:lstStyle/>
          <a:p>
            <a:pPr algn="ctr">
              <a:defRPr/>
            </a:pPr>
            <a:r>
              <a:rPr lang="en-US" altLang="zh-CN" sz="2100"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02</a:t>
            </a:r>
            <a:endParaRPr lang="zh-CN" altLang="en-US" sz="2100"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5" name="MH_Entry_3"/>
          <p:cNvSpPr/>
          <p:nvPr>
            <p:custDataLst>
              <p:tags r:id="rId6"/>
            </p:custDataLst>
          </p:nvPr>
        </p:nvSpPr>
        <p:spPr>
          <a:xfrm flipH="1">
            <a:off x="3659027" y="3005029"/>
            <a:ext cx="2480289" cy="411949"/>
          </a:xfrm>
          <a:prstGeom prst="roundRect">
            <a:avLst>
              <a:gd name="adj" fmla="val 23973"/>
            </a:avLst>
          </a:prstGeom>
          <a:solidFill>
            <a:schemeClr val="accent1"/>
          </a:solidFill>
          <a:ln w="25400" cap="flat" cmpd="sng" algn="ctr">
            <a:noFill/>
            <a:prstDash val="solid"/>
          </a:ln>
          <a:effectLst/>
        </p:spPr>
        <p:txBody>
          <a:bodyPr wrap="square" lIns="0" tIns="0" rIns="0" bIns="0" anchor="ctr">
            <a:noAutofit/>
          </a:bodyPr>
          <a:lstStyle/>
          <a:p>
            <a:pPr lvl="0" algn="ctr"/>
            <a:r>
              <a:rPr lang="zh-CN" altLang="en-US" sz="1707"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170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782" dirty="0">
                <a:solidFill>
                  <a:schemeClr val="bg1"/>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78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MH_Number_3"/>
          <p:cNvSpPr/>
          <p:nvPr>
            <p:custDataLst>
              <p:tags r:id="rId7"/>
            </p:custDataLst>
          </p:nvPr>
        </p:nvSpPr>
        <p:spPr>
          <a:xfrm flipH="1">
            <a:off x="2590128" y="2994937"/>
            <a:ext cx="569604" cy="432133"/>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1"/>
          </a:solidFill>
          <a:ln w="12700" cap="flat" cmpd="sng" algn="ctr">
            <a:noFill/>
            <a:prstDash val="solid"/>
          </a:ln>
          <a:effectLst/>
        </p:spPr>
        <p:txBody>
          <a:bodyPr wrap="square" lIns="0" tIns="35098" rIns="134992" bIns="35098" anchor="ctr">
            <a:noAutofit/>
          </a:bodyPr>
          <a:lstStyle/>
          <a:p>
            <a:pPr algn="ctr">
              <a:defRPr/>
            </a:pPr>
            <a:r>
              <a:rPr lang="en-US" altLang="zh-CN" sz="2100"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03</a:t>
            </a:r>
            <a:endParaRPr lang="zh-CN" altLang="en-US" sz="2100"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1" name="MH_Entry_4"/>
          <p:cNvSpPr/>
          <p:nvPr>
            <p:custDataLst>
              <p:tags r:id="rId8"/>
            </p:custDataLst>
          </p:nvPr>
        </p:nvSpPr>
        <p:spPr>
          <a:xfrm flipH="1">
            <a:off x="3659027" y="3773748"/>
            <a:ext cx="2480289" cy="411949"/>
          </a:xfrm>
          <a:prstGeom prst="roundRect">
            <a:avLst>
              <a:gd name="adj" fmla="val 23973"/>
            </a:avLst>
          </a:prstGeom>
          <a:solidFill>
            <a:schemeClr val="accent2"/>
          </a:solidFill>
          <a:ln w="25400" cap="flat" cmpd="sng" algn="ctr">
            <a:noFill/>
            <a:prstDash val="solid"/>
          </a:ln>
          <a:effectLst/>
        </p:spPr>
        <p:txBody>
          <a:bodyPr wrap="square" lIns="0" tIns="0" rIns="0" bIns="0" anchor="ctr">
            <a:noAutofit/>
          </a:bodyPr>
          <a:lstStyle/>
          <a:p>
            <a:pPr lvl="0" algn="ctr"/>
            <a:r>
              <a:rPr lang="zh-CN" altLang="en-US" sz="1707"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170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782" dirty="0">
                <a:solidFill>
                  <a:schemeClr val="bg1"/>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78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MH_Number_4"/>
          <p:cNvSpPr/>
          <p:nvPr>
            <p:custDataLst>
              <p:tags r:id="rId9"/>
            </p:custDataLst>
          </p:nvPr>
        </p:nvSpPr>
        <p:spPr>
          <a:xfrm flipH="1">
            <a:off x="2590128" y="3763656"/>
            <a:ext cx="569604" cy="432133"/>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2"/>
          </a:solidFill>
          <a:ln w="12700" cap="flat" cmpd="sng" algn="ctr">
            <a:noFill/>
            <a:prstDash val="solid"/>
          </a:ln>
          <a:effectLst/>
        </p:spPr>
        <p:txBody>
          <a:bodyPr wrap="square" lIns="0" tIns="35098" rIns="134992" bIns="35098" anchor="ctr">
            <a:noAutofit/>
          </a:bodyPr>
          <a:lstStyle/>
          <a:p>
            <a:pPr algn="ctr">
              <a:defRPr/>
            </a:pPr>
            <a:r>
              <a:rPr lang="en-US" altLang="zh-CN" sz="2100"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04</a:t>
            </a:r>
            <a:endParaRPr lang="zh-CN" altLang="en-US" sz="2100"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2" name="MH_Others_2"/>
          <p:cNvSpPr/>
          <p:nvPr>
            <p:custDataLst>
              <p:tags r:id="rId10"/>
            </p:custDataLst>
          </p:nvPr>
        </p:nvSpPr>
        <p:spPr>
          <a:xfrm>
            <a:off x="251" y="550798"/>
            <a:ext cx="1038556" cy="3556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prstTxWarp prst="textNoShape">
              <a:avLst/>
            </a:prstTxWarp>
            <a:noAutofit/>
          </a:bodyPr>
          <a:lstStyle/>
          <a:p>
            <a:endParaRPr lang="zh-CN" altLang="en-US" sz="1424">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Others_1"/>
          <p:cNvSpPr txBox="1"/>
          <p:nvPr>
            <p:custDataLst>
              <p:tags r:id="rId11"/>
            </p:custDataLst>
          </p:nvPr>
        </p:nvSpPr>
        <p:spPr>
          <a:xfrm>
            <a:off x="1038808" y="518444"/>
            <a:ext cx="811896" cy="437684"/>
          </a:xfrm>
          <a:prstGeom prst="rect">
            <a:avLst/>
          </a:prstGeom>
          <a:noFill/>
        </p:spPr>
        <p:txBody>
          <a:bodyPr vert="horz" wrap="square" lIns="0" tIns="0" rIns="0" bIns="0" rtlCol="0" anchor="ctr" anchorCtr="0">
            <a:spAutoFit/>
          </a:bodyPr>
          <a:lstStyle/>
          <a:p>
            <a:pPr algn="r"/>
            <a:r>
              <a:rPr lang="zh-CN" altLang="en-US" sz="2844"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14" name="MH_Others_2"/>
          <p:cNvSpPr txBox="1"/>
          <p:nvPr>
            <p:custDataLst>
              <p:tags r:id="rId12"/>
            </p:custDataLst>
          </p:nvPr>
        </p:nvSpPr>
        <p:spPr>
          <a:xfrm>
            <a:off x="250" y="956150"/>
            <a:ext cx="1850453" cy="350224"/>
          </a:xfrm>
          <a:prstGeom prst="rect">
            <a:avLst/>
          </a:prstGeom>
          <a:noFill/>
        </p:spPr>
        <p:txBody>
          <a:bodyPr wrap="square" lIns="0" tIns="0" rIns="0" bIns="0">
            <a:spAutoFit/>
          </a:bodyPr>
          <a:lstStyle/>
          <a:p>
            <a:pPr algn="r">
              <a:defRPr/>
            </a:pPr>
            <a:r>
              <a:rPr lang="en-US" altLang="zh-CN" sz="2276"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276"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1370730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0-#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79"/>
                                        </p:tgtEl>
                                        <p:attrNameLst>
                                          <p:attrName>style.visibility</p:attrName>
                                        </p:attrNameLst>
                                      </p:cBhvr>
                                      <p:to>
                                        <p:strVal val="visible"/>
                                      </p:to>
                                    </p:set>
                                    <p:anim calcmode="lin" valueType="num">
                                      <p:cBhvr additive="base">
                                        <p:cTn id="21" dur="500" fill="hold"/>
                                        <p:tgtEl>
                                          <p:spTgt spid="79"/>
                                        </p:tgtEl>
                                        <p:attrNameLst>
                                          <p:attrName>ppt_x</p:attrName>
                                        </p:attrNameLst>
                                      </p:cBhvr>
                                      <p:tavLst>
                                        <p:tav tm="0">
                                          <p:val>
                                            <p:strVal val="0-#ppt_w/2"/>
                                          </p:val>
                                        </p:tav>
                                        <p:tav tm="100000">
                                          <p:val>
                                            <p:strVal val="#ppt_x"/>
                                          </p:val>
                                        </p:tav>
                                      </p:tavLst>
                                    </p:anim>
                                    <p:anim calcmode="lin" valueType="num">
                                      <p:cBhvr additive="base">
                                        <p:cTn id="22" dur="500" fill="hold"/>
                                        <p:tgtEl>
                                          <p:spTgt spid="79"/>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80"/>
                                        </p:tgtEl>
                                        <p:attrNameLst>
                                          <p:attrName>style.visibility</p:attrName>
                                        </p:attrNameLst>
                                      </p:cBhvr>
                                      <p:to>
                                        <p:strVal val="visible"/>
                                      </p:to>
                                    </p:set>
                                    <p:anim calcmode="lin" valueType="num">
                                      <p:cBhvr additive="base">
                                        <p:cTn id="25" dur="500" fill="hold"/>
                                        <p:tgtEl>
                                          <p:spTgt spid="80"/>
                                        </p:tgtEl>
                                        <p:attrNameLst>
                                          <p:attrName>ppt_x</p:attrName>
                                        </p:attrNameLst>
                                      </p:cBhvr>
                                      <p:tavLst>
                                        <p:tav tm="0">
                                          <p:val>
                                            <p:strVal val="0-#ppt_w/2"/>
                                          </p:val>
                                        </p:tav>
                                        <p:tav tm="100000">
                                          <p:val>
                                            <p:strVal val="#ppt_x"/>
                                          </p:val>
                                        </p:tav>
                                      </p:tavLst>
                                    </p:anim>
                                    <p:anim calcmode="lin" valueType="num">
                                      <p:cBhvr additive="base">
                                        <p:cTn id="26" dur="500" fill="hold"/>
                                        <p:tgtEl>
                                          <p:spTgt spid="8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0-#ppt_w/2"/>
                                          </p:val>
                                        </p:tav>
                                        <p:tav tm="100000">
                                          <p:val>
                                            <p:strVal val="#ppt_x"/>
                                          </p:val>
                                        </p:tav>
                                      </p:tavLst>
                                    </p:anim>
                                    <p:anim calcmode="lin" valueType="num">
                                      <p:cBhvr additive="base">
                                        <p:cTn id="32" dur="500" fill="hold"/>
                                        <p:tgtEl>
                                          <p:spTgt spid="23"/>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0-#ppt_w/2"/>
                                          </p:val>
                                        </p:tav>
                                        <p:tav tm="100000">
                                          <p:val>
                                            <p:strVal val="#ppt_x"/>
                                          </p:val>
                                        </p:tav>
                                      </p:tavLst>
                                    </p:anim>
                                    <p:anim calcmode="lin" valueType="num">
                                      <p:cBhvr additive="base">
                                        <p:cTn id="36"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0-#ppt_w/2"/>
                                          </p:val>
                                        </p:tav>
                                        <p:tav tm="100000">
                                          <p:val>
                                            <p:strVal val="#ppt_x"/>
                                          </p:val>
                                        </p:tav>
                                      </p:tavLst>
                                    </p:anim>
                                    <p:anim calcmode="lin" valueType="num">
                                      <p:cBhvr additive="base">
                                        <p:cTn id="42" dur="500" fill="hold"/>
                                        <p:tgtEl>
                                          <p:spTgt spid="25"/>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0-#ppt_w/2"/>
                                          </p:val>
                                        </p:tav>
                                        <p:tav tm="100000">
                                          <p:val>
                                            <p:strVal val="#ppt_x"/>
                                          </p:val>
                                        </p:tav>
                                      </p:tavLst>
                                    </p:anim>
                                    <p:anim calcmode="lin" valueType="num">
                                      <p:cBhvr additive="base">
                                        <p:cTn id="46"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500" fill="hold"/>
                                        <p:tgtEl>
                                          <p:spTgt spid="31"/>
                                        </p:tgtEl>
                                        <p:attrNameLst>
                                          <p:attrName>ppt_x</p:attrName>
                                        </p:attrNameLst>
                                      </p:cBhvr>
                                      <p:tavLst>
                                        <p:tav tm="0">
                                          <p:val>
                                            <p:strVal val="0-#ppt_w/2"/>
                                          </p:val>
                                        </p:tav>
                                        <p:tav tm="100000">
                                          <p:val>
                                            <p:strVal val="#ppt_x"/>
                                          </p:val>
                                        </p:tav>
                                      </p:tavLst>
                                    </p:anim>
                                    <p:anim calcmode="lin" valueType="num">
                                      <p:cBhvr additive="base">
                                        <p:cTn id="52" dur="500" fill="hold"/>
                                        <p:tgtEl>
                                          <p:spTgt spid="3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additive="base">
                                        <p:cTn id="55" dur="500" fill="hold"/>
                                        <p:tgtEl>
                                          <p:spTgt spid="32"/>
                                        </p:tgtEl>
                                        <p:attrNameLst>
                                          <p:attrName>ppt_x</p:attrName>
                                        </p:attrNameLst>
                                      </p:cBhvr>
                                      <p:tavLst>
                                        <p:tav tm="0">
                                          <p:val>
                                            <p:strVal val="0-#ppt_w/2"/>
                                          </p:val>
                                        </p:tav>
                                        <p:tav tm="100000">
                                          <p:val>
                                            <p:strVal val="#ppt_x"/>
                                          </p:val>
                                        </p:tav>
                                      </p:tavLst>
                                    </p:anim>
                                    <p:anim calcmode="lin" valueType="num">
                                      <p:cBhvr additive="base">
                                        <p:cTn id="56"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80" grpId="0" animBg="1"/>
      <p:bldP spid="23" grpId="0" animBg="1"/>
      <p:bldP spid="24" grpId="0" animBg="1"/>
      <p:bldP spid="25" grpId="0" animBg="1"/>
      <p:bldP spid="26" grpId="0" animBg="1"/>
      <p:bldP spid="31" grpId="0" animBg="1"/>
      <p:bldP spid="32" grpId="0" animBg="1"/>
      <p:bldP spid="22" grpId="0" animBg="1"/>
      <p:bldP spid="13"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36EEE5C7-3464-4057-BE2E-243BE9CF7E0C}"/>
              </a:ext>
            </a:extLst>
          </p:cNvPr>
          <p:cNvPicPr>
            <a:picLocks noChangeAspect="1"/>
          </p:cNvPicPr>
          <p:nvPr/>
        </p:nvPicPr>
        <p:blipFill>
          <a:blip r:embed="rId2"/>
          <a:stretch>
            <a:fillRect/>
          </a:stretch>
        </p:blipFill>
        <p:spPr>
          <a:xfrm>
            <a:off x="0" y="0"/>
            <a:ext cx="9144000" cy="5145088"/>
          </a:xfrm>
          <a:prstGeom prst="rect">
            <a:avLst/>
          </a:prstGeom>
        </p:spPr>
      </p:pic>
      <p:sp>
        <p:nvSpPr>
          <p:cNvPr id="13" name="矩形 12">
            <a:extLst>
              <a:ext uri="{FF2B5EF4-FFF2-40B4-BE49-F238E27FC236}">
                <a16:creationId xmlns:a16="http://schemas.microsoft.com/office/drawing/2014/main" id="{579AC3E0-6EE4-4656-8C85-3F8EB6066C4D}"/>
              </a:ext>
            </a:extLst>
          </p:cNvPr>
          <p:cNvSpPr/>
          <p:nvPr/>
        </p:nvSpPr>
        <p:spPr>
          <a:xfrm>
            <a:off x="0" y="0"/>
            <a:ext cx="9144000" cy="5110329"/>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133" tIns="45066" rIns="90133" bIns="45066" numCol="1" spcCol="0" rtlCol="0" fromWordArt="0" anchor="ctr" anchorCtr="0" forceAA="0" compatLnSpc="1">
            <a:prstTxWarp prst="textNoShape">
              <a:avLst/>
            </a:prstTxWarp>
            <a:noAutofit/>
          </a:bodyPr>
          <a:lstStyle/>
          <a:p>
            <a:pPr algn="ctr"/>
            <a:endParaRPr lang="zh-CN" altLang="en-US" sz="1774"/>
          </a:p>
        </p:txBody>
      </p:sp>
      <p:sp>
        <p:nvSpPr>
          <p:cNvPr id="6" name="椭圆 5">
            <a:extLst>
              <a:ext uri="{FF2B5EF4-FFF2-40B4-BE49-F238E27FC236}">
                <a16:creationId xmlns:a16="http://schemas.microsoft.com/office/drawing/2014/main" id="{B19FBAF0-FB04-47CA-8708-6DDB025D2299}"/>
              </a:ext>
            </a:extLst>
          </p:cNvPr>
          <p:cNvSpPr/>
          <p:nvPr/>
        </p:nvSpPr>
        <p:spPr>
          <a:xfrm>
            <a:off x="2651954" y="1833363"/>
            <a:ext cx="1012748" cy="10127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dirty="0">
              <a:solidFill>
                <a:schemeClr val="bg1"/>
              </a:solidFill>
            </a:endParaRPr>
          </a:p>
        </p:txBody>
      </p:sp>
      <p:sp>
        <p:nvSpPr>
          <p:cNvPr id="8" name="文本框 6">
            <a:extLst>
              <a:ext uri="{FF2B5EF4-FFF2-40B4-BE49-F238E27FC236}">
                <a16:creationId xmlns:a16="http://schemas.microsoft.com/office/drawing/2014/main" id="{DA441B39-2236-4649-BC2C-FD46B2FE56DB}"/>
              </a:ext>
            </a:extLst>
          </p:cNvPr>
          <p:cNvSpPr txBox="1"/>
          <p:nvPr/>
        </p:nvSpPr>
        <p:spPr>
          <a:xfrm>
            <a:off x="2531115" y="1972872"/>
            <a:ext cx="1321754" cy="738664"/>
          </a:xfrm>
          <a:prstGeom prst="rect">
            <a:avLst/>
          </a:prstGeom>
          <a:noFill/>
        </p:spPr>
        <p:txBody>
          <a:bodyPr wrap="square" lIns="0" tIns="0" rIns="0" bIns="0" rtlCol="0">
            <a:spAutoFit/>
          </a:bodyPr>
          <a:lstStyle/>
          <a:p>
            <a:pPr algn="ctr"/>
            <a:r>
              <a:rPr lang="en-US" altLang="zh-CN" sz="4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endParaRPr lang="zh-CN" altLang="en-US" sz="4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矩形 8">
            <a:extLst>
              <a:ext uri="{FF2B5EF4-FFF2-40B4-BE49-F238E27FC236}">
                <a16:creationId xmlns:a16="http://schemas.microsoft.com/office/drawing/2014/main" id="{84879F68-64C2-4A56-9EBA-742C574AA923}"/>
              </a:ext>
            </a:extLst>
          </p:cNvPr>
          <p:cNvSpPr/>
          <p:nvPr/>
        </p:nvSpPr>
        <p:spPr>
          <a:xfrm>
            <a:off x="3939471" y="1990404"/>
            <a:ext cx="3122783" cy="399981"/>
          </a:xfrm>
          <a:prstGeom prst="rect">
            <a:avLst/>
          </a:prstGeom>
        </p:spPr>
        <p:txBody>
          <a:bodyPr wrap="square" lIns="0" tIns="0" rIns="0" bIns="0">
            <a:spAutoFit/>
          </a:bodyPr>
          <a:lstStyle/>
          <a:p>
            <a:r>
              <a:rPr lang="zh-CN" altLang="en-US" sz="2560"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56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a:extLst>
              <a:ext uri="{FF2B5EF4-FFF2-40B4-BE49-F238E27FC236}">
                <a16:creationId xmlns:a16="http://schemas.microsoft.com/office/drawing/2014/main" id="{01FCBDAE-DBE0-4DCB-8106-6A17C03D66A8}"/>
              </a:ext>
            </a:extLst>
          </p:cNvPr>
          <p:cNvSpPr txBox="1"/>
          <p:nvPr/>
        </p:nvSpPr>
        <p:spPr>
          <a:xfrm>
            <a:off x="3758838" y="2493847"/>
            <a:ext cx="1759361" cy="219531"/>
          </a:xfrm>
          <a:prstGeom prst="rect">
            <a:avLst/>
          </a:prstGeom>
          <a:noFill/>
        </p:spPr>
        <p:txBody>
          <a:bodyPr wrap="square" lIns="65008" tIns="32504" rIns="65008" bIns="32504" rtlCol="0">
            <a:spAutoFit/>
          </a:bodyPr>
          <a:lstStyle/>
          <a:p>
            <a:pPr marL="121880" lvl="1" indent="-121880">
              <a:buFont typeface="Arial" panose="020B0604020202020204" pitchFamily="34" charset="0"/>
              <a:buChar char="•"/>
            </a:pPr>
            <a:r>
              <a:rPr lang="zh-CN" altLang="en-US" sz="1000" dirty="0">
                <a:solidFill>
                  <a:schemeClr val="bg1"/>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11" name="TextBox 24">
            <a:extLst>
              <a:ext uri="{FF2B5EF4-FFF2-40B4-BE49-F238E27FC236}">
                <a16:creationId xmlns:a16="http://schemas.microsoft.com/office/drawing/2014/main" id="{96CEF6C0-D768-4FF9-9920-81C70E1323AE}"/>
              </a:ext>
            </a:extLst>
          </p:cNvPr>
          <p:cNvSpPr txBox="1"/>
          <p:nvPr/>
        </p:nvSpPr>
        <p:spPr>
          <a:xfrm>
            <a:off x="5165992" y="2493847"/>
            <a:ext cx="1759361" cy="219531"/>
          </a:xfrm>
          <a:prstGeom prst="rect">
            <a:avLst/>
          </a:prstGeom>
          <a:noFill/>
        </p:spPr>
        <p:txBody>
          <a:bodyPr wrap="square" lIns="65008" tIns="32504" rIns="65008" bIns="32504" rtlCol="0">
            <a:spAutoFit/>
          </a:bodyPr>
          <a:lstStyle/>
          <a:p>
            <a:pPr marL="121880" lvl="1" indent="-121880">
              <a:buFont typeface="Arial" panose="020B0604020202020204" pitchFamily="34" charset="0"/>
              <a:buChar char="•"/>
            </a:pPr>
            <a:r>
              <a:rPr lang="zh-CN" altLang="en-US" sz="1000" dirty="0">
                <a:solidFill>
                  <a:schemeClr val="bg1"/>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42969645"/>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strVal val="4*#ppt_w"/>
                                          </p:val>
                                        </p:tav>
                                        <p:tav tm="100000">
                                          <p:val>
                                            <p:strVal val="#ppt_w"/>
                                          </p:val>
                                        </p:tav>
                                      </p:tavLst>
                                    </p:anim>
                                    <p:anim calcmode="lin" valueType="num">
                                      <p:cBhvr>
                                        <p:cTn id="15" dur="500" fill="hold"/>
                                        <p:tgtEl>
                                          <p:spTgt spid="9"/>
                                        </p:tgtEl>
                                        <p:attrNameLst>
                                          <p:attrName>ppt_h</p:attrName>
                                        </p:attrNameLst>
                                      </p:cBhvr>
                                      <p:tavLst>
                                        <p:tav tm="0">
                                          <p:val>
                                            <p:strVal val="4*#ppt_h"/>
                                          </p:val>
                                        </p:tav>
                                        <p:tav tm="100000">
                                          <p:val>
                                            <p:strVal val="#ppt_h"/>
                                          </p:val>
                                        </p:tav>
                                      </p:tavLst>
                                    </p:anim>
                                  </p:childTnLst>
                                </p:cTn>
                              </p:par>
                            </p:childTnLst>
                          </p:cTn>
                        </p:par>
                        <p:par>
                          <p:cTn id="16" fill="hold">
                            <p:stCondLst>
                              <p:cond delay="500"/>
                            </p:stCondLst>
                            <p:childTnLst>
                              <p:par>
                                <p:cTn id="17" presetID="12" presetClass="entr" presetSubtype="8"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p:tgtEl>
                                          <p:spTgt spid="10"/>
                                        </p:tgtEl>
                                        <p:attrNameLst>
                                          <p:attrName>ppt_x</p:attrName>
                                        </p:attrNameLst>
                                      </p:cBhvr>
                                      <p:tavLst>
                                        <p:tav tm="0">
                                          <p:val>
                                            <p:strVal val="#ppt_x-#ppt_w*1.125000"/>
                                          </p:val>
                                        </p:tav>
                                        <p:tav tm="100000">
                                          <p:val>
                                            <p:strVal val="#ppt_x"/>
                                          </p:val>
                                        </p:tav>
                                      </p:tavLst>
                                    </p:anim>
                                    <p:animEffect transition="in" filter="wipe(right)">
                                      <p:cBhvr>
                                        <p:cTn id="20" dur="500"/>
                                        <p:tgtEl>
                                          <p:spTgt spid="10"/>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p:tgtEl>
                                          <p:spTgt spid="11"/>
                                        </p:tgtEl>
                                        <p:attrNameLst>
                                          <p:attrName>ppt_x</p:attrName>
                                        </p:attrNameLst>
                                      </p:cBhvr>
                                      <p:tavLst>
                                        <p:tav tm="0">
                                          <p:val>
                                            <p:strVal val="#ppt_x-#ppt_w*1.125000"/>
                                          </p:val>
                                        </p:tav>
                                        <p:tav tm="100000">
                                          <p:val>
                                            <p:strVal val="#ppt_x"/>
                                          </p:val>
                                        </p:tav>
                                      </p:tavLst>
                                    </p:anim>
                                    <p:animEffect transition="in" filter="wipe(right)">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PA_矩形 4" descr="slide3"/>
          <p:cNvSpPr>
            <a:spLocks noChangeArrowheads="1"/>
          </p:cNvSpPr>
          <p:nvPr>
            <p:custDataLst>
              <p:tags r:id="rId1"/>
            </p:custDataLst>
          </p:nvPr>
        </p:nvSpPr>
        <p:spPr bwMode="auto">
          <a:xfrm>
            <a:off x="3851277" y="1781178"/>
            <a:ext cx="5292725" cy="3024187"/>
          </a:xfrm>
          <a:prstGeom prst="rect">
            <a:avLst/>
          </a:prstGeom>
          <a:blipFill dpi="0" rotWithShape="1">
            <a:blip r:embed="rId15"/>
            <a:srcRect/>
            <a:stretch>
              <a:fillRect r="-1570"/>
            </a:stretch>
          </a:blipFill>
          <a:ln>
            <a:noFill/>
          </a:ln>
          <a:effectLst/>
          <a:extLst/>
        </p:spPr>
        <p:txBody>
          <a:bodyPr wrap="none" anchor="ctr"/>
          <a:lstStyle/>
          <a:p>
            <a:endParaRPr lang="zh-CN" altLang="en-US"/>
          </a:p>
        </p:txBody>
      </p:sp>
      <p:sp>
        <p:nvSpPr>
          <p:cNvPr id="10245" name="PA_矩形 5"/>
          <p:cNvSpPr>
            <a:spLocks noChangeArrowheads="1"/>
          </p:cNvSpPr>
          <p:nvPr>
            <p:custDataLst>
              <p:tags r:id="rId2"/>
            </p:custDataLst>
          </p:nvPr>
        </p:nvSpPr>
        <p:spPr bwMode="auto">
          <a:xfrm>
            <a:off x="8820150" y="3292478"/>
            <a:ext cx="323850" cy="1512887"/>
          </a:xfrm>
          <a:prstGeom prst="rect">
            <a:avLst/>
          </a:prstGeom>
          <a:solidFill>
            <a:schemeClr val="accent1"/>
          </a:solidFill>
          <a:ln>
            <a:noFill/>
          </a:ln>
          <a:effectLst/>
        </p:spPr>
        <p:txBody>
          <a:bodyPr wrap="none" anchor="ctr"/>
          <a:lstStyle/>
          <a:p>
            <a:endParaRPr lang="zh-CN" altLang="en-US"/>
          </a:p>
        </p:txBody>
      </p:sp>
      <p:sp>
        <p:nvSpPr>
          <p:cNvPr id="10246" name="PA_矩形 6"/>
          <p:cNvSpPr>
            <a:spLocks noChangeArrowheads="1"/>
          </p:cNvSpPr>
          <p:nvPr>
            <p:custDataLst>
              <p:tags r:id="rId3"/>
            </p:custDataLst>
          </p:nvPr>
        </p:nvSpPr>
        <p:spPr bwMode="auto">
          <a:xfrm>
            <a:off x="1403352" y="2173288"/>
            <a:ext cx="223202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en-US" sz="800" b="1" dirty="0">
                <a:solidFill>
                  <a:schemeClr val="tx1">
                    <a:lumMod val="50000"/>
                    <a:lumOff val="50000"/>
                  </a:schemeClr>
                </a:solidFill>
              </a:rPr>
              <a:t>TOPIC HEADER ONE</a:t>
            </a:r>
          </a:p>
          <a:p>
            <a:pPr>
              <a:lnSpc>
                <a:spcPct val="120000"/>
              </a:lnSpc>
              <a:buFont typeface="Arial" charset="0"/>
              <a:buNone/>
            </a:pPr>
            <a:endParaRPr lang="zh-CN" altLang="en-US" sz="800" dirty="0">
              <a:solidFill>
                <a:schemeClr val="tx1">
                  <a:lumMod val="50000"/>
                  <a:lumOff val="50000"/>
                </a:schemeClr>
              </a:solidFill>
            </a:endParaRPr>
          </a:p>
          <a:p>
            <a:pPr>
              <a:lnSpc>
                <a:spcPct val="120000"/>
              </a:lnSpc>
              <a:buFont typeface="Arial" charset="0"/>
              <a:buNone/>
            </a:pPr>
            <a:r>
              <a:rPr lang="en-US" altLang="zh-CN" sz="800" dirty="0">
                <a:solidFill>
                  <a:schemeClr val="tx1">
                    <a:lumMod val="50000"/>
                    <a:lumOff val="50000"/>
                  </a:schemeClr>
                </a:solidFill>
              </a:rPr>
              <a:t>We have many PowerPoint </a:t>
            </a:r>
            <a:r>
              <a:rPr lang="zh-CN" altLang="en-US" sz="800" dirty="0">
                <a:solidFill>
                  <a:schemeClr val="tx1">
                    <a:lumMod val="50000"/>
                    <a:lumOff val="50000"/>
                  </a:schemeClr>
                </a:solidFill>
              </a:rPr>
              <a:t>templates</a:t>
            </a:r>
            <a:r>
              <a:rPr lang="en-US" altLang="zh-CN" sz="800" dirty="0">
                <a:solidFill>
                  <a:schemeClr val="tx1">
                    <a:lumMod val="50000"/>
                    <a:lumOff val="50000"/>
                  </a:schemeClr>
                </a:solidFill>
              </a:rPr>
              <a:t> that has been specifically designed to help anyone that is stepping into the world of PowerPoint for the very first time. </a:t>
            </a:r>
            <a:endParaRPr lang="zh-CN" altLang="en-US" sz="800" dirty="0">
              <a:solidFill>
                <a:schemeClr val="tx1">
                  <a:lumMod val="50000"/>
                  <a:lumOff val="50000"/>
                </a:schemeClr>
              </a:solidFill>
            </a:endParaRPr>
          </a:p>
        </p:txBody>
      </p:sp>
      <p:sp>
        <p:nvSpPr>
          <p:cNvPr id="10247" name="PA_矩形 7"/>
          <p:cNvSpPr>
            <a:spLocks noChangeArrowheads="1"/>
          </p:cNvSpPr>
          <p:nvPr>
            <p:custDataLst>
              <p:tags r:id="rId4"/>
            </p:custDataLst>
          </p:nvPr>
        </p:nvSpPr>
        <p:spPr bwMode="auto">
          <a:xfrm>
            <a:off x="395290" y="1204913"/>
            <a:ext cx="8353425"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en-US" altLang="zh-CN" sz="800" dirty="0">
                <a:solidFill>
                  <a:schemeClr val="tx1">
                    <a:lumMod val="50000"/>
                    <a:lumOff val="50000"/>
                  </a:schemeClr>
                </a:solidFill>
              </a:rPr>
              <a:t>We have many PowerPoint </a:t>
            </a:r>
            <a:r>
              <a:rPr lang="zh-CN" altLang="en-US" sz="800" dirty="0">
                <a:solidFill>
                  <a:schemeClr val="tx1">
                    <a:lumMod val="50000"/>
                    <a:lumOff val="50000"/>
                  </a:schemeClr>
                </a:solidFill>
              </a:rPr>
              <a:t>templates</a:t>
            </a:r>
            <a:r>
              <a:rPr lang="en-US" altLang="zh-CN" sz="800" dirty="0">
                <a:solidFill>
                  <a:schemeClr val="tx1">
                    <a:lumMod val="50000"/>
                    <a:lumOff val="50000"/>
                  </a:schemeClr>
                </a:solidFill>
              </a:rPr>
              <a:t> that has been specifically designed to help anyone that is stepping into the world of PowerPoint for the very first time. We have many PowerPoint </a:t>
            </a:r>
            <a:r>
              <a:rPr lang="zh-CN" altLang="en-US" sz="800" dirty="0">
                <a:solidFill>
                  <a:schemeClr val="tx1">
                    <a:lumMod val="50000"/>
                    <a:lumOff val="50000"/>
                  </a:schemeClr>
                </a:solidFill>
              </a:rPr>
              <a:t>templates</a:t>
            </a:r>
            <a:r>
              <a:rPr lang="en-US" altLang="zh-CN" sz="800" dirty="0">
                <a:solidFill>
                  <a:schemeClr val="tx1">
                    <a:lumMod val="50000"/>
                    <a:lumOff val="50000"/>
                  </a:schemeClr>
                </a:solidFill>
              </a:rPr>
              <a:t> that has been specifically designed to help anyone that is stepping into the world of PowerPoint for the very first time. </a:t>
            </a:r>
            <a:endParaRPr lang="zh-CN" altLang="en-US" sz="800" dirty="0">
              <a:solidFill>
                <a:schemeClr val="tx1">
                  <a:lumMod val="50000"/>
                  <a:lumOff val="50000"/>
                </a:schemeClr>
              </a:solidFill>
            </a:endParaRPr>
          </a:p>
        </p:txBody>
      </p:sp>
      <p:sp>
        <p:nvSpPr>
          <p:cNvPr id="10248" name="PA_文本框 8"/>
          <p:cNvSpPr txBox="1">
            <a:spLocks noChangeArrowheads="1"/>
          </p:cNvSpPr>
          <p:nvPr>
            <p:custDataLst>
              <p:tags r:id="rId5"/>
            </p:custDataLst>
          </p:nvPr>
        </p:nvSpPr>
        <p:spPr bwMode="auto">
          <a:xfrm>
            <a:off x="666752" y="2238378"/>
            <a:ext cx="466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charset="0"/>
              <a:buNone/>
            </a:pPr>
            <a:r>
              <a:rPr lang="en-US" altLang="zh-CN" sz="2000" dirty="0">
                <a:solidFill>
                  <a:schemeClr val="accent1"/>
                </a:solidFill>
                <a:latin typeface="Impact" panose="020B0806030902050204" pitchFamily="34" charset="0"/>
              </a:rPr>
              <a:t>08</a:t>
            </a:r>
          </a:p>
        </p:txBody>
      </p:sp>
      <p:sp>
        <p:nvSpPr>
          <p:cNvPr id="10249" name="PA_文本框 9"/>
          <p:cNvSpPr txBox="1">
            <a:spLocks noChangeArrowheads="1"/>
          </p:cNvSpPr>
          <p:nvPr>
            <p:custDataLst>
              <p:tags r:id="rId6"/>
            </p:custDataLst>
          </p:nvPr>
        </p:nvSpPr>
        <p:spPr bwMode="auto">
          <a:xfrm>
            <a:off x="723630" y="2671763"/>
            <a:ext cx="351378" cy="215444"/>
          </a:xfrm>
          <a:prstGeom prst="rect">
            <a:avLst/>
          </a:prstGeom>
          <a:solidFill>
            <a:schemeClr val="tx1">
              <a:lumMod val="75000"/>
              <a:lumOff val="25000"/>
            </a:schemeClr>
          </a:solidFill>
          <a:ln>
            <a:noFill/>
          </a:ln>
          <a:effectLst/>
        </p:spPr>
        <p:txBody>
          <a:bodyPr wrap="none">
            <a:spAutoFit/>
          </a:bodyPr>
          <a:lstStyle/>
          <a:p>
            <a:pPr algn="ctr">
              <a:buFont typeface="Arial" charset="0"/>
              <a:buNone/>
            </a:pPr>
            <a:r>
              <a:rPr lang="en-US" altLang="zh-CN" sz="800" dirty="0">
                <a:solidFill>
                  <a:schemeClr val="bg1"/>
                </a:solidFill>
              </a:rPr>
              <a:t>DEC</a:t>
            </a:r>
          </a:p>
        </p:txBody>
      </p:sp>
      <p:sp>
        <p:nvSpPr>
          <p:cNvPr id="10250" name="PA_矩形 10"/>
          <p:cNvSpPr>
            <a:spLocks noChangeArrowheads="1"/>
          </p:cNvSpPr>
          <p:nvPr>
            <p:custDataLst>
              <p:tags r:id="rId7"/>
            </p:custDataLst>
          </p:nvPr>
        </p:nvSpPr>
        <p:spPr bwMode="auto">
          <a:xfrm>
            <a:off x="1403352" y="3562351"/>
            <a:ext cx="223202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en-US" sz="800" b="1" dirty="0">
                <a:solidFill>
                  <a:schemeClr val="tx1">
                    <a:lumMod val="50000"/>
                    <a:lumOff val="50000"/>
                  </a:schemeClr>
                </a:solidFill>
              </a:rPr>
              <a:t>TOPIC HEADER </a:t>
            </a:r>
            <a:r>
              <a:rPr lang="en-US" altLang="zh-CN" sz="800" b="1" dirty="0">
                <a:solidFill>
                  <a:schemeClr val="tx1">
                    <a:lumMod val="50000"/>
                    <a:lumOff val="50000"/>
                  </a:schemeClr>
                </a:solidFill>
              </a:rPr>
              <a:t>TWO</a:t>
            </a:r>
            <a:endParaRPr lang="zh-CN" altLang="en-US" sz="800" b="1" dirty="0">
              <a:solidFill>
                <a:schemeClr val="tx1">
                  <a:lumMod val="50000"/>
                  <a:lumOff val="50000"/>
                </a:schemeClr>
              </a:solidFill>
            </a:endParaRPr>
          </a:p>
          <a:p>
            <a:pPr>
              <a:lnSpc>
                <a:spcPct val="120000"/>
              </a:lnSpc>
              <a:buFont typeface="Arial" charset="0"/>
              <a:buNone/>
            </a:pPr>
            <a:endParaRPr lang="zh-CN" altLang="en-US" sz="800" dirty="0">
              <a:solidFill>
                <a:schemeClr val="tx1">
                  <a:lumMod val="50000"/>
                  <a:lumOff val="50000"/>
                </a:schemeClr>
              </a:solidFill>
            </a:endParaRPr>
          </a:p>
          <a:p>
            <a:pPr>
              <a:lnSpc>
                <a:spcPct val="120000"/>
              </a:lnSpc>
              <a:buFont typeface="Arial" charset="0"/>
              <a:buNone/>
            </a:pPr>
            <a:r>
              <a:rPr lang="en-US" altLang="zh-CN" sz="800" dirty="0">
                <a:solidFill>
                  <a:schemeClr val="tx1">
                    <a:lumMod val="50000"/>
                    <a:lumOff val="50000"/>
                  </a:schemeClr>
                </a:solidFill>
              </a:rPr>
              <a:t>We have many PowerPoint </a:t>
            </a:r>
            <a:r>
              <a:rPr lang="zh-CN" altLang="en-US" sz="800" dirty="0">
                <a:solidFill>
                  <a:schemeClr val="tx1">
                    <a:lumMod val="50000"/>
                    <a:lumOff val="50000"/>
                  </a:schemeClr>
                </a:solidFill>
              </a:rPr>
              <a:t>templates</a:t>
            </a:r>
            <a:r>
              <a:rPr lang="en-US" altLang="zh-CN" sz="800" dirty="0">
                <a:solidFill>
                  <a:schemeClr val="tx1">
                    <a:lumMod val="50000"/>
                    <a:lumOff val="50000"/>
                  </a:schemeClr>
                </a:solidFill>
              </a:rPr>
              <a:t> that has been specifically designed to help anyone that is stepping into the world of PowerPoint for the very first time. </a:t>
            </a:r>
            <a:endParaRPr lang="zh-CN" altLang="en-US" sz="800" dirty="0">
              <a:solidFill>
                <a:schemeClr val="tx1">
                  <a:lumMod val="50000"/>
                  <a:lumOff val="50000"/>
                </a:schemeClr>
              </a:solidFill>
            </a:endParaRPr>
          </a:p>
        </p:txBody>
      </p:sp>
      <p:sp>
        <p:nvSpPr>
          <p:cNvPr id="10251" name="PA_文本框 11"/>
          <p:cNvSpPr txBox="1">
            <a:spLocks noChangeArrowheads="1"/>
          </p:cNvSpPr>
          <p:nvPr>
            <p:custDataLst>
              <p:tags r:id="rId8"/>
            </p:custDataLst>
          </p:nvPr>
        </p:nvSpPr>
        <p:spPr bwMode="auto">
          <a:xfrm>
            <a:off x="694767" y="3627438"/>
            <a:ext cx="41069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charset="0"/>
              <a:buNone/>
            </a:pPr>
            <a:r>
              <a:rPr lang="en-US" altLang="zh-CN" sz="2000">
                <a:solidFill>
                  <a:schemeClr val="accent1"/>
                </a:solidFill>
                <a:latin typeface="Impact" panose="020B0806030902050204" pitchFamily="34" charset="0"/>
              </a:rPr>
              <a:t>12</a:t>
            </a:r>
          </a:p>
        </p:txBody>
      </p:sp>
      <p:sp>
        <p:nvSpPr>
          <p:cNvPr id="10252" name="PA_文本框 12"/>
          <p:cNvSpPr txBox="1">
            <a:spLocks noChangeArrowheads="1"/>
          </p:cNvSpPr>
          <p:nvPr>
            <p:custDataLst>
              <p:tags r:id="rId9"/>
            </p:custDataLst>
          </p:nvPr>
        </p:nvSpPr>
        <p:spPr bwMode="auto">
          <a:xfrm>
            <a:off x="711607" y="4060826"/>
            <a:ext cx="375424" cy="215444"/>
          </a:xfrm>
          <a:prstGeom prst="rect">
            <a:avLst/>
          </a:prstGeom>
          <a:solidFill>
            <a:schemeClr val="tx1">
              <a:lumMod val="75000"/>
              <a:lumOff val="25000"/>
            </a:schemeClr>
          </a:solidFill>
          <a:ln>
            <a:noFill/>
          </a:ln>
          <a:effectLst/>
        </p:spPr>
        <p:txBody>
          <a:bodyPr wrap="none">
            <a:spAutoFit/>
          </a:bodyPr>
          <a:lstStyle/>
          <a:p>
            <a:pPr algn="ctr">
              <a:buFont typeface="Arial" charset="0"/>
              <a:buNone/>
            </a:pPr>
            <a:r>
              <a:rPr lang="en-US" altLang="zh-CN" sz="800">
                <a:solidFill>
                  <a:schemeClr val="bg1"/>
                </a:solidFill>
              </a:rPr>
              <a:t>NOV</a:t>
            </a:r>
          </a:p>
        </p:txBody>
      </p:sp>
      <p:sp>
        <p:nvSpPr>
          <p:cNvPr id="10253" name="PA_矩形 13"/>
          <p:cNvSpPr>
            <a:spLocks noChangeArrowheads="1"/>
          </p:cNvSpPr>
          <p:nvPr>
            <p:custDataLst>
              <p:tags r:id="rId10"/>
            </p:custDataLst>
          </p:nvPr>
        </p:nvSpPr>
        <p:spPr bwMode="auto">
          <a:xfrm>
            <a:off x="8820150" y="1781178"/>
            <a:ext cx="323850" cy="1512887"/>
          </a:xfrm>
          <a:prstGeom prst="rect">
            <a:avLst/>
          </a:prstGeom>
          <a:solidFill>
            <a:schemeClr val="tx1">
              <a:lumMod val="75000"/>
              <a:lumOff val="25000"/>
            </a:schemeClr>
          </a:solidFill>
          <a:ln>
            <a:noFill/>
          </a:ln>
          <a:effectLst/>
        </p:spPr>
        <p:txBody>
          <a:bodyPr wrap="none" anchor="ctr"/>
          <a:lstStyle/>
          <a:p>
            <a:endParaRPr lang="zh-CN" altLang="en-US"/>
          </a:p>
        </p:txBody>
      </p:sp>
      <p:sp>
        <p:nvSpPr>
          <p:cNvPr id="10254" name="PA_矩形 14"/>
          <p:cNvSpPr>
            <a:spLocks noChangeArrowheads="1"/>
          </p:cNvSpPr>
          <p:nvPr>
            <p:custDataLst>
              <p:tags r:id="rId11"/>
            </p:custDataLst>
          </p:nvPr>
        </p:nvSpPr>
        <p:spPr bwMode="auto">
          <a:xfrm>
            <a:off x="8496300" y="3292478"/>
            <a:ext cx="323850" cy="1512887"/>
          </a:xfrm>
          <a:prstGeom prst="rect">
            <a:avLst/>
          </a:prstGeom>
          <a:solidFill>
            <a:schemeClr val="tx1">
              <a:lumMod val="75000"/>
              <a:lumOff val="25000"/>
            </a:schemeClr>
          </a:solidFill>
          <a:ln>
            <a:noFill/>
          </a:ln>
          <a:effectLst/>
        </p:spPr>
        <p:txBody>
          <a:bodyPr wrap="none" anchor="ctr"/>
          <a:lstStyle/>
          <a:p>
            <a:endParaRPr lang="zh-CN" altLang="en-US"/>
          </a:p>
        </p:txBody>
      </p:sp>
      <p:sp>
        <p:nvSpPr>
          <p:cNvPr id="10255" name="PA_矩形 15"/>
          <p:cNvSpPr>
            <a:spLocks noChangeArrowheads="1"/>
          </p:cNvSpPr>
          <p:nvPr>
            <p:custDataLst>
              <p:tags r:id="rId12"/>
            </p:custDataLst>
          </p:nvPr>
        </p:nvSpPr>
        <p:spPr bwMode="auto">
          <a:xfrm>
            <a:off x="8496300" y="1781178"/>
            <a:ext cx="323850" cy="1512887"/>
          </a:xfrm>
          <a:prstGeom prst="rect">
            <a:avLst/>
          </a:prstGeom>
          <a:solidFill>
            <a:schemeClr val="accent1"/>
          </a:solidFill>
          <a:ln>
            <a:noFill/>
          </a:ln>
          <a:effectLst/>
        </p:spPr>
        <p:txBody>
          <a:bodyPr wrap="none" anchor="ctr"/>
          <a:lstStyle/>
          <a:p>
            <a:endParaRPr lang="zh-CN" altLang="en-US">
              <a:solidFill>
                <a:schemeClr val="tx2">
                  <a:lumMod val="60000"/>
                  <a:lumOff val="40000"/>
                </a:schemeClr>
              </a:solidFill>
            </a:endParaRPr>
          </a:p>
        </p:txBody>
      </p:sp>
    </p:spTree>
    <p:extLst>
      <p:ext uri="{BB962C8B-B14F-4D97-AF65-F5344CB8AC3E}">
        <p14:creationId xmlns:p14="http://schemas.microsoft.com/office/powerpoint/2010/main" val="19949662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fade">
                                      <p:cBhvr>
                                        <p:cTn id="7" dur="500"/>
                                        <p:tgtEl>
                                          <p:spTgt spid="10244"/>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0245"/>
                                        </p:tgtEl>
                                        <p:attrNameLst>
                                          <p:attrName>style.visibility</p:attrName>
                                        </p:attrNameLst>
                                      </p:cBhvr>
                                      <p:to>
                                        <p:strVal val="visible"/>
                                      </p:to>
                                    </p:set>
                                    <p:animEffect transition="in" filter="fade">
                                      <p:cBhvr>
                                        <p:cTn id="10" dur="500"/>
                                        <p:tgtEl>
                                          <p:spTgt spid="10245"/>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10246"/>
                                        </p:tgtEl>
                                        <p:attrNameLst>
                                          <p:attrName>style.visibility</p:attrName>
                                        </p:attrNameLst>
                                      </p:cBhvr>
                                      <p:to>
                                        <p:strVal val="visible"/>
                                      </p:to>
                                    </p:set>
                                    <p:animEffect transition="in" filter="fade">
                                      <p:cBhvr>
                                        <p:cTn id="13" dur="500"/>
                                        <p:tgtEl>
                                          <p:spTgt spid="10246"/>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10247"/>
                                        </p:tgtEl>
                                        <p:attrNameLst>
                                          <p:attrName>style.visibility</p:attrName>
                                        </p:attrNameLst>
                                      </p:cBhvr>
                                      <p:to>
                                        <p:strVal val="visible"/>
                                      </p:to>
                                    </p:set>
                                    <p:animEffect transition="in" filter="fade">
                                      <p:cBhvr>
                                        <p:cTn id="16" dur="500"/>
                                        <p:tgtEl>
                                          <p:spTgt spid="10247"/>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10248"/>
                                        </p:tgtEl>
                                        <p:attrNameLst>
                                          <p:attrName>style.visibility</p:attrName>
                                        </p:attrNameLst>
                                      </p:cBhvr>
                                      <p:to>
                                        <p:strVal val="visible"/>
                                      </p:to>
                                    </p:set>
                                    <p:animEffect transition="in" filter="fade">
                                      <p:cBhvr>
                                        <p:cTn id="19" dur="500"/>
                                        <p:tgtEl>
                                          <p:spTgt spid="10248"/>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10249"/>
                                        </p:tgtEl>
                                        <p:attrNameLst>
                                          <p:attrName>style.visibility</p:attrName>
                                        </p:attrNameLst>
                                      </p:cBhvr>
                                      <p:to>
                                        <p:strVal val="visible"/>
                                      </p:to>
                                    </p:set>
                                    <p:animEffect transition="in" filter="fade">
                                      <p:cBhvr>
                                        <p:cTn id="22" dur="500"/>
                                        <p:tgtEl>
                                          <p:spTgt spid="10249"/>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10250"/>
                                        </p:tgtEl>
                                        <p:attrNameLst>
                                          <p:attrName>style.visibility</p:attrName>
                                        </p:attrNameLst>
                                      </p:cBhvr>
                                      <p:to>
                                        <p:strVal val="visible"/>
                                      </p:to>
                                    </p:set>
                                    <p:animEffect transition="in" filter="fade">
                                      <p:cBhvr>
                                        <p:cTn id="25" dur="500"/>
                                        <p:tgtEl>
                                          <p:spTgt spid="10250"/>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10251"/>
                                        </p:tgtEl>
                                        <p:attrNameLst>
                                          <p:attrName>style.visibility</p:attrName>
                                        </p:attrNameLst>
                                      </p:cBhvr>
                                      <p:to>
                                        <p:strVal val="visible"/>
                                      </p:to>
                                    </p:set>
                                    <p:animEffect transition="in" filter="fade">
                                      <p:cBhvr>
                                        <p:cTn id="28" dur="500"/>
                                        <p:tgtEl>
                                          <p:spTgt spid="10251"/>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10252"/>
                                        </p:tgtEl>
                                        <p:attrNameLst>
                                          <p:attrName>style.visibility</p:attrName>
                                        </p:attrNameLst>
                                      </p:cBhvr>
                                      <p:to>
                                        <p:strVal val="visible"/>
                                      </p:to>
                                    </p:set>
                                    <p:animEffect transition="in" filter="fade">
                                      <p:cBhvr>
                                        <p:cTn id="31" dur="500"/>
                                        <p:tgtEl>
                                          <p:spTgt spid="1025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0253"/>
                                        </p:tgtEl>
                                        <p:attrNameLst>
                                          <p:attrName>style.visibility</p:attrName>
                                        </p:attrNameLst>
                                      </p:cBhvr>
                                      <p:to>
                                        <p:strVal val="visible"/>
                                      </p:to>
                                    </p:set>
                                    <p:animEffect transition="in" filter="fade">
                                      <p:cBhvr>
                                        <p:cTn id="36" dur="500"/>
                                        <p:tgtEl>
                                          <p:spTgt spid="10253"/>
                                        </p:tgtEl>
                                      </p:cBhvr>
                                    </p:animEffect>
                                  </p:childTnLst>
                                </p:cTn>
                              </p:par>
                              <p:par>
                                <p:cTn id="37" presetID="10" presetClass="entr" presetSubtype="0" fill="hold" grpId="0" nodeType="withEffect">
                                  <p:stCondLst>
                                    <p:cond delay="300"/>
                                  </p:stCondLst>
                                  <p:childTnLst>
                                    <p:set>
                                      <p:cBhvr>
                                        <p:cTn id="38" dur="1" fill="hold">
                                          <p:stCondLst>
                                            <p:cond delay="0"/>
                                          </p:stCondLst>
                                        </p:cTn>
                                        <p:tgtEl>
                                          <p:spTgt spid="10254"/>
                                        </p:tgtEl>
                                        <p:attrNameLst>
                                          <p:attrName>style.visibility</p:attrName>
                                        </p:attrNameLst>
                                      </p:cBhvr>
                                      <p:to>
                                        <p:strVal val="visible"/>
                                      </p:to>
                                    </p:set>
                                    <p:animEffect transition="in" filter="fade">
                                      <p:cBhvr>
                                        <p:cTn id="39" dur="500"/>
                                        <p:tgtEl>
                                          <p:spTgt spid="10254"/>
                                        </p:tgtEl>
                                      </p:cBhvr>
                                    </p:animEffect>
                                  </p:childTnLst>
                                </p:cTn>
                              </p:par>
                              <p:par>
                                <p:cTn id="40" presetID="10" presetClass="entr" presetSubtype="0" fill="hold" grpId="0" nodeType="withEffect">
                                  <p:stCondLst>
                                    <p:cond delay="600"/>
                                  </p:stCondLst>
                                  <p:childTnLst>
                                    <p:set>
                                      <p:cBhvr>
                                        <p:cTn id="41" dur="1" fill="hold">
                                          <p:stCondLst>
                                            <p:cond delay="0"/>
                                          </p:stCondLst>
                                        </p:cTn>
                                        <p:tgtEl>
                                          <p:spTgt spid="10255"/>
                                        </p:tgtEl>
                                        <p:attrNameLst>
                                          <p:attrName>style.visibility</p:attrName>
                                        </p:attrNameLst>
                                      </p:cBhvr>
                                      <p:to>
                                        <p:strVal val="visible"/>
                                      </p:to>
                                    </p:set>
                                    <p:animEffect transition="in" filter="fade">
                                      <p:cBhvr>
                                        <p:cTn id="42" dur="500"/>
                                        <p:tgtEl>
                                          <p:spTgt spid="10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animBg="1" autoUpdateAnimBg="0"/>
      <p:bldP spid="10245" grpId="0" animBg="1" autoUpdateAnimBg="0"/>
      <p:bldP spid="10246" grpId="0" animBg="1" autoUpdateAnimBg="0"/>
      <p:bldP spid="10247" grpId="0" animBg="1" autoUpdateAnimBg="0"/>
      <p:bldP spid="10248" grpId="0" animBg="1" autoUpdateAnimBg="0"/>
      <p:bldP spid="10249" grpId="0" animBg="1" autoUpdateAnimBg="0"/>
      <p:bldP spid="10250" grpId="0"/>
      <p:bldP spid="10251" grpId="0"/>
      <p:bldP spid="10252" grpId="0" animBg="1"/>
      <p:bldP spid="10253" grpId="0" animBg="1" autoUpdateAnimBg="0"/>
      <p:bldP spid="10254" grpId="0" animBg="1" autoUpdateAnimBg="0"/>
      <p:bldP spid="10255"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279C9832-7A04-454C-B963-40C5D13BA1AA}"/>
              </a:ext>
            </a:extLst>
          </p:cNvPr>
          <p:cNvGrpSpPr/>
          <p:nvPr/>
        </p:nvGrpSpPr>
        <p:grpSpPr>
          <a:xfrm>
            <a:off x="-1050449" y="1320994"/>
            <a:ext cx="10612715" cy="2930415"/>
            <a:chOff x="-1400598" y="1760267"/>
            <a:chExt cx="14150286" cy="3907220"/>
          </a:xfrm>
        </p:grpSpPr>
        <p:sp>
          <p:nvSpPr>
            <p:cNvPr id="5" name="空心弧 4"/>
            <p:cNvSpPr/>
            <p:nvPr/>
          </p:nvSpPr>
          <p:spPr>
            <a:xfrm rot="5400000">
              <a:off x="-1400598" y="1852775"/>
              <a:ext cx="2781955" cy="2781955"/>
            </a:xfrm>
            <a:prstGeom prst="blockArc">
              <a:avLst>
                <a:gd name="adj1" fmla="val 10800000"/>
                <a:gd name="adj2" fmla="val 17083442"/>
                <a:gd name="adj3" fmla="val 14249"/>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tx1"/>
                </a:solidFill>
              </a:endParaRPr>
            </a:p>
          </p:txBody>
        </p:sp>
        <p:sp>
          <p:nvSpPr>
            <p:cNvPr id="6" name="空心弧 5"/>
            <p:cNvSpPr/>
            <p:nvPr/>
          </p:nvSpPr>
          <p:spPr>
            <a:xfrm rot="15963020">
              <a:off x="921141" y="2423651"/>
              <a:ext cx="2781955" cy="2781955"/>
            </a:xfrm>
            <a:prstGeom prst="blockArc">
              <a:avLst>
                <a:gd name="adj1" fmla="val 4398895"/>
                <a:gd name="adj2" fmla="val 17249776"/>
                <a:gd name="adj3" fmla="val 14439"/>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tx1"/>
                </a:solidFill>
              </a:endParaRPr>
            </a:p>
          </p:txBody>
        </p:sp>
        <p:sp>
          <p:nvSpPr>
            <p:cNvPr id="7" name="空心弧 6"/>
            <p:cNvSpPr/>
            <p:nvPr/>
          </p:nvSpPr>
          <p:spPr>
            <a:xfrm rot="5636980" flipV="1">
              <a:off x="3198332" y="1760267"/>
              <a:ext cx="2781955" cy="2781955"/>
            </a:xfrm>
            <a:prstGeom prst="blockArc">
              <a:avLst>
                <a:gd name="adj1" fmla="val 4398895"/>
                <a:gd name="adj2" fmla="val 17249776"/>
                <a:gd name="adj3" fmla="val 14439"/>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tx1"/>
                </a:solidFill>
              </a:endParaRPr>
            </a:p>
          </p:txBody>
        </p:sp>
        <p:sp>
          <p:nvSpPr>
            <p:cNvPr id="8" name="空心弧 7"/>
            <p:cNvSpPr/>
            <p:nvPr/>
          </p:nvSpPr>
          <p:spPr>
            <a:xfrm rot="5636980" flipH="1">
              <a:off x="5420689" y="2591583"/>
              <a:ext cx="2781955" cy="2781955"/>
            </a:xfrm>
            <a:prstGeom prst="blockArc">
              <a:avLst>
                <a:gd name="adj1" fmla="val 4398895"/>
                <a:gd name="adj2" fmla="val 17249776"/>
                <a:gd name="adj3" fmla="val 14439"/>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tx1"/>
                </a:solidFill>
              </a:endParaRPr>
            </a:p>
          </p:txBody>
        </p:sp>
        <p:sp>
          <p:nvSpPr>
            <p:cNvPr id="9" name="空心弧 8"/>
            <p:cNvSpPr/>
            <p:nvPr/>
          </p:nvSpPr>
          <p:spPr>
            <a:xfrm rot="5636980" flipV="1">
              <a:off x="7737393" y="2054633"/>
              <a:ext cx="2781955" cy="2781955"/>
            </a:xfrm>
            <a:prstGeom prst="blockArc">
              <a:avLst>
                <a:gd name="adj1" fmla="val 4398895"/>
                <a:gd name="adj2" fmla="val 17249776"/>
                <a:gd name="adj3" fmla="val 14439"/>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tx1"/>
                </a:solidFill>
              </a:endParaRPr>
            </a:p>
          </p:txBody>
        </p:sp>
        <p:sp>
          <p:nvSpPr>
            <p:cNvPr id="10" name="空心弧 9"/>
            <p:cNvSpPr/>
            <p:nvPr/>
          </p:nvSpPr>
          <p:spPr>
            <a:xfrm rot="5636980" flipH="1">
              <a:off x="9967733" y="2885532"/>
              <a:ext cx="2781955" cy="2781955"/>
            </a:xfrm>
            <a:prstGeom prst="blockArc">
              <a:avLst>
                <a:gd name="adj1" fmla="val 4398895"/>
                <a:gd name="adj2" fmla="val 17249776"/>
                <a:gd name="adj3" fmla="val 14439"/>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tx1"/>
                </a:solidFill>
              </a:endParaRPr>
            </a:p>
          </p:txBody>
        </p:sp>
      </p:grpSp>
      <p:sp>
        <p:nvSpPr>
          <p:cNvPr id="11" name="椭圆 10"/>
          <p:cNvSpPr/>
          <p:nvPr/>
        </p:nvSpPr>
        <p:spPr>
          <a:xfrm>
            <a:off x="1267441" y="3259850"/>
            <a:ext cx="875533" cy="875533"/>
          </a:xfrm>
          <a:prstGeom prst="ellipse">
            <a:avLst/>
          </a:prstGeom>
          <a:solidFill>
            <a:schemeClr val="accent1"/>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endParaRPr kumimoji="1" lang="zh-CN" altLang="en-US" sz="5400" b="1" dirty="0">
              <a:solidFill>
                <a:schemeClr val="tx1"/>
              </a:solidFill>
            </a:endParaRPr>
          </a:p>
        </p:txBody>
      </p:sp>
      <p:sp>
        <p:nvSpPr>
          <p:cNvPr id="12" name="椭圆 11"/>
          <p:cNvSpPr/>
          <p:nvPr/>
        </p:nvSpPr>
        <p:spPr>
          <a:xfrm>
            <a:off x="3064745" y="1112673"/>
            <a:ext cx="875533" cy="875533"/>
          </a:xfrm>
          <a:prstGeom prst="ellipse">
            <a:avLst/>
          </a:prstGeom>
          <a:solidFill>
            <a:schemeClr val="bg1"/>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endParaRPr kumimoji="1" lang="zh-CN" altLang="en-US" sz="5400" b="1" dirty="0">
              <a:solidFill>
                <a:schemeClr val="tx1"/>
              </a:solidFill>
            </a:endParaRPr>
          </a:p>
        </p:txBody>
      </p:sp>
      <p:sp>
        <p:nvSpPr>
          <p:cNvPr id="13" name="椭圆 12"/>
          <p:cNvSpPr/>
          <p:nvPr/>
        </p:nvSpPr>
        <p:spPr>
          <a:xfrm>
            <a:off x="4596492" y="3372739"/>
            <a:ext cx="875533" cy="875533"/>
          </a:xfrm>
          <a:prstGeom prst="ellipse">
            <a:avLst/>
          </a:prstGeom>
          <a:solidFill>
            <a:schemeClr val="accent1"/>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endParaRPr kumimoji="1" lang="zh-CN" altLang="en-US" sz="5400" b="1" dirty="0">
              <a:solidFill>
                <a:schemeClr val="tx1"/>
              </a:solidFill>
            </a:endParaRPr>
          </a:p>
        </p:txBody>
      </p:sp>
      <p:sp>
        <p:nvSpPr>
          <p:cNvPr id="14" name="椭圆 13"/>
          <p:cNvSpPr/>
          <p:nvPr/>
        </p:nvSpPr>
        <p:spPr>
          <a:xfrm>
            <a:off x="6451127" y="1239388"/>
            <a:ext cx="875533" cy="875533"/>
          </a:xfrm>
          <a:prstGeom prst="ellipse">
            <a:avLst/>
          </a:prstGeom>
          <a:solidFill>
            <a:schemeClr val="bg1"/>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endParaRPr kumimoji="1" lang="zh-CN" altLang="en-US" sz="5400" b="1" dirty="0">
              <a:solidFill>
                <a:schemeClr val="tx1"/>
              </a:solidFill>
            </a:endParaRPr>
          </a:p>
        </p:txBody>
      </p:sp>
      <p:sp>
        <p:nvSpPr>
          <p:cNvPr id="15" name="矩形 14"/>
          <p:cNvSpPr/>
          <p:nvPr/>
        </p:nvSpPr>
        <p:spPr>
          <a:xfrm>
            <a:off x="2977070" y="2129778"/>
            <a:ext cx="1011495" cy="369332"/>
          </a:xfrm>
          <a:prstGeom prst="rect">
            <a:avLst/>
          </a:prstGeom>
        </p:spPr>
        <p:txBody>
          <a:bodyPr wrap="none">
            <a:spAutoFit/>
          </a:bodyPr>
          <a:lstStyle/>
          <a:p>
            <a:r>
              <a:rPr kumimoji="1" lang="en-US" altLang="zh-CN" b="1" dirty="0"/>
              <a:t>PROJECT</a:t>
            </a:r>
            <a:endParaRPr lang="zh-CN" altLang="en-US" dirty="0"/>
          </a:p>
        </p:txBody>
      </p:sp>
      <p:sp>
        <p:nvSpPr>
          <p:cNvPr id="16" name="矩形 15"/>
          <p:cNvSpPr/>
          <p:nvPr/>
        </p:nvSpPr>
        <p:spPr>
          <a:xfrm>
            <a:off x="1267441" y="2749458"/>
            <a:ext cx="1011495" cy="369332"/>
          </a:xfrm>
          <a:prstGeom prst="rect">
            <a:avLst/>
          </a:prstGeom>
        </p:spPr>
        <p:txBody>
          <a:bodyPr wrap="none">
            <a:spAutoFit/>
          </a:bodyPr>
          <a:lstStyle/>
          <a:p>
            <a:r>
              <a:rPr kumimoji="1" lang="en-US" altLang="zh-CN" b="1" dirty="0"/>
              <a:t>PROJECT</a:t>
            </a:r>
            <a:endParaRPr lang="zh-CN" altLang="en-US" dirty="0"/>
          </a:p>
        </p:txBody>
      </p:sp>
      <p:sp>
        <p:nvSpPr>
          <p:cNvPr id="17" name="矩形 16"/>
          <p:cNvSpPr/>
          <p:nvPr/>
        </p:nvSpPr>
        <p:spPr>
          <a:xfrm>
            <a:off x="4554597" y="2749458"/>
            <a:ext cx="1011495" cy="369332"/>
          </a:xfrm>
          <a:prstGeom prst="rect">
            <a:avLst/>
          </a:prstGeom>
        </p:spPr>
        <p:txBody>
          <a:bodyPr wrap="none">
            <a:spAutoFit/>
          </a:bodyPr>
          <a:lstStyle/>
          <a:p>
            <a:r>
              <a:rPr kumimoji="1" lang="en-US" altLang="zh-CN" b="1" dirty="0"/>
              <a:t>PROJECT</a:t>
            </a:r>
            <a:endParaRPr lang="zh-CN" altLang="en-US" dirty="0"/>
          </a:p>
        </p:txBody>
      </p:sp>
      <p:sp>
        <p:nvSpPr>
          <p:cNvPr id="18" name="矩形 17"/>
          <p:cNvSpPr/>
          <p:nvPr/>
        </p:nvSpPr>
        <p:spPr>
          <a:xfrm>
            <a:off x="6307593" y="2314444"/>
            <a:ext cx="1011495" cy="369332"/>
          </a:xfrm>
          <a:prstGeom prst="rect">
            <a:avLst/>
          </a:prstGeom>
        </p:spPr>
        <p:txBody>
          <a:bodyPr wrap="none">
            <a:spAutoFit/>
          </a:bodyPr>
          <a:lstStyle/>
          <a:p>
            <a:r>
              <a:rPr kumimoji="1" lang="en-US" altLang="zh-CN" b="1" dirty="0"/>
              <a:t>PROJECT</a:t>
            </a:r>
            <a:endParaRPr lang="zh-CN" altLang="en-US" dirty="0"/>
          </a:p>
        </p:txBody>
      </p:sp>
      <p:sp>
        <p:nvSpPr>
          <p:cNvPr id="19" name="矩形 18"/>
          <p:cNvSpPr/>
          <p:nvPr/>
        </p:nvSpPr>
        <p:spPr>
          <a:xfrm>
            <a:off x="1142781" y="1358718"/>
            <a:ext cx="1143727" cy="892552"/>
          </a:xfrm>
          <a:prstGeom prst="rect">
            <a:avLst/>
          </a:prstGeom>
        </p:spPr>
        <p:txBody>
          <a:bodyPr wrap="square">
            <a:spAutoFit/>
          </a:bodyPr>
          <a:lstStyle/>
          <a:p>
            <a:pPr lvl="0">
              <a:lnSpc>
                <a:spcPct val="130000"/>
              </a:lnSpc>
            </a:pPr>
            <a:r>
              <a:rPr lang="zh-CN" altLang="en-US" sz="1000" dirty="0"/>
              <a:t>点击此处添加文本信息。建议正文</a:t>
            </a:r>
            <a:r>
              <a:rPr lang="en-US" altLang="zh-CN" sz="1000" dirty="0"/>
              <a:t>10</a:t>
            </a:r>
            <a:r>
              <a:rPr lang="zh-CN" altLang="en-US" sz="1000" dirty="0"/>
              <a:t>号字，</a:t>
            </a:r>
            <a:r>
              <a:rPr lang="en-US" altLang="zh-CN" sz="1000" dirty="0"/>
              <a:t>1.3</a:t>
            </a:r>
            <a:r>
              <a:rPr lang="zh-CN" altLang="en-US" sz="1000" dirty="0"/>
              <a:t>倍字间距。</a:t>
            </a:r>
          </a:p>
        </p:txBody>
      </p:sp>
      <p:sp>
        <p:nvSpPr>
          <p:cNvPr id="24" name="矩形 23"/>
          <p:cNvSpPr/>
          <p:nvPr/>
        </p:nvSpPr>
        <p:spPr>
          <a:xfrm>
            <a:off x="2867266" y="2541439"/>
            <a:ext cx="1149433" cy="892552"/>
          </a:xfrm>
          <a:prstGeom prst="rect">
            <a:avLst/>
          </a:prstGeom>
        </p:spPr>
        <p:txBody>
          <a:bodyPr wrap="square">
            <a:spAutoFit/>
          </a:bodyPr>
          <a:lstStyle/>
          <a:p>
            <a:pPr lvl="0">
              <a:lnSpc>
                <a:spcPct val="130000"/>
              </a:lnSpc>
            </a:pPr>
            <a:r>
              <a:rPr lang="zh-CN" altLang="en-US" sz="1000" dirty="0"/>
              <a:t>点击此处添加文本信息。建议正文</a:t>
            </a:r>
            <a:r>
              <a:rPr lang="en-US" altLang="zh-CN" sz="1000" dirty="0"/>
              <a:t>10</a:t>
            </a:r>
            <a:r>
              <a:rPr lang="zh-CN" altLang="en-US" sz="1000" dirty="0"/>
              <a:t>号字，</a:t>
            </a:r>
            <a:r>
              <a:rPr lang="en-US" altLang="zh-CN" sz="1000" dirty="0"/>
              <a:t>1.3</a:t>
            </a:r>
            <a:r>
              <a:rPr lang="zh-CN" altLang="en-US" sz="1000" dirty="0"/>
              <a:t>倍字间距。</a:t>
            </a:r>
          </a:p>
        </p:txBody>
      </p:sp>
      <p:sp>
        <p:nvSpPr>
          <p:cNvPr id="25" name="矩形 24"/>
          <p:cNvSpPr/>
          <p:nvPr/>
        </p:nvSpPr>
        <p:spPr>
          <a:xfrm>
            <a:off x="4554596" y="1351365"/>
            <a:ext cx="1179069" cy="892552"/>
          </a:xfrm>
          <a:prstGeom prst="rect">
            <a:avLst/>
          </a:prstGeom>
        </p:spPr>
        <p:txBody>
          <a:bodyPr wrap="square">
            <a:spAutoFit/>
          </a:bodyPr>
          <a:lstStyle/>
          <a:p>
            <a:pPr lvl="0">
              <a:lnSpc>
                <a:spcPct val="130000"/>
              </a:lnSpc>
            </a:pPr>
            <a:r>
              <a:rPr lang="zh-CN" altLang="en-US" sz="1000" dirty="0"/>
              <a:t>点击此处添加文本信息。建议正文</a:t>
            </a:r>
            <a:r>
              <a:rPr lang="en-US" altLang="zh-CN" sz="1000" dirty="0"/>
              <a:t>10</a:t>
            </a:r>
            <a:r>
              <a:rPr lang="zh-CN" altLang="en-US" sz="1000" dirty="0"/>
              <a:t>号字，</a:t>
            </a:r>
            <a:r>
              <a:rPr lang="en-US" altLang="zh-CN" sz="1000" dirty="0"/>
              <a:t>1.3</a:t>
            </a:r>
            <a:r>
              <a:rPr lang="zh-CN" altLang="en-US" sz="1000" dirty="0"/>
              <a:t>倍字间距。</a:t>
            </a:r>
          </a:p>
        </p:txBody>
      </p:sp>
      <p:sp>
        <p:nvSpPr>
          <p:cNvPr id="27" name="矩形 26"/>
          <p:cNvSpPr/>
          <p:nvPr/>
        </p:nvSpPr>
        <p:spPr>
          <a:xfrm>
            <a:off x="6283056" y="2672514"/>
            <a:ext cx="1068140" cy="892552"/>
          </a:xfrm>
          <a:prstGeom prst="rect">
            <a:avLst/>
          </a:prstGeom>
        </p:spPr>
        <p:txBody>
          <a:bodyPr wrap="square">
            <a:spAutoFit/>
          </a:bodyPr>
          <a:lstStyle/>
          <a:p>
            <a:pPr lvl="0">
              <a:lnSpc>
                <a:spcPct val="130000"/>
              </a:lnSpc>
            </a:pPr>
            <a:r>
              <a:rPr lang="zh-CN" altLang="en-US" sz="1000" dirty="0"/>
              <a:t>点击此处添加文本信息。建议正文</a:t>
            </a:r>
            <a:r>
              <a:rPr lang="en-US" altLang="zh-CN" sz="1000" dirty="0"/>
              <a:t>10</a:t>
            </a:r>
            <a:r>
              <a:rPr lang="zh-CN" altLang="en-US" sz="1000" dirty="0"/>
              <a:t>号字，</a:t>
            </a:r>
            <a:r>
              <a:rPr lang="en-US" altLang="zh-CN" sz="1000" dirty="0"/>
              <a:t>1.3</a:t>
            </a:r>
            <a:r>
              <a:rPr lang="zh-CN" altLang="en-US" sz="1000" dirty="0"/>
              <a:t>倍字间距。</a:t>
            </a:r>
          </a:p>
        </p:txBody>
      </p:sp>
      <p:sp>
        <p:nvSpPr>
          <p:cNvPr id="20" name="矩形 19"/>
          <p:cNvSpPr/>
          <p:nvPr/>
        </p:nvSpPr>
        <p:spPr>
          <a:xfrm>
            <a:off x="1445502" y="3276783"/>
            <a:ext cx="535724" cy="840230"/>
          </a:xfrm>
          <a:prstGeom prst="rect">
            <a:avLst/>
          </a:prstGeom>
        </p:spPr>
        <p:txBody>
          <a:bodyPr wrap="none">
            <a:spAutoFit/>
          </a:bodyPr>
          <a:lstStyle/>
          <a:p>
            <a:pPr lvl="0" algn="ctr">
              <a:lnSpc>
                <a:spcPct val="90000"/>
              </a:lnSpc>
            </a:pPr>
            <a:r>
              <a:rPr kumimoji="1" lang="en-US" altLang="zh-CN" sz="5400" b="1" dirty="0">
                <a:solidFill>
                  <a:schemeClr val="bg1"/>
                </a:solidFill>
                <a:effectLst>
                  <a:outerShdw blurRad="50800" dist="38100" dir="5400000" algn="t" rotWithShape="0">
                    <a:prstClr val="black">
                      <a:alpha val="40000"/>
                    </a:prstClr>
                  </a:outerShdw>
                </a:effectLst>
              </a:rPr>
              <a:t>1</a:t>
            </a:r>
            <a:endParaRPr kumimoji="1" lang="zh-CN" altLang="en-US" sz="5400" b="1" dirty="0">
              <a:solidFill>
                <a:schemeClr val="bg1"/>
              </a:solidFill>
              <a:effectLst>
                <a:outerShdw blurRad="50800" dist="38100" dir="5400000" algn="t" rotWithShape="0">
                  <a:prstClr val="black">
                    <a:alpha val="40000"/>
                  </a:prstClr>
                </a:outerShdw>
              </a:effectLst>
            </a:endParaRPr>
          </a:p>
        </p:txBody>
      </p:sp>
      <p:sp>
        <p:nvSpPr>
          <p:cNvPr id="28" name="矩形 27"/>
          <p:cNvSpPr/>
          <p:nvPr/>
        </p:nvSpPr>
        <p:spPr>
          <a:xfrm>
            <a:off x="4777953" y="3383189"/>
            <a:ext cx="535724" cy="840230"/>
          </a:xfrm>
          <a:prstGeom prst="rect">
            <a:avLst/>
          </a:prstGeom>
        </p:spPr>
        <p:txBody>
          <a:bodyPr wrap="none">
            <a:spAutoFit/>
          </a:bodyPr>
          <a:lstStyle/>
          <a:p>
            <a:pPr lvl="0" algn="ctr">
              <a:lnSpc>
                <a:spcPct val="90000"/>
              </a:lnSpc>
            </a:pPr>
            <a:r>
              <a:rPr kumimoji="1" lang="en-US" altLang="zh-CN" sz="5400" b="1" dirty="0">
                <a:solidFill>
                  <a:schemeClr val="bg1"/>
                </a:solidFill>
                <a:effectLst>
                  <a:outerShdw blurRad="50800" dist="38100" dir="5400000" algn="t" rotWithShape="0">
                    <a:prstClr val="black">
                      <a:alpha val="40000"/>
                    </a:prstClr>
                  </a:outerShdw>
                </a:effectLst>
              </a:rPr>
              <a:t>3</a:t>
            </a:r>
            <a:endParaRPr kumimoji="1" lang="zh-CN" altLang="en-US" sz="5400" b="1" dirty="0">
              <a:solidFill>
                <a:schemeClr val="bg1"/>
              </a:solidFill>
              <a:effectLst>
                <a:outerShdw blurRad="50800" dist="38100" dir="5400000" algn="t" rotWithShape="0">
                  <a:prstClr val="black">
                    <a:alpha val="40000"/>
                  </a:prstClr>
                </a:outerShdw>
              </a:effectLst>
            </a:endParaRPr>
          </a:p>
        </p:txBody>
      </p:sp>
      <p:sp>
        <p:nvSpPr>
          <p:cNvPr id="31" name="矩形 30"/>
          <p:cNvSpPr/>
          <p:nvPr/>
        </p:nvSpPr>
        <p:spPr>
          <a:xfrm>
            <a:off x="3240435" y="1117191"/>
            <a:ext cx="535724" cy="840230"/>
          </a:xfrm>
          <a:prstGeom prst="rect">
            <a:avLst/>
          </a:prstGeom>
        </p:spPr>
        <p:txBody>
          <a:bodyPr wrap="none">
            <a:spAutoFit/>
          </a:bodyPr>
          <a:lstStyle/>
          <a:p>
            <a:pPr lvl="0" algn="ctr">
              <a:lnSpc>
                <a:spcPct val="90000"/>
              </a:lnSpc>
            </a:pPr>
            <a:r>
              <a:rPr kumimoji="1" lang="en-US" altLang="zh-CN" sz="5400" b="1" dirty="0">
                <a:solidFill>
                  <a:schemeClr val="accent1"/>
                </a:solidFill>
                <a:effectLst>
                  <a:outerShdw blurRad="50800" dist="38100" dir="5400000" algn="t" rotWithShape="0">
                    <a:prstClr val="black">
                      <a:alpha val="40000"/>
                    </a:prstClr>
                  </a:outerShdw>
                </a:effectLst>
              </a:rPr>
              <a:t>2</a:t>
            </a:r>
            <a:endParaRPr kumimoji="1" lang="zh-CN" altLang="en-US" sz="5400" b="1" dirty="0">
              <a:solidFill>
                <a:schemeClr val="accent1"/>
              </a:solidFill>
              <a:effectLst>
                <a:outerShdw blurRad="50800" dist="38100" dir="5400000" algn="t" rotWithShape="0">
                  <a:prstClr val="black">
                    <a:alpha val="40000"/>
                  </a:prstClr>
                </a:outerShdw>
              </a:effectLst>
            </a:endParaRPr>
          </a:p>
        </p:txBody>
      </p:sp>
      <p:sp>
        <p:nvSpPr>
          <p:cNvPr id="32" name="矩形 31"/>
          <p:cNvSpPr/>
          <p:nvPr/>
        </p:nvSpPr>
        <p:spPr>
          <a:xfrm>
            <a:off x="6632155" y="1248998"/>
            <a:ext cx="535724" cy="840230"/>
          </a:xfrm>
          <a:prstGeom prst="rect">
            <a:avLst/>
          </a:prstGeom>
        </p:spPr>
        <p:txBody>
          <a:bodyPr wrap="none">
            <a:spAutoFit/>
          </a:bodyPr>
          <a:lstStyle/>
          <a:p>
            <a:pPr lvl="0" algn="ctr">
              <a:lnSpc>
                <a:spcPct val="90000"/>
              </a:lnSpc>
            </a:pPr>
            <a:r>
              <a:rPr kumimoji="1" lang="en-US" altLang="zh-CN" sz="5400" b="1" dirty="0">
                <a:solidFill>
                  <a:schemeClr val="accent1"/>
                </a:solidFill>
                <a:effectLst>
                  <a:outerShdw blurRad="50800" dist="38100" dir="5400000" algn="t" rotWithShape="0">
                    <a:prstClr val="black">
                      <a:alpha val="40000"/>
                    </a:prstClr>
                  </a:outerShdw>
                </a:effectLst>
              </a:rPr>
              <a:t>4</a:t>
            </a:r>
            <a:endParaRPr kumimoji="1" lang="zh-CN" altLang="en-US" sz="5400" b="1" dirty="0">
              <a:solidFill>
                <a:schemeClr val="accent1"/>
              </a:solidFill>
              <a:effectLst>
                <a:outerShdw blurRad="50800" dist="38100" dir="5400000" algn="t" rotWithShape="0">
                  <a:prstClr val="black">
                    <a:alpha val="40000"/>
                  </a:prstClr>
                </a:outerShdw>
              </a:effectLst>
            </a:endParaRPr>
          </a:p>
        </p:txBody>
      </p:sp>
    </p:spTree>
    <p:extLst>
      <p:ext uri="{BB962C8B-B14F-4D97-AF65-F5344CB8AC3E}">
        <p14:creationId xmlns:p14="http://schemas.microsoft.com/office/powerpoint/2010/main" val="2601899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rot="21388931">
            <a:off x="1660017" y="1995497"/>
            <a:ext cx="2189247" cy="19193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75000"/>
                  <a:lumOff val="25000"/>
                </a:schemeClr>
              </a:solidFill>
              <a:ea typeface="微软雅黑 Light" panose="020B0502040204020203" pitchFamily="34" charset="-122"/>
              <a:cs typeface="+mn-ea"/>
            </a:endParaRPr>
          </a:p>
        </p:txBody>
      </p:sp>
      <p:sp>
        <p:nvSpPr>
          <p:cNvPr id="42" name="矩形 41"/>
          <p:cNvSpPr/>
          <p:nvPr/>
        </p:nvSpPr>
        <p:spPr>
          <a:xfrm>
            <a:off x="1028804" y="1176506"/>
            <a:ext cx="2843149" cy="1561098"/>
          </a:xfrm>
          <a:prstGeom prst="rect">
            <a:avLst/>
          </a:prstGeom>
          <a:blipFill dpi="0" rotWithShape="1">
            <a:blip r:embed="rId3"/>
            <a:srcRect/>
            <a:stretch>
              <a:fillRect t="1" b="-23237"/>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75000"/>
                  <a:lumOff val="25000"/>
                </a:schemeClr>
              </a:solidFill>
              <a:ea typeface="微软雅黑 Light" panose="020B0502040204020203" pitchFamily="34" charset="-122"/>
              <a:cs typeface="+mn-ea"/>
            </a:endParaRPr>
          </a:p>
        </p:txBody>
      </p:sp>
      <p:grpSp>
        <p:nvGrpSpPr>
          <p:cNvPr id="43" name="组合 42"/>
          <p:cNvGrpSpPr/>
          <p:nvPr/>
        </p:nvGrpSpPr>
        <p:grpSpPr>
          <a:xfrm>
            <a:off x="4446344" y="1262248"/>
            <a:ext cx="3679353" cy="685698"/>
            <a:chOff x="3987102" y="1389475"/>
            <a:chExt cx="4906073" cy="914314"/>
          </a:xfrm>
        </p:grpSpPr>
        <p:grpSp>
          <p:nvGrpSpPr>
            <p:cNvPr id="44" name="组合 43"/>
            <p:cNvGrpSpPr/>
            <p:nvPr/>
          </p:nvGrpSpPr>
          <p:grpSpPr>
            <a:xfrm>
              <a:off x="3987102" y="1550135"/>
              <a:ext cx="584898" cy="584898"/>
              <a:chOff x="3987102" y="1356615"/>
              <a:chExt cx="584898" cy="584898"/>
            </a:xfrm>
          </p:grpSpPr>
          <p:sp>
            <p:nvSpPr>
              <p:cNvPr id="48" name="矩形 47"/>
              <p:cNvSpPr/>
              <p:nvPr/>
            </p:nvSpPr>
            <p:spPr>
              <a:xfrm>
                <a:off x="3987102" y="1356615"/>
                <a:ext cx="584898" cy="5848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dirty="0">
                  <a:solidFill>
                    <a:schemeClr val="tx1">
                      <a:lumMod val="75000"/>
                      <a:lumOff val="25000"/>
                    </a:schemeClr>
                  </a:solidFill>
                  <a:ea typeface="微软雅黑 Light" panose="020B0502040204020203" pitchFamily="34" charset="-122"/>
                  <a:cs typeface="+mn-ea"/>
                </a:endParaRPr>
              </a:p>
            </p:txBody>
          </p:sp>
          <p:sp>
            <p:nvSpPr>
              <p:cNvPr id="49" name="Freeform 80"/>
              <p:cNvSpPr>
                <a:spLocks noEditPoints="1"/>
              </p:cNvSpPr>
              <p:nvPr/>
            </p:nvSpPr>
            <p:spPr bwMode="auto">
              <a:xfrm>
                <a:off x="4094607" y="1464120"/>
                <a:ext cx="369888" cy="369888"/>
              </a:xfrm>
              <a:custGeom>
                <a:avLst/>
                <a:gdLst>
                  <a:gd name="T0" fmla="*/ 132 w 144"/>
                  <a:gd name="T1" fmla="*/ 36 h 144"/>
                  <a:gd name="T2" fmla="*/ 81 w 144"/>
                  <a:gd name="T3" fmla="*/ 36 h 144"/>
                  <a:gd name="T4" fmla="*/ 101 w 144"/>
                  <a:gd name="T5" fmla="*/ 12 h 144"/>
                  <a:gd name="T6" fmla="*/ 102 w 144"/>
                  <a:gd name="T7" fmla="*/ 12 h 144"/>
                  <a:gd name="T8" fmla="*/ 108 w 144"/>
                  <a:gd name="T9" fmla="*/ 6 h 144"/>
                  <a:gd name="T10" fmla="*/ 102 w 144"/>
                  <a:gd name="T11" fmla="*/ 0 h 144"/>
                  <a:gd name="T12" fmla="*/ 96 w 144"/>
                  <a:gd name="T13" fmla="*/ 6 h 144"/>
                  <a:gd name="T14" fmla="*/ 96 w 144"/>
                  <a:gd name="T15" fmla="*/ 8 h 144"/>
                  <a:gd name="T16" fmla="*/ 73 w 144"/>
                  <a:gd name="T17" fmla="*/ 36 h 144"/>
                  <a:gd name="T18" fmla="*/ 71 w 144"/>
                  <a:gd name="T19" fmla="*/ 36 h 144"/>
                  <a:gd name="T20" fmla="*/ 48 w 144"/>
                  <a:gd name="T21" fmla="*/ 8 h 144"/>
                  <a:gd name="T22" fmla="*/ 48 w 144"/>
                  <a:gd name="T23" fmla="*/ 6 h 144"/>
                  <a:gd name="T24" fmla="*/ 42 w 144"/>
                  <a:gd name="T25" fmla="*/ 0 h 144"/>
                  <a:gd name="T26" fmla="*/ 36 w 144"/>
                  <a:gd name="T27" fmla="*/ 6 h 144"/>
                  <a:gd name="T28" fmla="*/ 42 w 144"/>
                  <a:gd name="T29" fmla="*/ 12 h 144"/>
                  <a:gd name="T30" fmla="*/ 43 w 144"/>
                  <a:gd name="T31" fmla="*/ 12 h 144"/>
                  <a:gd name="T32" fmla="*/ 63 w 144"/>
                  <a:gd name="T33" fmla="*/ 36 h 144"/>
                  <a:gd name="T34" fmla="*/ 12 w 144"/>
                  <a:gd name="T35" fmla="*/ 36 h 144"/>
                  <a:gd name="T36" fmla="*/ 0 w 144"/>
                  <a:gd name="T37" fmla="*/ 48 h 144"/>
                  <a:gd name="T38" fmla="*/ 0 w 144"/>
                  <a:gd name="T39" fmla="*/ 132 h 144"/>
                  <a:gd name="T40" fmla="*/ 12 w 144"/>
                  <a:gd name="T41" fmla="*/ 144 h 144"/>
                  <a:gd name="T42" fmla="*/ 132 w 144"/>
                  <a:gd name="T43" fmla="*/ 144 h 144"/>
                  <a:gd name="T44" fmla="*/ 144 w 144"/>
                  <a:gd name="T45" fmla="*/ 132 h 144"/>
                  <a:gd name="T46" fmla="*/ 144 w 144"/>
                  <a:gd name="T47" fmla="*/ 48 h 144"/>
                  <a:gd name="T48" fmla="*/ 132 w 144"/>
                  <a:gd name="T49" fmla="*/ 36 h 144"/>
                  <a:gd name="T50" fmla="*/ 108 w 144"/>
                  <a:gd name="T51" fmla="*/ 120 h 144"/>
                  <a:gd name="T52" fmla="*/ 96 w 144"/>
                  <a:gd name="T53" fmla="*/ 132 h 144"/>
                  <a:gd name="T54" fmla="*/ 24 w 144"/>
                  <a:gd name="T55" fmla="*/ 132 h 144"/>
                  <a:gd name="T56" fmla="*/ 12 w 144"/>
                  <a:gd name="T57" fmla="*/ 120 h 144"/>
                  <a:gd name="T58" fmla="*/ 12 w 144"/>
                  <a:gd name="T59" fmla="*/ 60 h 144"/>
                  <a:gd name="T60" fmla="*/ 24 w 144"/>
                  <a:gd name="T61" fmla="*/ 48 h 144"/>
                  <a:gd name="T62" fmla="*/ 96 w 144"/>
                  <a:gd name="T63" fmla="*/ 48 h 144"/>
                  <a:gd name="T64" fmla="*/ 108 w 144"/>
                  <a:gd name="T65" fmla="*/ 60 h 144"/>
                  <a:gd name="T66" fmla="*/ 108 w 144"/>
                  <a:gd name="T67" fmla="*/ 120 h 144"/>
                  <a:gd name="T68" fmla="*/ 126 w 144"/>
                  <a:gd name="T69" fmla="*/ 102 h 144"/>
                  <a:gd name="T70" fmla="*/ 114 w 144"/>
                  <a:gd name="T71" fmla="*/ 90 h 144"/>
                  <a:gd name="T72" fmla="*/ 126 w 144"/>
                  <a:gd name="T73" fmla="*/ 78 h 144"/>
                  <a:gd name="T74" fmla="*/ 138 w 144"/>
                  <a:gd name="T75" fmla="*/ 90 h 144"/>
                  <a:gd name="T76" fmla="*/ 126 w 144"/>
                  <a:gd name="T77" fmla="*/ 102 h 144"/>
                  <a:gd name="T78" fmla="*/ 126 w 144"/>
                  <a:gd name="T79" fmla="*/ 72 h 144"/>
                  <a:gd name="T80" fmla="*/ 114 w 144"/>
                  <a:gd name="T81" fmla="*/ 60 h 144"/>
                  <a:gd name="T82" fmla="*/ 126 w 144"/>
                  <a:gd name="T83" fmla="*/ 48 h 144"/>
                  <a:gd name="T84" fmla="*/ 138 w 144"/>
                  <a:gd name="T85" fmla="*/ 60 h 144"/>
                  <a:gd name="T86" fmla="*/ 126 w 144"/>
                  <a:gd name="T87"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4" h="144">
                    <a:moveTo>
                      <a:pt x="132" y="36"/>
                    </a:moveTo>
                    <a:cubicBezTo>
                      <a:pt x="81" y="36"/>
                      <a:pt x="81" y="36"/>
                      <a:pt x="81" y="36"/>
                    </a:cubicBezTo>
                    <a:cubicBezTo>
                      <a:pt x="101" y="12"/>
                      <a:pt x="101" y="12"/>
                      <a:pt x="101" y="12"/>
                    </a:cubicBezTo>
                    <a:cubicBezTo>
                      <a:pt x="101" y="12"/>
                      <a:pt x="102" y="12"/>
                      <a:pt x="102" y="12"/>
                    </a:cubicBezTo>
                    <a:cubicBezTo>
                      <a:pt x="105" y="12"/>
                      <a:pt x="108" y="9"/>
                      <a:pt x="108" y="6"/>
                    </a:cubicBezTo>
                    <a:cubicBezTo>
                      <a:pt x="108" y="3"/>
                      <a:pt x="105" y="0"/>
                      <a:pt x="102" y="0"/>
                    </a:cubicBezTo>
                    <a:cubicBezTo>
                      <a:pt x="99" y="0"/>
                      <a:pt x="96" y="3"/>
                      <a:pt x="96" y="6"/>
                    </a:cubicBezTo>
                    <a:cubicBezTo>
                      <a:pt x="96" y="7"/>
                      <a:pt x="96" y="7"/>
                      <a:pt x="96" y="8"/>
                    </a:cubicBezTo>
                    <a:cubicBezTo>
                      <a:pt x="73" y="36"/>
                      <a:pt x="73" y="36"/>
                      <a:pt x="73" y="36"/>
                    </a:cubicBezTo>
                    <a:cubicBezTo>
                      <a:pt x="71" y="36"/>
                      <a:pt x="71" y="36"/>
                      <a:pt x="71" y="36"/>
                    </a:cubicBezTo>
                    <a:cubicBezTo>
                      <a:pt x="48" y="8"/>
                      <a:pt x="48" y="8"/>
                      <a:pt x="48" y="8"/>
                    </a:cubicBezTo>
                    <a:cubicBezTo>
                      <a:pt x="48" y="7"/>
                      <a:pt x="48" y="7"/>
                      <a:pt x="48" y="6"/>
                    </a:cubicBezTo>
                    <a:cubicBezTo>
                      <a:pt x="48" y="3"/>
                      <a:pt x="45" y="0"/>
                      <a:pt x="42" y="0"/>
                    </a:cubicBezTo>
                    <a:cubicBezTo>
                      <a:pt x="39" y="0"/>
                      <a:pt x="36" y="3"/>
                      <a:pt x="36" y="6"/>
                    </a:cubicBezTo>
                    <a:cubicBezTo>
                      <a:pt x="36" y="9"/>
                      <a:pt x="39" y="12"/>
                      <a:pt x="42" y="12"/>
                    </a:cubicBezTo>
                    <a:cubicBezTo>
                      <a:pt x="42" y="12"/>
                      <a:pt x="43" y="12"/>
                      <a:pt x="43" y="12"/>
                    </a:cubicBezTo>
                    <a:cubicBezTo>
                      <a:pt x="63" y="36"/>
                      <a:pt x="63" y="36"/>
                      <a:pt x="63" y="36"/>
                    </a:cubicBezTo>
                    <a:cubicBezTo>
                      <a:pt x="12" y="36"/>
                      <a:pt x="12" y="36"/>
                      <a:pt x="12" y="36"/>
                    </a:cubicBezTo>
                    <a:cubicBezTo>
                      <a:pt x="5" y="36"/>
                      <a:pt x="0" y="41"/>
                      <a:pt x="0" y="48"/>
                    </a:cubicBezTo>
                    <a:cubicBezTo>
                      <a:pt x="0" y="132"/>
                      <a:pt x="0" y="132"/>
                      <a:pt x="0" y="132"/>
                    </a:cubicBezTo>
                    <a:cubicBezTo>
                      <a:pt x="0" y="139"/>
                      <a:pt x="5" y="144"/>
                      <a:pt x="12" y="144"/>
                    </a:cubicBezTo>
                    <a:cubicBezTo>
                      <a:pt x="132" y="144"/>
                      <a:pt x="132" y="144"/>
                      <a:pt x="132" y="144"/>
                    </a:cubicBezTo>
                    <a:cubicBezTo>
                      <a:pt x="139" y="144"/>
                      <a:pt x="144" y="139"/>
                      <a:pt x="144" y="132"/>
                    </a:cubicBezTo>
                    <a:cubicBezTo>
                      <a:pt x="144" y="48"/>
                      <a:pt x="144" y="48"/>
                      <a:pt x="144" y="48"/>
                    </a:cubicBezTo>
                    <a:cubicBezTo>
                      <a:pt x="144" y="41"/>
                      <a:pt x="139" y="36"/>
                      <a:pt x="132" y="36"/>
                    </a:cubicBezTo>
                    <a:moveTo>
                      <a:pt x="108" y="120"/>
                    </a:moveTo>
                    <a:cubicBezTo>
                      <a:pt x="108" y="127"/>
                      <a:pt x="103" y="132"/>
                      <a:pt x="96" y="132"/>
                    </a:cubicBezTo>
                    <a:cubicBezTo>
                      <a:pt x="24" y="132"/>
                      <a:pt x="24" y="132"/>
                      <a:pt x="24" y="132"/>
                    </a:cubicBezTo>
                    <a:cubicBezTo>
                      <a:pt x="17" y="132"/>
                      <a:pt x="12" y="127"/>
                      <a:pt x="12" y="120"/>
                    </a:cubicBezTo>
                    <a:cubicBezTo>
                      <a:pt x="12" y="60"/>
                      <a:pt x="12" y="60"/>
                      <a:pt x="12" y="60"/>
                    </a:cubicBezTo>
                    <a:cubicBezTo>
                      <a:pt x="12" y="53"/>
                      <a:pt x="17" y="48"/>
                      <a:pt x="24" y="48"/>
                    </a:cubicBezTo>
                    <a:cubicBezTo>
                      <a:pt x="96" y="48"/>
                      <a:pt x="96" y="48"/>
                      <a:pt x="96" y="48"/>
                    </a:cubicBezTo>
                    <a:cubicBezTo>
                      <a:pt x="103" y="48"/>
                      <a:pt x="108" y="53"/>
                      <a:pt x="108" y="60"/>
                    </a:cubicBezTo>
                    <a:lnTo>
                      <a:pt x="108" y="120"/>
                    </a:lnTo>
                    <a:close/>
                    <a:moveTo>
                      <a:pt x="126" y="102"/>
                    </a:moveTo>
                    <a:cubicBezTo>
                      <a:pt x="119" y="102"/>
                      <a:pt x="114" y="97"/>
                      <a:pt x="114" y="90"/>
                    </a:cubicBezTo>
                    <a:cubicBezTo>
                      <a:pt x="114" y="83"/>
                      <a:pt x="119" y="78"/>
                      <a:pt x="126" y="78"/>
                    </a:cubicBezTo>
                    <a:cubicBezTo>
                      <a:pt x="133" y="78"/>
                      <a:pt x="138" y="83"/>
                      <a:pt x="138" y="90"/>
                    </a:cubicBezTo>
                    <a:cubicBezTo>
                      <a:pt x="138" y="97"/>
                      <a:pt x="133" y="102"/>
                      <a:pt x="126" y="102"/>
                    </a:cubicBezTo>
                    <a:moveTo>
                      <a:pt x="126" y="72"/>
                    </a:moveTo>
                    <a:cubicBezTo>
                      <a:pt x="119" y="72"/>
                      <a:pt x="114" y="67"/>
                      <a:pt x="114" y="60"/>
                    </a:cubicBezTo>
                    <a:cubicBezTo>
                      <a:pt x="114" y="53"/>
                      <a:pt x="119" y="48"/>
                      <a:pt x="126" y="48"/>
                    </a:cubicBezTo>
                    <a:cubicBezTo>
                      <a:pt x="133" y="48"/>
                      <a:pt x="138" y="53"/>
                      <a:pt x="138" y="60"/>
                    </a:cubicBezTo>
                    <a:cubicBezTo>
                      <a:pt x="138" y="67"/>
                      <a:pt x="133" y="72"/>
                      <a:pt x="126" y="72"/>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grpSp>
        <p:grpSp>
          <p:nvGrpSpPr>
            <p:cNvPr id="45" name="组合 44"/>
            <p:cNvGrpSpPr/>
            <p:nvPr/>
          </p:nvGrpSpPr>
          <p:grpSpPr>
            <a:xfrm>
              <a:off x="4571999" y="1389475"/>
              <a:ext cx="4321176" cy="914314"/>
              <a:chOff x="4571999" y="1389475"/>
              <a:chExt cx="4321176" cy="914314"/>
            </a:xfrm>
          </p:grpSpPr>
          <p:sp>
            <p:nvSpPr>
              <p:cNvPr id="46" name="TextBox 47"/>
              <p:cNvSpPr txBox="1"/>
              <p:nvPr/>
            </p:nvSpPr>
            <p:spPr>
              <a:xfrm>
                <a:off x="4571999" y="1389475"/>
                <a:ext cx="1845205" cy="385767"/>
              </a:xfrm>
              <a:prstGeom prst="rect">
                <a:avLst/>
              </a:prstGeom>
              <a:noFill/>
            </p:spPr>
            <p:txBody>
              <a:bodyPr wrap="square" rtlCol="0">
                <a:spAutoFit/>
              </a:bodyPr>
              <a:lstStyle/>
              <a:p>
                <a:r>
                  <a:rPr lang="zh-CN" altLang="en-US" sz="1280" dirty="0">
                    <a:solidFill>
                      <a:schemeClr val="tx1">
                        <a:lumMod val="75000"/>
                        <a:lumOff val="25000"/>
                      </a:schemeClr>
                    </a:solidFill>
                    <a:latin typeface="BankGothic Md BT" pitchFamily="34" charset="0"/>
                    <a:ea typeface="微软雅黑 Light" panose="020B0502040204020203" pitchFamily="34" charset="-122"/>
                    <a:cs typeface="+mn-ea"/>
                  </a:rPr>
                  <a:t>输入你的标题</a:t>
                </a:r>
              </a:p>
            </p:txBody>
          </p:sp>
          <p:sp>
            <p:nvSpPr>
              <p:cNvPr id="47" name="TextBox 48"/>
              <p:cNvSpPr txBox="1"/>
              <p:nvPr/>
            </p:nvSpPr>
            <p:spPr>
              <a:xfrm>
                <a:off x="4572000" y="1626645"/>
                <a:ext cx="4321175" cy="677144"/>
              </a:xfrm>
              <a:prstGeom prst="rect">
                <a:avLst/>
              </a:prstGeom>
              <a:noFill/>
            </p:spPr>
            <p:txBody>
              <a:bodyPr wrap="square" rtlCol="0">
                <a:spAutoFit/>
              </a:bodyPr>
              <a:lstStyle/>
              <a:p>
                <a:pPr>
                  <a:lnSpc>
                    <a:spcPct val="150000"/>
                  </a:lnSpc>
                </a:pPr>
                <a:r>
                  <a:rPr lang="en-US" altLang="zh-CN" sz="900" dirty="0">
                    <a:solidFill>
                      <a:schemeClr val="tx1">
                        <a:lumMod val="75000"/>
                        <a:lumOff val="25000"/>
                      </a:schemeClr>
                    </a:solidFill>
                    <a:latin typeface="微软雅黑 Light" panose="020B0502040204020203" pitchFamily="34" charset="-122"/>
                    <a:ea typeface="微软雅黑 Light" panose="020B0502040204020203" pitchFamily="34" charset="-122"/>
                    <a:cs typeface="+mn-ea"/>
                  </a:rPr>
                  <a:t>Apologizing does not always mean you are wrong the other person is right.</a:t>
                </a:r>
              </a:p>
            </p:txBody>
          </p:sp>
        </p:grpSp>
      </p:grpSp>
      <p:grpSp>
        <p:nvGrpSpPr>
          <p:cNvPr id="50" name="组合 49"/>
          <p:cNvGrpSpPr/>
          <p:nvPr/>
        </p:nvGrpSpPr>
        <p:grpSpPr>
          <a:xfrm>
            <a:off x="4446343" y="1987977"/>
            <a:ext cx="3679354" cy="685698"/>
            <a:chOff x="3987102" y="2352919"/>
            <a:chExt cx="4906074" cy="914314"/>
          </a:xfrm>
        </p:grpSpPr>
        <p:grpSp>
          <p:nvGrpSpPr>
            <p:cNvPr id="51" name="组合 50"/>
            <p:cNvGrpSpPr/>
            <p:nvPr/>
          </p:nvGrpSpPr>
          <p:grpSpPr>
            <a:xfrm>
              <a:off x="3987102" y="2513579"/>
              <a:ext cx="584898" cy="584898"/>
              <a:chOff x="3987102" y="2279301"/>
              <a:chExt cx="584898" cy="584898"/>
            </a:xfrm>
          </p:grpSpPr>
          <p:sp>
            <p:nvSpPr>
              <p:cNvPr id="55" name="矩形 54"/>
              <p:cNvSpPr/>
              <p:nvPr/>
            </p:nvSpPr>
            <p:spPr>
              <a:xfrm>
                <a:off x="3987102" y="2279301"/>
                <a:ext cx="584898" cy="5848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dirty="0">
                  <a:solidFill>
                    <a:schemeClr val="tx1">
                      <a:lumMod val="75000"/>
                      <a:lumOff val="25000"/>
                    </a:schemeClr>
                  </a:solidFill>
                  <a:ea typeface="微软雅黑 Light" panose="020B0502040204020203" pitchFamily="34" charset="-122"/>
                  <a:cs typeface="+mn-ea"/>
                </a:endParaRPr>
              </a:p>
            </p:txBody>
          </p:sp>
          <p:grpSp>
            <p:nvGrpSpPr>
              <p:cNvPr id="56" name="组合 55"/>
              <p:cNvGrpSpPr/>
              <p:nvPr/>
            </p:nvGrpSpPr>
            <p:grpSpPr>
              <a:xfrm>
                <a:off x="4095401" y="2433638"/>
                <a:ext cx="368300" cy="276225"/>
                <a:chOff x="6315075" y="-8834438"/>
                <a:chExt cx="368300" cy="276225"/>
              </a:xfrm>
              <a:solidFill>
                <a:schemeClr val="bg1"/>
              </a:solidFill>
            </p:grpSpPr>
            <p:sp>
              <p:nvSpPr>
                <p:cNvPr id="57" name="Oval 85"/>
                <p:cNvSpPr>
                  <a:spLocks noChangeArrowheads="1"/>
                </p:cNvSpPr>
                <p:nvPr/>
              </p:nvSpPr>
              <p:spPr bwMode="auto">
                <a:xfrm>
                  <a:off x="6469063" y="-8728076"/>
                  <a:ext cx="92075" cy="92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58" name="Freeform 86"/>
                <p:cNvSpPr>
                  <a:spLocks noEditPoints="1"/>
                </p:cNvSpPr>
                <p:nvPr/>
              </p:nvSpPr>
              <p:spPr bwMode="auto">
                <a:xfrm>
                  <a:off x="6315075" y="-8834438"/>
                  <a:ext cx="368300" cy="276225"/>
                </a:xfrm>
                <a:custGeom>
                  <a:avLst/>
                  <a:gdLst>
                    <a:gd name="T0" fmla="*/ 132 w 144"/>
                    <a:gd name="T1" fmla="*/ 12 h 108"/>
                    <a:gd name="T2" fmla="*/ 60 w 144"/>
                    <a:gd name="T3" fmla="*/ 12 h 108"/>
                    <a:gd name="T4" fmla="*/ 48 w 144"/>
                    <a:gd name="T5" fmla="*/ 0 h 108"/>
                    <a:gd name="T6" fmla="*/ 36 w 144"/>
                    <a:gd name="T7" fmla="*/ 0 h 108"/>
                    <a:gd name="T8" fmla="*/ 24 w 144"/>
                    <a:gd name="T9" fmla="*/ 12 h 108"/>
                    <a:gd name="T10" fmla="*/ 12 w 144"/>
                    <a:gd name="T11" fmla="*/ 12 h 108"/>
                    <a:gd name="T12" fmla="*/ 0 w 144"/>
                    <a:gd name="T13" fmla="*/ 24 h 108"/>
                    <a:gd name="T14" fmla="*/ 12 w 144"/>
                    <a:gd name="T15" fmla="*/ 24 h 108"/>
                    <a:gd name="T16" fmla="*/ 24 w 144"/>
                    <a:gd name="T17" fmla="*/ 36 h 108"/>
                    <a:gd name="T18" fmla="*/ 24 w 144"/>
                    <a:gd name="T19" fmla="*/ 84 h 108"/>
                    <a:gd name="T20" fmla="*/ 12 w 144"/>
                    <a:gd name="T21" fmla="*/ 96 h 108"/>
                    <a:gd name="T22" fmla="*/ 0 w 144"/>
                    <a:gd name="T23" fmla="*/ 96 h 108"/>
                    <a:gd name="T24" fmla="*/ 12 w 144"/>
                    <a:gd name="T25" fmla="*/ 108 h 108"/>
                    <a:gd name="T26" fmla="*/ 132 w 144"/>
                    <a:gd name="T27" fmla="*/ 108 h 108"/>
                    <a:gd name="T28" fmla="*/ 144 w 144"/>
                    <a:gd name="T29" fmla="*/ 96 h 108"/>
                    <a:gd name="T30" fmla="*/ 144 w 144"/>
                    <a:gd name="T31" fmla="*/ 24 h 108"/>
                    <a:gd name="T32" fmla="*/ 132 w 144"/>
                    <a:gd name="T33" fmla="*/ 12 h 108"/>
                    <a:gd name="T34" fmla="*/ 78 w 144"/>
                    <a:gd name="T35" fmla="*/ 90 h 108"/>
                    <a:gd name="T36" fmla="*/ 48 w 144"/>
                    <a:gd name="T37" fmla="*/ 60 h 108"/>
                    <a:gd name="T38" fmla="*/ 78 w 144"/>
                    <a:gd name="T39" fmla="*/ 30 h 108"/>
                    <a:gd name="T40" fmla="*/ 108 w 144"/>
                    <a:gd name="T41" fmla="*/ 60 h 108"/>
                    <a:gd name="T42" fmla="*/ 78 w 144"/>
                    <a:gd name="T43" fmla="*/ 90 h 108"/>
                    <a:gd name="T44" fmla="*/ 123 w 144"/>
                    <a:gd name="T45" fmla="*/ 48 h 108"/>
                    <a:gd name="T46" fmla="*/ 114 w 144"/>
                    <a:gd name="T47" fmla="*/ 39 h 108"/>
                    <a:gd name="T48" fmla="*/ 123 w 144"/>
                    <a:gd name="T49" fmla="*/ 30 h 108"/>
                    <a:gd name="T50" fmla="*/ 132 w 144"/>
                    <a:gd name="T51" fmla="*/ 39 h 108"/>
                    <a:gd name="T52" fmla="*/ 123 w 144"/>
                    <a:gd name="T53"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08">
                      <a:moveTo>
                        <a:pt x="132" y="12"/>
                      </a:moveTo>
                      <a:cubicBezTo>
                        <a:pt x="60" y="12"/>
                        <a:pt x="60" y="12"/>
                        <a:pt x="60" y="12"/>
                      </a:cubicBezTo>
                      <a:cubicBezTo>
                        <a:pt x="60" y="5"/>
                        <a:pt x="55" y="0"/>
                        <a:pt x="48" y="0"/>
                      </a:cubicBezTo>
                      <a:cubicBezTo>
                        <a:pt x="36" y="0"/>
                        <a:pt x="36" y="0"/>
                        <a:pt x="36" y="0"/>
                      </a:cubicBezTo>
                      <a:cubicBezTo>
                        <a:pt x="29" y="0"/>
                        <a:pt x="24" y="5"/>
                        <a:pt x="24" y="12"/>
                      </a:cubicBezTo>
                      <a:cubicBezTo>
                        <a:pt x="12" y="12"/>
                        <a:pt x="12" y="12"/>
                        <a:pt x="12" y="12"/>
                      </a:cubicBezTo>
                      <a:cubicBezTo>
                        <a:pt x="5" y="12"/>
                        <a:pt x="0" y="17"/>
                        <a:pt x="0" y="24"/>
                      </a:cubicBezTo>
                      <a:cubicBezTo>
                        <a:pt x="12" y="24"/>
                        <a:pt x="12" y="24"/>
                        <a:pt x="12" y="24"/>
                      </a:cubicBezTo>
                      <a:cubicBezTo>
                        <a:pt x="19" y="24"/>
                        <a:pt x="24" y="29"/>
                        <a:pt x="24" y="36"/>
                      </a:cubicBezTo>
                      <a:cubicBezTo>
                        <a:pt x="24" y="84"/>
                        <a:pt x="24" y="84"/>
                        <a:pt x="24" y="84"/>
                      </a:cubicBezTo>
                      <a:cubicBezTo>
                        <a:pt x="24" y="91"/>
                        <a:pt x="19" y="96"/>
                        <a:pt x="12" y="96"/>
                      </a:cubicBezTo>
                      <a:cubicBezTo>
                        <a:pt x="0" y="96"/>
                        <a:pt x="0" y="96"/>
                        <a:pt x="0" y="96"/>
                      </a:cubicBezTo>
                      <a:cubicBezTo>
                        <a:pt x="0" y="103"/>
                        <a:pt x="5" y="108"/>
                        <a:pt x="12" y="108"/>
                      </a:cubicBezTo>
                      <a:cubicBezTo>
                        <a:pt x="132" y="108"/>
                        <a:pt x="132" y="108"/>
                        <a:pt x="132" y="108"/>
                      </a:cubicBezTo>
                      <a:cubicBezTo>
                        <a:pt x="139" y="108"/>
                        <a:pt x="144" y="103"/>
                        <a:pt x="144" y="96"/>
                      </a:cubicBezTo>
                      <a:cubicBezTo>
                        <a:pt x="144" y="24"/>
                        <a:pt x="144" y="24"/>
                        <a:pt x="144" y="24"/>
                      </a:cubicBezTo>
                      <a:cubicBezTo>
                        <a:pt x="144" y="17"/>
                        <a:pt x="139" y="12"/>
                        <a:pt x="132" y="12"/>
                      </a:cubicBezTo>
                      <a:moveTo>
                        <a:pt x="78" y="90"/>
                      </a:moveTo>
                      <a:cubicBezTo>
                        <a:pt x="61" y="90"/>
                        <a:pt x="48" y="77"/>
                        <a:pt x="48" y="60"/>
                      </a:cubicBezTo>
                      <a:cubicBezTo>
                        <a:pt x="48" y="43"/>
                        <a:pt x="61" y="30"/>
                        <a:pt x="78" y="30"/>
                      </a:cubicBezTo>
                      <a:cubicBezTo>
                        <a:pt x="95" y="30"/>
                        <a:pt x="108" y="43"/>
                        <a:pt x="108" y="60"/>
                      </a:cubicBezTo>
                      <a:cubicBezTo>
                        <a:pt x="108" y="77"/>
                        <a:pt x="95" y="90"/>
                        <a:pt x="78" y="90"/>
                      </a:cubicBezTo>
                      <a:moveTo>
                        <a:pt x="123" y="48"/>
                      </a:moveTo>
                      <a:cubicBezTo>
                        <a:pt x="118" y="48"/>
                        <a:pt x="114" y="44"/>
                        <a:pt x="114" y="39"/>
                      </a:cubicBezTo>
                      <a:cubicBezTo>
                        <a:pt x="114" y="34"/>
                        <a:pt x="118" y="30"/>
                        <a:pt x="123" y="30"/>
                      </a:cubicBezTo>
                      <a:cubicBezTo>
                        <a:pt x="128" y="30"/>
                        <a:pt x="132" y="34"/>
                        <a:pt x="132" y="39"/>
                      </a:cubicBezTo>
                      <a:cubicBezTo>
                        <a:pt x="132" y="44"/>
                        <a:pt x="128" y="48"/>
                        <a:pt x="123" y="4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59" name="Rectangle 87"/>
                <p:cNvSpPr>
                  <a:spLocks noChangeArrowheads="1"/>
                </p:cNvSpPr>
                <p:nvPr/>
              </p:nvSpPr>
              <p:spPr bwMode="auto">
                <a:xfrm>
                  <a:off x="6607175" y="-8758238"/>
                  <a:ext cx="4603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60" name="Rectangle 88"/>
                <p:cNvSpPr>
                  <a:spLocks noChangeArrowheads="1"/>
                </p:cNvSpPr>
                <p:nvPr/>
              </p:nvSpPr>
              <p:spPr bwMode="auto">
                <a:xfrm>
                  <a:off x="6607175" y="-8758238"/>
                  <a:ext cx="4603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61" name="Oval 89"/>
                <p:cNvSpPr>
                  <a:spLocks noChangeArrowheads="1"/>
                </p:cNvSpPr>
                <p:nvPr/>
              </p:nvSpPr>
              <p:spPr bwMode="auto">
                <a:xfrm>
                  <a:off x="6607175" y="-8758238"/>
                  <a:ext cx="46038" cy="460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62" name="Freeform 90"/>
                <p:cNvSpPr>
                  <a:spLocks/>
                </p:cNvSpPr>
                <p:nvPr/>
              </p:nvSpPr>
              <p:spPr bwMode="auto">
                <a:xfrm>
                  <a:off x="6315075" y="-8774113"/>
                  <a:ext cx="0" cy="184150"/>
                </a:xfrm>
                <a:custGeom>
                  <a:avLst/>
                  <a:gdLst>
                    <a:gd name="T0" fmla="*/ 116 h 116"/>
                    <a:gd name="T1" fmla="*/ 116 h 116"/>
                    <a:gd name="T2" fmla="*/ 0 h 116"/>
                    <a:gd name="T3" fmla="*/ 116 h 116"/>
                  </a:gdLst>
                  <a:ahLst/>
                  <a:cxnLst>
                    <a:cxn ang="0">
                      <a:pos x="0" y="T0"/>
                    </a:cxn>
                    <a:cxn ang="0">
                      <a:pos x="0" y="T1"/>
                    </a:cxn>
                    <a:cxn ang="0">
                      <a:pos x="0" y="T2"/>
                    </a:cxn>
                    <a:cxn ang="0">
                      <a:pos x="0" y="T3"/>
                    </a:cxn>
                  </a:cxnLst>
                  <a:rect l="0" t="0" r="r" b="b"/>
                  <a:pathLst>
                    <a:path h="116">
                      <a:moveTo>
                        <a:pt x="0" y="116"/>
                      </a:moveTo>
                      <a:lnTo>
                        <a:pt x="0" y="116"/>
                      </a:lnTo>
                      <a:lnTo>
                        <a:pt x="0" y="0"/>
                      </a:lnTo>
                      <a:lnTo>
                        <a:pt x="0" y="1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63" name="Rectangle 91"/>
                <p:cNvSpPr>
                  <a:spLocks noChangeArrowheads="1"/>
                </p:cNvSpPr>
                <p:nvPr/>
              </p:nvSpPr>
              <p:spPr bwMode="auto">
                <a:xfrm>
                  <a:off x="6315075" y="-8774113"/>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64" name="Rectangle 92"/>
                <p:cNvSpPr>
                  <a:spLocks noChangeArrowheads="1"/>
                </p:cNvSpPr>
                <p:nvPr/>
              </p:nvSpPr>
              <p:spPr bwMode="auto">
                <a:xfrm>
                  <a:off x="6315075" y="-8774113"/>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65" name="Freeform 93"/>
                <p:cNvSpPr>
                  <a:spLocks/>
                </p:cNvSpPr>
                <p:nvPr/>
              </p:nvSpPr>
              <p:spPr bwMode="auto">
                <a:xfrm>
                  <a:off x="6315075" y="-8774113"/>
                  <a:ext cx="61913" cy="184150"/>
                </a:xfrm>
                <a:custGeom>
                  <a:avLst/>
                  <a:gdLst>
                    <a:gd name="T0" fmla="*/ 12 w 24"/>
                    <a:gd name="T1" fmla="*/ 0 h 72"/>
                    <a:gd name="T2" fmla="*/ 0 w 24"/>
                    <a:gd name="T3" fmla="*/ 0 h 72"/>
                    <a:gd name="T4" fmla="*/ 0 w 24"/>
                    <a:gd name="T5" fmla="*/ 0 h 72"/>
                    <a:gd name="T6" fmla="*/ 0 w 24"/>
                    <a:gd name="T7" fmla="*/ 72 h 72"/>
                    <a:gd name="T8" fmla="*/ 12 w 24"/>
                    <a:gd name="T9" fmla="*/ 72 h 72"/>
                    <a:gd name="T10" fmla="*/ 24 w 24"/>
                    <a:gd name="T11" fmla="*/ 60 h 72"/>
                    <a:gd name="T12" fmla="*/ 24 w 24"/>
                    <a:gd name="T13" fmla="*/ 12 h 72"/>
                    <a:gd name="T14" fmla="*/ 12 w 2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2">
                      <a:moveTo>
                        <a:pt x="12" y="0"/>
                      </a:moveTo>
                      <a:cubicBezTo>
                        <a:pt x="0" y="0"/>
                        <a:pt x="0" y="0"/>
                        <a:pt x="0" y="0"/>
                      </a:cubicBezTo>
                      <a:cubicBezTo>
                        <a:pt x="0" y="0"/>
                        <a:pt x="0" y="0"/>
                        <a:pt x="0" y="0"/>
                      </a:cubicBezTo>
                      <a:cubicBezTo>
                        <a:pt x="0" y="72"/>
                        <a:pt x="0" y="72"/>
                        <a:pt x="0" y="72"/>
                      </a:cubicBezTo>
                      <a:cubicBezTo>
                        <a:pt x="12" y="72"/>
                        <a:pt x="12" y="72"/>
                        <a:pt x="12" y="72"/>
                      </a:cubicBezTo>
                      <a:cubicBezTo>
                        <a:pt x="19" y="72"/>
                        <a:pt x="24" y="67"/>
                        <a:pt x="24" y="60"/>
                      </a:cubicBezTo>
                      <a:cubicBezTo>
                        <a:pt x="24" y="12"/>
                        <a:pt x="24" y="12"/>
                        <a:pt x="24" y="12"/>
                      </a:cubicBezTo>
                      <a:cubicBezTo>
                        <a:pt x="24" y="5"/>
                        <a:pt x="19"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grpSp>
        </p:grpSp>
        <p:grpSp>
          <p:nvGrpSpPr>
            <p:cNvPr id="52" name="组合 51"/>
            <p:cNvGrpSpPr/>
            <p:nvPr/>
          </p:nvGrpSpPr>
          <p:grpSpPr>
            <a:xfrm>
              <a:off x="4572000" y="2352919"/>
              <a:ext cx="4321176" cy="914314"/>
              <a:chOff x="4571999" y="1389475"/>
              <a:chExt cx="4321176" cy="914314"/>
            </a:xfrm>
          </p:grpSpPr>
          <p:sp>
            <p:nvSpPr>
              <p:cNvPr id="53" name="TextBox 51"/>
              <p:cNvSpPr txBox="1"/>
              <p:nvPr/>
            </p:nvSpPr>
            <p:spPr>
              <a:xfrm>
                <a:off x="4571999" y="1389475"/>
                <a:ext cx="1845205" cy="385767"/>
              </a:xfrm>
              <a:prstGeom prst="rect">
                <a:avLst/>
              </a:prstGeom>
              <a:noFill/>
            </p:spPr>
            <p:txBody>
              <a:bodyPr wrap="square" rtlCol="0">
                <a:spAutoFit/>
              </a:bodyPr>
              <a:lstStyle/>
              <a:p>
                <a:r>
                  <a:rPr lang="zh-CN" altLang="en-US" sz="1280" dirty="0">
                    <a:solidFill>
                      <a:schemeClr val="tx1">
                        <a:lumMod val="75000"/>
                        <a:lumOff val="25000"/>
                      </a:schemeClr>
                    </a:solidFill>
                    <a:latin typeface="BankGothic Md BT" pitchFamily="34" charset="0"/>
                    <a:ea typeface="微软雅黑 Light" panose="020B0502040204020203" pitchFamily="34" charset="-122"/>
                    <a:cs typeface="+mn-ea"/>
                  </a:rPr>
                  <a:t>输入你的标题</a:t>
                </a:r>
              </a:p>
            </p:txBody>
          </p:sp>
          <p:sp>
            <p:nvSpPr>
              <p:cNvPr id="54" name="TextBox 52"/>
              <p:cNvSpPr txBox="1"/>
              <p:nvPr/>
            </p:nvSpPr>
            <p:spPr>
              <a:xfrm>
                <a:off x="4572000" y="1626645"/>
                <a:ext cx="4321175" cy="677144"/>
              </a:xfrm>
              <a:prstGeom prst="rect">
                <a:avLst/>
              </a:prstGeom>
              <a:noFill/>
            </p:spPr>
            <p:txBody>
              <a:bodyPr wrap="square" rtlCol="0">
                <a:spAutoFit/>
              </a:bodyPr>
              <a:lstStyle/>
              <a:p>
                <a:pPr>
                  <a:lnSpc>
                    <a:spcPct val="150000"/>
                  </a:lnSpc>
                </a:pPr>
                <a:r>
                  <a:rPr lang="en-US" altLang="zh-CN" sz="900" dirty="0">
                    <a:solidFill>
                      <a:schemeClr val="tx1">
                        <a:lumMod val="75000"/>
                        <a:lumOff val="25000"/>
                      </a:schemeClr>
                    </a:solidFill>
                    <a:latin typeface="微软雅黑 Light" panose="020B0502040204020203" pitchFamily="34" charset="-122"/>
                    <a:ea typeface="微软雅黑 Light" panose="020B0502040204020203" pitchFamily="34" charset="-122"/>
                    <a:cs typeface="+mn-ea"/>
                  </a:rPr>
                  <a:t>Apologizing does not always mean you are wrong the other person is right.</a:t>
                </a:r>
              </a:p>
            </p:txBody>
          </p:sp>
        </p:grpSp>
      </p:grpSp>
      <p:grpSp>
        <p:nvGrpSpPr>
          <p:cNvPr id="66" name="组合 65"/>
          <p:cNvGrpSpPr/>
          <p:nvPr/>
        </p:nvGrpSpPr>
        <p:grpSpPr>
          <a:xfrm>
            <a:off x="4393898" y="2942758"/>
            <a:ext cx="3679353" cy="685698"/>
            <a:chOff x="3987102" y="3144838"/>
            <a:chExt cx="4906073" cy="914314"/>
          </a:xfrm>
        </p:grpSpPr>
        <p:grpSp>
          <p:nvGrpSpPr>
            <p:cNvPr id="67" name="组合 66"/>
            <p:cNvGrpSpPr/>
            <p:nvPr/>
          </p:nvGrpSpPr>
          <p:grpSpPr>
            <a:xfrm>
              <a:off x="3987102" y="3305498"/>
              <a:ext cx="584898" cy="584898"/>
              <a:chOff x="3987102" y="3201988"/>
              <a:chExt cx="584898" cy="584898"/>
            </a:xfrm>
          </p:grpSpPr>
          <p:sp>
            <p:nvSpPr>
              <p:cNvPr id="71" name="矩形 70"/>
              <p:cNvSpPr/>
              <p:nvPr/>
            </p:nvSpPr>
            <p:spPr>
              <a:xfrm>
                <a:off x="3987102" y="3201988"/>
                <a:ext cx="584898" cy="5848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75000"/>
                      <a:lumOff val="25000"/>
                    </a:schemeClr>
                  </a:solidFill>
                  <a:ea typeface="微软雅黑 Light" panose="020B0502040204020203" pitchFamily="34" charset="-122"/>
                  <a:cs typeface="+mn-ea"/>
                </a:endParaRPr>
              </a:p>
            </p:txBody>
          </p:sp>
          <p:grpSp>
            <p:nvGrpSpPr>
              <p:cNvPr id="72" name="组合 71"/>
              <p:cNvGrpSpPr/>
              <p:nvPr/>
            </p:nvGrpSpPr>
            <p:grpSpPr>
              <a:xfrm>
                <a:off x="4125564" y="3305525"/>
                <a:ext cx="307975" cy="377825"/>
                <a:chOff x="7083425" y="-8855076"/>
                <a:chExt cx="307975" cy="377825"/>
              </a:xfrm>
              <a:solidFill>
                <a:schemeClr val="bg1"/>
              </a:solidFill>
            </p:grpSpPr>
            <p:sp>
              <p:nvSpPr>
                <p:cNvPr id="73" name="Rectangle 94"/>
                <p:cNvSpPr>
                  <a:spLocks noChangeArrowheads="1"/>
                </p:cNvSpPr>
                <p:nvPr/>
              </p:nvSpPr>
              <p:spPr bwMode="auto">
                <a:xfrm>
                  <a:off x="7299325" y="-8855076"/>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74" name="Rectangle 95"/>
                <p:cNvSpPr>
                  <a:spLocks noChangeArrowheads="1"/>
                </p:cNvSpPr>
                <p:nvPr/>
              </p:nvSpPr>
              <p:spPr bwMode="auto">
                <a:xfrm>
                  <a:off x="7299325" y="-8855076"/>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75" name="Rectangle 96"/>
                <p:cNvSpPr>
                  <a:spLocks noChangeArrowheads="1"/>
                </p:cNvSpPr>
                <p:nvPr/>
              </p:nvSpPr>
              <p:spPr bwMode="auto">
                <a:xfrm>
                  <a:off x="7299325" y="-8855076"/>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76" name="Rectangle 97"/>
                <p:cNvSpPr>
                  <a:spLocks noChangeArrowheads="1"/>
                </p:cNvSpPr>
                <p:nvPr/>
              </p:nvSpPr>
              <p:spPr bwMode="auto">
                <a:xfrm>
                  <a:off x="7299325" y="-8855076"/>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77" name="Rectangle 98"/>
                <p:cNvSpPr>
                  <a:spLocks noChangeArrowheads="1"/>
                </p:cNvSpPr>
                <p:nvPr/>
              </p:nvSpPr>
              <p:spPr bwMode="auto">
                <a:xfrm>
                  <a:off x="7115175" y="-8855076"/>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78" name="Rectangle 99"/>
                <p:cNvSpPr>
                  <a:spLocks noChangeArrowheads="1"/>
                </p:cNvSpPr>
                <p:nvPr/>
              </p:nvSpPr>
              <p:spPr bwMode="auto">
                <a:xfrm>
                  <a:off x="7115175" y="-8855076"/>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79" name="Rectangle 100"/>
                <p:cNvSpPr>
                  <a:spLocks noChangeArrowheads="1"/>
                </p:cNvSpPr>
                <p:nvPr/>
              </p:nvSpPr>
              <p:spPr bwMode="auto">
                <a:xfrm>
                  <a:off x="7115175" y="-8855076"/>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80" name="Rectangle 101"/>
                <p:cNvSpPr>
                  <a:spLocks noChangeArrowheads="1"/>
                </p:cNvSpPr>
                <p:nvPr/>
              </p:nvSpPr>
              <p:spPr bwMode="auto">
                <a:xfrm>
                  <a:off x="7115175" y="-8855076"/>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81" name="Freeform 102"/>
                <p:cNvSpPr>
                  <a:spLocks/>
                </p:cNvSpPr>
                <p:nvPr/>
              </p:nvSpPr>
              <p:spPr bwMode="auto">
                <a:xfrm>
                  <a:off x="7083425" y="-8769351"/>
                  <a:ext cx="307975" cy="292100"/>
                </a:xfrm>
                <a:custGeom>
                  <a:avLst/>
                  <a:gdLst>
                    <a:gd name="T0" fmla="*/ 97 w 194"/>
                    <a:gd name="T1" fmla="*/ 0 h 184"/>
                    <a:gd name="T2" fmla="*/ 121 w 194"/>
                    <a:gd name="T3" fmla="*/ 70 h 184"/>
                    <a:gd name="T4" fmla="*/ 194 w 194"/>
                    <a:gd name="T5" fmla="*/ 71 h 184"/>
                    <a:gd name="T6" fmla="*/ 136 w 194"/>
                    <a:gd name="T7" fmla="*/ 115 h 184"/>
                    <a:gd name="T8" fmla="*/ 157 w 194"/>
                    <a:gd name="T9" fmla="*/ 184 h 184"/>
                    <a:gd name="T10" fmla="*/ 97 w 194"/>
                    <a:gd name="T11" fmla="*/ 144 h 184"/>
                    <a:gd name="T12" fmla="*/ 38 w 194"/>
                    <a:gd name="T13" fmla="*/ 184 h 184"/>
                    <a:gd name="T14" fmla="*/ 59 w 194"/>
                    <a:gd name="T15" fmla="*/ 115 h 184"/>
                    <a:gd name="T16" fmla="*/ 0 w 194"/>
                    <a:gd name="T17" fmla="*/ 71 h 184"/>
                    <a:gd name="T18" fmla="*/ 73 w 194"/>
                    <a:gd name="T19" fmla="*/ 70 h 184"/>
                    <a:gd name="T20" fmla="*/ 97 w 194"/>
                    <a:gd name="T21"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4" h="184">
                      <a:moveTo>
                        <a:pt x="97" y="0"/>
                      </a:moveTo>
                      <a:lnTo>
                        <a:pt x="121" y="70"/>
                      </a:lnTo>
                      <a:lnTo>
                        <a:pt x="194" y="71"/>
                      </a:lnTo>
                      <a:lnTo>
                        <a:pt x="136" y="115"/>
                      </a:lnTo>
                      <a:lnTo>
                        <a:pt x="157" y="184"/>
                      </a:lnTo>
                      <a:lnTo>
                        <a:pt x="97" y="144"/>
                      </a:lnTo>
                      <a:lnTo>
                        <a:pt x="38" y="184"/>
                      </a:lnTo>
                      <a:lnTo>
                        <a:pt x="59" y="115"/>
                      </a:lnTo>
                      <a:lnTo>
                        <a:pt x="0" y="71"/>
                      </a:lnTo>
                      <a:lnTo>
                        <a:pt x="73" y="70"/>
                      </a:lnTo>
                      <a:lnTo>
                        <a:pt x="9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82" name="Freeform 103"/>
                <p:cNvSpPr>
                  <a:spLocks/>
                </p:cNvSpPr>
                <p:nvPr/>
              </p:nvSpPr>
              <p:spPr bwMode="auto">
                <a:xfrm>
                  <a:off x="7083425" y="-8769351"/>
                  <a:ext cx="307975" cy="292100"/>
                </a:xfrm>
                <a:custGeom>
                  <a:avLst/>
                  <a:gdLst>
                    <a:gd name="T0" fmla="*/ 97 w 194"/>
                    <a:gd name="T1" fmla="*/ 0 h 184"/>
                    <a:gd name="T2" fmla="*/ 121 w 194"/>
                    <a:gd name="T3" fmla="*/ 70 h 184"/>
                    <a:gd name="T4" fmla="*/ 194 w 194"/>
                    <a:gd name="T5" fmla="*/ 71 h 184"/>
                    <a:gd name="T6" fmla="*/ 136 w 194"/>
                    <a:gd name="T7" fmla="*/ 115 h 184"/>
                    <a:gd name="T8" fmla="*/ 157 w 194"/>
                    <a:gd name="T9" fmla="*/ 184 h 184"/>
                    <a:gd name="T10" fmla="*/ 97 w 194"/>
                    <a:gd name="T11" fmla="*/ 144 h 184"/>
                    <a:gd name="T12" fmla="*/ 38 w 194"/>
                    <a:gd name="T13" fmla="*/ 184 h 184"/>
                    <a:gd name="T14" fmla="*/ 59 w 194"/>
                    <a:gd name="T15" fmla="*/ 115 h 184"/>
                    <a:gd name="T16" fmla="*/ 0 w 194"/>
                    <a:gd name="T17" fmla="*/ 71 h 184"/>
                    <a:gd name="T18" fmla="*/ 73 w 194"/>
                    <a:gd name="T19" fmla="*/ 70 h 184"/>
                    <a:gd name="T20" fmla="*/ 97 w 194"/>
                    <a:gd name="T21"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4" h="184">
                      <a:moveTo>
                        <a:pt x="97" y="0"/>
                      </a:moveTo>
                      <a:lnTo>
                        <a:pt x="121" y="70"/>
                      </a:lnTo>
                      <a:lnTo>
                        <a:pt x="194" y="71"/>
                      </a:lnTo>
                      <a:lnTo>
                        <a:pt x="136" y="115"/>
                      </a:lnTo>
                      <a:lnTo>
                        <a:pt x="157" y="184"/>
                      </a:lnTo>
                      <a:lnTo>
                        <a:pt x="97" y="144"/>
                      </a:lnTo>
                      <a:lnTo>
                        <a:pt x="38" y="184"/>
                      </a:lnTo>
                      <a:lnTo>
                        <a:pt x="59" y="115"/>
                      </a:lnTo>
                      <a:lnTo>
                        <a:pt x="0" y="71"/>
                      </a:lnTo>
                      <a:lnTo>
                        <a:pt x="73" y="70"/>
                      </a:lnTo>
                      <a:lnTo>
                        <a:pt x="9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83" name="Rectangle 104"/>
                <p:cNvSpPr>
                  <a:spLocks noChangeArrowheads="1"/>
                </p:cNvSpPr>
                <p:nvPr/>
              </p:nvSpPr>
              <p:spPr bwMode="auto">
                <a:xfrm>
                  <a:off x="7207250" y="-8855076"/>
                  <a:ext cx="61913" cy="138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84" name="Rectangle 105"/>
                <p:cNvSpPr>
                  <a:spLocks noChangeArrowheads="1"/>
                </p:cNvSpPr>
                <p:nvPr/>
              </p:nvSpPr>
              <p:spPr bwMode="auto">
                <a:xfrm>
                  <a:off x="7207250" y="-8855076"/>
                  <a:ext cx="61913" cy="138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85" name="Freeform 106"/>
                <p:cNvSpPr>
                  <a:spLocks/>
                </p:cNvSpPr>
                <p:nvPr/>
              </p:nvSpPr>
              <p:spPr bwMode="auto">
                <a:xfrm>
                  <a:off x="7207250" y="-8855076"/>
                  <a:ext cx="61913" cy="138113"/>
                </a:xfrm>
                <a:custGeom>
                  <a:avLst/>
                  <a:gdLst>
                    <a:gd name="T0" fmla="*/ 39 w 39"/>
                    <a:gd name="T1" fmla="*/ 0 h 87"/>
                    <a:gd name="T2" fmla="*/ 0 w 39"/>
                    <a:gd name="T3" fmla="*/ 0 h 87"/>
                    <a:gd name="T4" fmla="*/ 0 w 39"/>
                    <a:gd name="T5" fmla="*/ 87 h 87"/>
                    <a:gd name="T6" fmla="*/ 19 w 39"/>
                    <a:gd name="T7" fmla="*/ 30 h 87"/>
                    <a:gd name="T8" fmla="*/ 39 w 39"/>
                    <a:gd name="T9" fmla="*/ 87 h 87"/>
                    <a:gd name="T10" fmla="*/ 39 w 39"/>
                    <a:gd name="T11" fmla="*/ 0 h 87"/>
                  </a:gdLst>
                  <a:ahLst/>
                  <a:cxnLst>
                    <a:cxn ang="0">
                      <a:pos x="T0" y="T1"/>
                    </a:cxn>
                    <a:cxn ang="0">
                      <a:pos x="T2" y="T3"/>
                    </a:cxn>
                    <a:cxn ang="0">
                      <a:pos x="T4" y="T5"/>
                    </a:cxn>
                    <a:cxn ang="0">
                      <a:pos x="T6" y="T7"/>
                    </a:cxn>
                    <a:cxn ang="0">
                      <a:pos x="T8" y="T9"/>
                    </a:cxn>
                    <a:cxn ang="0">
                      <a:pos x="T10" y="T11"/>
                    </a:cxn>
                  </a:cxnLst>
                  <a:rect l="0" t="0" r="r" b="b"/>
                  <a:pathLst>
                    <a:path w="39" h="87">
                      <a:moveTo>
                        <a:pt x="39" y="0"/>
                      </a:moveTo>
                      <a:lnTo>
                        <a:pt x="0" y="0"/>
                      </a:lnTo>
                      <a:lnTo>
                        <a:pt x="0" y="87"/>
                      </a:lnTo>
                      <a:lnTo>
                        <a:pt x="19" y="30"/>
                      </a:lnTo>
                      <a:lnTo>
                        <a:pt x="39" y="87"/>
                      </a:lnTo>
                      <a:lnTo>
                        <a:pt x="3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86" name="Freeform 107"/>
                <p:cNvSpPr>
                  <a:spLocks/>
                </p:cNvSpPr>
                <p:nvPr/>
              </p:nvSpPr>
              <p:spPr bwMode="auto">
                <a:xfrm>
                  <a:off x="7207250" y="-8855076"/>
                  <a:ext cx="61913" cy="138113"/>
                </a:xfrm>
                <a:custGeom>
                  <a:avLst/>
                  <a:gdLst>
                    <a:gd name="T0" fmla="*/ 39 w 39"/>
                    <a:gd name="T1" fmla="*/ 0 h 87"/>
                    <a:gd name="T2" fmla="*/ 0 w 39"/>
                    <a:gd name="T3" fmla="*/ 0 h 87"/>
                    <a:gd name="T4" fmla="*/ 0 w 39"/>
                    <a:gd name="T5" fmla="*/ 87 h 87"/>
                    <a:gd name="T6" fmla="*/ 19 w 39"/>
                    <a:gd name="T7" fmla="*/ 30 h 87"/>
                    <a:gd name="T8" fmla="*/ 39 w 39"/>
                    <a:gd name="T9" fmla="*/ 87 h 87"/>
                    <a:gd name="T10" fmla="*/ 39 w 39"/>
                    <a:gd name="T11" fmla="*/ 0 h 87"/>
                  </a:gdLst>
                  <a:ahLst/>
                  <a:cxnLst>
                    <a:cxn ang="0">
                      <a:pos x="T0" y="T1"/>
                    </a:cxn>
                    <a:cxn ang="0">
                      <a:pos x="T2" y="T3"/>
                    </a:cxn>
                    <a:cxn ang="0">
                      <a:pos x="T4" y="T5"/>
                    </a:cxn>
                    <a:cxn ang="0">
                      <a:pos x="T6" y="T7"/>
                    </a:cxn>
                    <a:cxn ang="0">
                      <a:pos x="T8" y="T9"/>
                    </a:cxn>
                    <a:cxn ang="0">
                      <a:pos x="T10" y="T11"/>
                    </a:cxn>
                  </a:cxnLst>
                  <a:rect l="0" t="0" r="r" b="b"/>
                  <a:pathLst>
                    <a:path w="39" h="87">
                      <a:moveTo>
                        <a:pt x="39" y="0"/>
                      </a:moveTo>
                      <a:lnTo>
                        <a:pt x="0" y="0"/>
                      </a:lnTo>
                      <a:lnTo>
                        <a:pt x="0" y="87"/>
                      </a:lnTo>
                      <a:lnTo>
                        <a:pt x="19" y="30"/>
                      </a:lnTo>
                      <a:lnTo>
                        <a:pt x="39" y="87"/>
                      </a:lnTo>
                      <a:lnTo>
                        <a:pt x="39"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grpSp>
        </p:grpSp>
        <p:grpSp>
          <p:nvGrpSpPr>
            <p:cNvPr id="68" name="组合 67"/>
            <p:cNvGrpSpPr/>
            <p:nvPr/>
          </p:nvGrpSpPr>
          <p:grpSpPr>
            <a:xfrm>
              <a:off x="4571999" y="3144838"/>
              <a:ext cx="4321176" cy="914314"/>
              <a:chOff x="4571999" y="1389475"/>
              <a:chExt cx="4321176" cy="914314"/>
            </a:xfrm>
          </p:grpSpPr>
          <p:sp>
            <p:nvSpPr>
              <p:cNvPr id="69" name="TextBox 54"/>
              <p:cNvSpPr txBox="1"/>
              <p:nvPr/>
            </p:nvSpPr>
            <p:spPr>
              <a:xfrm>
                <a:off x="4571999" y="1389475"/>
                <a:ext cx="1845205" cy="385767"/>
              </a:xfrm>
              <a:prstGeom prst="rect">
                <a:avLst/>
              </a:prstGeom>
              <a:noFill/>
            </p:spPr>
            <p:txBody>
              <a:bodyPr wrap="square" rtlCol="0">
                <a:spAutoFit/>
              </a:bodyPr>
              <a:lstStyle/>
              <a:p>
                <a:r>
                  <a:rPr lang="zh-CN" altLang="en-US" sz="1280" dirty="0">
                    <a:solidFill>
                      <a:schemeClr val="tx1">
                        <a:lumMod val="75000"/>
                        <a:lumOff val="25000"/>
                      </a:schemeClr>
                    </a:solidFill>
                    <a:latin typeface="BankGothic Md BT" pitchFamily="34" charset="0"/>
                    <a:ea typeface="微软雅黑 Light" panose="020B0502040204020203" pitchFamily="34" charset="-122"/>
                    <a:cs typeface="+mn-ea"/>
                  </a:rPr>
                  <a:t>输入你的标题</a:t>
                </a:r>
              </a:p>
            </p:txBody>
          </p:sp>
          <p:sp>
            <p:nvSpPr>
              <p:cNvPr id="70" name="TextBox 55"/>
              <p:cNvSpPr txBox="1"/>
              <p:nvPr/>
            </p:nvSpPr>
            <p:spPr>
              <a:xfrm>
                <a:off x="4572000" y="1626645"/>
                <a:ext cx="4321175" cy="677144"/>
              </a:xfrm>
              <a:prstGeom prst="rect">
                <a:avLst/>
              </a:prstGeom>
              <a:noFill/>
            </p:spPr>
            <p:txBody>
              <a:bodyPr wrap="square" rtlCol="0">
                <a:spAutoFit/>
              </a:bodyPr>
              <a:lstStyle/>
              <a:p>
                <a:pPr>
                  <a:lnSpc>
                    <a:spcPct val="150000"/>
                  </a:lnSpc>
                </a:pPr>
                <a:r>
                  <a:rPr lang="en-US" altLang="zh-CN" sz="900" dirty="0">
                    <a:solidFill>
                      <a:schemeClr val="tx1">
                        <a:lumMod val="75000"/>
                        <a:lumOff val="25000"/>
                      </a:schemeClr>
                    </a:solidFill>
                    <a:latin typeface="微软雅黑 Light" panose="020B0502040204020203" pitchFamily="34" charset="-122"/>
                    <a:ea typeface="微软雅黑 Light" panose="020B0502040204020203" pitchFamily="34" charset="-122"/>
                    <a:cs typeface="+mn-ea"/>
                  </a:rPr>
                  <a:t>Apologizing does not always mean you are wrong the other person is right.</a:t>
                </a:r>
              </a:p>
            </p:txBody>
          </p:sp>
        </p:grpSp>
      </p:grpSp>
      <p:sp>
        <p:nvSpPr>
          <p:cNvPr id="88" name="矩形 87">
            <a:extLst>
              <a:ext uri="{FF2B5EF4-FFF2-40B4-BE49-F238E27FC236}">
                <a16:creationId xmlns:a16="http://schemas.microsoft.com/office/drawing/2014/main" id="{82ED34D0-F043-4D0E-A2F8-C625DC3AF26C}"/>
              </a:ext>
            </a:extLst>
          </p:cNvPr>
          <p:cNvSpPr/>
          <p:nvPr/>
        </p:nvSpPr>
        <p:spPr>
          <a:xfrm>
            <a:off x="1028804" y="2847907"/>
            <a:ext cx="2843149" cy="1561098"/>
          </a:xfrm>
          <a:prstGeom prst="rect">
            <a:avLst/>
          </a:prstGeom>
          <a:blipFill dpi="0" rotWithShape="1">
            <a:blip r:embed="rId4"/>
            <a:srcRect/>
            <a:stretch>
              <a:fillRect t="1" b="-23237"/>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75000"/>
                  <a:lumOff val="25000"/>
                </a:schemeClr>
              </a:solidFill>
              <a:ea typeface="微软雅黑 Light" panose="020B0502040204020203" pitchFamily="34" charset="-122"/>
              <a:cs typeface="+mn-ea"/>
            </a:endParaRPr>
          </a:p>
        </p:txBody>
      </p:sp>
      <p:grpSp>
        <p:nvGrpSpPr>
          <p:cNvPr id="89" name="组合 88">
            <a:extLst>
              <a:ext uri="{FF2B5EF4-FFF2-40B4-BE49-F238E27FC236}">
                <a16:creationId xmlns:a16="http://schemas.microsoft.com/office/drawing/2014/main" id="{F6DE3365-8DA0-44A7-995E-FD9E4506E2D2}"/>
              </a:ext>
            </a:extLst>
          </p:cNvPr>
          <p:cNvGrpSpPr/>
          <p:nvPr/>
        </p:nvGrpSpPr>
        <p:grpSpPr>
          <a:xfrm>
            <a:off x="4393898" y="3609515"/>
            <a:ext cx="3679354" cy="685698"/>
            <a:chOff x="3987102" y="2352919"/>
            <a:chExt cx="4906074" cy="914314"/>
          </a:xfrm>
        </p:grpSpPr>
        <p:grpSp>
          <p:nvGrpSpPr>
            <p:cNvPr id="90" name="组合 89">
              <a:extLst>
                <a:ext uri="{FF2B5EF4-FFF2-40B4-BE49-F238E27FC236}">
                  <a16:creationId xmlns:a16="http://schemas.microsoft.com/office/drawing/2014/main" id="{09C3AFE7-1B42-4CCF-8C74-8D2030E8C5BD}"/>
                </a:ext>
              </a:extLst>
            </p:cNvPr>
            <p:cNvGrpSpPr/>
            <p:nvPr/>
          </p:nvGrpSpPr>
          <p:grpSpPr>
            <a:xfrm>
              <a:off x="3987102" y="2513579"/>
              <a:ext cx="584898" cy="584898"/>
              <a:chOff x="3987102" y="2279301"/>
              <a:chExt cx="584898" cy="584898"/>
            </a:xfrm>
          </p:grpSpPr>
          <p:sp>
            <p:nvSpPr>
              <p:cNvPr id="94" name="矩形 93">
                <a:extLst>
                  <a:ext uri="{FF2B5EF4-FFF2-40B4-BE49-F238E27FC236}">
                    <a16:creationId xmlns:a16="http://schemas.microsoft.com/office/drawing/2014/main" id="{DABDC8B1-92AA-454C-8DD3-EE953B233592}"/>
                  </a:ext>
                </a:extLst>
              </p:cNvPr>
              <p:cNvSpPr/>
              <p:nvPr/>
            </p:nvSpPr>
            <p:spPr>
              <a:xfrm>
                <a:off x="3987102" y="2279301"/>
                <a:ext cx="584898" cy="5848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dirty="0">
                  <a:solidFill>
                    <a:schemeClr val="tx1">
                      <a:lumMod val="75000"/>
                      <a:lumOff val="25000"/>
                    </a:schemeClr>
                  </a:solidFill>
                  <a:ea typeface="微软雅黑 Light" panose="020B0502040204020203" pitchFamily="34" charset="-122"/>
                  <a:cs typeface="+mn-ea"/>
                </a:endParaRPr>
              </a:p>
            </p:txBody>
          </p:sp>
          <p:grpSp>
            <p:nvGrpSpPr>
              <p:cNvPr id="95" name="组合 94">
                <a:extLst>
                  <a:ext uri="{FF2B5EF4-FFF2-40B4-BE49-F238E27FC236}">
                    <a16:creationId xmlns:a16="http://schemas.microsoft.com/office/drawing/2014/main" id="{CD2ED527-5E3A-429F-990D-843EB2111D62}"/>
                  </a:ext>
                </a:extLst>
              </p:cNvPr>
              <p:cNvGrpSpPr/>
              <p:nvPr/>
            </p:nvGrpSpPr>
            <p:grpSpPr>
              <a:xfrm>
                <a:off x="4095401" y="2433638"/>
                <a:ext cx="368300" cy="276225"/>
                <a:chOff x="6315075" y="-8834438"/>
                <a:chExt cx="368300" cy="276225"/>
              </a:xfrm>
              <a:solidFill>
                <a:schemeClr val="bg1"/>
              </a:solidFill>
            </p:grpSpPr>
            <p:sp>
              <p:nvSpPr>
                <p:cNvPr id="96" name="Oval 85">
                  <a:extLst>
                    <a:ext uri="{FF2B5EF4-FFF2-40B4-BE49-F238E27FC236}">
                      <a16:creationId xmlns:a16="http://schemas.microsoft.com/office/drawing/2014/main" id="{4B232CD5-9BF3-448D-9162-57CE4A311C5B}"/>
                    </a:ext>
                  </a:extLst>
                </p:cNvPr>
                <p:cNvSpPr>
                  <a:spLocks noChangeArrowheads="1"/>
                </p:cNvSpPr>
                <p:nvPr/>
              </p:nvSpPr>
              <p:spPr bwMode="auto">
                <a:xfrm>
                  <a:off x="6469063" y="-8728076"/>
                  <a:ext cx="92075" cy="92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97" name="Freeform 86">
                  <a:extLst>
                    <a:ext uri="{FF2B5EF4-FFF2-40B4-BE49-F238E27FC236}">
                      <a16:creationId xmlns:a16="http://schemas.microsoft.com/office/drawing/2014/main" id="{2373A0F4-E354-4583-BB24-2AB10F682105}"/>
                    </a:ext>
                  </a:extLst>
                </p:cNvPr>
                <p:cNvSpPr>
                  <a:spLocks noEditPoints="1"/>
                </p:cNvSpPr>
                <p:nvPr/>
              </p:nvSpPr>
              <p:spPr bwMode="auto">
                <a:xfrm>
                  <a:off x="6315075" y="-8834438"/>
                  <a:ext cx="368300" cy="276225"/>
                </a:xfrm>
                <a:custGeom>
                  <a:avLst/>
                  <a:gdLst>
                    <a:gd name="T0" fmla="*/ 132 w 144"/>
                    <a:gd name="T1" fmla="*/ 12 h 108"/>
                    <a:gd name="T2" fmla="*/ 60 w 144"/>
                    <a:gd name="T3" fmla="*/ 12 h 108"/>
                    <a:gd name="T4" fmla="*/ 48 w 144"/>
                    <a:gd name="T5" fmla="*/ 0 h 108"/>
                    <a:gd name="T6" fmla="*/ 36 w 144"/>
                    <a:gd name="T7" fmla="*/ 0 h 108"/>
                    <a:gd name="T8" fmla="*/ 24 w 144"/>
                    <a:gd name="T9" fmla="*/ 12 h 108"/>
                    <a:gd name="T10" fmla="*/ 12 w 144"/>
                    <a:gd name="T11" fmla="*/ 12 h 108"/>
                    <a:gd name="T12" fmla="*/ 0 w 144"/>
                    <a:gd name="T13" fmla="*/ 24 h 108"/>
                    <a:gd name="T14" fmla="*/ 12 w 144"/>
                    <a:gd name="T15" fmla="*/ 24 h 108"/>
                    <a:gd name="T16" fmla="*/ 24 w 144"/>
                    <a:gd name="T17" fmla="*/ 36 h 108"/>
                    <a:gd name="T18" fmla="*/ 24 w 144"/>
                    <a:gd name="T19" fmla="*/ 84 h 108"/>
                    <a:gd name="T20" fmla="*/ 12 w 144"/>
                    <a:gd name="T21" fmla="*/ 96 h 108"/>
                    <a:gd name="T22" fmla="*/ 0 w 144"/>
                    <a:gd name="T23" fmla="*/ 96 h 108"/>
                    <a:gd name="T24" fmla="*/ 12 w 144"/>
                    <a:gd name="T25" fmla="*/ 108 h 108"/>
                    <a:gd name="T26" fmla="*/ 132 w 144"/>
                    <a:gd name="T27" fmla="*/ 108 h 108"/>
                    <a:gd name="T28" fmla="*/ 144 w 144"/>
                    <a:gd name="T29" fmla="*/ 96 h 108"/>
                    <a:gd name="T30" fmla="*/ 144 w 144"/>
                    <a:gd name="T31" fmla="*/ 24 h 108"/>
                    <a:gd name="T32" fmla="*/ 132 w 144"/>
                    <a:gd name="T33" fmla="*/ 12 h 108"/>
                    <a:gd name="T34" fmla="*/ 78 w 144"/>
                    <a:gd name="T35" fmla="*/ 90 h 108"/>
                    <a:gd name="T36" fmla="*/ 48 w 144"/>
                    <a:gd name="T37" fmla="*/ 60 h 108"/>
                    <a:gd name="T38" fmla="*/ 78 w 144"/>
                    <a:gd name="T39" fmla="*/ 30 h 108"/>
                    <a:gd name="T40" fmla="*/ 108 w 144"/>
                    <a:gd name="T41" fmla="*/ 60 h 108"/>
                    <a:gd name="T42" fmla="*/ 78 w 144"/>
                    <a:gd name="T43" fmla="*/ 90 h 108"/>
                    <a:gd name="T44" fmla="*/ 123 w 144"/>
                    <a:gd name="T45" fmla="*/ 48 h 108"/>
                    <a:gd name="T46" fmla="*/ 114 w 144"/>
                    <a:gd name="T47" fmla="*/ 39 h 108"/>
                    <a:gd name="T48" fmla="*/ 123 w 144"/>
                    <a:gd name="T49" fmla="*/ 30 h 108"/>
                    <a:gd name="T50" fmla="*/ 132 w 144"/>
                    <a:gd name="T51" fmla="*/ 39 h 108"/>
                    <a:gd name="T52" fmla="*/ 123 w 144"/>
                    <a:gd name="T53"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08">
                      <a:moveTo>
                        <a:pt x="132" y="12"/>
                      </a:moveTo>
                      <a:cubicBezTo>
                        <a:pt x="60" y="12"/>
                        <a:pt x="60" y="12"/>
                        <a:pt x="60" y="12"/>
                      </a:cubicBezTo>
                      <a:cubicBezTo>
                        <a:pt x="60" y="5"/>
                        <a:pt x="55" y="0"/>
                        <a:pt x="48" y="0"/>
                      </a:cubicBezTo>
                      <a:cubicBezTo>
                        <a:pt x="36" y="0"/>
                        <a:pt x="36" y="0"/>
                        <a:pt x="36" y="0"/>
                      </a:cubicBezTo>
                      <a:cubicBezTo>
                        <a:pt x="29" y="0"/>
                        <a:pt x="24" y="5"/>
                        <a:pt x="24" y="12"/>
                      </a:cubicBezTo>
                      <a:cubicBezTo>
                        <a:pt x="12" y="12"/>
                        <a:pt x="12" y="12"/>
                        <a:pt x="12" y="12"/>
                      </a:cubicBezTo>
                      <a:cubicBezTo>
                        <a:pt x="5" y="12"/>
                        <a:pt x="0" y="17"/>
                        <a:pt x="0" y="24"/>
                      </a:cubicBezTo>
                      <a:cubicBezTo>
                        <a:pt x="12" y="24"/>
                        <a:pt x="12" y="24"/>
                        <a:pt x="12" y="24"/>
                      </a:cubicBezTo>
                      <a:cubicBezTo>
                        <a:pt x="19" y="24"/>
                        <a:pt x="24" y="29"/>
                        <a:pt x="24" y="36"/>
                      </a:cubicBezTo>
                      <a:cubicBezTo>
                        <a:pt x="24" y="84"/>
                        <a:pt x="24" y="84"/>
                        <a:pt x="24" y="84"/>
                      </a:cubicBezTo>
                      <a:cubicBezTo>
                        <a:pt x="24" y="91"/>
                        <a:pt x="19" y="96"/>
                        <a:pt x="12" y="96"/>
                      </a:cubicBezTo>
                      <a:cubicBezTo>
                        <a:pt x="0" y="96"/>
                        <a:pt x="0" y="96"/>
                        <a:pt x="0" y="96"/>
                      </a:cubicBezTo>
                      <a:cubicBezTo>
                        <a:pt x="0" y="103"/>
                        <a:pt x="5" y="108"/>
                        <a:pt x="12" y="108"/>
                      </a:cubicBezTo>
                      <a:cubicBezTo>
                        <a:pt x="132" y="108"/>
                        <a:pt x="132" y="108"/>
                        <a:pt x="132" y="108"/>
                      </a:cubicBezTo>
                      <a:cubicBezTo>
                        <a:pt x="139" y="108"/>
                        <a:pt x="144" y="103"/>
                        <a:pt x="144" y="96"/>
                      </a:cubicBezTo>
                      <a:cubicBezTo>
                        <a:pt x="144" y="24"/>
                        <a:pt x="144" y="24"/>
                        <a:pt x="144" y="24"/>
                      </a:cubicBezTo>
                      <a:cubicBezTo>
                        <a:pt x="144" y="17"/>
                        <a:pt x="139" y="12"/>
                        <a:pt x="132" y="12"/>
                      </a:cubicBezTo>
                      <a:moveTo>
                        <a:pt x="78" y="90"/>
                      </a:moveTo>
                      <a:cubicBezTo>
                        <a:pt x="61" y="90"/>
                        <a:pt x="48" y="77"/>
                        <a:pt x="48" y="60"/>
                      </a:cubicBezTo>
                      <a:cubicBezTo>
                        <a:pt x="48" y="43"/>
                        <a:pt x="61" y="30"/>
                        <a:pt x="78" y="30"/>
                      </a:cubicBezTo>
                      <a:cubicBezTo>
                        <a:pt x="95" y="30"/>
                        <a:pt x="108" y="43"/>
                        <a:pt x="108" y="60"/>
                      </a:cubicBezTo>
                      <a:cubicBezTo>
                        <a:pt x="108" y="77"/>
                        <a:pt x="95" y="90"/>
                        <a:pt x="78" y="90"/>
                      </a:cubicBezTo>
                      <a:moveTo>
                        <a:pt x="123" y="48"/>
                      </a:moveTo>
                      <a:cubicBezTo>
                        <a:pt x="118" y="48"/>
                        <a:pt x="114" y="44"/>
                        <a:pt x="114" y="39"/>
                      </a:cubicBezTo>
                      <a:cubicBezTo>
                        <a:pt x="114" y="34"/>
                        <a:pt x="118" y="30"/>
                        <a:pt x="123" y="30"/>
                      </a:cubicBezTo>
                      <a:cubicBezTo>
                        <a:pt x="128" y="30"/>
                        <a:pt x="132" y="34"/>
                        <a:pt x="132" y="39"/>
                      </a:cubicBezTo>
                      <a:cubicBezTo>
                        <a:pt x="132" y="44"/>
                        <a:pt x="128" y="48"/>
                        <a:pt x="123" y="4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98" name="Rectangle 87">
                  <a:extLst>
                    <a:ext uri="{FF2B5EF4-FFF2-40B4-BE49-F238E27FC236}">
                      <a16:creationId xmlns:a16="http://schemas.microsoft.com/office/drawing/2014/main" id="{C7987542-EA56-4FBD-B2D9-34E5B111D6E8}"/>
                    </a:ext>
                  </a:extLst>
                </p:cNvPr>
                <p:cNvSpPr>
                  <a:spLocks noChangeArrowheads="1"/>
                </p:cNvSpPr>
                <p:nvPr/>
              </p:nvSpPr>
              <p:spPr bwMode="auto">
                <a:xfrm>
                  <a:off x="6607175" y="-8758238"/>
                  <a:ext cx="4603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99" name="Rectangle 88">
                  <a:extLst>
                    <a:ext uri="{FF2B5EF4-FFF2-40B4-BE49-F238E27FC236}">
                      <a16:creationId xmlns:a16="http://schemas.microsoft.com/office/drawing/2014/main" id="{E2474B84-EE20-42A2-9DE1-509F65866A93}"/>
                    </a:ext>
                  </a:extLst>
                </p:cNvPr>
                <p:cNvSpPr>
                  <a:spLocks noChangeArrowheads="1"/>
                </p:cNvSpPr>
                <p:nvPr/>
              </p:nvSpPr>
              <p:spPr bwMode="auto">
                <a:xfrm>
                  <a:off x="6607175" y="-8758238"/>
                  <a:ext cx="4603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100" name="Oval 89">
                  <a:extLst>
                    <a:ext uri="{FF2B5EF4-FFF2-40B4-BE49-F238E27FC236}">
                      <a16:creationId xmlns:a16="http://schemas.microsoft.com/office/drawing/2014/main" id="{D0ED4CC2-7E58-4D17-9E1E-7FB499467130}"/>
                    </a:ext>
                  </a:extLst>
                </p:cNvPr>
                <p:cNvSpPr>
                  <a:spLocks noChangeArrowheads="1"/>
                </p:cNvSpPr>
                <p:nvPr/>
              </p:nvSpPr>
              <p:spPr bwMode="auto">
                <a:xfrm>
                  <a:off x="6607175" y="-8758238"/>
                  <a:ext cx="46038" cy="460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101" name="Freeform 90">
                  <a:extLst>
                    <a:ext uri="{FF2B5EF4-FFF2-40B4-BE49-F238E27FC236}">
                      <a16:creationId xmlns:a16="http://schemas.microsoft.com/office/drawing/2014/main" id="{79CDFFDA-0AD6-4008-BFB6-D009B39B6588}"/>
                    </a:ext>
                  </a:extLst>
                </p:cNvPr>
                <p:cNvSpPr>
                  <a:spLocks/>
                </p:cNvSpPr>
                <p:nvPr/>
              </p:nvSpPr>
              <p:spPr bwMode="auto">
                <a:xfrm>
                  <a:off x="6315075" y="-8774113"/>
                  <a:ext cx="0" cy="184150"/>
                </a:xfrm>
                <a:custGeom>
                  <a:avLst/>
                  <a:gdLst>
                    <a:gd name="T0" fmla="*/ 116 h 116"/>
                    <a:gd name="T1" fmla="*/ 116 h 116"/>
                    <a:gd name="T2" fmla="*/ 0 h 116"/>
                    <a:gd name="T3" fmla="*/ 116 h 116"/>
                  </a:gdLst>
                  <a:ahLst/>
                  <a:cxnLst>
                    <a:cxn ang="0">
                      <a:pos x="0" y="T0"/>
                    </a:cxn>
                    <a:cxn ang="0">
                      <a:pos x="0" y="T1"/>
                    </a:cxn>
                    <a:cxn ang="0">
                      <a:pos x="0" y="T2"/>
                    </a:cxn>
                    <a:cxn ang="0">
                      <a:pos x="0" y="T3"/>
                    </a:cxn>
                  </a:cxnLst>
                  <a:rect l="0" t="0" r="r" b="b"/>
                  <a:pathLst>
                    <a:path h="116">
                      <a:moveTo>
                        <a:pt x="0" y="116"/>
                      </a:moveTo>
                      <a:lnTo>
                        <a:pt x="0" y="116"/>
                      </a:lnTo>
                      <a:lnTo>
                        <a:pt x="0" y="0"/>
                      </a:lnTo>
                      <a:lnTo>
                        <a:pt x="0" y="1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102" name="Rectangle 91">
                  <a:extLst>
                    <a:ext uri="{FF2B5EF4-FFF2-40B4-BE49-F238E27FC236}">
                      <a16:creationId xmlns:a16="http://schemas.microsoft.com/office/drawing/2014/main" id="{4729A76B-4747-438A-9638-E07A57E9CED8}"/>
                    </a:ext>
                  </a:extLst>
                </p:cNvPr>
                <p:cNvSpPr>
                  <a:spLocks noChangeArrowheads="1"/>
                </p:cNvSpPr>
                <p:nvPr/>
              </p:nvSpPr>
              <p:spPr bwMode="auto">
                <a:xfrm>
                  <a:off x="6315075" y="-8774113"/>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103" name="Rectangle 92">
                  <a:extLst>
                    <a:ext uri="{FF2B5EF4-FFF2-40B4-BE49-F238E27FC236}">
                      <a16:creationId xmlns:a16="http://schemas.microsoft.com/office/drawing/2014/main" id="{20D56843-FFAA-4DDD-A28E-7BF643938E84}"/>
                    </a:ext>
                  </a:extLst>
                </p:cNvPr>
                <p:cNvSpPr>
                  <a:spLocks noChangeArrowheads="1"/>
                </p:cNvSpPr>
                <p:nvPr/>
              </p:nvSpPr>
              <p:spPr bwMode="auto">
                <a:xfrm>
                  <a:off x="6315075" y="-8774113"/>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104" name="Freeform 93">
                  <a:extLst>
                    <a:ext uri="{FF2B5EF4-FFF2-40B4-BE49-F238E27FC236}">
                      <a16:creationId xmlns:a16="http://schemas.microsoft.com/office/drawing/2014/main" id="{C6183759-2938-432C-9384-D9B179F8EF55}"/>
                    </a:ext>
                  </a:extLst>
                </p:cNvPr>
                <p:cNvSpPr>
                  <a:spLocks/>
                </p:cNvSpPr>
                <p:nvPr/>
              </p:nvSpPr>
              <p:spPr bwMode="auto">
                <a:xfrm>
                  <a:off x="6315075" y="-8774113"/>
                  <a:ext cx="61913" cy="184150"/>
                </a:xfrm>
                <a:custGeom>
                  <a:avLst/>
                  <a:gdLst>
                    <a:gd name="T0" fmla="*/ 12 w 24"/>
                    <a:gd name="T1" fmla="*/ 0 h 72"/>
                    <a:gd name="T2" fmla="*/ 0 w 24"/>
                    <a:gd name="T3" fmla="*/ 0 h 72"/>
                    <a:gd name="T4" fmla="*/ 0 w 24"/>
                    <a:gd name="T5" fmla="*/ 0 h 72"/>
                    <a:gd name="T6" fmla="*/ 0 w 24"/>
                    <a:gd name="T7" fmla="*/ 72 h 72"/>
                    <a:gd name="T8" fmla="*/ 12 w 24"/>
                    <a:gd name="T9" fmla="*/ 72 h 72"/>
                    <a:gd name="T10" fmla="*/ 24 w 24"/>
                    <a:gd name="T11" fmla="*/ 60 h 72"/>
                    <a:gd name="T12" fmla="*/ 24 w 24"/>
                    <a:gd name="T13" fmla="*/ 12 h 72"/>
                    <a:gd name="T14" fmla="*/ 12 w 2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2">
                      <a:moveTo>
                        <a:pt x="12" y="0"/>
                      </a:moveTo>
                      <a:cubicBezTo>
                        <a:pt x="0" y="0"/>
                        <a:pt x="0" y="0"/>
                        <a:pt x="0" y="0"/>
                      </a:cubicBezTo>
                      <a:cubicBezTo>
                        <a:pt x="0" y="0"/>
                        <a:pt x="0" y="0"/>
                        <a:pt x="0" y="0"/>
                      </a:cubicBezTo>
                      <a:cubicBezTo>
                        <a:pt x="0" y="72"/>
                        <a:pt x="0" y="72"/>
                        <a:pt x="0" y="72"/>
                      </a:cubicBezTo>
                      <a:cubicBezTo>
                        <a:pt x="12" y="72"/>
                        <a:pt x="12" y="72"/>
                        <a:pt x="12" y="72"/>
                      </a:cubicBezTo>
                      <a:cubicBezTo>
                        <a:pt x="19" y="72"/>
                        <a:pt x="24" y="67"/>
                        <a:pt x="24" y="60"/>
                      </a:cubicBezTo>
                      <a:cubicBezTo>
                        <a:pt x="24" y="12"/>
                        <a:pt x="24" y="12"/>
                        <a:pt x="24" y="12"/>
                      </a:cubicBezTo>
                      <a:cubicBezTo>
                        <a:pt x="24" y="5"/>
                        <a:pt x="19"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grpSp>
        </p:grpSp>
        <p:grpSp>
          <p:nvGrpSpPr>
            <p:cNvPr id="91" name="组合 90">
              <a:extLst>
                <a:ext uri="{FF2B5EF4-FFF2-40B4-BE49-F238E27FC236}">
                  <a16:creationId xmlns:a16="http://schemas.microsoft.com/office/drawing/2014/main" id="{80F395AE-37E7-4A1A-8AF9-69BEC8CCEF90}"/>
                </a:ext>
              </a:extLst>
            </p:cNvPr>
            <p:cNvGrpSpPr/>
            <p:nvPr/>
          </p:nvGrpSpPr>
          <p:grpSpPr>
            <a:xfrm>
              <a:off x="4572000" y="2352919"/>
              <a:ext cx="4321176" cy="914314"/>
              <a:chOff x="4571999" y="1389475"/>
              <a:chExt cx="4321176" cy="914314"/>
            </a:xfrm>
          </p:grpSpPr>
          <p:sp>
            <p:nvSpPr>
              <p:cNvPr id="92" name="TextBox 51">
                <a:extLst>
                  <a:ext uri="{FF2B5EF4-FFF2-40B4-BE49-F238E27FC236}">
                    <a16:creationId xmlns:a16="http://schemas.microsoft.com/office/drawing/2014/main" id="{452A78D8-A1C3-46A8-B035-D76E7778DFE4}"/>
                  </a:ext>
                </a:extLst>
              </p:cNvPr>
              <p:cNvSpPr txBox="1"/>
              <p:nvPr/>
            </p:nvSpPr>
            <p:spPr>
              <a:xfrm>
                <a:off x="4571999" y="1389475"/>
                <a:ext cx="1845205" cy="385767"/>
              </a:xfrm>
              <a:prstGeom prst="rect">
                <a:avLst/>
              </a:prstGeom>
              <a:noFill/>
            </p:spPr>
            <p:txBody>
              <a:bodyPr wrap="square" rtlCol="0">
                <a:spAutoFit/>
              </a:bodyPr>
              <a:lstStyle/>
              <a:p>
                <a:r>
                  <a:rPr lang="zh-CN" altLang="en-US" sz="1280" dirty="0">
                    <a:solidFill>
                      <a:schemeClr val="tx1">
                        <a:lumMod val="75000"/>
                        <a:lumOff val="25000"/>
                      </a:schemeClr>
                    </a:solidFill>
                    <a:latin typeface="BankGothic Md BT" pitchFamily="34" charset="0"/>
                    <a:ea typeface="微软雅黑 Light" panose="020B0502040204020203" pitchFamily="34" charset="-122"/>
                    <a:cs typeface="+mn-ea"/>
                  </a:rPr>
                  <a:t>输入你的标题</a:t>
                </a:r>
              </a:p>
            </p:txBody>
          </p:sp>
          <p:sp>
            <p:nvSpPr>
              <p:cNvPr id="93" name="TextBox 52">
                <a:extLst>
                  <a:ext uri="{FF2B5EF4-FFF2-40B4-BE49-F238E27FC236}">
                    <a16:creationId xmlns:a16="http://schemas.microsoft.com/office/drawing/2014/main" id="{017FBF46-48D2-48C8-AB86-FE81D9763C0E}"/>
                  </a:ext>
                </a:extLst>
              </p:cNvPr>
              <p:cNvSpPr txBox="1"/>
              <p:nvPr/>
            </p:nvSpPr>
            <p:spPr>
              <a:xfrm>
                <a:off x="4572000" y="1626645"/>
                <a:ext cx="4321175" cy="677144"/>
              </a:xfrm>
              <a:prstGeom prst="rect">
                <a:avLst/>
              </a:prstGeom>
              <a:noFill/>
            </p:spPr>
            <p:txBody>
              <a:bodyPr wrap="square" rtlCol="0">
                <a:spAutoFit/>
              </a:bodyPr>
              <a:lstStyle/>
              <a:p>
                <a:pPr>
                  <a:lnSpc>
                    <a:spcPct val="150000"/>
                  </a:lnSpc>
                </a:pPr>
                <a:r>
                  <a:rPr lang="en-US" altLang="zh-CN" sz="900" dirty="0">
                    <a:solidFill>
                      <a:schemeClr val="tx1">
                        <a:lumMod val="75000"/>
                        <a:lumOff val="25000"/>
                      </a:schemeClr>
                    </a:solidFill>
                    <a:latin typeface="微软雅黑 Light" panose="020B0502040204020203" pitchFamily="34" charset="-122"/>
                    <a:ea typeface="微软雅黑 Light" panose="020B0502040204020203" pitchFamily="34" charset="-122"/>
                    <a:cs typeface="+mn-ea"/>
                  </a:rPr>
                  <a:t>Apologizing does not always mean you are wrong the other person is right.</a:t>
                </a:r>
              </a:p>
            </p:txBody>
          </p:sp>
        </p:grpSp>
      </p:grpSp>
    </p:spTree>
    <p:extLst>
      <p:ext uri="{BB962C8B-B14F-4D97-AF65-F5344CB8AC3E}">
        <p14:creationId xmlns:p14="http://schemas.microsoft.com/office/powerpoint/2010/main" val="37577287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p:cTn id="11" dur="500" fill="hold"/>
                                        <p:tgtEl>
                                          <p:spTgt spid="40"/>
                                        </p:tgtEl>
                                        <p:attrNameLst>
                                          <p:attrName>ppt_w</p:attrName>
                                        </p:attrNameLst>
                                      </p:cBhvr>
                                      <p:tavLst>
                                        <p:tav tm="0">
                                          <p:val>
                                            <p:fltVal val="0"/>
                                          </p:val>
                                        </p:tav>
                                        <p:tav tm="100000">
                                          <p:val>
                                            <p:strVal val="#ppt_w"/>
                                          </p:val>
                                        </p:tav>
                                      </p:tavLst>
                                    </p:anim>
                                    <p:anim calcmode="lin" valueType="num">
                                      <p:cBhvr>
                                        <p:cTn id="12" dur="500" fill="hold"/>
                                        <p:tgtEl>
                                          <p:spTgt spid="40"/>
                                        </p:tgtEl>
                                        <p:attrNameLst>
                                          <p:attrName>ppt_h</p:attrName>
                                        </p:attrNameLst>
                                      </p:cBhvr>
                                      <p:tavLst>
                                        <p:tav tm="0">
                                          <p:val>
                                            <p:fltVal val="0"/>
                                          </p:val>
                                        </p:tav>
                                        <p:tav tm="100000">
                                          <p:val>
                                            <p:strVal val="#ppt_h"/>
                                          </p:val>
                                        </p:tav>
                                      </p:tavLst>
                                    </p:anim>
                                    <p:animEffect transition="in" filter="fade">
                                      <p:cBhvr>
                                        <p:cTn id="13" dur="500"/>
                                        <p:tgtEl>
                                          <p:spTgt spid="40"/>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1000"/>
                                        <p:tgtEl>
                                          <p:spTgt spid="43"/>
                                        </p:tgtEl>
                                      </p:cBhvr>
                                    </p:animEffect>
                                    <p:anim calcmode="lin" valueType="num">
                                      <p:cBhvr>
                                        <p:cTn id="18" dur="1000" fill="hold"/>
                                        <p:tgtEl>
                                          <p:spTgt spid="43"/>
                                        </p:tgtEl>
                                        <p:attrNameLst>
                                          <p:attrName>ppt_x</p:attrName>
                                        </p:attrNameLst>
                                      </p:cBhvr>
                                      <p:tavLst>
                                        <p:tav tm="0">
                                          <p:val>
                                            <p:strVal val="#ppt_x"/>
                                          </p:val>
                                        </p:tav>
                                        <p:tav tm="100000">
                                          <p:val>
                                            <p:strVal val="#ppt_x"/>
                                          </p:val>
                                        </p:tav>
                                      </p:tavLst>
                                    </p:anim>
                                    <p:anim calcmode="lin" valueType="num">
                                      <p:cBhvr>
                                        <p:cTn id="19" dur="1000" fill="hold"/>
                                        <p:tgtEl>
                                          <p:spTgt spid="4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50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1000"/>
                                        <p:tgtEl>
                                          <p:spTgt spid="50"/>
                                        </p:tgtEl>
                                      </p:cBhvr>
                                    </p:animEffect>
                                    <p:anim calcmode="lin" valueType="num">
                                      <p:cBhvr>
                                        <p:cTn id="23" dur="1000" fill="hold"/>
                                        <p:tgtEl>
                                          <p:spTgt spid="50"/>
                                        </p:tgtEl>
                                        <p:attrNameLst>
                                          <p:attrName>ppt_x</p:attrName>
                                        </p:attrNameLst>
                                      </p:cBhvr>
                                      <p:tavLst>
                                        <p:tav tm="0">
                                          <p:val>
                                            <p:strVal val="#ppt_x"/>
                                          </p:val>
                                        </p:tav>
                                        <p:tav tm="100000">
                                          <p:val>
                                            <p:strVal val="#ppt_x"/>
                                          </p:val>
                                        </p:tav>
                                      </p:tavLst>
                                    </p:anim>
                                    <p:anim calcmode="lin" valueType="num">
                                      <p:cBhvr>
                                        <p:cTn id="24" dur="1000" fill="hold"/>
                                        <p:tgtEl>
                                          <p:spTgt spid="50"/>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88"/>
                                        </p:tgtEl>
                                        <p:attrNameLst>
                                          <p:attrName>style.visibility</p:attrName>
                                        </p:attrNameLst>
                                      </p:cBhvr>
                                      <p:to>
                                        <p:strVal val="visible"/>
                                      </p:to>
                                    </p:set>
                                    <p:animEffect transition="in" filter="fade">
                                      <p:cBhvr>
                                        <p:cTn id="28" dur="500"/>
                                        <p:tgtEl>
                                          <p:spTgt spid="88"/>
                                        </p:tgtEl>
                                      </p:cBhvr>
                                    </p:animEffect>
                                  </p:childTnLst>
                                </p:cTn>
                              </p:par>
                            </p:childTnLst>
                          </p:cTn>
                        </p:par>
                        <p:par>
                          <p:cTn id="29" fill="hold">
                            <p:stCondLst>
                              <p:cond delay="3000"/>
                            </p:stCondLst>
                            <p:childTnLst>
                              <p:par>
                                <p:cTn id="30" presetID="42" presetClass="entr" presetSubtype="0" fill="hold" nodeType="afterEffect">
                                  <p:stCondLst>
                                    <p:cond delay="0"/>
                                  </p:stCondLst>
                                  <p:childTnLst>
                                    <p:set>
                                      <p:cBhvr>
                                        <p:cTn id="31" dur="1" fill="hold">
                                          <p:stCondLst>
                                            <p:cond delay="0"/>
                                          </p:stCondLst>
                                        </p:cTn>
                                        <p:tgtEl>
                                          <p:spTgt spid="66"/>
                                        </p:tgtEl>
                                        <p:attrNameLst>
                                          <p:attrName>style.visibility</p:attrName>
                                        </p:attrNameLst>
                                      </p:cBhvr>
                                      <p:to>
                                        <p:strVal val="visible"/>
                                      </p:to>
                                    </p:set>
                                    <p:animEffect transition="in" filter="fade">
                                      <p:cBhvr>
                                        <p:cTn id="32" dur="1000"/>
                                        <p:tgtEl>
                                          <p:spTgt spid="66"/>
                                        </p:tgtEl>
                                      </p:cBhvr>
                                    </p:animEffect>
                                    <p:anim calcmode="lin" valueType="num">
                                      <p:cBhvr>
                                        <p:cTn id="33" dur="1000" fill="hold"/>
                                        <p:tgtEl>
                                          <p:spTgt spid="66"/>
                                        </p:tgtEl>
                                        <p:attrNameLst>
                                          <p:attrName>ppt_x</p:attrName>
                                        </p:attrNameLst>
                                      </p:cBhvr>
                                      <p:tavLst>
                                        <p:tav tm="0">
                                          <p:val>
                                            <p:strVal val="#ppt_x"/>
                                          </p:val>
                                        </p:tav>
                                        <p:tav tm="100000">
                                          <p:val>
                                            <p:strVal val="#ppt_x"/>
                                          </p:val>
                                        </p:tav>
                                      </p:tavLst>
                                    </p:anim>
                                    <p:anim calcmode="lin" valueType="num">
                                      <p:cBhvr>
                                        <p:cTn id="34" dur="1000" fill="hold"/>
                                        <p:tgtEl>
                                          <p:spTgt spid="66"/>
                                        </p:tgtEl>
                                        <p:attrNameLst>
                                          <p:attrName>ppt_y</p:attrName>
                                        </p:attrNameLst>
                                      </p:cBhvr>
                                      <p:tavLst>
                                        <p:tav tm="0">
                                          <p:val>
                                            <p:strVal val="#ppt_y+.1"/>
                                          </p:val>
                                        </p:tav>
                                        <p:tav tm="100000">
                                          <p:val>
                                            <p:strVal val="#ppt_y"/>
                                          </p:val>
                                        </p:tav>
                                      </p:tavLst>
                                    </p:anim>
                                  </p:childTnLst>
                                </p:cTn>
                              </p:par>
                            </p:childTnLst>
                          </p:cTn>
                        </p:par>
                        <p:par>
                          <p:cTn id="35" fill="hold">
                            <p:stCondLst>
                              <p:cond delay="4000"/>
                            </p:stCondLst>
                            <p:childTnLst>
                              <p:par>
                                <p:cTn id="36" presetID="42" presetClass="entr" presetSubtype="0" fill="hold" nodeType="afterEffect">
                                  <p:stCondLst>
                                    <p:cond delay="0"/>
                                  </p:stCondLst>
                                  <p:childTnLst>
                                    <p:set>
                                      <p:cBhvr>
                                        <p:cTn id="37" dur="1" fill="hold">
                                          <p:stCondLst>
                                            <p:cond delay="0"/>
                                          </p:stCondLst>
                                        </p:cTn>
                                        <p:tgtEl>
                                          <p:spTgt spid="89"/>
                                        </p:tgtEl>
                                        <p:attrNameLst>
                                          <p:attrName>style.visibility</p:attrName>
                                        </p:attrNameLst>
                                      </p:cBhvr>
                                      <p:to>
                                        <p:strVal val="visible"/>
                                      </p:to>
                                    </p:set>
                                    <p:animEffect transition="in" filter="fade">
                                      <p:cBhvr>
                                        <p:cTn id="38" dur="1000"/>
                                        <p:tgtEl>
                                          <p:spTgt spid="89"/>
                                        </p:tgtEl>
                                      </p:cBhvr>
                                    </p:animEffect>
                                    <p:anim calcmode="lin" valueType="num">
                                      <p:cBhvr>
                                        <p:cTn id="39" dur="1000" fill="hold"/>
                                        <p:tgtEl>
                                          <p:spTgt spid="89"/>
                                        </p:tgtEl>
                                        <p:attrNameLst>
                                          <p:attrName>ppt_x</p:attrName>
                                        </p:attrNameLst>
                                      </p:cBhvr>
                                      <p:tavLst>
                                        <p:tav tm="0">
                                          <p:val>
                                            <p:strVal val="#ppt_x"/>
                                          </p:val>
                                        </p:tav>
                                        <p:tav tm="100000">
                                          <p:val>
                                            <p:strVal val="#ppt_x"/>
                                          </p:val>
                                        </p:tav>
                                      </p:tavLst>
                                    </p:anim>
                                    <p:anim calcmode="lin" valueType="num">
                                      <p:cBhvr>
                                        <p:cTn id="40" dur="1000" fill="hold"/>
                                        <p:tgtEl>
                                          <p:spTgt spid="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2" grpId="0" animBg="1"/>
      <p:bldP spid="8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4"/>
          <p:cNvGrpSpPr/>
          <p:nvPr/>
        </p:nvGrpSpPr>
        <p:grpSpPr>
          <a:xfrm>
            <a:off x="4391981" y="1491437"/>
            <a:ext cx="805869" cy="769928"/>
            <a:chOff x="4590873" y="1988840"/>
            <a:chExt cx="1019533" cy="973763"/>
          </a:xfrm>
        </p:grpSpPr>
        <p:sp>
          <p:nvSpPr>
            <p:cNvPr id="6" name="圆角矩形 1"/>
            <p:cNvSpPr/>
            <p:nvPr/>
          </p:nvSpPr>
          <p:spPr>
            <a:xfrm>
              <a:off x="4644008" y="1988840"/>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7" name="矩形 6"/>
            <p:cNvSpPr/>
            <p:nvPr/>
          </p:nvSpPr>
          <p:spPr>
            <a:xfrm>
              <a:off x="5049264" y="2407296"/>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8" name="椭圆 7"/>
            <p:cNvSpPr/>
            <p:nvPr/>
          </p:nvSpPr>
          <p:spPr>
            <a:xfrm>
              <a:off x="4691074" y="2038333"/>
              <a:ext cx="346448" cy="346448"/>
            </a:xfrm>
            <a:prstGeom prst="ellipse">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9" name="TextBox 55"/>
            <p:cNvSpPr txBox="1"/>
            <p:nvPr/>
          </p:nvSpPr>
          <p:spPr>
            <a:xfrm>
              <a:off x="4590873" y="2035624"/>
              <a:ext cx="583050" cy="350333"/>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Impact" panose="020B0806030902050204" pitchFamily="34" charset="0"/>
                </a:rPr>
                <a:t>01</a:t>
              </a:r>
              <a:endParaRPr lang="zh-CN" altLang="en-US" sz="1200" dirty="0">
                <a:solidFill>
                  <a:schemeClr val="tx1">
                    <a:lumMod val="75000"/>
                    <a:lumOff val="25000"/>
                  </a:schemeClr>
                </a:solidFill>
                <a:latin typeface="Impact" panose="020B0806030902050204" pitchFamily="34" charset="0"/>
              </a:endParaRPr>
            </a:p>
          </p:txBody>
        </p:sp>
      </p:grpSp>
      <p:grpSp>
        <p:nvGrpSpPr>
          <p:cNvPr id="5" name="组合 9"/>
          <p:cNvGrpSpPr/>
          <p:nvPr/>
        </p:nvGrpSpPr>
        <p:grpSpPr>
          <a:xfrm>
            <a:off x="3599892" y="2575747"/>
            <a:ext cx="781534" cy="769928"/>
            <a:chOff x="4799855" y="3433269"/>
            <a:chExt cx="1042045" cy="1026254"/>
          </a:xfrm>
        </p:grpSpPr>
        <p:sp>
          <p:nvSpPr>
            <p:cNvPr id="11" name="圆角矩形 1"/>
            <p:cNvSpPr/>
            <p:nvPr/>
          </p:nvSpPr>
          <p:spPr>
            <a:xfrm>
              <a:off x="4823407" y="3433269"/>
              <a:ext cx="910676" cy="913405"/>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2" name="矩形 6"/>
            <p:cNvSpPr/>
            <p:nvPr/>
          </p:nvSpPr>
          <p:spPr>
            <a:xfrm>
              <a:off x="5250509" y="3874282"/>
              <a:ext cx="591391" cy="585241"/>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3" name="椭圆 12"/>
            <p:cNvSpPr/>
            <p:nvPr/>
          </p:nvSpPr>
          <p:spPr>
            <a:xfrm>
              <a:off x="4873010" y="3485430"/>
              <a:ext cx="365124" cy="365124"/>
            </a:xfrm>
            <a:prstGeom prst="ellipse">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4" name="TextBox 59"/>
            <p:cNvSpPr txBox="1"/>
            <p:nvPr/>
          </p:nvSpPr>
          <p:spPr>
            <a:xfrm>
              <a:off x="4799855" y="3510137"/>
              <a:ext cx="502909" cy="369218"/>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Impact" panose="020B0806030902050204" pitchFamily="34" charset="0"/>
                </a:rPr>
                <a:t>02</a:t>
              </a:r>
              <a:endParaRPr lang="zh-CN" altLang="en-US" sz="1200" dirty="0">
                <a:solidFill>
                  <a:schemeClr val="tx1">
                    <a:lumMod val="75000"/>
                    <a:lumOff val="25000"/>
                  </a:schemeClr>
                </a:solidFill>
                <a:latin typeface="Impact" panose="020B0806030902050204" pitchFamily="34" charset="0"/>
              </a:endParaRPr>
            </a:p>
          </p:txBody>
        </p:sp>
      </p:grpSp>
      <p:grpSp>
        <p:nvGrpSpPr>
          <p:cNvPr id="10" name="组合 14"/>
          <p:cNvGrpSpPr/>
          <p:nvPr/>
        </p:nvGrpSpPr>
        <p:grpSpPr>
          <a:xfrm>
            <a:off x="4433980" y="2575746"/>
            <a:ext cx="858103" cy="769928"/>
            <a:chOff x="4644008" y="3137107"/>
            <a:chExt cx="1085616" cy="973763"/>
          </a:xfrm>
        </p:grpSpPr>
        <p:sp>
          <p:nvSpPr>
            <p:cNvPr id="16" name="圆角矩形 1"/>
            <p:cNvSpPr/>
            <p:nvPr/>
          </p:nvSpPr>
          <p:spPr>
            <a:xfrm flipH="1" flipV="1">
              <a:off x="4746310" y="3244184"/>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7" name="矩形 6"/>
            <p:cNvSpPr/>
            <p:nvPr/>
          </p:nvSpPr>
          <p:spPr>
            <a:xfrm flipH="1" flipV="1">
              <a:off x="4644008" y="3137107"/>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8" name="椭圆 17"/>
            <p:cNvSpPr/>
            <p:nvPr/>
          </p:nvSpPr>
          <p:spPr>
            <a:xfrm>
              <a:off x="5225745" y="3721454"/>
              <a:ext cx="346448" cy="346448"/>
            </a:xfrm>
            <a:prstGeom prst="ellipse">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9" name="TextBox 63"/>
            <p:cNvSpPr txBox="1"/>
            <p:nvPr/>
          </p:nvSpPr>
          <p:spPr>
            <a:xfrm>
              <a:off x="5134647" y="3725024"/>
              <a:ext cx="594977" cy="350333"/>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Impact" panose="020B0806030902050204" pitchFamily="34" charset="0"/>
                </a:rPr>
                <a:t>03</a:t>
              </a:r>
              <a:endParaRPr lang="zh-CN" altLang="en-US" sz="1200" dirty="0">
                <a:solidFill>
                  <a:schemeClr val="tx1">
                    <a:lumMod val="75000"/>
                    <a:lumOff val="25000"/>
                  </a:schemeClr>
                </a:solidFill>
                <a:latin typeface="Impact" panose="020B0806030902050204" pitchFamily="34" charset="0"/>
              </a:endParaRPr>
            </a:p>
          </p:txBody>
        </p:sp>
      </p:grpSp>
      <p:grpSp>
        <p:nvGrpSpPr>
          <p:cNvPr id="15" name="组合 19"/>
          <p:cNvGrpSpPr/>
          <p:nvPr/>
        </p:nvGrpSpPr>
        <p:grpSpPr>
          <a:xfrm>
            <a:off x="3617556" y="3660056"/>
            <a:ext cx="800995" cy="769928"/>
            <a:chOff x="4644008" y="3137107"/>
            <a:chExt cx="1013367" cy="973763"/>
          </a:xfrm>
        </p:grpSpPr>
        <p:sp>
          <p:nvSpPr>
            <p:cNvPr id="21" name="圆角矩形 1"/>
            <p:cNvSpPr/>
            <p:nvPr/>
          </p:nvSpPr>
          <p:spPr>
            <a:xfrm flipH="1" flipV="1">
              <a:off x="4746310" y="3244184"/>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2" name="矩形 6"/>
            <p:cNvSpPr/>
            <p:nvPr/>
          </p:nvSpPr>
          <p:spPr>
            <a:xfrm flipH="1" flipV="1">
              <a:off x="4644008" y="3137107"/>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3" name="椭圆 22"/>
            <p:cNvSpPr/>
            <p:nvPr/>
          </p:nvSpPr>
          <p:spPr>
            <a:xfrm>
              <a:off x="5225745" y="3721454"/>
              <a:ext cx="346448" cy="346448"/>
            </a:xfrm>
            <a:prstGeom prst="ellipse">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4" name="TextBox 68"/>
            <p:cNvSpPr txBox="1"/>
            <p:nvPr/>
          </p:nvSpPr>
          <p:spPr>
            <a:xfrm>
              <a:off x="5122711" y="3733679"/>
              <a:ext cx="534664" cy="350333"/>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Impact" panose="020B0806030902050204" pitchFamily="34" charset="0"/>
                </a:rPr>
                <a:t>04</a:t>
              </a:r>
              <a:endParaRPr lang="zh-CN" altLang="en-US" sz="1200" dirty="0">
                <a:solidFill>
                  <a:schemeClr val="tx1">
                    <a:lumMod val="75000"/>
                    <a:lumOff val="25000"/>
                  </a:schemeClr>
                </a:solidFill>
                <a:latin typeface="Impact" panose="020B0806030902050204" pitchFamily="34" charset="0"/>
              </a:endParaRPr>
            </a:p>
          </p:txBody>
        </p:sp>
      </p:grpSp>
      <p:grpSp>
        <p:nvGrpSpPr>
          <p:cNvPr id="20" name="组合 24"/>
          <p:cNvGrpSpPr/>
          <p:nvPr/>
        </p:nvGrpSpPr>
        <p:grpSpPr>
          <a:xfrm>
            <a:off x="498712" y="2598169"/>
            <a:ext cx="3052136" cy="846974"/>
            <a:chOff x="997338" y="3464644"/>
            <a:chExt cx="3278191" cy="909425"/>
          </a:xfrm>
        </p:grpSpPr>
        <p:sp>
          <p:nvSpPr>
            <p:cNvPr id="26" name="椭圆 25"/>
            <p:cNvSpPr/>
            <p:nvPr/>
          </p:nvSpPr>
          <p:spPr>
            <a:xfrm>
              <a:off x="997338" y="3464644"/>
              <a:ext cx="346448" cy="346448"/>
            </a:xfrm>
            <a:prstGeom prst="ellipse">
              <a:avLst/>
            </a:prstGeom>
            <a:solidFill>
              <a:schemeClr val="accent2"/>
            </a:soli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燕尾形 26"/>
            <p:cNvSpPr/>
            <p:nvPr/>
          </p:nvSpPr>
          <p:spPr>
            <a:xfrm>
              <a:off x="1112710" y="3582932"/>
              <a:ext cx="115704" cy="150835"/>
            </a:xfrm>
            <a:prstGeom prst="chevron">
              <a:avLst>
                <a:gd name="adj" fmla="val 673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TextBox 71"/>
            <p:cNvSpPr txBox="1"/>
            <p:nvPr/>
          </p:nvSpPr>
          <p:spPr>
            <a:xfrm>
              <a:off x="1449513" y="3484457"/>
              <a:ext cx="2208676" cy="297423"/>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29" name="TextBox 72"/>
            <p:cNvSpPr txBox="1"/>
            <p:nvPr/>
          </p:nvSpPr>
          <p:spPr>
            <a:xfrm>
              <a:off x="1449512" y="3855094"/>
              <a:ext cx="2826017" cy="518975"/>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grpSp>
        <p:nvGrpSpPr>
          <p:cNvPr id="25" name="组合 29"/>
          <p:cNvGrpSpPr/>
          <p:nvPr/>
        </p:nvGrpSpPr>
        <p:grpSpPr>
          <a:xfrm>
            <a:off x="1040340" y="1314736"/>
            <a:ext cx="3052136" cy="852222"/>
            <a:chOff x="997338" y="3464644"/>
            <a:chExt cx="3231537" cy="902036"/>
          </a:xfrm>
        </p:grpSpPr>
        <p:sp>
          <p:nvSpPr>
            <p:cNvPr id="31" name="椭圆 30"/>
            <p:cNvSpPr/>
            <p:nvPr/>
          </p:nvSpPr>
          <p:spPr>
            <a:xfrm>
              <a:off x="997338" y="3464644"/>
              <a:ext cx="346448" cy="346448"/>
            </a:xfrm>
            <a:prstGeom prst="ellipse">
              <a:avLst/>
            </a:prstGeom>
            <a:solidFill>
              <a:schemeClr val="accent1"/>
            </a:soli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燕尾形 31"/>
            <p:cNvSpPr/>
            <p:nvPr/>
          </p:nvSpPr>
          <p:spPr>
            <a:xfrm>
              <a:off x="1112710" y="3582932"/>
              <a:ext cx="115704" cy="150835"/>
            </a:xfrm>
            <a:prstGeom prst="chevron">
              <a:avLst>
                <a:gd name="adj" fmla="val 673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TextBox 76"/>
            <p:cNvSpPr txBox="1"/>
            <p:nvPr/>
          </p:nvSpPr>
          <p:spPr>
            <a:xfrm>
              <a:off x="1449513" y="3484456"/>
              <a:ext cx="2208676" cy="293190"/>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34" name="TextBox 77"/>
            <p:cNvSpPr txBox="1"/>
            <p:nvPr/>
          </p:nvSpPr>
          <p:spPr>
            <a:xfrm>
              <a:off x="1449512" y="3855091"/>
              <a:ext cx="2779363" cy="511589"/>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grpSp>
        <p:nvGrpSpPr>
          <p:cNvPr id="30" name="组合 34"/>
          <p:cNvGrpSpPr/>
          <p:nvPr/>
        </p:nvGrpSpPr>
        <p:grpSpPr>
          <a:xfrm>
            <a:off x="4815913" y="3670859"/>
            <a:ext cx="3141384" cy="861045"/>
            <a:chOff x="997338" y="3464644"/>
            <a:chExt cx="3248357" cy="890091"/>
          </a:xfrm>
        </p:grpSpPr>
        <p:sp>
          <p:nvSpPr>
            <p:cNvPr id="36" name="椭圆 35"/>
            <p:cNvSpPr/>
            <p:nvPr/>
          </p:nvSpPr>
          <p:spPr>
            <a:xfrm>
              <a:off x="997338" y="3464644"/>
              <a:ext cx="346448" cy="346448"/>
            </a:xfrm>
            <a:prstGeom prst="ellipse">
              <a:avLst/>
            </a:prstGeom>
            <a:solidFill>
              <a:schemeClr val="accent4"/>
            </a:soli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燕尾形 36"/>
            <p:cNvSpPr/>
            <p:nvPr/>
          </p:nvSpPr>
          <p:spPr>
            <a:xfrm>
              <a:off x="1112710" y="3582932"/>
              <a:ext cx="115704" cy="150835"/>
            </a:xfrm>
            <a:prstGeom prst="chevron">
              <a:avLst>
                <a:gd name="adj" fmla="val 673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84"/>
            <p:cNvSpPr txBox="1"/>
            <p:nvPr/>
          </p:nvSpPr>
          <p:spPr>
            <a:xfrm>
              <a:off x="1449513" y="3484455"/>
              <a:ext cx="2208676" cy="286343"/>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39" name="TextBox 95"/>
            <p:cNvSpPr txBox="1"/>
            <p:nvPr/>
          </p:nvSpPr>
          <p:spPr>
            <a:xfrm>
              <a:off x="1449512" y="3855094"/>
              <a:ext cx="2796183" cy="499641"/>
            </a:xfrm>
            <a:prstGeom prst="rect">
              <a:avLst/>
            </a:prstGeom>
            <a:noFill/>
          </p:spPr>
          <p:txBody>
            <a:bodyPr wrap="square" rtlCol="0">
              <a:spAutoFit/>
            </a:bodyPr>
            <a:lstStyle/>
            <a:p>
              <a:pP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grpSp>
        <p:nvGrpSpPr>
          <p:cNvPr id="35" name="组合 39"/>
          <p:cNvGrpSpPr/>
          <p:nvPr/>
        </p:nvGrpSpPr>
        <p:grpSpPr>
          <a:xfrm>
            <a:off x="5462715" y="2297314"/>
            <a:ext cx="3160213" cy="869240"/>
            <a:chOff x="997338" y="3464644"/>
            <a:chExt cx="3198432" cy="879481"/>
          </a:xfrm>
        </p:grpSpPr>
        <p:sp>
          <p:nvSpPr>
            <p:cNvPr id="41" name="椭圆 40"/>
            <p:cNvSpPr/>
            <p:nvPr/>
          </p:nvSpPr>
          <p:spPr>
            <a:xfrm>
              <a:off x="997338" y="3464644"/>
              <a:ext cx="346448" cy="346448"/>
            </a:xfrm>
            <a:prstGeom prst="ellipse">
              <a:avLst/>
            </a:prstGeom>
            <a:solidFill>
              <a:schemeClr val="accent3"/>
            </a:soli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燕尾形 41"/>
            <p:cNvSpPr/>
            <p:nvPr/>
          </p:nvSpPr>
          <p:spPr>
            <a:xfrm>
              <a:off x="1112710" y="3582932"/>
              <a:ext cx="115704" cy="150835"/>
            </a:xfrm>
            <a:prstGeom prst="chevron">
              <a:avLst>
                <a:gd name="adj" fmla="val 673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TextBox 99"/>
            <p:cNvSpPr txBox="1"/>
            <p:nvPr/>
          </p:nvSpPr>
          <p:spPr>
            <a:xfrm>
              <a:off x="1449513" y="3484456"/>
              <a:ext cx="2208676" cy="280262"/>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44" name="TextBox 100"/>
            <p:cNvSpPr txBox="1"/>
            <p:nvPr/>
          </p:nvSpPr>
          <p:spPr>
            <a:xfrm>
              <a:off x="1449512" y="3855094"/>
              <a:ext cx="2746258" cy="489031"/>
            </a:xfrm>
            <a:prstGeom prst="rect">
              <a:avLst/>
            </a:prstGeom>
            <a:noFill/>
          </p:spPr>
          <p:txBody>
            <a:bodyPr wrap="square" rtlCol="0">
              <a:spAutoFit/>
            </a:bodyPr>
            <a:lstStyle/>
            <a:p>
              <a:pP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spTree>
    <p:extLst>
      <p:ext uri="{BB962C8B-B14F-4D97-AF65-F5344CB8AC3E}">
        <p14:creationId xmlns:p14="http://schemas.microsoft.com/office/powerpoint/2010/main" val="1641192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0"/>
                                        <p:tgtEl>
                                          <p:spTgt spid="3"/>
                                        </p:tgtEl>
                                        <p:attrNameLst>
                                          <p:attrName>ppt_y</p:attrName>
                                        </p:attrNameLst>
                                      </p:cBhvr>
                                      <p:tavLst>
                                        <p:tav tm="0">
                                          <p:val>
                                            <p:strVal val="#ppt_y+#ppt_h*1.125000"/>
                                          </p:val>
                                        </p:tav>
                                        <p:tav tm="100000">
                                          <p:val>
                                            <p:strVal val="#ppt_y"/>
                                          </p:val>
                                        </p:tav>
                                      </p:tavLst>
                                    </p:anim>
                                    <p:animEffect transition="in" filter="wipe(up)">
                                      <p:cBhvr>
                                        <p:cTn id="8" dur="250"/>
                                        <p:tgtEl>
                                          <p:spTgt spid="3"/>
                                        </p:tgtEl>
                                      </p:cBhvr>
                                    </p:animEffect>
                                  </p:childTnLst>
                                </p:cTn>
                              </p:par>
                            </p:childTnLst>
                          </p:cTn>
                        </p:par>
                        <p:par>
                          <p:cTn id="9" fill="hold">
                            <p:stCondLst>
                              <p:cond delay="250"/>
                            </p:stCondLst>
                            <p:childTnLst>
                              <p:par>
                                <p:cTn id="10" presetID="1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250"/>
                                        <p:tgtEl>
                                          <p:spTgt spid="5"/>
                                        </p:tgtEl>
                                        <p:attrNameLst>
                                          <p:attrName>ppt_y</p:attrName>
                                        </p:attrNameLst>
                                      </p:cBhvr>
                                      <p:tavLst>
                                        <p:tav tm="0">
                                          <p:val>
                                            <p:strVal val="#ppt_y+#ppt_h*1.125000"/>
                                          </p:val>
                                        </p:tav>
                                        <p:tav tm="100000">
                                          <p:val>
                                            <p:strVal val="#ppt_y"/>
                                          </p:val>
                                        </p:tav>
                                      </p:tavLst>
                                    </p:anim>
                                    <p:animEffect transition="in" filter="wipe(up)">
                                      <p:cBhvr>
                                        <p:cTn id="13" dur="250"/>
                                        <p:tgtEl>
                                          <p:spTgt spid="5"/>
                                        </p:tgtEl>
                                      </p:cBhvr>
                                    </p:animEffect>
                                  </p:childTnLst>
                                </p:cTn>
                              </p:par>
                            </p:childTnLst>
                          </p:cTn>
                        </p:par>
                        <p:par>
                          <p:cTn id="14" fill="hold">
                            <p:stCondLst>
                              <p:cond delay="500"/>
                            </p:stCondLst>
                            <p:childTnLst>
                              <p:par>
                                <p:cTn id="15" presetID="12" presetClass="entr" presetSubtype="4"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250"/>
                                        <p:tgtEl>
                                          <p:spTgt spid="10"/>
                                        </p:tgtEl>
                                        <p:attrNameLst>
                                          <p:attrName>ppt_y</p:attrName>
                                        </p:attrNameLst>
                                      </p:cBhvr>
                                      <p:tavLst>
                                        <p:tav tm="0">
                                          <p:val>
                                            <p:strVal val="#ppt_y+#ppt_h*1.125000"/>
                                          </p:val>
                                        </p:tav>
                                        <p:tav tm="100000">
                                          <p:val>
                                            <p:strVal val="#ppt_y"/>
                                          </p:val>
                                        </p:tav>
                                      </p:tavLst>
                                    </p:anim>
                                    <p:animEffect transition="in" filter="wipe(up)">
                                      <p:cBhvr>
                                        <p:cTn id="18" dur="250"/>
                                        <p:tgtEl>
                                          <p:spTgt spid="10"/>
                                        </p:tgtEl>
                                      </p:cBhvr>
                                    </p:animEffect>
                                  </p:childTnLst>
                                </p:cTn>
                              </p:par>
                            </p:childTnLst>
                          </p:cTn>
                        </p:par>
                        <p:par>
                          <p:cTn id="19" fill="hold">
                            <p:stCondLst>
                              <p:cond delay="750"/>
                            </p:stCondLst>
                            <p:childTnLst>
                              <p:par>
                                <p:cTn id="20" presetID="12" presetClass="entr" presetSubtype="4"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250"/>
                                        <p:tgtEl>
                                          <p:spTgt spid="15"/>
                                        </p:tgtEl>
                                        <p:attrNameLst>
                                          <p:attrName>ppt_y</p:attrName>
                                        </p:attrNameLst>
                                      </p:cBhvr>
                                      <p:tavLst>
                                        <p:tav tm="0">
                                          <p:val>
                                            <p:strVal val="#ppt_y+#ppt_h*1.125000"/>
                                          </p:val>
                                        </p:tav>
                                        <p:tav tm="100000">
                                          <p:val>
                                            <p:strVal val="#ppt_y"/>
                                          </p:val>
                                        </p:tav>
                                      </p:tavLst>
                                    </p:anim>
                                    <p:animEffect transition="in" filter="wipe(up)">
                                      <p:cBhvr>
                                        <p:cTn id="23" dur="250"/>
                                        <p:tgtEl>
                                          <p:spTgt spid="15"/>
                                        </p:tgtEl>
                                      </p:cBhvr>
                                    </p:animEffect>
                                  </p:childTnLst>
                                </p:cTn>
                              </p:par>
                            </p:childTnLst>
                          </p:cTn>
                        </p:par>
                        <p:par>
                          <p:cTn id="24" fill="hold">
                            <p:stCondLst>
                              <p:cond delay="1000"/>
                            </p:stCondLst>
                            <p:childTnLst>
                              <p:par>
                                <p:cTn id="25" presetID="22" presetClass="entr" presetSubtype="1"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up)">
                                      <p:cBhvr>
                                        <p:cTn id="27" dur="500"/>
                                        <p:tgtEl>
                                          <p:spTgt spid="25"/>
                                        </p:tgtEl>
                                      </p:cBhvr>
                                    </p:animEffect>
                                  </p:childTnLst>
                                </p:cTn>
                              </p:par>
                            </p:childTnLst>
                          </p:cTn>
                        </p:par>
                        <p:par>
                          <p:cTn id="28" fill="hold">
                            <p:stCondLst>
                              <p:cond delay="1500"/>
                            </p:stCondLst>
                            <p:childTnLst>
                              <p:par>
                                <p:cTn id="29" presetID="22" presetClass="entr" presetSubtype="1"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up)">
                                      <p:cBhvr>
                                        <p:cTn id="31" dur="500"/>
                                        <p:tgtEl>
                                          <p:spTgt spid="20"/>
                                        </p:tgtEl>
                                      </p:cBhvr>
                                    </p:animEffect>
                                  </p:childTnLst>
                                </p:cTn>
                              </p:par>
                            </p:childTnLst>
                          </p:cTn>
                        </p:par>
                        <p:par>
                          <p:cTn id="32" fill="hold">
                            <p:stCondLst>
                              <p:cond delay="2000"/>
                            </p:stCondLst>
                            <p:childTnLst>
                              <p:par>
                                <p:cTn id="33" presetID="22" presetClass="entr" presetSubtype="1"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up)">
                                      <p:cBhvr>
                                        <p:cTn id="35" dur="500"/>
                                        <p:tgtEl>
                                          <p:spTgt spid="35"/>
                                        </p:tgtEl>
                                      </p:cBhvr>
                                    </p:animEffect>
                                  </p:childTnLst>
                                </p:cTn>
                              </p:par>
                            </p:childTnLst>
                          </p:cTn>
                        </p:par>
                        <p:par>
                          <p:cTn id="36" fill="hold">
                            <p:stCondLst>
                              <p:cond delay="2500"/>
                            </p:stCondLst>
                            <p:childTnLst>
                              <p:par>
                                <p:cTn id="37" presetID="22" presetClass="entr" presetSubtype="1"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up)">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EC60D180-3635-489F-A2FD-DDFAC25580F3}"/>
              </a:ext>
            </a:extLst>
          </p:cNvPr>
          <p:cNvPicPr>
            <a:picLocks noChangeAspect="1"/>
          </p:cNvPicPr>
          <p:nvPr/>
        </p:nvPicPr>
        <p:blipFill>
          <a:blip r:embed="rId3"/>
          <a:stretch>
            <a:fillRect/>
          </a:stretch>
        </p:blipFill>
        <p:spPr>
          <a:xfrm>
            <a:off x="0" y="0"/>
            <a:ext cx="9144000" cy="5145088"/>
          </a:xfrm>
          <a:prstGeom prst="rect">
            <a:avLst/>
          </a:prstGeom>
        </p:spPr>
      </p:pic>
      <p:sp>
        <p:nvSpPr>
          <p:cNvPr id="16" name="矩形 15">
            <a:extLst>
              <a:ext uri="{FF2B5EF4-FFF2-40B4-BE49-F238E27FC236}">
                <a16:creationId xmlns:a16="http://schemas.microsoft.com/office/drawing/2014/main" id="{F748EAA4-4833-44BD-8366-2E459D2F904A}"/>
              </a:ext>
            </a:extLst>
          </p:cNvPr>
          <p:cNvSpPr/>
          <p:nvPr/>
        </p:nvSpPr>
        <p:spPr>
          <a:xfrm>
            <a:off x="0" y="0"/>
            <a:ext cx="9144000" cy="5110329"/>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133" tIns="45066" rIns="90133" bIns="45066" numCol="1" spcCol="0" rtlCol="0" fromWordArt="0" anchor="ctr" anchorCtr="0" forceAA="0" compatLnSpc="1">
            <a:prstTxWarp prst="textNoShape">
              <a:avLst/>
            </a:prstTxWarp>
            <a:noAutofit/>
          </a:bodyPr>
          <a:lstStyle/>
          <a:p>
            <a:pPr algn="ctr"/>
            <a:endParaRPr lang="zh-CN" altLang="en-US" sz="1774"/>
          </a:p>
        </p:txBody>
      </p:sp>
      <p:sp>
        <p:nvSpPr>
          <p:cNvPr id="2" name="椭圆 1">
            <a:extLst>
              <a:ext uri="{FF2B5EF4-FFF2-40B4-BE49-F238E27FC236}">
                <a16:creationId xmlns:a16="http://schemas.microsoft.com/office/drawing/2014/main" id="{192D0C09-DAE0-4FEC-9426-DD77C1284508}"/>
              </a:ext>
            </a:extLst>
          </p:cNvPr>
          <p:cNvSpPr/>
          <p:nvPr/>
        </p:nvSpPr>
        <p:spPr>
          <a:xfrm>
            <a:off x="2571368" y="1729454"/>
            <a:ext cx="1012748" cy="10127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dirty="0">
              <a:solidFill>
                <a:schemeClr val="bg1"/>
              </a:solidFill>
            </a:endParaRPr>
          </a:p>
        </p:txBody>
      </p:sp>
      <p:sp>
        <p:nvSpPr>
          <p:cNvPr id="10" name="文本框 6">
            <a:extLst>
              <a:ext uri="{FF2B5EF4-FFF2-40B4-BE49-F238E27FC236}">
                <a16:creationId xmlns:a16="http://schemas.microsoft.com/office/drawing/2014/main" id="{EDDC2EBB-C3E2-4393-A4F5-ED84B8242479}"/>
              </a:ext>
            </a:extLst>
          </p:cNvPr>
          <p:cNvSpPr txBox="1"/>
          <p:nvPr/>
        </p:nvSpPr>
        <p:spPr>
          <a:xfrm>
            <a:off x="2450529" y="1868963"/>
            <a:ext cx="1321754" cy="738664"/>
          </a:xfrm>
          <a:prstGeom prst="rect">
            <a:avLst/>
          </a:prstGeom>
          <a:noFill/>
        </p:spPr>
        <p:txBody>
          <a:bodyPr wrap="square" lIns="0" tIns="0" rIns="0" bIns="0" rtlCol="0">
            <a:spAutoFit/>
          </a:bodyPr>
          <a:lstStyle/>
          <a:p>
            <a:pPr algn="ctr"/>
            <a:r>
              <a:rPr lang="en-US" altLang="zh-CN" sz="4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endParaRPr lang="zh-CN" altLang="en-US" sz="4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矩形 10">
            <a:extLst>
              <a:ext uri="{FF2B5EF4-FFF2-40B4-BE49-F238E27FC236}">
                <a16:creationId xmlns:a16="http://schemas.microsoft.com/office/drawing/2014/main" id="{465E330F-2683-4B0B-A317-DED38FFF5B97}"/>
              </a:ext>
            </a:extLst>
          </p:cNvPr>
          <p:cNvSpPr/>
          <p:nvPr/>
        </p:nvSpPr>
        <p:spPr>
          <a:xfrm>
            <a:off x="3858885" y="1886495"/>
            <a:ext cx="3122783" cy="430887"/>
          </a:xfrm>
          <a:prstGeom prst="rect">
            <a:avLst/>
          </a:prstGeom>
        </p:spPr>
        <p:txBody>
          <a:bodyPr wrap="square" lIns="0" tIns="0" rIns="0" bIns="0">
            <a:spAutoFit/>
          </a:bodyPr>
          <a:lstStyle/>
          <a:p>
            <a:pPr lvl="0"/>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8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a:extLst>
              <a:ext uri="{FF2B5EF4-FFF2-40B4-BE49-F238E27FC236}">
                <a16:creationId xmlns:a16="http://schemas.microsoft.com/office/drawing/2014/main" id="{E9B4F7FD-9E1F-4252-B370-C0F70EF6D2B4}"/>
              </a:ext>
            </a:extLst>
          </p:cNvPr>
          <p:cNvSpPr txBox="1"/>
          <p:nvPr/>
        </p:nvSpPr>
        <p:spPr>
          <a:xfrm>
            <a:off x="3678252" y="2389938"/>
            <a:ext cx="1759361" cy="219531"/>
          </a:xfrm>
          <a:prstGeom prst="rect">
            <a:avLst/>
          </a:prstGeom>
          <a:noFill/>
        </p:spPr>
        <p:txBody>
          <a:bodyPr wrap="square" lIns="65008" tIns="32504" rIns="65008" bIns="32504" rtlCol="0">
            <a:spAutoFit/>
          </a:bodyPr>
          <a:lstStyle/>
          <a:p>
            <a:pPr marL="121880" lvl="1" indent="-121880">
              <a:buFont typeface="Arial" panose="020B0604020202020204" pitchFamily="34" charset="0"/>
              <a:buChar char="•"/>
            </a:pPr>
            <a:r>
              <a:rPr lang="zh-CN" altLang="en-US" sz="1000" dirty="0">
                <a:solidFill>
                  <a:schemeClr val="bg1"/>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13" name="TextBox 24">
            <a:extLst>
              <a:ext uri="{FF2B5EF4-FFF2-40B4-BE49-F238E27FC236}">
                <a16:creationId xmlns:a16="http://schemas.microsoft.com/office/drawing/2014/main" id="{E4DC3824-8A05-4F6E-AB5D-78876557D647}"/>
              </a:ext>
            </a:extLst>
          </p:cNvPr>
          <p:cNvSpPr txBox="1"/>
          <p:nvPr/>
        </p:nvSpPr>
        <p:spPr>
          <a:xfrm>
            <a:off x="5085406" y="2389938"/>
            <a:ext cx="1759361" cy="219531"/>
          </a:xfrm>
          <a:prstGeom prst="rect">
            <a:avLst/>
          </a:prstGeom>
          <a:noFill/>
        </p:spPr>
        <p:txBody>
          <a:bodyPr wrap="square" lIns="65008" tIns="32504" rIns="65008" bIns="32504" rtlCol="0">
            <a:spAutoFit/>
          </a:bodyPr>
          <a:lstStyle/>
          <a:p>
            <a:pPr marL="121880" lvl="1" indent="-121880">
              <a:buFont typeface="Arial" panose="020B0604020202020204" pitchFamily="34" charset="0"/>
              <a:buChar char="•"/>
            </a:pPr>
            <a:r>
              <a:rPr lang="zh-CN" altLang="en-US" sz="1000" dirty="0">
                <a:solidFill>
                  <a:schemeClr val="bg1"/>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81299748"/>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strVal val="4*#ppt_w"/>
                                          </p:val>
                                        </p:tav>
                                        <p:tav tm="100000">
                                          <p:val>
                                            <p:strVal val="#ppt_w"/>
                                          </p:val>
                                        </p:tav>
                                      </p:tavLst>
                                    </p:anim>
                                    <p:anim calcmode="lin" valueType="num">
                                      <p:cBhvr>
                                        <p:cTn id="15" dur="500" fill="hold"/>
                                        <p:tgtEl>
                                          <p:spTgt spid="11"/>
                                        </p:tgtEl>
                                        <p:attrNameLst>
                                          <p:attrName>ppt_h</p:attrName>
                                        </p:attrNameLst>
                                      </p:cBhvr>
                                      <p:tavLst>
                                        <p:tav tm="0">
                                          <p:val>
                                            <p:strVal val="4*#ppt_h"/>
                                          </p:val>
                                        </p:tav>
                                        <p:tav tm="100000">
                                          <p:val>
                                            <p:strVal val="#ppt_h"/>
                                          </p:val>
                                        </p:tav>
                                      </p:tavLst>
                                    </p:anim>
                                  </p:childTnLst>
                                </p:cTn>
                              </p:par>
                            </p:childTnLst>
                          </p:cTn>
                        </p:par>
                        <p:par>
                          <p:cTn id="16" fill="hold">
                            <p:stCondLst>
                              <p:cond delay="500"/>
                            </p:stCondLst>
                            <p:childTnLst>
                              <p:par>
                                <p:cTn id="17" presetID="1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right)">
                                      <p:cBhvr>
                                        <p:cTn id="20" dur="500"/>
                                        <p:tgtEl>
                                          <p:spTgt spid="12"/>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p:tgtEl>
                                          <p:spTgt spid="13"/>
                                        </p:tgtEl>
                                        <p:attrNameLst>
                                          <p:attrName>ppt_x</p:attrName>
                                        </p:attrNameLst>
                                      </p:cBhvr>
                                      <p:tavLst>
                                        <p:tav tm="0">
                                          <p:val>
                                            <p:strVal val="#ppt_x-#ppt_w*1.125000"/>
                                          </p:val>
                                        </p:tav>
                                        <p:tav tm="100000">
                                          <p:val>
                                            <p:strVal val="#ppt_x"/>
                                          </p:val>
                                        </p:tav>
                                      </p:tavLst>
                                    </p:anim>
                                    <p:animEffect transition="in" filter="wipe(right)">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2583180" y="2462020"/>
            <a:ext cx="2192655" cy="403985"/>
            <a:chOff x="2583179" y="2461260"/>
            <a:chExt cx="2192655" cy="403860"/>
          </a:xfrm>
        </p:grpSpPr>
        <p:grpSp>
          <p:nvGrpSpPr>
            <p:cNvPr id="3" name="组合 18"/>
            <p:cNvGrpSpPr/>
            <p:nvPr/>
          </p:nvGrpSpPr>
          <p:grpSpPr>
            <a:xfrm rot="10800000">
              <a:off x="2583179" y="2461260"/>
              <a:ext cx="2192655" cy="403860"/>
              <a:chOff x="3489959" y="2152650"/>
              <a:chExt cx="2192655" cy="403860"/>
            </a:xfrm>
            <a:solidFill>
              <a:schemeClr val="accent2"/>
            </a:solidFill>
          </p:grpSpPr>
          <p:sp>
            <p:nvSpPr>
              <p:cNvPr id="20" name="右箭头 19"/>
              <p:cNvSpPr/>
              <p:nvPr/>
            </p:nvSpPr>
            <p:spPr>
              <a:xfrm>
                <a:off x="3489959" y="2152650"/>
                <a:ext cx="1247775" cy="403860"/>
              </a:xfrm>
              <a:prstGeom prst="rightArrow">
                <a:avLst>
                  <a:gd name="adj1" fmla="val 100000"/>
                  <a:gd name="adj2" fmla="val 38158"/>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右箭头 20"/>
              <p:cNvSpPr/>
              <p:nvPr/>
            </p:nvSpPr>
            <p:spPr>
              <a:xfrm>
                <a:off x="3886200" y="2152650"/>
                <a:ext cx="1634490" cy="403860"/>
              </a:xfrm>
              <a:prstGeom prst="rightArrow">
                <a:avLst>
                  <a:gd name="adj1" fmla="val 100000"/>
                  <a:gd name="adj2" fmla="val 3815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燕尾形 21"/>
              <p:cNvSpPr/>
              <p:nvPr/>
            </p:nvSpPr>
            <p:spPr>
              <a:xfrm>
                <a:off x="5459729" y="2152650"/>
                <a:ext cx="222885" cy="403860"/>
              </a:xfrm>
              <a:prstGeom prst="chevron">
                <a:avLst>
                  <a:gd name="adj" fmla="val 6575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grpSp>
          <p:nvGrpSpPr>
            <p:cNvPr id="4" name="组合 34"/>
            <p:cNvGrpSpPr/>
            <p:nvPr/>
          </p:nvGrpSpPr>
          <p:grpSpPr>
            <a:xfrm>
              <a:off x="4444204" y="2558744"/>
              <a:ext cx="310886" cy="212100"/>
              <a:chOff x="2214563" y="4873624"/>
              <a:chExt cx="849313" cy="579437"/>
            </a:xfrm>
            <a:solidFill>
              <a:schemeClr val="bg1"/>
            </a:solidFill>
          </p:grpSpPr>
          <p:sp>
            <p:nvSpPr>
              <p:cNvPr id="36" name="Freeform 130"/>
              <p:cNvSpPr>
                <a:spLocks noEditPoints="1"/>
              </p:cNvSpPr>
              <p:nvPr/>
            </p:nvSpPr>
            <p:spPr bwMode="auto">
              <a:xfrm>
                <a:off x="2357438" y="4873624"/>
                <a:ext cx="706438" cy="579437"/>
              </a:xfrm>
              <a:custGeom>
                <a:avLst/>
                <a:gdLst>
                  <a:gd name="T0" fmla="*/ 188 w 188"/>
                  <a:gd name="T1" fmla="*/ 7 h 154"/>
                  <a:gd name="T2" fmla="*/ 181 w 188"/>
                  <a:gd name="T3" fmla="*/ 14 h 154"/>
                  <a:gd name="T4" fmla="*/ 157 w 188"/>
                  <a:gd name="T5" fmla="*/ 14 h 154"/>
                  <a:gd name="T6" fmla="*/ 94 w 188"/>
                  <a:gd name="T7" fmla="*/ 107 h 154"/>
                  <a:gd name="T8" fmla="*/ 89 w 188"/>
                  <a:gd name="T9" fmla="*/ 110 h 154"/>
                  <a:gd name="T10" fmla="*/ 7 w 188"/>
                  <a:gd name="T11" fmla="*/ 110 h 154"/>
                  <a:gd name="T12" fmla="*/ 0 w 188"/>
                  <a:gd name="T13" fmla="*/ 103 h 154"/>
                  <a:gd name="T14" fmla="*/ 7 w 188"/>
                  <a:gd name="T15" fmla="*/ 96 h 154"/>
                  <a:gd name="T16" fmla="*/ 85 w 188"/>
                  <a:gd name="T17" fmla="*/ 96 h 154"/>
                  <a:gd name="T18" fmla="*/ 148 w 188"/>
                  <a:gd name="T19" fmla="*/ 3 h 154"/>
                  <a:gd name="T20" fmla="*/ 154 w 188"/>
                  <a:gd name="T21" fmla="*/ 0 h 154"/>
                  <a:gd name="T22" fmla="*/ 181 w 188"/>
                  <a:gd name="T23" fmla="*/ 0 h 154"/>
                  <a:gd name="T24" fmla="*/ 188 w 188"/>
                  <a:gd name="T25" fmla="*/ 7 h 154"/>
                  <a:gd name="T26" fmla="*/ 42 w 188"/>
                  <a:gd name="T27" fmla="*/ 137 h 154"/>
                  <a:gd name="T28" fmla="*/ 26 w 188"/>
                  <a:gd name="T29" fmla="*/ 154 h 154"/>
                  <a:gd name="T30" fmla="*/ 9 w 188"/>
                  <a:gd name="T31" fmla="*/ 137 h 154"/>
                  <a:gd name="T32" fmla="*/ 26 w 188"/>
                  <a:gd name="T33" fmla="*/ 120 h 154"/>
                  <a:gd name="T34" fmla="*/ 42 w 188"/>
                  <a:gd name="T35" fmla="*/ 137 h 154"/>
                  <a:gd name="T36" fmla="*/ 93 w 188"/>
                  <a:gd name="T37" fmla="*/ 137 h 154"/>
                  <a:gd name="T38" fmla="*/ 77 w 188"/>
                  <a:gd name="T39" fmla="*/ 154 h 154"/>
                  <a:gd name="T40" fmla="*/ 60 w 188"/>
                  <a:gd name="T41" fmla="*/ 137 h 154"/>
                  <a:gd name="T42" fmla="*/ 77 w 188"/>
                  <a:gd name="T43" fmla="*/ 120 h 154"/>
                  <a:gd name="T44" fmla="*/ 93 w 188"/>
                  <a:gd name="T45" fmla="*/ 13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8" h="154">
                    <a:moveTo>
                      <a:pt x="188" y="7"/>
                    </a:moveTo>
                    <a:cubicBezTo>
                      <a:pt x="188" y="11"/>
                      <a:pt x="185" y="14"/>
                      <a:pt x="181" y="14"/>
                    </a:cubicBezTo>
                    <a:cubicBezTo>
                      <a:pt x="157" y="14"/>
                      <a:pt x="157" y="14"/>
                      <a:pt x="157" y="14"/>
                    </a:cubicBezTo>
                    <a:cubicBezTo>
                      <a:pt x="94" y="107"/>
                      <a:pt x="94" y="107"/>
                      <a:pt x="94" y="107"/>
                    </a:cubicBezTo>
                    <a:cubicBezTo>
                      <a:pt x="93" y="109"/>
                      <a:pt x="91" y="110"/>
                      <a:pt x="89" y="110"/>
                    </a:cubicBezTo>
                    <a:cubicBezTo>
                      <a:pt x="7" y="110"/>
                      <a:pt x="7" y="110"/>
                      <a:pt x="7" y="110"/>
                    </a:cubicBezTo>
                    <a:cubicBezTo>
                      <a:pt x="3" y="110"/>
                      <a:pt x="0" y="107"/>
                      <a:pt x="0" y="103"/>
                    </a:cubicBezTo>
                    <a:cubicBezTo>
                      <a:pt x="0" y="99"/>
                      <a:pt x="3" y="96"/>
                      <a:pt x="7" y="96"/>
                    </a:cubicBezTo>
                    <a:cubicBezTo>
                      <a:pt x="85" y="96"/>
                      <a:pt x="85" y="96"/>
                      <a:pt x="85" y="96"/>
                    </a:cubicBezTo>
                    <a:cubicBezTo>
                      <a:pt x="148" y="3"/>
                      <a:pt x="148" y="3"/>
                      <a:pt x="148" y="3"/>
                    </a:cubicBezTo>
                    <a:cubicBezTo>
                      <a:pt x="149" y="1"/>
                      <a:pt x="151" y="0"/>
                      <a:pt x="154" y="0"/>
                    </a:cubicBezTo>
                    <a:cubicBezTo>
                      <a:pt x="154" y="0"/>
                      <a:pt x="181" y="0"/>
                      <a:pt x="181" y="0"/>
                    </a:cubicBezTo>
                    <a:cubicBezTo>
                      <a:pt x="185" y="0"/>
                      <a:pt x="188" y="3"/>
                      <a:pt x="188" y="7"/>
                    </a:cubicBezTo>
                    <a:close/>
                    <a:moveTo>
                      <a:pt x="42" y="137"/>
                    </a:moveTo>
                    <a:cubicBezTo>
                      <a:pt x="42" y="146"/>
                      <a:pt x="35" y="154"/>
                      <a:pt x="26" y="154"/>
                    </a:cubicBezTo>
                    <a:cubicBezTo>
                      <a:pt x="17" y="154"/>
                      <a:pt x="9" y="146"/>
                      <a:pt x="9" y="137"/>
                    </a:cubicBezTo>
                    <a:cubicBezTo>
                      <a:pt x="9" y="128"/>
                      <a:pt x="17" y="120"/>
                      <a:pt x="26" y="120"/>
                    </a:cubicBezTo>
                    <a:cubicBezTo>
                      <a:pt x="35" y="120"/>
                      <a:pt x="42" y="128"/>
                      <a:pt x="42" y="137"/>
                    </a:cubicBezTo>
                    <a:close/>
                    <a:moveTo>
                      <a:pt x="93" y="137"/>
                    </a:moveTo>
                    <a:cubicBezTo>
                      <a:pt x="93" y="146"/>
                      <a:pt x="86" y="154"/>
                      <a:pt x="77" y="154"/>
                    </a:cubicBezTo>
                    <a:cubicBezTo>
                      <a:pt x="67" y="154"/>
                      <a:pt x="60" y="146"/>
                      <a:pt x="60" y="137"/>
                    </a:cubicBezTo>
                    <a:cubicBezTo>
                      <a:pt x="60" y="128"/>
                      <a:pt x="67" y="120"/>
                      <a:pt x="77" y="120"/>
                    </a:cubicBezTo>
                    <a:cubicBezTo>
                      <a:pt x="86" y="120"/>
                      <a:pt x="93" y="128"/>
                      <a:pt x="93"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 name="Freeform 131"/>
              <p:cNvSpPr>
                <a:spLocks noEditPoints="1"/>
              </p:cNvSpPr>
              <p:nvPr/>
            </p:nvSpPr>
            <p:spPr bwMode="auto">
              <a:xfrm>
                <a:off x="2214563" y="4964112"/>
                <a:ext cx="571500" cy="225425"/>
              </a:xfrm>
              <a:custGeom>
                <a:avLst/>
                <a:gdLst>
                  <a:gd name="T0" fmla="*/ 116 w 152"/>
                  <a:gd name="T1" fmla="*/ 47 h 60"/>
                  <a:gd name="T2" fmla="*/ 37 w 152"/>
                  <a:gd name="T3" fmla="*/ 47 h 60"/>
                  <a:gd name="T4" fmla="*/ 30 w 152"/>
                  <a:gd name="T5" fmla="*/ 54 h 60"/>
                  <a:gd name="T6" fmla="*/ 37 w 152"/>
                  <a:gd name="T7" fmla="*/ 60 h 60"/>
                  <a:gd name="T8" fmla="*/ 116 w 152"/>
                  <a:gd name="T9" fmla="*/ 60 h 60"/>
                  <a:gd name="T10" fmla="*/ 123 w 152"/>
                  <a:gd name="T11" fmla="*/ 54 h 60"/>
                  <a:gd name="T12" fmla="*/ 116 w 152"/>
                  <a:gd name="T13" fmla="*/ 47 h 60"/>
                  <a:gd name="T14" fmla="*/ 131 w 152"/>
                  <a:gd name="T15" fmla="*/ 23 h 60"/>
                  <a:gd name="T16" fmla="*/ 21 w 152"/>
                  <a:gd name="T17" fmla="*/ 23 h 60"/>
                  <a:gd name="T18" fmla="*/ 15 w 152"/>
                  <a:gd name="T19" fmla="*/ 30 h 60"/>
                  <a:gd name="T20" fmla="*/ 21 w 152"/>
                  <a:gd name="T21" fmla="*/ 37 h 60"/>
                  <a:gd name="T22" fmla="*/ 131 w 152"/>
                  <a:gd name="T23" fmla="*/ 37 h 60"/>
                  <a:gd name="T24" fmla="*/ 138 w 152"/>
                  <a:gd name="T25" fmla="*/ 30 h 60"/>
                  <a:gd name="T26" fmla="*/ 131 w 152"/>
                  <a:gd name="T27" fmla="*/ 23 h 60"/>
                  <a:gd name="T28" fmla="*/ 145 w 152"/>
                  <a:gd name="T29" fmla="*/ 0 h 60"/>
                  <a:gd name="T30" fmla="*/ 6 w 152"/>
                  <a:gd name="T31" fmla="*/ 0 h 60"/>
                  <a:gd name="T32" fmla="*/ 0 w 152"/>
                  <a:gd name="T33" fmla="*/ 7 h 60"/>
                  <a:gd name="T34" fmla="*/ 6 w 152"/>
                  <a:gd name="T35" fmla="*/ 14 h 60"/>
                  <a:gd name="T36" fmla="*/ 145 w 152"/>
                  <a:gd name="T37" fmla="*/ 14 h 60"/>
                  <a:gd name="T38" fmla="*/ 152 w 152"/>
                  <a:gd name="T39" fmla="*/ 7 h 60"/>
                  <a:gd name="T40" fmla="*/ 145 w 152"/>
                  <a:gd name="T4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2" h="60">
                    <a:moveTo>
                      <a:pt x="116" y="47"/>
                    </a:moveTo>
                    <a:cubicBezTo>
                      <a:pt x="37" y="47"/>
                      <a:pt x="37" y="47"/>
                      <a:pt x="37" y="47"/>
                    </a:cubicBezTo>
                    <a:cubicBezTo>
                      <a:pt x="33" y="47"/>
                      <a:pt x="30" y="50"/>
                      <a:pt x="30" y="54"/>
                    </a:cubicBezTo>
                    <a:cubicBezTo>
                      <a:pt x="30" y="57"/>
                      <a:pt x="33" y="60"/>
                      <a:pt x="37" y="60"/>
                    </a:cubicBezTo>
                    <a:cubicBezTo>
                      <a:pt x="116" y="60"/>
                      <a:pt x="116" y="60"/>
                      <a:pt x="116" y="60"/>
                    </a:cubicBezTo>
                    <a:cubicBezTo>
                      <a:pt x="120" y="60"/>
                      <a:pt x="123" y="57"/>
                      <a:pt x="123" y="54"/>
                    </a:cubicBezTo>
                    <a:cubicBezTo>
                      <a:pt x="123" y="50"/>
                      <a:pt x="120" y="47"/>
                      <a:pt x="116" y="47"/>
                    </a:cubicBezTo>
                    <a:close/>
                    <a:moveTo>
                      <a:pt x="131" y="23"/>
                    </a:moveTo>
                    <a:cubicBezTo>
                      <a:pt x="21" y="23"/>
                      <a:pt x="21" y="23"/>
                      <a:pt x="21" y="23"/>
                    </a:cubicBezTo>
                    <a:cubicBezTo>
                      <a:pt x="18" y="23"/>
                      <a:pt x="15" y="26"/>
                      <a:pt x="15" y="30"/>
                    </a:cubicBezTo>
                    <a:cubicBezTo>
                      <a:pt x="15" y="34"/>
                      <a:pt x="18" y="37"/>
                      <a:pt x="21" y="37"/>
                    </a:cubicBezTo>
                    <a:cubicBezTo>
                      <a:pt x="131" y="37"/>
                      <a:pt x="131" y="37"/>
                      <a:pt x="131" y="37"/>
                    </a:cubicBezTo>
                    <a:cubicBezTo>
                      <a:pt x="135" y="37"/>
                      <a:pt x="138" y="34"/>
                      <a:pt x="138" y="30"/>
                    </a:cubicBezTo>
                    <a:cubicBezTo>
                      <a:pt x="138" y="26"/>
                      <a:pt x="135" y="23"/>
                      <a:pt x="131" y="23"/>
                    </a:cubicBezTo>
                    <a:close/>
                    <a:moveTo>
                      <a:pt x="145" y="0"/>
                    </a:moveTo>
                    <a:cubicBezTo>
                      <a:pt x="6" y="0"/>
                      <a:pt x="6" y="0"/>
                      <a:pt x="6" y="0"/>
                    </a:cubicBezTo>
                    <a:cubicBezTo>
                      <a:pt x="3" y="0"/>
                      <a:pt x="0" y="3"/>
                      <a:pt x="0" y="7"/>
                    </a:cubicBezTo>
                    <a:cubicBezTo>
                      <a:pt x="0" y="11"/>
                      <a:pt x="3" y="14"/>
                      <a:pt x="6" y="14"/>
                    </a:cubicBezTo>
                    <a:cubicBezTo>
                      <a:pt x="145" y="14"/>
                      <a:pt x="145" y="14"/>
                      <a:pt x="145" y="14"/>
                    </a:cubicBezTo>
                    <a:cubicBezTo>
                      <a:pt x="149" y="14"/>
                      <a:pt x="152" y="11"/>
                      <a:pt x="152" y="7"/>
                    </a:cubicBezTo>
                    <a:cubicBezTo>
                      <a:pt x="152" y="3"/>
                      <a:pt x="149" y="0"/>
                      <a:pt x="14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grpSp>
        <p:nvGrpSpPr>
          <p:cNvPr id="5" name="组合 1"/>
          <p:cNvGrpSpPr/>
          <p:nvPr/>
        </p:nvGrpSpPr>
        <p:grpSpPr>
          <a:xfrm>
            <a:off x="3970020" y="1939889"/>
            <a:ext cx="2192655" cy="403985"/>
            <a:chOff x="3970019" y="1939290"/>
            <a:chExt cx="2192655" cy="403860"/>
          </a:xfrm>
        </p:grpSpPr>
        <p:grpSp>
          <p:nvGrpSpPr>
            <p:cNvPr id="6" name="组合 13"/>
            <p:cNvGrpSpPr/>
            <p:nvPr/>
          </p:nvGrpSpPr>
          <p:grpSpPr>
            <a:xfrm>
              <a:off x="3970019" y="1939290"/>
              <a:ext cx="2192655" cy="403860"/>
              <a:chOff x="3489959" y="2152650"/>
              <a:chExt cx="2192655" cy="403860"/>
            </a:xfrm>
          </p:grpSpPr>
          <p:sp>
            <p:nvSpPr>
              <p:cNvPr id="9" name="右箭头 8"/>
              <p:cNvSpPr/>
              <p:nvPr/>
            </p:nvSpPr>
            <p:spPr>
              <a:xfrm>
                <a:off x="3489959" y="2152650"/>
                <a:ext cx="1247775" cy="403860"/>
              </a:xfrm>
              <a:prstGeom prst="rightArrow">
                <a:avLst>
                  <a:gd name="adj1" fmla="val 100000"/>
                  <a:gd name="adj2" fmla="val 38158"/>
                </a:avLst>
              </a:prstGeom>
              <a:solidFill>
                <a:schemeClr val="accent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右箭头 6"/>
              <p:cNvSpPr/>
              <p:nvPr/>
            </p:nvSpPr>
            <p:spPr>
              <a:xfrm>
                <a:off x="3886200" y="2152650"/>
                <a:ext cx="1634490" cy="403860"/>
              </a:xfrm>
              <a:prstGeom prst="rightArrow">
                <a:avLst>
                  <a:gd name="adj1" fmla="val 100000"/>
                  <a:gd name="adj2" fmla="val 3815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燕尾形 7"/>
              <p:cNvSpPr/>
              <p:nvPr/>
            </p:nvSpPr>
            <p:spPr>
              <a:xfrm>
                <a:off x="5459729" y="2152650"/>
                <a:ext cx="222885" cy="403860"/>
              </a:xfrm>
              <a:prstGeom prst="chevron">
                <a:avLst>
                  <a:gd name="adj" fmla="val 6575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grpSp>
          <p:nvGrpSpPr>
            <p:cNvPr id="10" name="组合 37"/>
            <p:cNvGrpSpPr/>
            <p:nvPr/>
          </p:nvGrpSpPr>
          <p:grpSpPr>
            <a:xfrm>
              <a:off x="4042884" y="1981638"/>
              <a:ext cx="281386" cy="302565"/>
              <a:chOff x="3638550" y="4818062"/>
              <a:chExt cx="590551" cy="635000"/>
            </a:xfrm>
            <a:solidFill>
              <a:schemeClr val="bg1"/>
            </a:solidFill>
          </p:grpSpPr>
          <p:sp>
            <p:nvSpPr>
              <p:cNvPr id="39" name="Freeform 151"/>
              <p:cNvSpPr>
                <a:spLocks noEditPoints="1"/>
              </p:cNvSpPr>
              <p:nvPr/>
            </p:nvSpPr>
            <p:spPr bwMode="auto">
              <a:xfrm>
                <a:off x="3732213" y="4818062"/>
                <a:ext cx="496888" cy="508000"/>
              </a:xfrm>
              <a:custGeom>
                <a:avLst/>
                <a:gdLst>
                  <a:gd name="T0" fmla="*/ 130 w 132"/>
                  <a:gd name="T1" fmla="*/ 61 h 135"/>
                  <a:gd name="T2" fmla="*/ 60 w 132"/>
                  <a:gd name="T3" fmla="*/ 3 h 135"/>
                  <a:gd name="T4" fmla="*/ 16 w 132"/>
                  <a:gd name="T5" fmla="*/ 26 h 135"/>
                  <a:gd name="T6" fmla="*/ 2 w 132"/>
                  <a:gd name="T7" fmla="*/ 73 h 135"/>
                  <a:gd name="T8" fmla="*/ 72 w 132"/>
                  <a:gd name="T9" fmla="*/ 131 h 135"/>
                  <a:gd name="T10" fmla="*/ 116 w 132"/>
                  <a:gd name="T11" fmla="*/ 109 h 135"/>
                  <a:gd name="T12" fmla="*/ 130 w 132"/>
                  <a:gd name="T13" fmla="*/ 61 h 135"/>
                  <a:gd name="T14" fmla="*/ 70 w 132"/>
                  <a:gd name="T15" fmla="*/ 115 h 135"/>
                  <a:gd name="T16" fmla="*/ 18 w 132"/>
                  <a:gd name="T17" fmla="*/ 71 h 135"/>
                  <a:gd name="T18" fmla="*/ 62 w 132"/>
                  <a:gd name="T19" fmla="*/ 19 h 135"/>
                  <a:gd name="T20" fmla="*/ 114 w 132"/>
                  <a:gd name="T21" fmla="*/ 63 h 135"/>
                  <a:gd name="T22" fmla="*/ 70 w 132"/>
                  <a:gd name="T23" fmla="*/ 115 h 135"/>
                  <a:gd name="T24" fmla="*/ 67 w 132"/>
                  <a:gd name="T25" fmla="*/ 28 h 135"/>
                  <a:gd name="T26" fmla="*/ 63 w 132"/>
                  <a:gd name="T27" fmla="*/ 28 h 135"/>
                  <a:gd name="T28" fmla="*/ 36 w 132"/>
                  <a:gd name="T29" fmla="*/ 42 h 135"/>
                  <a:gd name="T30" fmla="*/ 36 w 132"/>
                  <a:gd name="T31" fmla="*/ 48 h 135"/>
                  <a:gd name="T32" fmla="*/ 42 w 132"/>
                  <a:gd name="T33" fmla="*/ 48 h 135"/>
                  <a:gd name="T34" fmla="*/ 64 w 132"/>
                  <a:gd name="T35" fmla="*/ 37 h 135"/>
                  <a:gd name="T36" fmla="*/ 67 w 132"/>
                  <a:gd name="T37" fmla="*/ 36 h 135"/>
                  <a:gd name="T38" fmla="*/ 87 w 132"/>
                  <a:gd name="T39" fmla="*/ 43 h 135"/>
                  <a:gd name="T40" fmla="*/ 92 w 132"/>
                  <a:gd name="T41" fmla="*/ 43 h 135"/>
                  <a:gd name="T42" fmla="*/ 92 w 132"/>
                  <a:gd name="T43" fmla="*/ 37 h 135"/>
                  <a:gd name="T44" fmla="*/ 67 w 132"/>
                  <a:gd name="T45" fmla="*/ 2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 h="135">
                    <a:moveTo>
                      <a:pt x="130" y="61"/>
                    </a:moveTo>
                    <a:cubicBezTo>
                      <a:pt x="127" y="26"/>
                      <a:pt x="96" y="0"/>
                      <a:pt x="60" y="3"/>
                    </a:cubicBezTo>
                    <a:cubicBezTo>
                      <a:pt x="43" y="4"/>
                      <a:pt x="28" y="12"/>
                      <a:pt x="16" y="26"/>
                    </a:cubicBezTo>
                    <a:cubicBezTo>
                      <a:pt x="5" y="39"/>
                      <a:pt x="0" y="56"/>
                      <a:pt x="2" y="73"/>
                    </a:cubicBezTo>
                    <a:cubicBezTo>
                      <a:pt x="5" y="108"/>
                      <a:pt x="36" y="135"/>
                      <a:pt x="72" y="131"/>
                    </a:cubicBezTo>
                    <a:cubicBezTo>
                      <a:pt x="89" y="130"/>
                      <a:pt x="104" y="122"/>
                      <a:pt x="116" y="109"/>
                    </a:cubicBezTo>
                    <a:cubicBezTo>
                      <a:pt x="127" y="95"/>
                      <a:pt x="132" y="79"/>
                      <a:pt x="130" y="61"/>
                    </a:cubicBezTo>
                    <a:close/>
                    <a:moveTo>
                      <a:pt x="70" y="115"/>
                    </a:moveTo>
                    <a:cubicBezTo>
                      <a:pt x="44" y="117"/>
                      <a:pt x="20" y="98"/>
                      <a:pt x="18" y="71"/>
                    </a:cubicBezTo>
                    <a:cubicBezTo>
                      <a:pt x="16" y="45"/>
                      <a:pt x="35" y="21"/>
                      <a:pt x="62" y="19"/>
                    </a:cubicBezTo>
                    <a:cubicBezTo>
                      <a:pt x="88" y="17"/>
                      <a:pt x="112" y="36"/>
                      <a:pt x="114" y="63"/>
                    </a:cubicBezTo>
                    <a:cubicBezTo>
                      <a:pt x="116" y="89"/>
                      <a:pt x="97" y="113"/>
                      <a:pt x="70" y="115"/>
                    </a:cubicBezTo>
                    <a:close/>
                    <a:moveTo>
                      <a:pt x="67" y="28"/>
                    </a:moveTo>
                    <a:cubicBezTo>
                      <a:pt x="65" y="28"/>
                      <a:pt x="64" y="28"/>
                      <a:pt x="63" y="28"/>
                    </a:cubicBezTo>
                    <a:cubicBezTo>
                      <a:pt x="52" y="29"/>
                      <a:pt x="43" y="35"/>
                      <a:pt x="36" y="42"/>
                    </a:cubicBezTo>
                    <a:cubicBezTo>
                      <a:pt x="34" y="44"/>
                      <a:pt x="35" y="46"/>
                      <a:pt x="36" y="48"/>
                    </a:cubicBezTo>
                    <a:cubicBezTo>
                      <a:pt x="37" y="49"/>
                      <a:pt x="40" y="50"/>
                      <a:pt x="42" y="48"/>
                    </a:cubicBezTo>
                    <a:cubicBezTo>
                      <a:pt x="47" y="42"/>
                      <a:pt x="55" y="37"/>
                      <a:pt x="64" y="37"/>
                    </a:cubicBezTo>
                    <a:cubicBezTo>
                      <a:pt x="65" y="36"/>
                      <a:pt x="66" y="36"/>
                      <a:pt x="67" y="36"/>
                    </a:cubicBezTo>
                    <a:cubicBezTo>
                      <a:pt x="74" y="36"/>
                      <a:pt x="81" y="39"/>
                      <a:pt x="87" y="43"/>
                    </a:cubicBezTo>
                    <a:cubicBezTo>
                      <a:pt x="88" y="45"/>
                      <a:pt x="91" y="44"/>
                      <a:pt x="92" y="43"/>
                    </a:cubicBezTo>
                    <a:cubicBezTo>
                      <a:pt x="94" y="41"/>
                      <a:pt x="93" y="38"/>
                      <a:pt x="92" y="37"/>
                    </a:cubicBezTo>
                    <a:cubicBezTo>
                      <a:pt x="85" y="31"/>
                      <a:pt x="76" y="28"/>
                      <a:pt x="67"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 name="Freeform 152"/>
              <p:cNvSpPr>
                <a:spLocks noEditPoints="1"/>
              </p:cNvSpPr>
              <p:nvPr/>
            </p:nvSpPr>
            <p:spPr bwMode="auto">
              <a:xfrm>
                <a:off x="3638550" y="5224462"/>
                <a:ext cx="230188" cy="228600"/>
              </a:xfrm>
              <a:custGeom>
                <a:avLst/>
                <a:gdLst>
                  <a:gd name="T0" fmla="*/ 31 w 61"/>
                  <a:gd name="T1" fmla="*/ 0 h 61"/>
                  <a:gd name="T2" fmla="*/ 7 w 61"/>
                  <a:gd name="T3" fmla="*/ 28 h 61"/>
                  <a:gd name="T4" fmla="*/ 9 w 61"/>
                  <a:gd name="T5" fmla="*/ 56 h 61"/>
                  <a:gd name="T6" fmla="*/ 24 w 61"/>
                  <a:gd name="T7" fmla="*/ 61 h 61"/>
                  <a:gd name="T8" fmla="*/ 38 w 61"/>
                  <a:gd name="T9" fmla="*/ 53 h 61"/>
                  <a:gd name="T10" fmla="*/ 61 w 61"/>
                  <a:gd name="T11" fmla="*/ 26 h 61"/>
                  <a:gd name="T12" fmla="*/ 31 w 61"/>
                  <a:gd name="T13" fmla="*/ 0 h 61"/>
                  <a:gd name="T14" fmla="*/ 32 w 61"/>
                  <a:gd name="T15" fmla="*/ 17 h 61"/>
                  <a:gd name="T16" fmla="*/ 16 w 61"/>
                  <a:gd name="T17" fmla="*/ 35 h 61"/>
                  <a:gd name="T18" fmla="*/ 14 w 61"/>
                  <a:gd name="T19" fmla="*/ 40 h 61"/>
                  <a:gd name="T20" fmla="*/ 17 w 61"/>
                  <a:gd name="T21" fmla="*/ 46 h 61"/>
                  <a:gd name="T22" fmla="*/ 17 w 61"/>
                  <a:gd name="T23" fmla="*/ 51 h 61"/>
                  <a:gd name="T24" fmla="*/ 13 w 61"/>
                  <a:gd name="T25" fmla="*/ 51 h 61"/>
                  <a:gd name="T26" fmla="*/ 8 w 61"/>
                  <a:gd name="T27" fmla="*/ 40 h 61"/>
                  <a:gd name="T28" fmla="*/ 11 w 61"/>
                  <a:gd name="T29" fmla="*/ 31 h 61"/>
                  <a:gd name="T30" fmla="*/ 27 w 61"/>
                  <a:gd name="T31" fmla="*/ 13 h 61"/>
                  <a:gd name="T32" fmla="*/ 31 w 61"/>
                  <a:gd name="T33" fmla="*/ 12 h 61"/>
                  <a:gd name="T34" fmla="*/ 32 w 61"/>
                  <a:gd name="T35" fmla="*/ 1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 h="61">
                    <a:moveTo>
                      <a:pt x="31" y="0"/>
                    </a:moveTo>
                    <a:cubicBezTo>
                      <a:pt x="7" y="28"/>
                      <a:pt x="7" y="28"/>
                      <a:pt x="7" y="28"/>
                    </a:cubicBezTo>
                    <a:cubicBezTo>
                      <a:pt x="0" y="36"/>
                      <a:pt x="1" y="49"/>
                      <a:pt x="9" y="56"/>
                    </a:cubicBezTo>
                    <a:cubicBezTo>
                      <a:pt x="13" y="59"/>
                      <a:pt x="19" y="61"/>
                      <a:pt x="24" y="61"/>
                    </a:cubicBezTo>
                    <a:cubicBezTo>
                      <a:pt x="29" y="60"/>
                      <a:pt x="34" y="58"/>
                      <a:pt x="38" y="53"/>
                    </a:cubicBezTo>
                    <a:cubicBezTo>
                      <a:pt x="61" y="26"/>
                      <a:pt x="61" y="26"/>
                      <a:pt x="61" y="26"/>
                    </a:cubicBezTo>
                    <a:cubicBezTo>
                      <a:pt x="49" y="20"/>
                      <a:pt x="38" y="11"/>
                      <a:pt x="31" y="0"/>
                    </a:cubicBezTo>
                    <a:close/>
                    <a:moveTo>
                      <a:pt x="32" y="17"/>
                    </a:moveTo>
                    <a:cubicBezTo>
                      <a:pt x="16" y="35"/>
                      <a:pt x="16" y="35"/>
                      <a:pt x="16" y="35"/>
                    </a:cubicBezTo>
                    <a:cubicBezTo>
                      <a:pt x="15" y="37"/>
                      <a:pt x="14" y="39"/>
                      <a:pt x="14" y="40"/>
                    </a:cubicBezTo>
                    <a:cubicBezTo>
                      <a:pt x="14" y="42"/>
                      <a:pt x="15" y="45"/>
                      <a:pt x="17" y="46"/>
                    </a:cubicBezTo>
                    <a:cubicBezTo>
                      <a:pt x="18" y="47"/>
                      <a:pt x="18" y="49"/>
                      <a:pt x="17" y="51"/>
                    </a:cubicBezTo>
                    <a:cubicBezTo>
                      <a:pt x="17" y="51"/>
                      <a:pt x="14" y="52"/>
                      <a:pt x="13" y="51"/>
                    </a:cubicBezTo>
                    <a:cubicBezTo>
                      <a:pt x="10" y="48"/>
                      <a:pt x="8" y="44"/>
                      <a:pt x="8" y="40"/>
                    </a:cubicBezTo>
                    <a:cubicBezTo>
                      <a:pt x="8" y="37"/>
                      <a:pt x="9" y="34"/>
                      <a:pt x="11" y="31"/>
                    </a:cubicBezTo>
                    <a:cubicBezTo>
                      <a:pt x="27" y="13"/>
                      <a:pt x="27" y="13"/>
                      <a:pt x="27" y="13"/>
                    </a:cubicBezTo>
                    <a:cubicBezTo>
                      <a:pt x="28" y="11"/>
                      <a:pt x="30" y="11"/>
                      <a:pt x="31" y="12"/>
                    </a:cubicBezTo>
                    <a:cubicBezTo>
                      <a:pt x="32" y="13"/>
                      <a:pt x="33" y="15"/>
                      <a:pt x="3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grpSp>
        <p:nvGrpSpPr>
          <p:cNvPr id="11" name="组合 3"/>
          <p:cNvGrpSpPr/>
          <p:nvPr/>
        </p:nvGrpSpPr>
        <p:grpSpPr>
          <a:xfrm>
            <a:off x="3970020" y="2984151"/>
            <a:ext cx="2192655" cy="403985"/>
            <a:chOff x="3970019" y="2983230"/>
            <a:chExt cx="2192655" cy="403860"/>
          </a:xfrm>
        </p:grpSpPr>
        <p:grpSp>
          <p:nvGrpSpPr>
            <p:cNvPr id="12" name="组合 14"/>
            <p:cNvGrpSpPr/>
            <p:nvPr/>
          </p:nvGrpSpPr>
          <p:grpSpPr>
            <a:xfrm>
              <a:off x="3970019" y="2983230"/>
              <a:ext cx="2192655" cy="403860"/>
              <a:chOff x="3489959" y="2152650"/>
              <a:chExt cx="2192655" cy="403860"/>
            </a:xfrm>
          </p:grpSpPr>
          <p:sp>
            <p:nvSpPr>
              <p:cNvPr id="16" name="右箭头 15"/>
              <p:cNvSpPr/>
              <p:nvPr/>
            </p:nvSpPr>
            <p:spPr>
              <a:xfrm>
                <a:off x="3489959" y="2152650"/>
                <a:ext cx="1247775" cy="403860"/>
              </a:xfrm>
              <a:prstGeom prst="rightArrow">
                <a:avLst>
                  <a:gd name="adj1" fmla="val 100000"/>
                  <a:gd name="adj2" fmla="val 38158"/>
                </a:avLst>
              </a:prstGeom>
              <a:solidFill>
                <a:schemeClr val="accent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右箭头 16"/>
              <p:cNvSpPr/>
              <p:nvPr/>
            </p:nvSpPr>
            <p:spPr>
              <a:xfrm>
                <a:off x="3886200" y="2152650"/>
                <a:ext cx="1634490" cy="403860"/>
              </a:xfrm>
              <a:prstGeom prst="rightArrow">
                <a:avLst>
                  <a:gd name="adj1" fmla="val 100000"/>
                  <a:gd name="adj2" fmla="val 3815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燕尾形 17"/>
              <p:cNvSpPr/>
              <p:nvPr/>
            </p:nvSpPr>
            <p:spPr>
              <a:xfrm>
                <a:off x="5459729" y="2152650"/>
                <a:ext cx="222885" cy="403860"/>
              </a:xfrm>
              <a:prstGeom prst="chevron">
                <a:avLst>
                  <a:gd name="adj" fmla="val 6575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grpSp>
          <p:nvGrpSpPr>
            <p:cNvPr id="13" name="组合 40"/>
            <p:cNvGrpSpPr/>
            <p:nvPr/>
          </p:nvGrpSpPr>
          <p:grpSpPr>
            <a:xfrm>
              <a:off x="3997004" y="3069427"/>
              <a:ext cx="360053" cy="231463"/>
              <a:chOff x="8515351" y="6167438"/>
              <a:chExt cx="755650" cy="485775"/>
            </a:xfrm>
            <a:solidFill>
              <a:schemeClr val="bg1"/>
            </a:solidFill>
          </p:grpSpPr>
          <p:sp>
            <p:nvSpPr>
              <p:cNvPr id="42" name="Freeform 162"/>
              <p:cNvSpPr/>
              <p:nvPr/>
            </p:nvSpPr>
            <p:spPr bwMode="auto">
              <a:xfrm>
                <a:off x="8575676" y="6167438"/>
                <a:ext cx="434975" cy="142875"/>
              </a:xfrm>
              <a:custGeom>
                <a:avLst/>
                <a:gdLst>
                  <a:gd name="T0" fmla="*/ 107 w 116"/>
                  <a:gd name="T1" fmla="*/ 38 h 38"/>
                  <a:gd name="T2" fmla="*/ 116 w 116"/>
                  <a:gd name="T3" fmla="*/ 19 h 38"/>
                  <a:gd name="T4" fmla="*/ 54 w 116"/>
                  <a:gd name="T5" fmla="*/ 19 h 38"/>
                  <a:gd name="T6" fmla="*/ 54 w 116"/>
                  <a:gd name="T7" fmla="*/ 9 h 38"/>
                  <a:gd name="T8" fmla="*/ 45 w 116"/>
                  <a:gd name="T9" fmla="*/ 0 h 38"/>
                  <a:gd name="T10" fmla="*/ 9 w 116"/>
                  <a:gd name="T11" fmla="*/ 0 h 38"/>
                  <a:gd name="T12" fmla="*/ 0 w 116"/>
                  <a:gd name="T13" fmla="*/ 9 h 38"/>
                  <a:gd name="T14" fmla="*/ 0 w 116"/>
                  <a:gd name="T15" fmla="*/ 38 h 38"/>
                  <a:gd name="T16" fmla="*/ 107 w 116"/>
                  <a:gd name="T1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38">
                    <a:moveTo>
                      <a:pt x="107" y="38"/>
                    </a:moveTo>
                    <a:cubicBezTo>
                      <a:pt x="109" y="31"/>
                      <a:pt x="112" y="24"/>
                      <a:pt x="116" y="19"/>
                    </a:cubicBezTo>
                    <a:cubicBezTo>
                      <a:pt x="54" y="19"/>
                      <a:pt x="54" y="19"/>
                      <a:pt x="54" y="19"/>
                    </a:cubicBezTo>
                    <a:cubicBezTo>
                      <a:pt x="54" y="9"/>
                      <a:pt x="54" y="9"/>
                      <a:pt x="54" y="9"/>
                    </a:cubicBezTo>
                    <a:cubicBezTo>
                      <a:pt x="53" y="4"/>
                      <a:pt x="50" y="0"/>
                      <a:pt x="45" y="0"/>
                    </a:cubicBezTo>
                    <a:cubicBezTo>
                      <a:pt x="9" y="0"/>
                      <a:pt x="9" y="0"/>
                      <a:pt x="9" y="0"/>
                    </a:cubicBezTo>
                    <a:cubicBezTo>
                      <a:pt x="4" y="0"/>
                      <a:pt x="0" y="4"/>
                      <a:pt x="0" y="9"/>
                    </a:cubicBezTo>
                    <a:cubicBezTo>
                      <a:pt x="0" y="38"/>
                      <a:pt x="0" y="38"/>
                      <a:pt x="0" y="38"/>
                    </a:cubicBezTo>
                    <a:lnTo>
                      <a:pt x="107"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 name="Freeform 163"/>
              <p:cNvSpPr/>
              <p:nvPr/>
            </p:nvSpPr>
            <p:spPr bwMode="auto">
              <a:xfrm>
                <a:off x="8515351" y="6332538"/>
                <a:ext cx="619125" cy="320675"/>
              </a:xfrm>
              <a:custGeom>
                <a:avLst/>
                <a:gdLst>
                  <a:gd name="T0" fmla="*/ 122 w 165"/>
                  <a:gd name="T1" fmla="*/ 3 h 85"/>
                  <a:gd name="T2" fmla="*/ 122 w 165"/>
                  <a:gd name="T3" fmla="*/ 0 h 85"/>
                  <a:gd name="T4" fmla="*/ 7 w 165"/>
                  <a:gd name="T5" fmla="*/ 0 h 85"/>
                  <a:gd name="T6" fmla="*/ 0 w 165"/>
                  <a:gd name="T7" fmla="*/ 6 h 85"/>
                  <a:gd name="T8" fmla="*/ 1 w 165"/>
                  <a:gd name="T9" fmla="*/ 8 h 85"/>
                  <a:gd name="T10" fmla="*/ 18 w 165"/>
                  <a:gd name="T11" fmla="*/ 76 h 85"/>
                  <a:gd name="T12" fmla="*/ 30 w 165"/>
                  <a:gd name="T13" fmla="*/ 85 h 85"/>
                  <a:gd name="T14" fmla="*/ 145 w 165"/>
                  <a:gd name="T15" fmla="*/ 85 h 85"/>
                  <a:gd name="T16" fmla="*/ 157 w 165"/>
                  <a:gd name="T17" fmla="*/ 76 h 85"/>
                  <a:gd name="T18" fmla="*/ 165 w 165"/>
                  <a:gd name="T19" fmla="*/ 46 h 85"/>
                  <a:gd name="T20" fmla="*/ 122 w 165"/>
                  <a:gd name="T21" fmla="*/ 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5" h="85">
                    <a:moveTo>
                      <a:pt x="122" y="3"/>
                    </a:moveTo>
                    <a:cubicBezTo>
                      <a:pt x="122" y="2"/>
                      <a:pt x="122" y="1"/>
                      <a:pt x="122" y="0"/>
                    </a:cubicBezTo>
                    <a:cubicBezTo>
                      <a:pt x="7" y="0"/>
                      <a:pt x="7" y="0"/>
                      <a:pt x="7" y="0"/>
                    </a:cubicBezTo>
                    <a:cubicBezTo>
                      <a:pt x="3" y="0"/>
                      <a:pt x="0" y="2"/>
                      <a:pt x="0" y="6"/>
                    </a:cubicBezTo>
                    <a:cubicBezTo>
                      <a:pt x="0" y="6"/>
                      <a:pt x="0" y="7"/>
                      <a:pt x="1" y="8"/>
                    </a:cubicBezTo>
                    <a:cubicBezTo>
                      <a:pt x="18" y="76"/>
                      <a:pt x="18" y="76"/>
                      <a:pt x="18" y="76"/>
                    </a:cubicBezTo>
                    <a:cubicBezTo>
                      <a:pt x="20" y="81"/>
                      <a:pt x="25" y="85"/>
                      <a:pt x="30" y="85"/>
                    </a:cubicBezTo>
                    <a:cubicBezTo>
                      <a:pt x="145" y="85"/>
                      <a:pt x="145" y="85"/>
                      <a:pt x="145" y="85"/>
                    </a:cubicBezTo>
                    <a:cubicBezTo>
                      <a:pt x="150" y="85"/>
                      <a:pt x="156" y="81"/>
                      <a:pt x="157" y="76"/>
                    </a:cubicBezTo>
                    <a:cubicBezTo>
                      <a:pt x="165" y="46"/>
                      <a:pt x="165" y="46"/>
                      <a:pt x="165" y="46"/>
                    </a:cubicBezTo>
                    <a:cubicBezTo>
                      <a:pt x="141" y="45"/>
                      <a:pt x="122" y="26"/>
                      <a:pt x="12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 name="Freeform 164"/>
              <p:cNvSpPr>
                <a:spLocks noEditPoints="1"/>
              </p:cNvSpPr>
              <p:nvPr/>
            </p:nvSpPr>
            <p:spPr bwMode="auto">
              <a:xfrm>
                <a:off x="8999538" y="6208713"/>
                <a:ext cx="271463" cy="266700"/>
              </a:xfrm>
              <a:custGeom>
                <a:avLst/>
                <a:gdLst>
                  <a:gd name="T0" fmla="*/ 36 w 72"/>
                  <a:gd name="T1" fmla="*/ 0 h 71"/>
                  <a:gd name="T2" fmla="*/ 0 w 72"/>
                  <a:gd name="T3" fmla="*/ 36 h 71"/>
                  <a:gd name="T4" fmla="*/ 36 w 72"/>
                  <a:gd name="T5" fmla="*/ 71 h 71"/>
                  <a:gd name="T6" fmla="*/ 72 w 72"/>
                  <a:gd name="T7" fmla="*/ 36 h 71"/>
                  <a:gd name="T8" fmla="*/ 36 w 72"/>
                  <a:gd name="T9" fmla="*/ 0 h 71"/>
                  <a:gd name="T10" fmla="*/ 54 w 72"/>
                  <a:gd name="T11" fmla="*/ 41 h 71"/>
                  <a:gd name="T12" fmla="*/ 41 w 72"/>
                  <a:gd name="T13" fmla="*/ 41 h 71"/>
                  <a:gd name="T14" fmla="*/ 41 w 72"/>
                  <a:gd name="T15" fmla="*/ 53 h 71"/>
                  <a:gd name="T16" fmla="*/ 36 w 72"/>
                  <a:gd name="T17" fmla="*/ 58 h 71"/>
                  <a:gd name="T18" fmla="*/ 31 w 72"/>
                  <a:gd name="T19" fmla="*/ 53 h 71"/>
                  <a:gd name="T20" fmla="*/ 31 w 72"/>
                  <a:gd name="T21" fmla="*/ 41 h 71"/>
                  <a:gd name="T22" fmla="*/ 18 w 72"/>
                  <a:gd name="T23" fmla="*/ 41 h 71"/>
                  <a:gd name="T24" fmla="*/ 13 w 72"/>
                  <a:gd name="T25" fmla="*/ 36 h 71"/>
                  <a:gd name="T26" fmla="*/ 18 w 72"/>
                  <a:gd name="T27" fmla="*/ 31 h 71"/>
                  <a:gd name="T28" fmla="*/ 31 w 72"/>
                  <a:gd name="T29" fmla="*/ 31 h 71"/>
                  <a:gd name="T30" fmla="*/ 31 w 72"/>
                  <a:gd name="T31" fmla="*/ 18 h 71"/>
                  <a:gd name="T32" fmla="*/ 36 w 72"/>
                  <a:gd name="T33" fmla="*/ 13 h 71"/>
                  <a:gd name="T34" fmla="*/ 41 w 72"/>
                  <a:gd name="T35" fmla="*/ 18 h 71"/>
                  <a:gd name="T36" fmla="*/ 41 w 72"/>
                  <a:gd name="T37" fmla="*/ 31 h 71"/>
                  <a:gd name="T38" fmla="*/ 54 w 72"/>
                  <a:gd name="T39" fmla="*/ 31 h 71"/>
                  <a:gd name="T40" fmla="*/ 59 w 72"/>
                  <a:gd name="T41" fmla="*/ 36 h 71"/>
                  <a:gd name="T42" fmla="*/ 54 w 72"/>
                  <a:gd name="T43" fmla="*/ 4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71">
                    <a:moveTo>
                      <a:pt x="36" y="0"/>
                    </a:moveTo>
                    <a:cubicBezTo>
                      <a:pt x="17" y="0"/>
                      <a:pt x="0" y="16"/>
                      <a:pt x="0" y="36"/>
                    </a:cubicBezTo>
                    <a:cubicBezTo>
                      <a:pt x="0" y="55"/>
                      <a:pt x="17" y="71"/>
                      <a:pt x="36" y="71"/>
                    </a:cubicBezTo>
                    <a:cubicBezTo>
                      <a:pt x="56" y="71"/>
                      <a:pt x="72" y="55"/>
                      <a:pt x="72" y="36"/>
                    </a:cubicBezTo>
                    <a:cubicBezTo>
                      <a:pt x="72" y="16"/>
                      <a:pt x="56" y="0"/>
                      <a:pt x="36" y="0"/>
                    </a:cubicBezTo>
                    <a:close/>
                    <a:moveTo>
                      <a:pt x="54" y="41"/>
                    </a:moveTo>
                    <a:cubicBezTo>
                      <a:pt x="41" y="41"/>
                      <a:pt x="41" y="41"/>
                      <a:pt x="41" y="41"/>
                    </a:cubicBezTo>
                    <a:cubicBezTo>
                      <a:pt x="41" y="53"/>
                      <a:pt x="41" y="53"/>
                      <a:pt x="41" y="53"/>
                    </a:cubicBezTo>
                    <a:cubicBezTo>
                      <a:pt x="41" y="56"/>
                      <a:pt x="39" y="58"/>
                      <a:pt x="36" y="58"/>
                    </a:cubicBezTo>
                    <a:cubicBezTo>
                      <a:pt x="34" y="58"/>
                      <a:pt x="31" y="56"/>
                      <a:pt x="31" y="53"/>
                    </a:cubicBezTo>
                    <a:cubicBezTo>
                      <a:pt x="31" y="41"/>
                      <a:pt x="31" y="41"/>
                      <a:pt x="31" y="41"/>
                    </a:cubicBezTo>
                    <a:cubicBezTo>
                      <a:pt x="18" y="41"/>
                      <a:pt x="18" y="41"/>
                      <a:pt x="18" y="41"/>
                    </a:cubicBezTo>
                    <a:cubicBezTo>
                      <a:pt x="16" y="41"/>
                      <a:pt x="13" y="38"/>
                      <a:pt x="13" y="36"/>
                    </a:cubicBezTo>
                    <a:cubicBezTo>
                      <a:pt x="13" y="33"/>
                      <a:pt x="16" y="31"/>
                      <a:pt x="18" y="31"/>
                    </a:cubicBezTo>
                    <a:cubicBezTo>
                      <a:pt x="31" y="31"/>
                      <a:pt x="31" y="31"/>
                      <a:pt x="31" y="31"/>
                    </a:cubicBezTo>
                    <a:cubicBezTo>
                      <a:pt x="31" y="18"/>
                      <a:pt x="31" y="18"/>
                      <a:pt x="31" y="18"/>
                    </a:cubicBezTo>
                    <a:cubicBezTo>
                      <a:pt x="31" y="15"/>
                      <a:pt x="34" y="13"/>
                      <a:pt x="36" y="13"/>
                    </a:cubicBezTo>
                    <a:cubicBezTo>
                      <a:pt x="39" y="13"/>
                      <a:pt x="41" y="15"/>
                      <a:pt x="41" y="18"/>
                    </a:cubicBezTo>
                    <a:cubicBezTo>
                      <a:pt x="41" y="31"/>
                      <a:pt x="41" y="31"/>
                      <a:pt x="41" y="31"/>
                    </a:cubicBezTo>
                    <a:cubicBezTo>
                      <a:pt x="54" y="31"/>
                      <a:pt x="54" y="31"/>
                      <a:pt x="54" y="31"/>
                    </a:cubicBezTo>
                    <a:cubicBezTo>
                      <a:pt x="57" y="31"/>
                      <a:pt x="59" y="33"/>
                      <a:pt x="59" y="36"/>
                    </a:cubicBezTo>
                    <a:cubicBezTo>
                      <a:pt x="59" y="38"/>
                      <a:pt x="57" y="41"/>
                      <a:pt x="54"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grpSp>
        <p:nvGrpSpPr>
          <p:cNvPr id="14" name="组合 4"/>
          <p:cNvGrpSpPr/>
          <p:nvPr/>
        </p:nvGrpSpPr>
        <p:grpSpPr>
          <a:xfrm>
            <a:off x="2583180" y="3491037"/>
            <a:ext cx="2192655" cy="403985"/>
            <a:chOff x="2583179" y="3489960"/>
            <a:chExt cx="2192655" cy="403860"/>
          </a:xfrm>
        </p:grpSpPr>
        <p:grpSp>
          <p:nvGrpSpPr>
            <p:cNvPr id="15" name="组合 22"/>
            <p:cNvGrpSpPr/>
            <p:nvPr/>
          </p:nvGrpSpPr>
          <p:grpSpPr>
            <a:xfrm rot="10800000">
              <a:off x="2583179" y="3489960"/>
              <a:ext cx="2192655" cy="403860"/>
              <a:chOff x="3489959" y="2152650"/>
              <a:chExt cx="2192655" cy="403860"/>
            </a:xfrm>
            <a:solidFill>
              <a:schemeClr val="accent2"/>
            </a:solidFill>
          </p:grpSpPr>
          <p:sp>
            <p:nvSpPr>
              <p:cNvPr id="24" name="右箭头 23"/>
              <p:cNvSpPr/>
              <p:nvPr/>
            </p:nvSpPr>
            <p:spPr>
              <a:xfrm>
                <a:off x="3489959" y="2152650"/>
                <a:ext cx="1247775" cy="403860"/>
              </a:xfrm>
              <a:prstGeom prst="rightArrow">
                <a:avLst>
                  <a:gd name="adj1" fmla="val 100000"/>
                  <a:gd name="adj2" fmla="val 38158"/>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右箭头 24"/>
              <p:cNvSpPr/>
              <p:nvPr/>
            </p:nvSpPr>
            <p:spPr>
              <a:xfrm>
                <a:off x="3886200" y="2152650"/>
                <a:ext cx="1634490" cy="403860"/>
              </a:xfrm>
              <a:prstGeom prst="rightArrow">
                <a:avLst>
                  <a:gd name="adj1" fmla="val 100000"/>
                  <a:gd name="adj2" fmla="val 3815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燕尾形 25"/>
              <p:cNvSpPr/>
              <p:nvPr/>
            </p:nvSpPr>
            <p:spPr>
              <a:xfrm>
                <a:off x="5459729" y="2152650"/>
                <a:ext cx="222885" cy="403860"/>
              </a:xfrm>
              <a:prstGeom prst="chevron">
                <a:avLst>
                  <a:gd name="adj" fmla="val 6575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grpSp>
          <p:nvGrpSpPr>
            <p:cNvPr id="19" name="组合 44"/>
            <p:cNvGrpSpPr/>
            <p:nvPr/>
          </p:nvGrpSpPr>
          <p:grpSpPr>
            <a:xfrm>
              <a:off x="4431725" y="3543513"/>
              <a:ext cx="291976" cy="288194"/>
              <a:chOff x="11145838" y="8499475"/>
              <a:chExt cx="612775" cy="604838"/>
            </a:xfrm>
            <a:solidFill>
              <a:schemeClr val="bg1"/>
            </a:solidFill>
          </p:grpSpPr>
          <p:sp>
            <p:nvSpPr>
              <p:cNvPr id="46" name="Freeform 202"/>
              <p:cNvSpPr/>
              <p:nvPr/>
            </p:nvSpPr>
            <p:spPr bwMode="auto">
              <a:xfrm>
                <a:off x="11145838" y="8524875"/>
                <a:ext cx="590550" cy="579438"/>
              </a:xfrm>
              <a:custGeom>
                <a:avLst/>
                <a:gdLst>
                  <a:gd name="T0" fmla="*/ 143 w 157"/>
                  <a:gd name="T1" fmla="*/ 67 h 154"/>
                  <a:gd name="T2" fmla="*/ 132 w 157"/>
                  <a:gd name="T3" fmla="*/ 77 h 154"/>
                  <a:gd name="T4" fmla="*/ 126 w 157"/>
                  <a:gd name="T5" fmla="*/ 77 h 154"/>
                  <a:gd name="T6" fmla="*/ 126 w 157"/>
                  <a:gd name="T7" fmla="*/ 66 h 154"/>
                  <a:gd name="T8" fmla="*/ 90 w 157"/>
                  <a:gd name="T9" fmla="*/ 32 h 154"/>
                  <a:gd name="T10" fmla="*/ 79 w 157"/>
                  <a:gd name="T11" fmla="*/ 32 h 154"/>
                  <a:gd name="T12" fmla="*/ 79 w 157"/>
                  <a:gd name="T13" fmla="*/ 25 h 154"/>
                  <a:gd name="T14" fmla="*/ 89 w 157"/>
                  <a:gd name="T15" fmla="*/ 14 h 154"/>
                  <a:gd name="T16" fmla="*/ 64 w 157"/>
                  <a:gd name="T17" fmla="*/ 0 h 154"/>
                  <a:gd name="T18" fmla="*/ 39 w 157"/>
                  <a:gd name="T19" fmla="*/ 14 h 154"/>
                  <a:gd name="T20" fmla="*/ 49 w 157"/>
                  <a:gd name="T21" fmla="*/ 25 h 154"/>
                  <a:gd name="T22" fmla="*/ 49 w 157"/>
                  <a:gd name="T23" fmla="*/ 32 h 154"/>
                  <a:gd name="T24" fmla="*/ 13 w 157"/>
                  <a:gd name="T25" fmla="*/ 32 h 154"/>
                  <a:gd name="T26" fmla="*/ 0 w 157"/>
                  <a:gd name="T27" fmla="*/ 44 h 154"/>
                  <a:gd name="T28" fmla="*/ 0 w 157"/>
                  <a:gd name="T29" fmla="*/ 77 h 154"/>
                  <a:gd name="T30" fmla="*/ 7 w 157"/>
                  <a:gd name="T31" fmla="*/ 77 h 154"/>
                  <a:gd name="T32" fmla="*/ 18 w 157"/>
                  <a:gd name="T33" fmla="*/ 67 h 154"/>
                  <a:gd name="T34" fmla="*/ 32 w 157"/>
                  <a:gd name="T35" fmla="*/ 92 h 154"/>
                  <a:gd name="T36" fmla="*/ 18 w 157"/>
                  <a:gd name="T37" fmla="*/ 117 h 154"/>
                  <a:gd name="T38" fmla="*/ 7 w 157"/>
                  <a:gd name="T39" fmla="*/ 107 h 154"/>
                  <a:gd name="T40" fmla="*/ 0 w 157"/>
                  <a:gd name="T41" fmla="*/ 107 h 154"/>
                  <a:gd name="T42" fmla="*/ 0 w 157"/>
                  <a:gd name="T43" fmla="*/ 142 h 154"/>
                  <a:gd name="T44" fmla="*/ 13 w 157"/>
                  <a:gd name="T45" fmla="*/ 154 h 154"/>
                  <a:gd name="T46" fmla="*/ 49 w 157"/>
                  <a:gd name="T47" fmla="*/ 154 h 154"/>
                  <a:gd name="T48" fmla="*/ 49 w 157"/>
                  <a:gd name="T49" fmla="*/ 148 h 154"/>
                  <a:gd name="T50" fmla="*/ 39 w 157"/>
                  <a:gd name="T51" fmla="*/ 137 h 154"/>
                  <a:gd name="T52" fmla="*/ 64 w 157"/>
                  <a:gd name="T53" fmla="*/ 123 h 154"/>
                  <a:gd name="T54" fmla="*/ 89 w 157"/>
                  <a:gd name="T55" fmla="*/ 137 h 154"/>
                  <a:gd name="T56" fmla="*/ 79 w 157"/>
                  <a:gd name="T57" fmla="*/ 148 h 154"/>
                  <a:gd name="T58" fmla="*/ 79 w 157"/>
                  <a:gd name="T59" fmla="*/ 154 h 154"/>
                  <a:gd name="T60" fmla="*/ 113 w 157"/>
                  <a:gd name="T61" fmla="*/ 154 h 154"/>
                  <a:gd name="T62" fmla="*/ 126 w 157"/>
                  <a:gd name="T63" fmla="*/ 142 h 154"/>
                  <a:gd name="T64" fmla="*/ 126 w 157"/>
                  <a:gd name="T65" fmla="*/ 107 h 154"/>
                  <a:gd name="T66" fmla="*/ 132 w 157"/>
                  <a:gd name="T67" fmla="*/ 107 h 154"/>
                  <a:gd name="T68" fmla="*/ 143 w 157"/>
                  <a:gd name="T69" fmla="*/ 117 h 154"/>
                  <a:gd name="T70" fmla="*/ 157 w 157"/>
                  <a:gd name="T71" fmla="*/ 92 h 154"/>
                  <a:gd name="T72" fmla="*/ 143 w 157"/>
                  <a:gd name="T73" fmla="*/ 6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7" h="154">
                    <a:moveTo>
                      <a:pt x="143" y="67"/>
                    </a:moveTo>
                    <a:cubicBezTo>
                      <a:pt x="139" y="67"/>
                      <a:pt x="135" y="73"/>
                      <a:pt x="132" y="77"/>
                    </a:cubicBezTo>
                    <a:cubicBezTo>
                      <a:pt x="130" y="82"/>
                      <a:pt x="126" y="82"/>
                      <a:pt x="126" y="77"/>
                    </a:cubicBezTo>
                    <a:cubicBezTo>
                      <a:pt x="126" y="66"/>
                      <a:pt x="126" y="66"/>
                      <a:pt x="126" y="66"/>
                    </a:cubicBezTo>
                    <a:cubicBezTo>
                      <a:pt x="107" y="64"/>
                      <a:pt x="93" y="50"/>
                      <a:pt x="90" y="32"/>
                    </a:cubicBezTo>
                    <a:cubicBezTo>
                      <a:pt x="79" y="32"/>
                      <a:pt x="79" y="32"/>
                      <a:pt x="79" y="32"/>
                    </a:cubicBezTo>
                    <a:cubicBezTo>
                      <a:pt x="73" y="32"/>
                      <a:pt x="73" y="26"/>
                      <a:pt x="79" y="25"/>
                    </a:cubicBezTo>
                    <a:cubicBezTo>
                      <a:pt x="86" y="23"/>
                      <a:pt x="89" y="18"/>
                      <a:pt x="89" y="14"/>
                    </a:cubicBezTo>
                    <a:cubicBezTo>
                      <a:pt x="89" y="6"/>
                      <a:pt x="78" y="0"/>
                      <a:pt x="64" y="0"/>
                    </a:cubicBezTo>
                    <a:cubicBezTo>
                      <a:pt x="50" y="0"/>
                      <a:pt x="39" y="6"/>
                      <a:pt x="39" y="14"/>
                    </a:cubicBezTo>
                    <a:cubicBezTo>
                      <a:pt x="39" y="18"/>
                      <a:pt x="43" y="22"/>
                      <a:pt x="49" y="25"/>
                    </a:cubicBezTo>
                    <a:cubicBezTo>
                      <a:pt x="55" y="28"/>
                      <a:pt x="56" y="32"/>
                      <a:pt x="49" y="32"/>
                    </a:cubicBezTo>
                    <a:cubicBezTo>
                      <a:pt x="40" y="32"/>
                      <a:pt x="13" y="32"/>
                      <a:pt x="13" y="32"/>
                    </a:cubicBezTo>
                    <a:cubicBezTo>
                      <a:pt x="6" y="32"/>
                      <a:pt x="0" y="37"/>
                      <a:pt x="0" y="44"/>
                    </a:cubicBezTo>
                    <a:cubicBezTo>
                      <a:pt x="0" y="44"/>
                      <a:pt x="0" y="71"/>
                      <a:pt x="0" y="77"/>
                    </a:cubicBezTo>
                    <a:cubicBezTo>
                      <a:pt x="0" y="84"/>
                      <a:pt x="5" y="84"/>
                      <a:pt x="7" y="77"/>
                    </a:cubicBezTo>
                    <a:cubicBezTo>
                      <a:pt x="9" y="70"/>
                      <a:pt x="14" y="67"/>
                      <a:pt x="18" y="67"/>
                    </a:cubicBezTo>
                    <a:cubicBezTo>
                      <a:pt x="26" y="67"/>
                      <a:pt x="32" y="78"/>
                      <a:pt x="32" y="92"/>
                    </a:cubicBezTo>
                    <a:cubicBezTo>
                      <a:pt x="32" y="106"/>
                      <a:pt x="26" y="117"/>
                      <a:pt x="18" y="117"/>
                    </a:cubicBezTo>
                    <a:cubicBezTo>
                      <a:pt x="14" y="117"/>
                      <a:pt x="9" y="110"/>
                      <a:pt x="7" y="107"/>
                    </a:cubicBezTo>
                    <a:cubicBezTo>
                      <a:pt x="5" y="104"/>
                      <a:pt x="0" y="99"/>
                      <a:pt x="0" y="107"/>
                    </a:cubicBezTo>
                    <a:cubicBezTo>
                      <a:pt x="0" y="118"/>
                      <a:pt x="0" y="142"/>
                      <a:pt x="0" y="142"/>
                    </a:cubicBezTo>
                    <a:cubicBezTo>
                      <a:pt x="0" y="149"/>
                      <a:pt x="6" y="154"/>
                      <a:pt x="13" y="154"/>
                    </a:cubicBezTo>
                    <a:cubicBezTo>
                      <a:pt x="13" y="154"/>
                      <a:pt x="42" y="154"/>
                      <a:pt x="49" y="154"/>
                    </a:cubicBezTo>
                    <a:cubicBezTo>
                      <a:pt x="57" y="154"/>
                      <a:pt x="56" y="151"/>
                      <a:pt x="49" y="148"/>
                    </a:cubicBezTo>
                    <a:cubicBezTo>
                      <a:pt x="42" y="144"/>
                      <a:pt x="39" y="141"/>
                      <a:pt x="39" y="137"/>
                    </a:cubicBezTo>
                    <a:cubicBezTo>
                      <a:pt x="39" y="129"/>
                      <a:pt x="50" y="123"/>
                      <a:pt x="64" y="123"/>
                    </a:cubicBezTo>
                    <a:cubicBezTo>
                      <a:pt x="78" y="123"/>
                      <a:pt x="89" y="129"/>
                      <a:pt x="89" y="137"/>
                    </a:cubicBezTo>
                    <a:cubicBezTo>
                      <a:pt x="89" y="141"/>
                      <a:pt x="85" y="145"/>
                      <a:pt x="79" y="148"/>
                    </a:cubicBezTo>
                    <a:cubicBezTo>
                      <a:pt x="73" y="150"/>
                      <a:pt x="72" y="154"/>
                      <a:pt x="79" y="154"/>
                    </a:cubicBezTo>
                    <a:cubicBezTo>
                      <a:pt x="86" y="154"/>
                      <a:pt x="113" y="154"/>
                      <a:pt x="113" y="154"/>
                    </a:cubicBezTo>
                    <a:cubicBezTo>
                      <a:pt x="120" y="154"/>
                      <a:pt x="126" y="149"/>
                      <a:pt x="126" y="142"/>
                    </a:cubicBezTo>
                    <a:cubicBezTo>
                      <a:pt x="126" y="142"/>
                      <a:pt x="126" y="115"/>
                      <a:pt x="126" y="107"/>
                    </a:cubicBezTo>
                    <a:cubicBezTo>
                      <a:pt x="126" y="100"/>
                      <a:pt x="130" y="102"/>
                      <a:pt x="132" y="107"/>
                    </a:cubicBezTo>
                    <a:cubicBezTo>
                      <a:pt x="134" y="112"/>
                      <a:pt x="139" y="117"/>
                      <a:pt x="143" y="117"/>
                    </a:cubicBezTo>
                    <a:cubicBezTo>
                      <a:pt x="151" y="117"/>
                      <a:pt x="157" y="106"/>
                      <a:pt x="157" y="92"/>
                    </a:cubicBezTo>
                    <a:cubicBezTo>
                      <a:pt x="157" y="78"/>
                      <a:pt x="151" y="67"/>
                      <a:pt x="143"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7" name="Freeform 203"/>
              <p:cNvSpPr>
                <a:spLocks noEditPoints="1"/>
              </p:cNvSpPr>
              <p:nvPr/>
            </p:nvSpPr>
            <p:spPr bwMode="auto">
              <a:xfrm>
                <a:off x="11510963" y="8499475"/>
                <a:ext cx="247650" cy="247650"/>
              </a:xfrm>
              <a:custGeom>
                <a:avLst/>
                <a:gdLst>
                  <a:gd name="T0" fmla="*/ 33 w 66"/>
                  <a:gd name="T1" fmla="*/ 0 h 66"/>
                  <a:gd name="T2" fmla="*/ 0 w 66"/>
                  <a:gd name="T3" fmla="*/ 33 h 66"/>
                  <a:gd name="T4" fmla="*/ 33 w 66"/>
                  <a:gd name="T5" fmla="*/ 66 h 66"/>
                  <a:gd name="T6" fmla="*/ 66 w 66"/>
                  <a:gd name="T7" fmla="*/ 33 h 66"/>
                  <a:gd name="T8" fmla="*/ 33 w 66"/>
                  <a:gd name="T9" fmla="*/ 0 h 66"/>
                  <a:gd name="T10" fmla="*/ 49 w 66"/>
                  <a:gd name="T11" fmla="*/ 38 h 66"/>
                  <a:gd name="T12" fmla="*/ 37 w 66"/>
                  <a:gd name="T13" fmla="*/ 38 h 66"/>
                  <a:gd name="T14" fmla="*/ 37 w 66"/>
                  <a:gd name="T15" fmla="*/ 50 h 66"/>
                  <a:gd name="T16" fmla="*/ 33 w 66"/>
                  <a:gd name="T17" fmla="*/ 54 h 66"/>
                  <a:gd name="T18" fmla="*/ 28 w 66"/>
                  <a:gd name="T19" fmla="*/ 50 h 66"/>
                  <a:gd name="T20" fmla="*/ 28 w 66"/>
                  <a:gd name="T21" fmla="*/ 38 h 66"/>
                  <a:gd name="T22" fmla="*/ 16 w 66"/>
                  <a:gd name="T23" fmla="*/ 38 h 66"/>
                  <a:gd name="T24" fmla="*/ 12 w 66"/>
                  <a:gd name="T25" fmla="*/ 33 h 66"/>
                  <a:gd name="T26" fmla="*/ 16 w 66"/>
                  <a:gd name="T27" fmla="*/ 29 h 66"/>
                  <a:gd name="T28" fmla="*/ 28 w 66"/>
                  <a:gd name="T29" fmla="*/ 29 h 66"/>
                  <a:gd name="T30" fmla="*/ 28 w 66"/>
                  <a:gd name="T31" fmla="*/ 17 h 66"/>
                  <a:gd name="T32" fmla="*/ 33 w 66"/>
                  <a:gd name="T33" fmla="*/ 12 h 66"/>
                  <a:gd name="T34" fmla="*/ 37 w 66"/>
                  <a:gd name="T35" fmla="*/ 17 h 66"/>
                  <a:gd name="T36" fmla="*/ 37 w 66"/>
                  <a:gd name="T37" fmla="*/ 29 h 66"/>
                  <a:gd name="T38" fmla="*/ 49 w 66"/>
                  <a:gd name="T39" fmla="*/ 29 h 66"/>
                  <a:gd name="T40" fmla="*/ 54 w 66"/>
                  <a:gd name="T41" fmla="*/ 33 h 66"/>
                  <a:gd name="T42" fmla="*/ 49 w 66"/>
                  <a:gd name="T43" fmla="*/ 3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66">
                    <a:moveTo>
                      <a:pt x="33" y="0"/>
                    </a:moveTo>
                    <a:cubicBezTo>
                      <a:pt x="15" y="0"/>
                      <a:pt x="0" y="15"/>
                      <a:pt x="0" y="33"/>
                    </a:cubicBezTo>
                    <a:cubicBezTo>
                      <a:pt x="0" y="52"/>
                      <a:pt x="15" y="66"/>
                      <a:pt x="33" y="66"/>
                    </a:cubicBezTo>
                    <a:cubicBezTo>
                      <a:pt x="51" y="66"/>
                      <a:pt x="66" y="52"/>
                      <a:pt x="66" y="33"/>
                    </a:cubicBezTo>
                    <a:cubicBezTo>
                      <a:pt x="66" y="15"/>
                      <a:pt x="51" y="0"/>
                      <a:pt x="33" y="0"/>
                    </a:cubicBezTo>
                    <a:close/>
                    <a:moveTo>
                      <a:pt x="49" y="38"/>
                    </a:moveTo>
                    <a:cubicBezTo>
                      <a:pt x="37" y="38"/>
                      <a:pt x="37" y="38"/>
                      <a:pt x="37" y="38"/>
                    </a:cubicBezTo>
                    <a:cubicBezTo>
                      <a:pt x="37" y="50"/>
                      <a:pt x="37" y="50"/>
                      <a:pt x="37" y="50"/>
                    </a:cubicBezTo>
                    <a:cubicBezTo>
                      <a:pt x="37" y="52"/>
                      <a:pt x="35" y="54"/>
                      <a:pt x="33" y="54"/>
                    </a:cubicBezTo>
                    <a:cubicBezTo>
                      <a:pt x="30" y="54"/>
                      <a:pt x="28" y="52"/>
                      <a:pt x="28" y="50"/>
                    </a:cubicBezTo>
                    <a:cubicBezTo>
                      <a:pt x="28" y="38"/>
                      <a:pt x="28" y="38"/>
                      <a:pt x="28" y="38"/>
                    </a:cubicBezTo>
                    <a:cubicBezTo>
                      <a:pt x="16" y="38"/>
                      <a:pt x="16" y="38"/>
                      <a:pt x="16" y="38"/>
                    </a:cubicBezTo>
                    <a:cubicBezTo>
                      <a:pt x="14" y="38"/>
                      <a:pt x="12" y="36"/>
                      <a:pt x="12" y="33"/>
                    </a:cubicBezTo>
                    <a:cubicBezTo>
                      <a:pt x="12" y="31"/>
                      <a:pt x="14" y="29"/>
                      <a:pt x="16" y="29"/>
                    </a:cubicBezTo>
                    <a:cubicBezTo>
                      <a:pt x="28" y="29"/>
                      <a:pt x="28" y="29"/>
                      <a:pt x="28" y="29"/>
                    </a:cubicBezTo>
                    <a:cubicBezTo>
                      <a:pt x="28" y="17"/>
                      <a:pt x="28" y="17"/>
                      <a:pt x="28" y="17"/>
                    </a:cubicBezTo>
                    <a:cubicBezTo>
                      <a:pt x="28" y="14"/>
                      <a:pt x="30" y="12"/>
                      <a:pt x="33" y="12"/>
                    </a:cubicBezTo>
                    <a:cubicBezTo>
                      <a:pt x="35" y="12"/>
                      <a:pt x="37" y="14"/>
                      <a:pt x="37" y="17"/>
                    </a:cubicBezTo>
                    <a:cubicBezTo>
                      <a:pt x="37" y="29"/>
                      <a:pt x="37" y="29"/>
                      <a:pt x="37" y="29"/>
                    </a:cubicBezTo>
                    <a:cubicBezTo>
                      <a:pt x="49" y="29"/>
                      <a:pt x="49" y="29"/>
                      <a:pt x="49" y="29"/>
                    </a:cubicBezTo>
                    <a:cubicBezTo>
                      <a:pt x="52" y="29"/>
                      <a:pt x="54" y="31"/>
                      <a:pt x="54" y="33"/>
                    </a:cubicBezTo>
                    <a:cubicBezTo>
                      <a:pt x="54" y="36"/>
                      <a:pt x="52" y="38"/>
                      <a:pt x="49"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sp>
        <p:nvSpPr>
          <p:cNvPr id="27" name="TextBox 6"/>
          <p:cNvSpPr txBox="1">
            <a:spLocks noChangeArrowheads="1"/>
          </p:cNvSpPr>
          <p:nvPr/>
        </p:nvSpPr>
        <p:spPr bwMode="auto">
          <a:xfrm>
            <a:off x="6246654" y="1753840"/>
            <a:ext cx="186102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这里添加具体介绍。这里添加具体介绍。</a:t>
            </a:r>
            <a:endParaRPr lang="zh-CN" altLang="zh-CN" dirty="0">
              <a:ea typeface="+mn-ea"/>
              <a:sym typeface="+mn-lt"/>
            </a:endParaRPr>
          </a:p>
        </p:txBody>
      </p:sp>
      <p:sp>
        <p:nvSpPr>
          <p:cNvPr id="28" name="TextBox 6"/>
          <p:cNvSpPr txBox="1">
            <a:spLocks noChangeArrowheads="1"/>
          </p:cNvSpPr>
          <p:nvPr/>
        </p:nvSpPr>
        <p:spPr bwMode="auto">
          <a:xfrm>
            <a:off x="6246654" y="2775236"/>
            <a:ext cx="186102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这里添加具体介绍。这里添加具体介绍。</a:t>
            </a:r>
            <a:endParaRPr lang="zh-CN" altLang="zh-CN" dirty="0">
              <a:ea typeface="+mn-ea"/>
              <a:sym typeface="+mn-lt"/>
            </a:endParaRPr>
          </a:p>
        </p:txBody>
      </p:sp>
      <p:sp>
        <p:nvSpPr>
          <p:cNvPr id="29" name="TextBox 6"/>
          <p:cNvSpPr txBox="1">
            <a:spLocks noChangeArrowheads="1"/>
          </p:cNvSpPr>
          <p:nvPr/>
        </p:nvSpPr>
        <p:spPr bwMode="auto">
          <a:xfrm>
            <a:off x="898204" y="2268349"/>
            <a:ext cx="186102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这里添加具体介绍。这里添加具体介绍。</a:t>
            </a:r>
            <a:endParaRPr lang="zh-CN" altLang="zh-CN" dirty="0">
              <a:ea typeface="+mn-ea"/>
              <a:sym typeface="+mn-lt"/>
            </a:endParaRPr>
          </a:p>
        </p:txBody>
      </p:sp>
      <p:sp>
        <p:nvSpPr>
          <p:cNvPr id="30" name="TextBox 6"/>
          <p:cNvSpPr txBox="1">
            <a:spLocks noChangeArrowheads="1"/>
          </p:cNvSpPr>
          <p:nvPr/>
        </p:nvSpPr>
        <p:spPr bwMode="auto">
          <a:xfrm>
            <a:off x="898204" y="3335129"/>
            <a:ext cx="186102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这里添加具体介绍。这里添加具体介绍。</a:t>
            </a:r>
            <a:endParaRPr lang="zh-CN" altLang="zh-CN" dirty="0">
              <a:ea typeface="+mn-ea"/>
              <a:sym typeface="+mn-lt"/>
            </a:endParaRPr>
          </a:p>
        </p:txBody>
      </p:sp>
      <p:sp>
        <p:nvSpPr>
          <p:cNvPr id="31" name="TextBox 36"/>
          <p:cNvSpPr txBox="1"/>
          <p:nvPr/>
        </p:nvSpPr>
        <p:spPr>
          <a:xfrm>
            <a:off x="4571280" y="1946570"/>
            <a:ext cx="1368510" cy="412421"/>
          </a:xfrm>
          <a:prstGeom prst="rect">
            <a:avLst/>
          </a:prstGeom>
          <a:noFill/>
        </p:spPr>
        <p:txBody>
          <a:bodyPr wrap="square" rtlCol="0">
            <a:spAutoFit/>
          </a:bodyPr>
          <a:lstStyle/>
          <a:p>
            <a:pPr>
              <a:lnSpc>
                <a:spcPct val="130000"/>
              </a:lnSpc>
            </a:pPr>
            <a:r>
              <a:rPr lang="zh-CN" altLang="en-US" sz="1600" spc="-150" dirty="0">
                <a:solidFill>
                  <a:schemeClr val="bg1"/>
                </a:solidFill>
                <a:cs typeface="+mn-ea"/>
                <a:sym typeface="+mn-lt"/>
              </a:rPr>
              <a:t>在此添加标题</a:t>
            </a:r>
          </a:p>
        </p:txBody>
      </p:sp>
      <p:sp>
        <p:nvSpPr>
          <p:cNvPr id="32" name="TextBox 36"/>
          <p:cNvSpPr txBox="1"/>
          <p:nvPr/>
        </p:nvSpPr>
        <p:spPr>
          <a:xfrm>
            <a:off x="4571280" y="2979869"/>
            <a:ext cx="1368510" cy="412421"/>
          </a:xfrm>
          <a:prstGeom prst="rect">
            <a:avLst/>
          </a:prstGeom>
          <a:noFill/>
        </p:spPr>
        <p:txBody>
          <a:bodyPr wrap="square" rtlCol="0">
            <a:spAutoFit/>
          </a:bodyPr>
          <a:lstStyle/>
          <a:p>
            <a:pPr>
              <a:lnSpc>
                <a:spcPct val="130000"/>
              </a:lnSpc>
            </a:pPr>
            <a:r>
              <a:rPr lang="zh-CN" altLang="en-US" sz="1600" spc="-150" dirty="0">
                <a:solidFill>
                  <a:schemeClr val="bg1"/>
                </a:solidFill>
                <a:cs typeface="+mn-ea"/>
                <a:sym typeface="+mn-lt"/>
              </a:rPr>
              <a:t>在此添加标题</a:t>
            </a:r>
          </a:p>
        </p:txBody>
      </p:sp>
      <p:sp>
        <p:nvSpPr>
          <p:cNvPr id="33" name="TextBox 36"/>
          <p:cNvSpPr txBox="1"/>
          <p:nvPr/>
        </p:nvSpPr>
        <p:spPr>
          <a:xfrm>
            <a:off x="2885156" y="2442494"/>
            <a:ext cx="1368510" cy="412421"/>
          </a:xfrm>
          <a:prstGeom prst="rect">
            <a:avLst/>
          </a:prstGeom>
          <a:noFill/>
        </p:spPr>
        <p:txBody>
          <a:bodyPr wrap="square" rtlCol="0">
            <a:spAutoFit/>
          </a:bodyPr>
          <a:lstStyle/>
          <a:p>
            <a:pPr>
              <a:lnSpc>
                <a:spcPct val="130000"/>
              </a:lnSpc>
            </a:pPr>
            <a:r>
              <a:rPr lang="zh-CN" altLang="en-US" sz="1600" spc="-150" dirty="0">
                <a:solidFill>
                  <a:schemeClr val="bg1"/>
                </a:solidFill>
                <a:cs typeface="+mn-ea"/>
                <a:sym typeface="+mn-lt"/>
              </a:rPr>
              <a:t>在此添加标题</a:t>
            </a:r>
          </a:p>
        </p:txBody>
      </p:sp>
      <p:sp>
        <p:nvSpPr>
          <p:cNvPr id="34" name="TextBox 36"/>
          <p:cNvSpPr txBox="1"/>
          <p:nvPr/>
        </p:nvSpPr>
        <p:spPr>
          <a:xfrm>
            <a:off x="2885156" y="3482475"/>
            <a:ext cx="1368510" cy="412421"/>
          </a:xfrm>
          <a:prstGeom prst="rect">
            <a:avLst/>
          </a:prstGeom>
          <a:noFill/>
        </p:spPr>
        <p:txBody>
          <a:bodyPr wrap="square" rtlCol="0">
            <a:spAutoFit/>
          </a:bodyPr>
          <a:lstStyle/>
          <a:p>
            <a:pPr>
              <a:lnSpc>
                <a:spcPct val="130000"/>
              </a:lnSpc>
            </a:pPr>
            <a:r>
              <a:rPr lang="zh-CN" altLang="en-US" sz="1600" spc="-150" dirty="0">
                <a:solidFill>
                  <a:schemeClr val="bg1"/>
                </a:solidFill>
                <a:cs typeface="+mn-ea"/>
                <a:sym typeface="+mn-lt"/>
              </a:rPr>
              <a:t>在此添加标题</a:t>
            </a:r>
          </a:p>
        </p:txBody>
      </p:sp>
    </p:spTree>
    <p:extLst>
      <p:ext uri="{BB962C8B-B14F-4D97-AF65-F5344CB8AC3E}">
        <p14:creationId xmlns:p14="http://schemas.microsoft.com/office/powerpoint/2010/main" val="41879316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
                                        <p:tgtEl>
                                          <p:spTgt spid="5"/>
                                        </p:tgtEl>
                                        <p:attrNameLst>
                                          <p:attrName>ppt_x</p:attrName>
                                        </p:attrNameLst>
                                      </p:cBhvr>
                                      <p:tavLst>
                                        <p:tav tm="0">
                                          <p:val>
                                            <p:strVal val="#ppt_x-#ppt_w*1.125000"/>
                                          </p:val>
                                        </p:tav>
                                        <p:tav tm="100000">
                                          <p:val>
                                            <p:strVal val="#ppt_x"/>
                                          </p:val>
                                        </p:tav>
                                      </p:tavLst>
                                    </p:anim>
                                    <p:animEffect transition="in" filter="wipe(right)">
                                      <p:cBhvr>
                                        <p:cTn id="8" dur="200"/>
                                        <p:tgtEl>
                                          <p:spTgt spid="5"/>
                                        </p:tgtEl>
                                      </p:cBhvr>
                                    </p:animEffect>
                                  </p:childTnLst>
                                </p:cTn>
                              </p:par>
                            </p:childTnLst>
                          </p:cTn>
                        </p:par>
                        <p:par>
                          <p:cTn id="9" fill="hold">
                            <p:stCondLst>
                              <p:cond delay="500"/>
                            </p:stCondLst>
                            <p:childTnLst>
                              <p:par>
                                <p:cTn id="10" presetID="64" presetClass="path" presetSubtype="0" decel="50000" autoRev="1" fill="hold" nodeType="afterEffect">
                                  <p:stCondLst>
                                    <p:cond delay="0"/>
                                  </p:stCondLst>
                                  <p:childTnLst>
                                    <p:animMotion origin="layout" path="M 2.5E-6 1.85185E-6 L 0.01684 1.85185E-6 " pathEditMode="relative" rAng="0" ptsTypes="AA">
                                      <p:cBhvr>
                                        <p:cTn id="11" dur="200" fill="hold"/>
                                        <p:tgtEl>
                                          <p:spTgt spid="5"/>
                                        </p:tgtEl>
                                        <p:attrNameLst>
                                          <p:attrName>ppt_x</p:attrName>
                                          <p:attrName>ppt_y</p:attrName>
                                        </p:attrNameLst>
                                      </p:cBhvr>
                                      <p:rCtr x="833" y="0"/>
                                    </p:animMotion>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childTnLst>
                          </p:cTn>
                        </p:par>
                        <p:par>
                          <p:cTn id="16" fill="hold">
                            <p:stCondLst>
                              <p:cond delay="1500"/>
                            </p:stCondLst>
                            <p:childTnLst>
                              <p:par>
                                <p:cTn id="17" presetID="23" presetClass="entr" presetSubtype="32" fill="hold" grpId="0" nodeType="afterEffect">
                                  <p:stCondLst>
                                    <p:cond delay="0"/>
                                  </p:stCondLst>
                                  <p:iterate type="lt">
                                    <p:tmPct val="7000"/>
                                  </p:iterate>
                                  <p:childTnLst>
                                    <p:set>
                                      <p:cBhvr>
                                        <p:cTn id="18" dur="1" fill="hold">
                                          <p:stCondLst>
                                            <p:cond delay="0"/>
                                          </p:stCondLst>
                                        </p:cTn>
                                        <p:tgtEl>
                                          <p:spTgt spid="27">
                                            <p:txEl>
                                              <p:pRg st="0" end="0"/>
                                            </p:txEl>
                                          </p:spTgt>
                                        </p:tgtEl>
                                        <p:attrNameLst>
                                          <p:attrName>style.visibility</p:attrName>
                                        </p:attrNameLst>
                                      </p:cBhvr>
                                      <p:to>
                                        <p:strVal val="visible"/>
                                      </p:to>
                                    </p:set>
                                    <p:anim calcmode="lin" valueType="num">
                                      <p:cBhvr>
                                        <p:cTn id="19" dur="500" fill="hold"/>
                                        <p:tgtEl>
                                          <p:spTgt spid="27">
                                            <p:txEl>
                                              <p:pRg st="0" end="0"/>
                                            </p:txEl>
                                          </p:spTgt>
                                        </p:tgtEl>
                                        <p:attrNameLst>
                                          <p:attrName>ppt_w</p:attrName>
                                        </p:attrNameLst>
                                      </p:cBhvr>
                                      <p:tavLst>
                                        <p:tav tm="0">
                                          <p:val>
                                            <p:strVal val="4*#ppt_w"/>
                                          </p:val>
                                        </p:tav>
                                        <p:tav tm="100000">
                                          <p:val>
                                            <p:strVal val="#ppt_w"/>
                                          </p:val>
                                        </p:tav>
                                      </p:tavLst>
                                    </p:anim>
                                    <p:anim calcmode="lin" valueType="num">
                                      <p:cBhvr>
                                        <p:cTn id="20" dur="500" fill="hold"/>
                                        <p:tgtEl>
                                          <p:spTgt spid="27">
                                            <p:txEl>
                                              <p:pRg st="0" end="0"/>
                                            </p:txEl>
                                          </p:spTgt>
                                        </p:tgtEl>
                                        <p:attrNameLst>
                                          <p:attrName>ppt_h</p:attrName>
                                        </p:attrNameLst>
                                      </p:cBhvr>
                                      <p:tavLst>
                                        <p:tav tm="0">
                                          <p:val>
                                            <p:strVal val="4*#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2" presetClass="entr" presetSubtype="2"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200"/>
                                        <p:tgtEl>
                                          <p:spTgt spid="2"/>
                                        </p:tgtEl>
                                        <p:attrNameLst>
                                          <p:attrName>ppt_x</p:attrName>
                                        </p:attrNameLst>
                                      </p:cBhvr>
                                      <p:tavLst>
                                        <p:tav tm="0">
                                          <p:val>
                                            <p:strVal val="#ppt_x+#ppt_w*1.125000"/>
                                          </p:val>
                                        </p:tav>
                                        <p:tav tm="100000">
                                          <p:val>
                                            <p:strVal val="#ppt_x"/>
                                          </p:val>
                                        </p:tav>
                                      </p:tavLst>
                                    </p:anim>
                                    <p:animEffect transition="in" filter="wipe(left)">
                                      <p:cBhvr>
                                        <p:cTn id="26" dur="200"/>
                                        <p:tgtEl>
                                          <p:spTgt spid="2"/>
                                        </p:tgtEl>
                                      </p:cBhvr>
                                    </p:animEffect>
                                  </p:childTnLst>
                                </p:cTn>
                              </p:par>
                            </p:childTnLst>
                          </p:cTn>
                        </p:par>
                        <p:par>
                          <p:cTn id="27" fill="hold">
                            <p:stCondLst>
                              <p:cond delay="500"/>
                            </p:stCondLst>
                            <p:childTnLst>
                              <p:par>
                                <p:cTn id="28" presetID="64" presetClass="path" presetSubtype="0" decel="50000" autoRev="1" fill="hold" nodeType="afterEffect">
                                  <p:stCondLst>
                                    <p:cond delay="0"/>
                                  </p:stCondLst>
                                  <p:childTnLst>
                                    <p:animMotion origin="layout" path="M 8.33333E-7 1.60494E-6 L -0.01858 1.60494E-6 " pathEditMode="relative" rAng="0" ptsTypes="AA">
                                      <p:cBhvr>
                                        <p:cTn id="29" dur="200" fill="hold"/>
                                        <p:tgtEl>
                                          <p:spTgt spid="2"/>
                                        </p:tgtEl>
                                        <p:attrNameLst>
                                          <p:attrName>ppt_x</p:attrName>
                                          <p:attrName>ppt_y</p:attrName>
                                        </p:attrNameLst>
                                      </p:cBhvr>
                                      <p:rCtr x="-938" y="0"/>
                                    </p:animMotion>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childTnLst>
                          </p:cTn>
                        </p:par>
                        <p:par>
                          <p:cTn id="34" fill="hold">
                            <p:stCondLst>
                              <p:cond delay="1500"/>
                            </p:stCondLst>
                            <p:childTnLst>
                              <p:par>
                                <p:cTn id="35" presetID="23" presetClass="entr" presetSubtype="32" fill="hold" grpId="0" nodeType="afterEffect">
                                  <p:stCondLst>
                                    <p:cond delay="0"/>
                                  </p:stCondLst>
                                  <p:iterate type="lt">
                                    <p:tmPct val="7000"/>
                                  </p:iterate>
                                  <p:childTnLst>
                                    <p:set>
                                      <p:cBhvr>
                                        <p:cTn id="36" dur="1" fill="hold">
                                          <p:stCondLst>
                                            <p:cond delay="0"/>
                                          </p:stCondLst>
                                        </p:cTn>
                                        <p:tgtEl>
                                          <p:spTgt spid="29">
                                            <p:txEl>
                                              <p:pRg st="0" end="0"/>
                                            </p:txEl>
                                          </p:spTgt>
                                        </p:tgtEl>
                                        <p:attrNameLst>
                                          <p:attrName>style.visibility</p:attrName>
                                        </p:attrNameLst>
                                      </p:cBhvr>
                                      <p:to>
                                        <p:strVal val="visible"/>
                                      </p:to>
                                    </p:set>
                                    <p:anim calcmode="lin" valueType="num">
                                      <p:cBhvr>
                                        <p:cTn id="37" dur="500" fill="hold"/>
                                        <p:tgtEl>
                                          <p:spTgt spid="29">
                                            <p:txEl>
                                              <p:pRg st="0" end="0"/>
                                            </p:txEl>
                                          </p:spTgt>
                                        </p:tgtEl>
                                        <p:attrNameLst>
                                          <p:attrName>ppt_w</p:attrName>
                                        </p:attrNameLst>
                                      </p:cBhvr>
                                      <p:tavLst>
                                        <p:tav tm="0">
                                          <p:val>
                                            <p:strVal val="4*#ppt_w"/>
                                          </p:val>
                                        </p:tav>
                                        <p:tav tm="100000">
                                          <p:val>
                                            <p:strVal val="#ppt_w"/>
                                          </p:val>
                                        </p:tav>
                                      </p:tavLst>
                                    </p:anim>
                                    <p:anim calcmode="lin" valueType="num">
                                      <p:cBhvr>
                                        <p:cTn id="38" dur="500" fill="hold"/>
                                        <p:tgtEl>
                                          <p:spTgt spid="29">
                                            <p:txEl>
                                              <p:pRg st="0" end="0"/>
                                            </p:txEl>
                                          </p:spTgt>
                                        </p:tgtEl>
                                        <p:attrNameLst>
                                          <p:attrName>ppt_h</p:attrName>
                                        </p:attrNameLst>
                                      </p:cBhvr>
                                      <p:tavLst>
                                        <p:tav tm="0">
                                          <p:val>
                                            <p:strVal val="4*#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2" presetClass="entr" presetSubtype="8"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200"/>
                                        <p:tgtEl>
                                          <p:spTgt spid="11"/>
                                        </p:tgtEl>
                                        <p:attrNameLst>
                                          <p:attrName>ppt_x</p:attrName>
                                        </p:attrNameLst>
                                      </p:cBhvr>
                                      <p:tavLst>
                                        <p:tav tm="0">
                                          <p:val>
                                            <p:strVal val="#ppt_x-#ppt_w*1.125000"/>
                                          </p:val>
                                        </p:tav>
                                        <p:tav tm="100000">
                                          <p:val>
                                            <p:strVal val="#ppt_x"/>
                                          </p:val>
                                        </p:tav>
                                      </p:tavLst>
                                    </p:anim>
                                    <p:animEffect transition="in" filter="wipe(right)">
                                      <p:cBhvr>
                                        <p:cTn id="44" dur="200"/>
                                        <p:tgtEl>
                                          <p:spTgt spid="11"/>
                                        </p:tgtEl>
                                      </p:cBhvr>
                                    </p:animEffect>
                                  </p:childTnLst>
                                </p:cTn>
                              </p:par>
                            </p:childTnLst>
                          </p:cTn>
                        </p:par>
                        <p:par>
                          <p:cTn id="45" fill="hold">
                            <p:stCondLst>
                              <p:cond delay="500"/>
                            </p:stCondLst>
                            <p:childTnLst>
                              <p:par>
                                <p:cTn id="46" presetID="64" presetClass="path" presetSubtype="0" decel="50000" autoRev="1" fill="hold" nodeType="afterEffect">
                                  <p:stCondLst>
                                    <p:cond delay="0"/>
                                  </p:stCondLst>
                                  <p:childTnLst>
                                    <p:animMotion origin="layout" path="M 2.5E-6 1.85185E-6 L 0.01684 1.85185E-6 " pathEditMode="relative" rAng="0" ptsTypes="AA">
                                      <p:cBhvr>
                                        <p:cTn id="47" dur="200" fill="hold"/>
                                        <p:tgtEl>
                                          <p:spTgt spid="11"/>
                                        </p:tgtEl>
                                        <p:attrNameLst>
                                          <p:attrName>ppt_x</p:attrName>
                                          <p:attrName>ppt_y</p:attrName>
                                        </p:attrNameLst>
                                      </p:cBhvr>
                                      <p:rCtr x="833" y="0"/>
                                    </p:animMotion>
                                  </p:childTnLst>
                                </p:cTn>
                              </p:par>
                            </p:childTnLst>
                          </p:cTn>
                        </p:par>
                        <p:par>
                          <p:cTn id="48" fill="hold">
                            <p:stCondLst>
                              <p:cond delay="1000"/>
                            </p:stCondLst>
                            <p:childTnLst>
                              <p:par>
                                <p:cTn id="49" presetID="10" presetClass="entr" presetSubtype="0"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500"/>
                                        <p:tgtEl>
                                          <p:spTgt spid="32"/>
                                        </p:tgtEl>
                                      </p:cBhvr>
                                    </p:animEffect>
                                  </p:childTnLst>
                                </p:cTn>
                              </p:par>
                            </p:childTnLst>
                          </p:cTn>
                        </p:par>
                        <p:par>
                          <p:cTn id="52" fill="hold">
                            <p:stCondLst>
                              <p:cond delay="1500"/>
                            </p:stCondLst>
                            <p:childTnLst>
                              <p:par>
                                <p:cTn id="53" presetID="23" presetClass="entr" presetSubtype="32" fill="hold" grpId="0" nodeType="afterEffect">
                                  <p:stCondLst>
                                    <p:cond delay="0"/>
                                  </p:stCondLst>
                                  <p:iterate type="lt">
                                    <p:tmPct val="7000"/>
                                  </p:iterate>
                                  <p:childTnLst>
                                    <p:set>
                                      <p:cBhvr>
                                        <p:cTn id="54" dur="1" fill="hold">
                                          <p:stCondLst>
                                            <p:cond delay="0"/>
                                          </p:stCondLst>
                                        </p:cTn>
                                        <p:tgtEl>
                                          <p:spTgt spid="28">
                                            <p:txEl>
                                              <p:pRg st="0" end="0"/>
                                            </p:txEl>
                                          </p:spTgt>
                                        </p:tgtEl>
                                        <p:attrNameLst>
                                          <p:attrName>style.visibility</p:attrName>
                                        </p:attrNameLst>
                                      </p:cBhvr>
                                      <p:to>
                                        <p:strVal val="visible"/>
                                      </p:to>
                                    </p:set>
                                    <p:anim calcmode="lin" valueType="num">
                                      <p:cBhvr>
                                        <p:cTn id="55" dur="500" fill="hold"/>
                                        <p:tgtEl>
                                          <p:spTgt spid="28">
                                            <p:txEl>
                                              <p:pRg st="0" end="0"/>
                                            </p:txEl>
                                          </p:spTgt>
                                        </p:tgtEl>
                                        <p:attrNameLst>
                                          <p:attrName>ppt_w</p:attrName>
                                        </p:attrNameLst>
                                      </p:cBhvr>
                                      <p:tavLst>
                                        <p:tav tm="0">
                                          <p:val>
                                            <p:strVal val="4*#ppt_w"/>
                                          </p:val>
                                        </p:tav>
                                        <p:tav tm="100000">
                                          <p:val>
                                            <p:strVal val="#ppt_w"/>
                                          </p:val>
                                        </p:tav>
                                      </p:tavLst>
                                    </p:anim>
                                    <p:anim calcmode="lin" valueType="num">
                                      <p:cBhvr>
                                        <p:cTn id="56" dur="500" fill="hold"/>
                                        <p:tgtEl>
                                          <p:spTgt spid="28">
                                            <p:txEl>
                                              <p:pRg st="0" end="0"/>
                                            </p:txEl>
                                          </p:spTgt>
                                        </p:tgtEl>
                                        <p:attrNameLst>
                                          <p:attrName>ppt_h</p:attrName>
                                        </p:attrNameLst>
                                      </p:cBhvr>
                                      <p:tavLst>
                                        <p:tav tm="0">
                                          <p:val>
                                            <p:strVal val="4*#ppt_h"/>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12" presetClass="entr" presetSubtype="2" fill="hold" nodeType="click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200"/>
                                        <p:tgtEl>
                                          <p:spTgt spid="14"/>
                                        </p:tgtEl>
                                        <p:attrNameLst>
                                          <p:attrName>ppt_x</p:attrName>
                                        </p:attrNameLst>
                                      </p:cBhvr>
                                      <p:tavLst>
                                        <p:tav tm="0">
                                          <p:val>
                                            <p:strVal val="#ppt_x+#ppt_w*1.125000"/>
                                          </p:val>
                                        </p:tav>
                                        <p:tav tm="100000">
                                          <p:val>
                                            <p:strVal val="#ppt_x"/>
                                          </p:val>
                                        </p:tav>
                                      </p:tavLst>
                                    </p:anim>
                                    <p:animEffect transition="in" filter="wipe(left)">
                                      <p:cBhvr>
                                        <p:cTn id="62" dur="200"/>
                                        <p:tgtEl>
                                          <p:spTgt spid="14"/>
                                        </p:tgtEl>
                                      </p:cBhvr>
                                    </p:animEffect>
                                  </p:childTnLst>
                                </p:cTn>
                              </p:par>
                            </p:childTnLst>
                          </p:cTn>
                        </p:par>
                        <p:par>
                          <p:cTn id="63" fill="hold">
                            <p:stCondLst>
                              <p:cond delay="500"/>
                            </p:stCondLst>
                            <p:childTnLst>
                              <p:par>
                                <p:cTn id="64" presetID="64" presetClass="path" presetSubtype="0" decel="50000" autoRev="1" fill="hold" nodeType="afterEffect">
                                  <p:stCondLst>
                                    <p:cond delay="0"/>
                                  </p:stCondLst>
                                  <p:childTnLst>
                                    <p:animMotion origin="layout" path="M 8.33333E-7 1.60494E-6 L -0.01858 1.60494E-6 " pathEditMode="relative" rAng="0" ptsTypes="AA">
                                      <p:cBhvr>
                                        <p:cTn id="65" dur="200" fill="hold"/>
                                        <p:tgtEl>
                                          <p:spTgt spid="14"/>
                                        </p:tgtEl>
                                        <p:attrNameLst>
                                          <p:attrName>ppt_x</p:attrName>
                                          <p:attrName>ppt_y</p:attrName>
                                        </p:attrNameLst>
                                      </p:cBhvr>
                                      <p:rCtr x="-938" y="0"/>
                                    </p:animMotion>
                                  </p:childTnLst>
                                </p:cTn>
                              </p:par>
                            </p:childTnLst>
                          </p:cTn>
                        </p:par>
                        <p:par>
                          <p:cTn id="66" fill="hold">
                            <p:stCondLst>
                              <p:cond delay="1000"/>
                            </p:stCondLst>
                            <p:childTnLst>
                              <p:par>
                                <p:cTn id="67" presetID="10" presetClass="entr" presetSubtype="0" fill="hold" grpId="0" nodeType="after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500"/>
                                        <p:tgtEl>
                                          <p:spTgt spid="34"/>
                                        </p:tgtEl>
                                      </p:cBhvr>
                                    </p:animEffect>
                                  </p:childTnLst>
                                </p:cTn>
                              </p:par>
                            </p:childTnLst>
                          </p:cTn>
                        </p:par>
                        <p:par>
                          <p:cTn id="70" fill="hold">
                            <p:stCondLst>
                              <p:cond delay="1500"/>
                            </p:stCondLst>
                            <p:childTnLst>
                              <p:par>
                                <p:cTn id="71" presetID="23" presetClass="entr" presetSubtype="32" fill="hold" grpId="0" nodeType="afterEffect">
                                  <p:stCondLst>
                                    <p:cond delay="0"/>
                                  </p:stCondLst>
                                  <p:iterate type="lt">
                                    <p:tmPct val="7000"/>
                                  </p:iterate>
                                  <p:childTnLst>
                                    <p:set>
                                      <p:cBhvr>
                                        <p:cTn id="72" dur="1" fill="hold">
                                          <p:stCondLst>
                                            <p:cond delay="0"/>
                                          </p:stCondLst>
                                        </p:cTn>
                                        <p:tgtEl>
                                          <p:spTgt spid="30">
                                            <p:txEl>
                                              <p:pRg st="0" end="0"/>
                                            </p:txEl>
                                          </p:spTgt>
                                        </p:tgtEl>
                                        <p:attrNameLst>
                                          <p:attrName>style.visibility</p:attrName>
                                        </p:attrNameLst>
                                      </p:cBhvr>
                                      <p:to>
                                        <p:strVal val="visible"/>
                                      </p:to>
                                    </p:set>
                                    <p:anim calcmode="lin" valueType="num">
                                      <p:cBhvr>
                                        <p:cTn id="73" dur="500" fill="hold"/>
                                        <p:tgtEl>
                                          <p:spTgt spid="30">
                                            <p:txEl>
                                              <p:pRg st="0" end="0"/>
                                            </p:txEl>
                                          </p:spTgt>
                                        </p:tgtEl>
                                        <p:attrNameLst>
                                          <p:attrName>ppt_w</p:attrName>
                                        </p:attrNameLst>
                                      </p:cBhvr>
                                      <p:tavLst>
                                        <p:tav tm="0">
                                          <p:val>
                                            <p:strVal val="4*#ppt_w"/>
                                          </p:val>
                                        </p:tav>
                                        <p:tav tm="100000">
                                          <p:val>
                                            <p:strVal val="#ppt_w"/>
                                          </p:val>
                                        </p:tav>
                                      </p:tavLst>
                                    </p:anim>
                                    <p:anim calcmode="lin" valueType="num">
                                      <p:cBhvr>
                                        <p:cTn id="74" dur="500" fill="hold"/>
                                        <p:tgtEl>
                                          <p:spTgt spid="30">
                                            <p:txEl>
                                              <p:pRg st="0" end="0"/>
                                            </p:txEl>
                                          </p:spTgt>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allAtOnce"/>
      <p:bldP spid="28" grpId="0" build="allAtOnce"/>
      <p:bldP spid="29" grpId="0" build="allAtOnce"/>
      <p:bldP spid="30" grpId="0" build="allAtOnce"/>
      <p:bldP spid="31" grpId="0"/>
      <p:bldP spid="32" grpId="0"/>
      <p:bldP spid="33" grpId="0"/>
      <p:bldP spid="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Shape 256"/>
          <p:cNvSpPr/>
          <p:nvPr/>
        </p:nvSpPr>
        <p:spPr>
          <a:xfrm>
            <a:off x="733425" y="1829594"/>
            <a:ext cx="7677150" cy="2233613"/>
          </a:xfrm>
          <a:prstGeom prst="roundRect">
            <a:avLst>
              <a:gd name="adj" fmla="val 1152"/>
            </a:avLst>
          </a:prstGeom>
          <a:solidFill>
            <a:srgbClr val="EDEDEF">
              <a:alpha val="70000"/>
            </a:srgbClr>
          </a:solidFill>
          <a:ln w="25400">
            <a:solidFill>
              <a:srgbClr val="E3E3E5">
                <a:alpha val="70000"/>
              </a:srgbClr>
            </a:solidFill>
            <a:miter lim="400000"/>
          </a:ln>
        </p:spPr>
        <p:txBody>
          <a:bodyPr lIns="0" tIns="0" rIns="0" bIns="0" anchor="ctr"/>
          <a:lstStyle/>
          <a:p>
            <a:pPr defTabSz="219075">
              <a:defRPr sz="4000">
                <a:solidFill>
                  <a:srgbClr val="FFFFFF"/>
                </a:solidFill>
                <a:effectLst>
                  <a:outerShdw blurRad="38100" dist="12700" dir="5400000" rotWithShape="0">
                    <a:srgbClr val="000000">
                      <a:alpha val="50000"/>
                    </a:srgbClr>
                  </a:outerShdw>
                </a:effectLst>
              </a:defRPr>
            </a:pPr>
            <a:endParaRPr sz="1500"/>
          </a:p>
        </p:txBody>
      </p:sp>
      <p:sp>
        <p:nvSpPr>
          <p:cNvPr id="257" name="Shape 257"/>
          <p:cNvSpPr/>
          <p:nvPr/>
        </p:nvSpPr>
        <p:spPr>
          <a:xfrm>
            <a:off x="2609850" y="1605756"/>
            <a:ext cx="1857375" cy="2681288"/>
          </a:xfrm>
          <a:prstGeom prst="roundRect">
            <a:avLst>
              <a:gd name="adj" fmla="val 1386"/>
            </a:avLst>
          </a:prstGeom>
          <a:solidFill>
            <a:srgbClr val="FFFFFF"/>
          </a:solidFill>
          <a:ln w="25400">
            <a:solidFill>
              <a:srgbClr val="E3E3E5"/>
            </a:solidFill>
            <a:miter lim="400000"/>
          </a:ln>
        </p:spPr>
        <p:txBody>
          <a:bodyPr lIns="0" tIns="0" rIns="0" bIns="0" anchor="ctr"/>
          <a:lstStyle/>
          <a:p>
            <a:pPr defTabSz="219075">
              <a:defRPr sz="4000">
                <a:solidFill>
                  <a:srgbClr val="FFFFFF"/>
                </a:solidFill>
                <a:effectLst>
                  <a:outerShdw blurRad="38100" dist="12700" dir="5400000" rotWithShape="0">
                    <a:srgbClr val="000000">
                      <a:alpha val="50000"/>
                    </a:srgbClr>
                  </a:outerShdw>
                </a:effectLst>
              </a:defRPr>
            </a:pPr>
            <a:endParaRPr sz="1500"/>
          </a:p>
        </p:txBody>
      </p:sp>
      <p:sp>
        <p:nvSpPr>
          <p:cNvPr id="258" name="Shape 258"/>
          <p:cNvSpPr/>
          <p:nvPr/>
        </p:nvSpPr>
        <p:spPr>
          <a:xfrm>
            <a:off x="3079909" y="1794523"/>
            <a:ext cx="775533" cy="1146468"/>
          </a:xfrm>
          <a:prstGeom prst="rect">
            <a:avLst/>
          </a:prstGeom>
          <a:ln w="12700">
            <a:miter lim="400000"/>
          </a:ln>
          <a:extLst>
            <a:ext uri="{C572A759-6A51-4108-AA02-DFA0A04FC94B}">
              <ma14:wrappingTextBoxFlag xmlns:ma14="http://schemas.microsoft.com/office/mac/drawingml/2011/main" xmlns="" val="1"/>
            </a:ext>
          </a:extLst>
        </p:spPr>
        <p:txBody>
          <a:bodyPr wrap="none" lIns="19050" tIns="19050" rIns="19050" bIns="19050" anchor="ctr">
            <a:spAutoFit/>
          </a:bodyPr>
          <a:lstStyle>
            <a:lvl1pPr defTabSz="457200">
              <a:lnSpc>
                <a:spcPct val="2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9600" spc="5760" baseline="-3125">
                <a:solidFill>
                  <a:srgbClr val="5B6C7D"/>
                </a:solidFill>
                <a:latin typeface="et-line"/>
                <a:ea typeface="et-line"/>
                <a:cs typeface="et-line"/>
                <a:sym typeface="et-line"/>
              </a:defRPr>
            </a:lvl1pPr>
          </a:lstStyle>
          <a:p>
            <a:pPr lvl="0">
              <a:defRPr sz="1800" spc="0" baseline="0">
                <a:solidFill>
                  <a:srgbClr val="000000"/>
                </a:solidFill>
              </a:defRPr>
            </a:pPr>
            <a:r>
              <a:rPr sz="3600" spc="2160"/>
              <a:t></a:t>
            </a:r>
          </a:p>
        </p:txBody>
      </p:sp>
      <p:sp>
        <p:nvSpPr>
          <p:cNvPr id="259" name="Shape 259"/>
          <p:cNvSpPr/>
          <p:nvPr/>
        </p:nvSpPr>
        <p:spPr>
          <a:xfrm>
            <a:off x="1315403" y="1794523"/>
            <a:ext cx="775533" cy="1146468"/>
          </a:xfrm>
          <a:prstGeom prst="rect">
            <a:avLst/>
          </a:prstGeom>
          <a:ln w="12700">
            <a:miter lim="400000"/>
          </a:ln>
          <a:extLst>
            <a:ext uri="{C572A759-6A51-4108-AA02-DFA0A04FC94B}">
              <ma14:wrappingTextBoxFlag xmlns:ma14="http://schemas.microsoft.com/office/mac/drawingml/2011/main" xmlns="" val="1"/>
            </a:ext>
          </a:extLst>
        </p:spPr>
        <p:txBody>
          <a:bodyPr wrap="none" lIns="19050" tIns="19050" rIns="19050" bIns="19050" anchor="ctr">
            <a:spAutoFit/>
          </a:bodyPr>
          <a:lstStyle>
            <a:lvl1pPr defTabSz="457200">
              <a:lnSpc>
                <a:spcPct val="2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9600" spc="5760" baseline="-3125">
                <a:solidFill>
                  <a:srgbClr val="748A9F"/>
                </a:solidFill>
                <a:latin typeface="et-line"/>
                <a:ea typeface="et-line"/>
                <a:cs typeface="et-line"/>
                <a:sym typeface="et-line"/>
              </a:defRPr>
            </a:lvl1pPr>
          </a:lstStyle>
          <a:p>
            <a:pPr lvl="0">
              <a:defRPr sz="1800" spc="0" baseline="0">
                <a:solidFill>
                  <a:srgbClr val="000000"/>
                </a:solidFill>
              </a:defRPr>
            </a:pPr>
            <a:r>
              <a:rPr sz="3600" spc="2160"/>
              <a:t></a:t>
            </a:r>
          </a:p>
        </p:txBody>
      </p:sp>
      <p:sp>
        <p:nvSpPr>
          <p:cNvPr id="260" name="Shape 260"/>
          <p:cNvSpPr/>
          <p:nvPr/>
        </p:nvSpPr>
        <p:spPr>
          <a:xfrm>
            <a:off x="5003959" y="1794523"/>
            <a:ext cx="777136" cy="1146468"/>
          </a:xfrm>
          <a:prstGeom prst="rect">
            <a:avLst/>
          </a:prstGeom>
          <a:ln w="12700">
            <a:miter lim="400000"/>
          </a:ln>
          <a:extLst>
            <a:ext uri="{C572A759-6A51-4108-AA02-DFA0A04FC94B}">
              <ma14:wrappingTextBoxFlag xmlns:ma14="http://schemas.microsoft.com/office/mac/drawingml/2011/main" xmlns="" val="1"/>
            </a:ext>
          </a:extLst>
        </p:spPr>
        <p:txBody>
          <a:bodyPr wrap="none" lIns="19050" tIns="19050" rIns="19050" bIns="19050" anchor="ctr">
            <a:spAutoFit/>
          </a:bodyPr>
          <a:lstStyle>
            <a:lvl1pPr defTabSz="457200">
              <a:lnSpc>
                <a:spcPct val="2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9600" spc="5760" baseline="-3125">
                <a:solidFill>
                  <a:srgbClr val="748A9F"/>
                </a:solidFill>
                <a:latin typeface="et-line"/>
                <a:ea typeface="et-line"/>
                <a:cs typeface="et-line"/>
                <a:sym typeface="et-line"/>
              </a:defRPr>
            </a:lvl1pPr>
          </a:lstStyle>
          <a:p>
            <a:pPr lvl="0">
              <a:defRPr sz="1800" spc="0" baseline="0">
                <a:solidFill>
                  <a:srgbClr val="000000"/>
                </a:solidFill>
              </a:defRPr>
            </a:pPr>
            <a:r>
              <a:rPr sz="3600" spc="2160"/>
              <a:t></a:t>
            </a:r>
          </a:p>
        </p:txBody>
      </p:sp>
      <p:sp>
        <p:nvSpPr>
          <p:cNvPr id="261" name="Shape 261"/>
          <p:cNvSpPr/>
          <p:nvPr/>
        </p:nvSpPr>
        <p:spPr>
          <a:xfrm>
            <a:off x="6985159" y="1794523"/>
            <a:ext cx="775533" cy="1146468"/>
          </a:xfrm>
          <a:prstGeom prst="rect">
            <a:avLst/>
          </a:prstGeom>
          <a:ln w="12700">
            <a:miter lim="400000"/>
          </a:ln>
          <a:extLst>
            <a:ext uri="{C572A759-6A51-4108-AA02-DFA0A04FC94B}">
              <ma14:wrappingTextBoxFlag xmlns:ma14="http://schemas.microsoft.com/office/mac/drawingml/2011/main" xmlns="" val="1"/>
            </a:ext>
          </a:extLst>
        </p:spPr>
        <p:txBody>
          <a:bodyPr wrap="none" lIns="19050" tIns="19050" rIns="19050" bIns="19050" anchor="ctr">
            <a:spAutoFit/>
          </a:bodyPr>
          <a:lstStyle>
            <a:lvl1pPr defTabSz="457200">
              <a:lnSpc>
                <a:spcPct val="2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9600" spc="5760" baseline="-3125">
                <a:solidFill>
                  <a:srgbClr val="748A9F"/>
                </a:solidFill>
                <a:latin typeface="et-line"/>
                <a:ea typeface="et-line"/>
                <a:cs typeface="et-line"/>
                <a:sym typeface="et-line"/>
              </a:defRPr>
            </a:lvl1pPr>
          </a:lstStyle>
          <a:p>
            <a:pPr lvl="0">
              <a:defRPr sz="1800" spc="0" baseline="0">
                <a:solidFill>
                  <a:srgbClr val="000000"/>
                </a:solidFill>
              </a:defRPr>
            </a:pPr>
            <a:r>
              <a:rPr sz="3600" spc="2160"/>
              <a:t></a:t>
            </a:r>
          </a:p>
        </p:txBody>
      </p:sp>
      <p:sp>
        <p:nvSpPr>
          <p:cNvPr id="270" name="Shape 270"/>
          <p:cNvSpPr/>
          <p:nvPr/>
        </p:nvSpPr>
        <p:spPr>
          <a:xfrm>
            <a:off x="6405563" y="1829595"/>
            <a:ext cx="0" cy="2245748"/>
          </a:xfrm>
          <a:prstGeom prst="line">
            <a:avLst/>
          </a:prstGeom>
          <a:ln w="25400">
            <a:solidFill>
              <a:srgbClr val="FFFFFF"/>
            </a:solidFill>
            <a:miter lim="400000"/>
          </a:ln>
        </p:spPr>
        <p:txBody>
          <a:bodyPr lIns="0" tIns="0" rIns="0" bIns="0" anchor="ctr"/>
          <a:lstStyle/>
          <a:p>
            <a:pPr defTabSz="171450">
              <a:defRPr sz="1200">
                <a:latin typeface="Helvetica"/>
                <a:ea typeface="Helvetica"/>
                <a:cs typeface="Helvetica"/>
                <a:sym typeface="Helvetica"/>
              </a:defRPr>
            </a:pPr>
            <a:endParaRPr sz="450"/>
          </a:p>
        </p:txBody>
      </p:sp>
      <p:sp>
        <p:nvSpPr>
          <p:cNvPr id="271" name="Shape 271"/>
          <p:cNvSpPr/>
          <p:nvPr/>
        </p:nvSpPr>
        <p:spPr>
          <a:xfrm flipH="1">
            <a:off x="4495800" y="1810545"/>
            <a:ext cx="1" cy="2245748"/>
          </a:xfrm>
          <a:prstGeom prst="line">
            <a:avLst/>
          </a:prstGeom>
          <a:ln w="127000">
            <a:solidFill>
              <a:srgbClr val="D6D6D6">
                <a:alpha val="60000"/>
              </a:srgbClr>
            </a:solidFill>
            <a:miter lim="400000"/>
          </a:ln>
        </p:spPr>
        <p:txBody>
          <a:bodyPr lIns="0" tIns="0" rIns="0" bIns="0" anchor="ctr"/>
          <a:lstStyle/>
          <a:p>
            <a:pPr defTabSz="171450">
              <a:defRPr sz="1200">
                <a:latin typeface="Helvetica"/>
                <a:ea typeface="Helvetica"/>
                <a:cs typeface="Helvetica"/>
                <a:sym typeface="Helvetica"/>
              </a:defRPr>
            </a:pPr>
            <a:endParaRPr sz="450"/>
          </a:p>
        </p:txBody>
      </p:sp>
      <p:sp>
        <p:nvSpPr>
          <p:cNvPr id="272" name="Shape 272"/>
          <p:cNvSpPr/>
          <p:nvPr/>
        </p:nvSpPr>
        <p:spPr>
          <a:xfrm flipH="1">
            <a:off x="2586038" y="1829595"/>
            <a:ext cx="1" cy="2245748"/>
          </a:xfrm>
          <a:prstGeom prst="line">
            <a:avLst/>
          </a:prstGeom>
          <a:ln w="127000">
            <a:solidFill>
              <a:srgbClr val="D6D6D6">
                <a:alpha val="60000"/>
              </a:srgbClr>
            </a:solidFill>
            <a:miter lim="400000"/>
          </a:ln>
        </p:spPr>
        <p:txBody>
          <a:bodyPr lIns="0" tIns="0" rIns="0" bIns="0" anchor="ctr"/>
          <a:lstStyle/>
          <a:p>
            <a:pPr defTabSz="171450">
              <a:defRPr sz="1200">
                <a:latin typeface="Helvetica"/>
                <a:ea typeface="Helvetica"/>
                <a:cs typeface="Helvetica"/>
                <a:sym typeface="Helvetica"/>
              </a:defRPr>
            </a:pPr>
            <a:endParaRPr sz="450"/>
          </a:p>
        </p:txBody>
      </p:sp>
      <p:sp>
        <p:nvSpPr>
          <p:cNvPr id="273" name="Shape 273"/>
          <p:cNvSpPr/>
          <p:nvPr/>
        </p:nvSpPr>
        <p:spPr>
          <a:xfrm rot="2820000">
            <a:off x="3513926" y="1827163"/>
            <a:ext cx="1262063" cy="290513"/>
          </a:xfrm>
          <a:custGeom>
            <a:avLst/>
            <a:gdLst/>
            <a:ahLst/>
            <a:cxnLst>
              <a:cxn ang="0">
                <a:pos x="wd2" y="hd2"/>
              </a:cxn>
              <a:cxn ang="5400000">
                <a:pos x="wd2" y="hd2"/>
              </a:cxn>
              <a:cxn ang="10800000">
                <a:pos x="wd2" y="hd2"/>
              </a:cxn>
              <a:cxn ang="16200000">
                <a:pos x="wd2" y="hd2"/>
              </a:cxn>
            </a:cxnLst>
            <a:rect l="0" t="0" r="r" b="b"/>
            <a:pathLst>
              <a:path w="21600" h="21600" extrusionOk="0">
                <a:moveTo>
                  <a:pt x="4549" y="0"/>
                </a:moveTo>
                <a:lnTo>
                  <a:pt x="16279" y="655"/>
                </a:lnTo>
                <a:lnTo>
                  <a:pt x="21600" y="21600"/>
                </a:lnTo>
                <a:lnTo>
                  <a:pt x="0" y="21600"/>
                </a:lnTo>
                <a:lnTo>
                  <a:pt x="4549" y="0"/>
                </a:lnTo>
                <a:close/>
              </a:path>
            </a:pathLst>
          </a:custGeom>
          <a:solidFill>
            <a:schemeClr val="accent1"/>
          </a:solidFill>
          <a:ln w="25400">
            <a:solidFill>
              <a:srgbClr val="000000">
                <a:alpha val="0"/>
              </a:srgbClr>
            </a:solidFill>
            <a:miter lim="400000"/>
          </a:ln>
        </p:spPr>
        <p:txBody>
          <a:bodyPr lIns="0" tIns="0" rIns="0" bIns="0" anchor="ctr"/>
          <a:lstStyle/>
          <a:p>
            <a:pPr defTabSz="219075">
              <a:defRPr sz="4000">
                <a:solidFill>
                  <a:srgbClr val="FFFFFF"/>
                </a:solidFill>
                <a:effectLst>
                  <a:outerShdw blurRad="38100" dist="12700" dir="5400000" rotWithShape="0">
                    <a:srgbClr val="000000">
                      <a:alpha val="50000"/>
                    </a:srgbClr>
                  </a:outerShdw>
                </a:effectLst>
              </a:defRPr>
            </a:pPr>
            <a:endParaRPr sz="1500"/>
          </a:p>
        </p:txBody>
      </p:sp>
      <p:sp>
        <p:nvSpPr>
          <p:cNvPr id="274" name="Shape 274"/>
          <p:cNvSpPr/>
          <p:nvPr/>
        </p:nvSpPr>
        <p:spPr>
          <a:xfrm rot="2817775">
            <a:off x="3900906" y="1892608"/>
            <a:ext cx="484941" cy="159724"/>
          </a:xfrm>
          <a:prstGeom prst="rect">
            <a:avLst/>
          </a:prstGeom>
          <a:ln w="12700">
            <a:miter lim="400000"/>
          </a:ln>
          <a:extLst>
            <a:ext uri="{C572A759-6A51-4108-AA02-DFA0A04FC94B}">
              <ma14:wrappingTextBoxFlag xmlns:ma14="http://schemas.microsoft.com/office/mac/drawingml/2011/main" xmlns="" val="1"/>
            </a:ext>
          </a:extLst>
        </p:spPr>
        <p:txBody>
          <a:bodyPr wrap="none" lIns="19050" tIns="19050" rIns="19050" bIns="19050" anchor="ctr">
            <a:spAutoFit/>
          </a:bodyPr>
          <a:lstStyle>
            <a:lvl1pPr>
              <a:defRPr sz="2100" spc="-21">
                <a:solidFill>
                  <a:srgbClr val="FFFFFF"/>
                </a:solidFill>
                <a:latin typeface="Open Sans"/>
                <a:ea typeface="Open Sans"/>
                <a:cs typeface="Open Sans"/>
                <a:sym typeface="Open Sans"/>
              </a:defRPr>
            </a:lvl1pPr>
          </a:lstStyle>
          <a:p>
            <a:pPr lvl="0">
              <a:defRPr sz="1800" spc="0">
                <a:solidFill>
                  <a:srgbClr val="000000"/>
                </a:solidFill>
              </a:defRPr>
            </a:pPr>
            <a:r>
              <a:rPr sz="788" spc="-8"/>
              <a:t>POPULAR</a:t>
            </a:r>
          </a:p>
        </p:txBody>
      </p:sp>
      <p:sp>
        <p:nvSpPr>
          <p:cNvPr id="25" name="Subtitle 2"/>
          <p:cNvSpPr txBox="1">
            <a:spLocks/>
          </p:cNvSpPr>
          <p:nvPr/>
        </p:nvSpPr>
        <p:spPr bwMode="auto">
          <a:xfrm>
            <a:off x="1052114" y="2558860"/>
            <a:ext cx="1379515" cy="1211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745" tIns="54373" rIns="108745" bIns="54373">
            <a:spAutoFit/>
          </a:bodyPr>
          <a:lstStyle>
            <a:lvl1pPr defTabSz="1087438">
              <a:spcBef>
                <a:spcPct val="20000"/>
              </a:spcBef>
              <a:buChar char="•"/>
              <a:defRPr sz="3200">
                <a:solidFill>
                  <a:schemeClr val="tx1"/>
                </a:solidFill>
                <a:latin typeface="Arial" charset="0"/>
                <a:ea typeface="宋体" charset="0"/>
              </a:defRPr>
            </a:lvl1pPr>
            <a:lvl2pPr marL="1087438" indent="-285750" defTabSz="1087438">
              <a:spcBef>
                <a:spcPct val="20000"/>
              </a:spcBef>
              <a:buChar char="–"/>
              <a:defRPr sz="2800">
                <a:solidFill>
                  <a:schemeClr val="tx1"/>
                </a:solidFill>
                <a:latin typeface="Arial" charset="0"/>
                <a:ea typeface="宋体" charset="0"/>
              </a:defRPr>
            </a:lvl2pPr>
            <a:lvl3pPr marL="2174875" indent="-228600" defTabSz="1087438">
              <a:spcBef>
                <a:spcPct val="20000"/>
              </a:spcBef>
              <a:buChar char="•"/>
              <a:defRPr sz="2400">
                <a:solidFill>
                  <a:schemeClr val="tx1"/>
                </a:solidFill>
                <a:latin typeface="Arial" charset="0"/>
                <a:ea typeface="宋体" charset="0"/>
              </a:defRPr>
            </a:lvl3pPr>
            <a:lvl4pPr marL="3262313" indent="-228600" defTabSz="1087438">
              <a:spcBef>
                <a:spcPct val="20000"/>
              </a:spcBef>
              <a:buChar char="–"/>
              <a:defRPr sz="2000">
                <a:solidFill>
                  <a:schemeClr val="tx1"/>
                </a:solidFill>
                <a:latin typeface="Arial" charset="0"/>
                <a:ea typeface="宋体" charset="0"/>
              </a:defRPr>
            </a:lvl4pPr>
            <a:lvl5pPr marL="4349750" indent="-228600" defTabSz="1087438">
              <a:spcBef>
                <a:spcPct val="20000"/>
              </a:spcBef>
              <a:buChar char="»"/>
              <a:defRPr sz="2000">
                <a:solidFill>
                  <a:schemeClr val="tx1"/>
                </a:solidFill>
                <a:latin typeface="Arial" charset="0"/>
                <a:ea typeface="宋体" charset="0"/>
              </a:defRPr>
            </a:lvl5pPr>
            <a:lvl6pPr marL="4806950" indent="-228600" defTabSz="1087438" eaLnBrk="0" fontAlgn="base" hangingPunct="0">
              <a:spcBef>
                <a:spcPct val="20000"/>
              </a:spcBef>
              <a:spcAft>
                <a:spcPct val="0"/>
              </a:spcAft>
              <a:buChar char="»"/>
              <a:defRPr sz="2000">
                <a:solidFill>
                  <a:schemeClr val="tx1"/>
                </a:solidFill>
                <a:latin typeface="Arial" charset="0"/>
                <a:ea typeface="宋体" charset="0"/>
              </a:defRPr>
            </a:lvl6pPr>
            <a:lvl7pPr marL="5264150" indent="-228600" defTabSz="1087438" eaLnBrk="0" fontAlgn="base" hangingPunct="0">
              <a:spcBef>
                <a:spcPct val="20000"/>
              </a:spcBef>
              <a:spcAft>
                <a:spcPct val="0"/>
              </a:spcAft>
              <a:buChar char="»"/>
              <a:defRPr sz="2000">
                <a:solidFill>
                  <a:schemeClr val="tx1"/>
                </a:solidFill>
                <a:latin typeface="Arial" charset="0"/>
                <a:ea typeface="宋体" charset="0"/>
              </a:defRPr>
            </a:lvl7pPr>
            <a:lvl8pPr marL="5721350" indent="-228600" defTabSz="1087438" eaLnBrk="0" fontAlgn="base" hangingPunct="0">
              <a:spcBef>
                <a:spcPct val="20000"/>
              </a:spcBef>
              <a:spcAft>
                <a:spcPct val="0"/>
              </a:spcAft>
              <a:buChar char="»"/>
              <a:defRPr sz="2000">
                <a:solidFill>
                  <a:schemeClr val="tx1"/>
                </a:solidFill>
                <a:latin typeface="Arial" charset="0"/>
                <a:ea typeface="宋体" charset="0"/>
              </a:defRPr>
            </a:lvl8pPr>
            <a:lvl9pPr marL="6178550" indent="-228600" defTabSz="1087438" eaLnBrk="0" fontAlgn="base" hangingPunct="0">
              <a:spcBef>
                <a:spcPct val="20000"/>
              </a:spcBef>
              <a:spcAft>
                <a:spcPct val="0"/>
              </a:spcAft>
              <a:buChar char="»"/>
              <a:defRPr sz="2000">
                <a:solidFill>
                  <a:schemeClr val="tx1"/>
                </a:solidFill>
                <a:latin typeface="Arial" charset="0"/>
                <a:ea typeface="宋体" charset="0"/>
              </a:defRPr>
            </a:lvl9pPr>
          </a:lstStyle>
          <a:p>
            <a:pPr algn="ctr" eaLnBrk="1" hangingPunct="1">
              <a:lnSpc>
                <a:spcPct val="120000"/>
              </a:lnSpc>
              <a:buFontTx/>
              <a:buNone/>
            </a:pPr>
            <a:r>
              <a:rPr lang="zh-CN" altLang="en-US" sz="900" b="1" dirty="0">
                <a:solidFill>
                  <a:schemeClr val="bg1">
                    <a:lumMod val="50000"/>
                  </a:schemeClr>
                </a:solidFill>
                <a:latin typeface="微软雅黑" charset="0"/>
                <a:ea typeface="微软雅黑" charset="0"/>
                <a:cs typeface="Lantinghei SC Demibold" charset="-122"/>
                <a:sym typeface="时尚中黑简体" charset="0"/>
              </a:rPr>
              <a:t>输入你的标题</a:t>
            </a:r>
          </a:p>
          <a:p>
            <a:pPr algn="ctr" eaLnBrk="1" hangingPunct="1">
              <a:lnSpc>
                <a:spcPct val="120000"/>
              </a:lnSpc>
              <a:buFontTx/>
              <a:buNone/>
            </a:pPr>
            <a:r>
              <a:rPr lang="zh-CN" altLang="en-US" sz="800" dirty="0">
                <a:solidFill>
                  <a:schemeClr val="bg1">
                    <a:lumMod val="50000"/>
                  </a:schemeClr>
                </a:solidFill>
                <a:latin typeface="微软雅黑" charset="0"/>
                <a:ea typeface="微软雅黑" charset="0"/>
                <a:cs typeface="Lantinghei SC Demibold" charset="-122"/>
              </a:rPr>
              <a:t>根据你所需的内容输入你想要的文本</a:t>
            </a:r>
          </a:p>
          <a:p>
            <a:pPr algn="ctr" eaLnBrk="1" hangingPunct="1">
              <a:lnSpc>
                <a:spcPct val="120000"/>
              </a:lnSpc>
              <a:buFontTx/>
              <a:buNone/>
            </a:pPr>
            <a:r>
              <a:rPr lang="zh-CN" altLang="en-US" sz="800" dirty="0">
                <a:solidFill>
                  <a:schemeClr val="bg1">
                    <a:lumMod val="50000"/>
                  </a:schemeClr>
                </a:solidFill>
                <a:latin typeface="微软雅黑" charset="0"/>
                <a:ea typeface="微软雅黑" charset="0"/>
                <a:cs typeface="Open Sans Light" charset="0"/>
              </a:rPr>
              <a:t>点击输入本栏的具体文字，简明扼要的说明分项内容，此为概念图解，请根据您的具体内容酌情修改。</a:t>
            </a:r>
            <a:endParaRPr lang="en-US" altLang="zh-CN" sz="800" dirty="0">
              <a:solidFill>
                <a:schemeClr val="bg1">
                  <a:lumMod val="50000"/>
                </a:schemeClr>
              </a:solidFill>
              <a:latin typeface="微软雅黑" charset="0"/>
              <a:ea typeface="微软雅黑" charset="0"/>
              <a:cs typeface="Open Sans Light" charset="0"/>
            </a:endParaRPr>
          </a:p>
        </p:txBody>
      </p:sp>
      <p:sp>
        <p:nvSpPr>
          <p:cNvPr id="27" name="Subtitle 2"/>
          <p:cNvSpPr txBox="1">
            <a:spLocks/>
          </p:cNvSpPr>
          <p:nvPr/>
        </p:nvSpPr>
        <p:spPr bwMode="auto">
          <a:xfrm>
            <a:off x="2912538" y="2398930"/>
            <a:ext cx="1379515" cy="1550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745" tIns="54373" rIns="108745" bIns="54373">
            <a:spAutoFit/>
          </a:bodyPr>
          <a:lstStyle>
            <a:lvl1pPr defTabSz="1087438">
              <a:spcBef>
                <a:spcPct val="20000"/>
              </a:spcBef>
              <a:buChar char="•"/>
              <a:defRPr sz="3200">
                <a:solidFill>
                  <a:schemeClr val="tx1"/>
                </a:solidFill>
                <a:latin typeface="Arial" charset="0"/>
                <a:ea typeface="宋体" charset="0"/>
              </a:defRPr>
            </a:lvl1pPr>
            <a:lvl2pPr marL="1087438" indent="-285750" defTabSz="1087438">
              <a:spcBef>
                <a:spcPct val="20000"/>
              </a:spcBef>
              <a:buChar char="–"/>
              <a:defRPr sz="2800">
                <a:solidFill>
                  <a:schemeClr val="tx1"/>
                </a:solidFill>
                <a:latin typeface="Arial" charset="0"/>
                <a:ea typeface="宋体" charset="0"/>
              </a:defRPr>
            </a:lvl2pPr>
            <a:lvl3pPr marL="2174875" indent="-228600" defTabSz="1087438">
              <a:spcBef>
                <a:spcPct val="20000"/>
              </a:spcBef>
              <a:buChar char="•"/>
              <a:defRPr sz="2400">
                <a:solidFill>
                  <a:schemeClr val="tx1"/>
                </a:solidFill>
                <a:latin typeface="Arial" charset="0"/>
                <a:ea typeface="宋体" charset="0"/>
              </a:defRPr>
            </a:lvl3pPr>
            <a:lvl4pPr marL="3262313" indent="-228600" defTabSz="1087438">
              <a:spcBef>
                <a:spcPct val="20000"/>
              </a:spcBef>
              <a:buChar char="–"/>
              <a:defRPr sz="2000">
                <a:solidFill>
                  <a:schemeClr val="tx1"/>
                </a:solidFill>
                <a:latin typeface="Arial" charset="0"/>
                <a:ea typeface="宋体" charset="0"/>
              </a:defRPr>
            </a:lvl4pPr>
            <a:lvl5pPr marL="4349750" indent="-228600" defTabSz="1087438">
              <a:spcBef>
                <a:spcPct val="20000"/>
              </a:spcBef>
              <a:buChar char="»"/>
              <a:defRPr sz="2000">
                <a:solidFill>
                  <a:schemeClr val="tx1"/>
                </a:solidFill>
                <a:latin typeface="Arial" charset="0"/>
                <a:ea typeface="宋体" charset="0"/>
              </a:defRPr>
            </a:lvl5pPr>
            <a:lvl6pPr marL="4806950" indent="-228600" defTabSz="1087438" eaLnBrk="0" fontAlgn="base" hangingPunct="0">
              <a:spcBef>
                <a:spcPct val="20000"/>
              </a:spcBef>
              <a:spcAft>
                <a:spcPct val="0"/>
              </a:spcAft>
              <a:buChar char="»"/>
              <a:defRPr sz="2000">
                <a:solidFill>
                  <a:schemeClr val="tx1"/>
                </a:solidFill>
                <a:latin typeface="Arial" charset="0"/>
                <a:ea typeface="宋体" charset="0"/>
              </a:defRPr>
            </a:lvl6pPr>
            <a:lvl7pPr marL="5264150" indent="-228600" defTabSz="1087438" eaLnBrk="0" fontAlgn="base" hangingPunct="0">
              <a:spcBef>
                <a:spcPct val="20000"/>
              </a:spcBef>
              <a:spcAft>
                <a:spcPct val="0"/>
              </a:spcAft>
              <a:buChar char="»"/>
              <a:defRPr sz="2000">
                <a:solidFill>
                  <a:schemeClr val="tx1"/>
                </a:solidFill>
                <a:latin typeface="Arial" charset="0"/>
                <a:ea typeface="宋体" charset="0"/>
              </a:defRPr>
            </a:lvl7pPr>
            <a:lvl8pPr marL="5721350" indent="-228600" defTabSz="1087438" eaLnBrk="0" fontAlgn="base" hangingPunct="0">
              <a:spcBef>
                <a:spcPct val="20000"/>
              </a:spcBef>
              <a:spcAft>
                <a:spcPct val="0"/>
              </a:spcAft>
              <a:buChar char="»"/>
              <a:defRPr sz="2000">
                <a:solidFill>
                  <a:schemeClr val="tx1"/>
                </a:solidFill>
                <a:latin typeface="Arial" charset="0"/>
                <a:ea typeface="宋体" charset="0"/>
              </a:defRPr>
            </a:lvl8pPr>
            <a:lvl9pPr marL="6178550" indent="-228600" defTabSz="1087438" eaLnBrk="0" fontAlgn="base" hangingPunct="0">
              <a:spcBef>
                <a:spcPct val="20000"/>
              </a:spcBef>
              <a:spcAft>
                <a:spcPct val="0"/>
              </a:spcAft>
              <a:buChar char="»"/>
              <a:defRPr sz="2000">
                <a:solidFill>
                  <a:schemeClr val="tx1"/>
                </a:solidFill>
                <a:latin typeface="Arial" charset="0"/>
                <a:ea typeface="宋体" charset="0"/>
              </a:defRPr>
            </a:lvl9pPr>
          </a:lstStyle>
          <a:p>
            <a:pPr algn="ctr" eaLnBrk="1" hangingPunct="1">
              <a:lnSpc>
                <a:spcPct val="120000"/>
              </a:lnSpc>
              <a:buFontTx/>
              <a:buNone/>
            </a:pPr>
            <a:r>
              <a:rPr lang="zh-CN" altLang="en-US" sz="1200" b="1" dirty="0">
                <a:solidFill>
                  <a:schemeClr val="bg1">
                    <a:lumMod val="50000"/>
                  </a:schemeClr>
                </a:solidFill>
                <a:latin typeface="微软雅黑" charset="0"/>
                <a:ea typeface="微软雅黑" charset="0"/>
                <a:cs typeface="Lantinghei SC Demibold" charset="-122"/>
                <a:sym typeface="时尚中黑简体" charset="0"/>
              </a:rPr>
              <a:t>输入你的标题</a:t>
            </a:r>
          </a:p>
          <a:p>
            <a:pPr algn="ctr" eaLnBrk="1" hangingPunct="1">
              <a:lnSpc>
                <a:spcPct val="120000"/>
              </a:lnSpc>
              <a:buFontTx/>
              <a:buNone/>
            </a:pPr>
            <a:r>
              <a:rPr lang="zh-CN" altLang="en-US" sz="900" dirty="0">
                <a:solidFill>
                  <a:schemeClr val="bg1">
                    <a:lumMod val="50000"/>
                  </a:schemeClr>
                </a:solidFill>
                <a:latin typeface="微软雅黑" charset="0"/>
                <a:ea typeface="微软雅黑" charset="0"/>
                <a:cs typeface="Lantinghei SC Demibold" charset="-122"/>
              </a:rPr>
              <a:t>根据你所需的内容输入你想要的文本</a:t>
            </a:r>
          </a:p>
          <a:p>
            <a:pPr algn="ctr" eaLnBrk="1" hangingPunct="1">
              <a:lnSpc>
                <a:spcPct val="120000"/>
              </a:lnSpc>
              <a:buFontTx/>
              <a:buNone/>
            </a:pPr>
            <a:r>
              <a:rPr lang="zh-CN" altLang="en-US" sz="900" dirty="0">
                <a:solidFill>
                  <a:schemeClr val="bg1">
                    <a:lumMod val="50000"/>
                  </a:schemeClr>
                </a:solidFill>
                <a:latin typeface="微软雅黑" charset="0"/>
                <a:ea typeface="微软雅黑" charset="0"/>
                <a:cs typeface="Open Sans Light" charset="0"/>
              </a:rPr>
              <a:t>点击输入本栏的具体文字，简明扼要的说明分项内容，此为概念图解，请根据您的具体内容酌情修改。</a:t>
            </a:r>
            <a:endParaRPr lang="en-US" altLang="zh-CN" sz="900" dirty="0">
              <a:solidFill>
                <a:schemeClr val="bg1">
                  <a:lumMod val="50000"/>
                </a:schemeClr>
              </a:solidFill>
              <a:latin typeface="微软雅黑" charset="0"/>
              <a:ea typeface="微软雅黑" charset="0"/>
              <a:cs typeface="Open Sans Light" charset="0"/>
            </a:endParaRPr>
          </a:p>
        </p:txBody>
      </p:sp>
      <p:sp>
        <p:nvSpPr>
          <p:cNvPr id="28" name="Subtitle 2"/>
          <p:cNvSpPr txBox="1">
            <a:spLocks/>
          </p:cNvSpPr>
          <p:nvPr/>
        </p:nvSpPr>
        <p:spPr bwMode="auto">
          <a:xfrm>
            <a:off x="4736250" y="2568063"/>
            <a:ext cx="1379515" cy="135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745" tIns="54373" rIns="108745" bIns="54373">
            <a:spAutoFit/>
          </a:bodyPr>
          <a:lstStyle>
            <a:lvl1pPr defTabSz="1087438">
              <a:spcBef>
                <a:spcPct val="20000"/>
              </a:spcBef>
              <a:buChar char="•"/>
              <a:defRPr sz="3200">
                <a:solidFill>
                  <a:schemeClr val="tx1"/>
                </a:solidFill>
                <a:latin typeface="Arial" charset="0"/>
                <a:ea typeface="宋体" charset="0"/>
              </a:defRPr>
            </a:lvl1pPr>
            <a:lvl2pPr marL="1087438" indent="-285750" defTabSz="1087438">
              <a:spcBef>
                <a:spcPct val="20000"/>
              </a:spcBef>
              <a:buChar char="–"/>
              <a:defRPr sz="2800">
                <a:solidFill>
                  <a:schemeClr val="tx1"/>
                </a:solidFill>
                <a:latin typeface="Arial" charset="0"/>
                <a:ea typeface="宋体" charset="0"/>
              </a:defRPr>
            </a:lvl2pPr>
            <a:lvl3pPr marL="2174875" indent="-228600" defTabSz="1087438">
              <a:spcBef>
                <a:spcPct val="20000"/>
              </a:spcBef>
              <a:buChar char="•"/>
              <a:defRPr sz="2400">
                <a:solidFill>
                  <a:schemeClr val="tx1"/>
                </a:solidFill>
                <a:latin typeface="Arial" charset="0"/>
                <a:ea typeface="宋体" charset="0"/>
              </a:defRPr>
            </a:lvl3pPr>
            <a:lvl4pPr marL="3262313" indent="-228600" defTabSz="1087438">
              <a:spcBef>
                <a:spcPct val="20000"/>
              </a:spcBef>
              <a:buChar char="–"/>
              <a:defRPr sz="2000">
                <a:solidFill>
                  <a:schemeClr val="tx1"/>
                </a:solidFill>
                <a:latin typeface="Arial" charset="0"/>
                <a:ea typeface="宋体" charset="0"/>
              </a:defRPr>
            </a:lvl4pPr>
            <a:lvl5pPr marL="4349750" indent="-228600" defTabSz="1087438">
              <a:spcBef>
                <a:spcPct val="20000"/>
              </a:spcBef>
              <a:buChar char="»"/>
              <a:defRPr sz="2000">
                <a:solidFill>
                  <a:schemeClr val="tx1"/>
                </a:solidFill>
                <a:latin typeface="Arial" charset="0"/>
                <a:ea typeface="宋体" charset="0"/>
              </a:defRPr>
            </a:lvl5pPr>
            <a:lvl6pPr marL="4806950" indent="-228600" defTabSz="1087438" eaLnBrk="0" fontAlgn="base" hangingPunct="0">
              <a:spcBef>
                <a:spcPct val="20000"/>
              </a:spcBef>
              <a:spcAft>
                <a:spcPct val="0"/>
              </a:spcAft>
              <a:buChar char="»"/>
              <a:defRPr sz="2000">
                <a:solidFill>
                  <a:schemeClr val="tx1"/>
                </a:solidFill>
                <a:latin typeface="Arial" charset="0"/>
                <a:ea typeface="宋体" charset="0"/>
              </a:defRPr>
            </a:lvl6pPr>
            <a:lvl7pPr marL="5264150" indent="-228600" defTabSz="1087438" eaLnBrk="0" fontAlgn="base" hangingPunct="0">
              <a:spcBef>
                <a:spcPct val="20000"/>
              </a:spcBef>
              <a:spcAft>
                <a:spcPct val="0"/>
              </a:spcAft>
              <a:buChar char="»"/>
              <a:defRPr sz="2000">
                <a:solidFill>
                  <a:schemeClr val="tx1"/>
                </a:solidFill>
                <a:latin typeface="Arial" charset="0"/>
                <a:ea typeface="宋体" charset="0"/>
              </a:defRPr>
            </a:lvl7pPr>
            <a:lvl8pPr marL="5721350" indent="-228600" defTabSz="1087438" eaLnBrk="0" fontAlgn="base" hangingPunct="0">
              <a:spcBef>
                <a:spcPct val="20000"/>
              </a:spcBef>
              <a:spcAft>
                <a:spcPct val="0"/>
              </a:spcAft>
              <a:buChar char="»"/>
              <a:defRPr sz="2000">
                <a:solidFill>
                  <a:schemeClr val="tx1"/>
                </a:solidFill>
                <a:latin typeface="Arial" charset="0"/>
                <a:ea typeface="宋体" charset="0"/>
              </a:defRPr>
            </a:lvl8pPr>
            <a:lvl9pPr marL="6178550" indent="-228600" defTabSz="1087438" eaLnBrk="0" fontAlgn="base" hangingPunct="0">
              <a:spcBef>
                <a:spcPct val="20000"/>
              </a:spcBef>
              <a:spcAft>
                <a:spcPct val="0"/>
              </a:spcAft>
              <a:buChar char="»"/>
              <a:defRPr sz="2000">
                <a:solidFill>
                  <a:schemeClr val="tx1"/>
                </a:solidFill>
                <a:latin typeface="Arial" charset="0"/>
                <a:ea typeface="宋体" charset="0"/>
              </a:defRPr>
            </a:lvl9pPr>
          </a:lstStyle>
          <a:p>
            <a:pPr algn="ctr" eaLnBrk="1" hangingPunct="1">
              <a:lnSpc>
                <a:spcPct val="120000"/>
              </a:lnSpc>
              <a:buFontTx/>
              <a:buNone/>
            </a:pPr>
            <a:r>
              <a:rPr lang="zh-CN" altLang="en-US" sz="900" b="1" dirty="0">
                <a:solidFill>
                  <a:schemeClr val="bg1">
                    <a:lumMod val="50000"/>
                  </a:schemeClr>
                </a:solidFill>
                <a:latin typeface="微软雅黑" charset="0"/>
                <a:ea typeface="微软雅黑" charset="0"/>
                <a:cs typeface="Lantinghei SC Demibold" charset="-122"/>
                <a:sym typeface="时尚中黑简体" charset="0"/>
              </a:rPr>
              <a:t>输入你的标题</a:t>
            </a:r>
          </a:p>
          <a:p>
            <a:pPr algn="ctr" eaLnBrk="1" hangingPunct="1">
              <a:lnSpc>
                <a:spcPct val="120000"/>
              </a:lnSpc>
              <a:buFontTx/>
              <a:buNone/>
            </a:pPr>
            <a:r>
              <a:rPr lang="zh-CN" altLang="en-US" sz="800" dirty="0">
                <a:solidFill>
                  <a:schemeClr val="bg1">
                    <a:lumMod val="50000"/>
                  </a:schemeClr>
                </a:solidFill>
                <a:latin typeface="微软雅黑" charset="0"/>
                <a:ea typeface="微软雅黑" charset="0"/>
                <a:cs typeface="Lantinghei SC Demibold" charset="-122"/>
              </a:rPr>
              <a:t>根据你所需的内容输入你想要的文本</a:t>
            </a:r>
          </a:p>
          <a:p>
            <a:pPr algn="ctr" eaLnBrk="1" hangingPunct="1">
              <a:lnSpc>
                <a:spcPct val="120000"/>
              </a:lnSpc>
              <a:buFontTx/>
              <a:buNone/>
            </a:pPr>
            <a:r>
              <a:rPr lang="zh-CN" altLang="en-US" sz="800" dirty="0">
                <a:solidFill>
                  <a:schemeClr val="bg1">
                    <a:lumMod val="50000"/>
                  </a:schemeClr>
                </a:solidFill>
                <a:latin typeface="微软雅黑" charset="0"/>
                <a:ea typeface="微软雅黑" charset="0"/>
                <a:cs typeface="Open Sans Light" charset="0"/>
              </a:rPr>
              <a:t>点击输入本栏的具体文字，简明扼要的说明分项内容，此为概念图解，请根据您的具体内容酌情修改。</a:t>
            </a:r>
            <a:endParaRPr lang="en-US" altLang="zh-CN" sz="800" dirty="0">
              <a:solidFill>
                <a:schemeClr val="bg1">
                  <a:lumMod val="50000"/>
                </a:schemeClr>
              </a:solidFill>
              <a:latin typeface="微软雅黑" charset="0"/>
              <a:ea typeface="微软雅黑" charset="0"/>
              <a:cs typeface="Open Sans Light" charset="0"/>
            </a:endParaRPr>
          </a:p>
        </p:txBody>
      </p:sp>
      <p:sp>
        <p:nvSpPr>
          <p:cNvPr id="29" name="Subtitle 2"/>
          <p:cNvSpPr txBox="1">
            <a:spLocks/>
          </p:cNvSpPr>
          <p:nvPr/>
        </p:nvSpPr>
        <p:spPr bwMode="auto">
          <a:xfrm>
            <a:off x="6737155" y="2587048"/>
            <a:ext cx="1379515" cy="1211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745" tIns="54373" rIns="108745" bIns="54373">
            <a:spAutoFit/>
          </a:bodyPr>
          <a:lstStyle>
            <a:lvl1pPr defTabSz="1087438">
              <a:spcBef>
                <a:spcPct val="20000"/>
              </a:spcBef>
              <a:buChar char="•"/>
              <a:defRPr sz="3200">
                <a:solidFill>
                  <a:schemeClr val="tx1"/>
                </a:solidFill>
                <a:latin typeface="Arial" charset="0"/>
                <a:ea typeface="宋体" charset="0"/>
              </a:defRPr>
            </a:lvl1pPr>
            <a:lvl2pPr marL="1087438" indent="-285750" defTabSz="1087438">
              <a:spcBef>
                <a:spcPct val="20000"/>
              </a:spcBef>
              <a:buChar char="–"/>
              <a:defRPr sz="2800">
                <a:solidFill>
                  <a:schemeClr val="tx1"/>
                </a:solidFill>
                <a:latin typeface="Arial" charset="0"/>
                <a:ea typeface="宋体" charset="0"/>
              </a:defRPr>
            </a:lvl2pPr>
            <a:lvl3pPr marL="2174875" indent="-228600" defTabSz="1087438">
              <a:spcBef>
                <a:spcPct val="20000"/>
              </a:spcBef>
              <a:buChar char="•"/>
              <a:defRPr sz="2400">
                <a:solidFill>
                  <a:schemeClr val="tx1"/>
                </a:solidFill>
                <a:latin typeface="Arial" charset="0"/>
                <a:ea typeface="宋体" charset="0"/>
              </a:defRPr>
            </a:lvl3pPr>
            <a:lvl4pPr marL="3262313" indent="-228600" defTabSz="1087438">
              <a:spcBef>
                <a:spcPct val="20000"/>
              </a:spcBef>
              <a:buChar char="–"/>
              <a:defRPr sz="2000">
                <a:solidFill>
                  <a:schemeClr val="tx1"/>
                </a:solidFill>
                <a:latin typeface="Arial" charset="0"/>
                <a:ea typeface="宋体" charset="0"/>
              </a:defRPr>
            </a:lvl4pPr>
            <a:lvl5pPr marL="4349750" indent="-228600" defTabSz="1087438">
              <a:spcBef>
                <a:spcPct val="20000"/>
              </a:spcBef>
              <a:buChar char="»"/>
              <a:defRPr sz="2000">
                <a:solidFill>
                  <a:schemeClr val="tx1"/>
                </a:solidFill>
                <a:latin typeface="Arial" charset="0"/>
                <a:ea typeface="宋体" charset="0"/>
              </a:defRPr>
            </a:lvl5pPr>
            <a:lvl6pPr marL="4806950" indent="-228600" defTabSz="1087438" eaLnBrk="0" fontAlgn="base" hangingPunct="0">
              <a:spcBef>
                <a:spcPct val="20000"/>
              </a:spcBef>
              <a:spcAft>
                <a:spcPct val="0"/>
              </a:spcAft>
              <a:buChar char="»"/>
              <a:defRPr sz="2000">
                <a:solidFill>
                  <a:schemeClr val="tx1"/>
                </a:solidFill>
                <a:latin typeface="Arial" charset="0"/>
                <a:ea typeface="宋体" charset="0"/>
              </a:defRPr>
            </a:lvl6pPr>
            <a:lvl7pPr marL="5264150" indent="-228600" defTabSz="1087438" eaLnBrk="0" fontAlgn="base" hangingPunct="0">
              <a:spcBef>
                <a:spcPct val="20000"/>
              </a:spcBef>
              <a:spcAft>
                <a:spcPct val="0"/>
              </a:spcAft>
              <a:buChar char="»"/>
              <a:defRPr sz="2000">
                <a:solidFill>
                  <a:schemeClr val="tx1"/>
                </a:solidFill>
                <a:latin typeface="Arial" charset="0"/>
                <a:ea typeface="宋体" charset="0"/>
              </a:defRPr>
            </a:lvl7pPr>
            <a:lvl8pPr marL="5721350" indent="-228600" defTabSz="1087438" eaLnBrk="0" fontAlgn="base" hangingPunct="0">
              <a:spcBef>
                <a:spcPct val="20000"/>
              </a:spcBef>
              <a:spcAft>
                <a:spcPct val="0"/>
              </a:spcAft>
              <a:buChar char="»"/>
              <a:defRPr sz="2000">
                <a:solidFill>
                  <a:schemeClr val="tx1"/>
                </a:solidFill>
                <a:latin typeface="Arial" charset="0"/>
                <a:ea typeface="宋体" charset="0"/>
              </a:defRPr>
            </a:lvl8pPr>
            <a:lvl9pPr marL="6178550" indent="-228600" defTabSz="1087438" eaLnBrk="0" fontAlgn="base" hangingPunct="0">
              <a:spcBef>
                <a:spcPct val="20000"/>
              </a:spcBef>
              <a:spcAft>
                <a:spcPct val="0"/>
              </a:spcAft>
              <a:buChar char="»"/>
              <a:defRPr sz="2000">
                <a:solidFill>
                  <a:schemeClr val="tx1"/>
                </a:solidFill>
                <a:latin typeface="Arial" charset="0"/>
                <a:ea typeface="宋体" charset="0"/>
              </a:defRPr>
            </a:lvl9pPr>
          </a:lstStyle>
          <a:p>
            <a:pPr algn="ctr" eaLnBrk="1" hangingPunct="1">
              <a:lnSpc>
                <a:spcPct val="120000"/>
              </a:lnSpc>
              <a:buFontTx/>
              <a:buNone/>
            </a:pPr>
            <a:r>
              <a:rPr lang="zh-CN" altLang="en-US" sz="900" b="1" dirty="0">
                <a:solidFill>
                  <a:schemeClr val="bg1">
                    <a:lumMod val="50000"/>
                  </a:schemeClr>
                </a:solidFill>
                <a:latin typeface="微软雅黑" charset="0"/>
                <a:ea typeface="微软雅黑" charset="0"/>
                <a:cs typeface="Lantinghei SC Demibold" charset="-122"/>
                <a:sym typeface="时尚中黑简体" charset="0"/>
              </a:rPr>
              <a:t>输入你的标题</a:t>
            </a:r>
          </a:p>
          <a:p>
            <a:pPr algn="ctr" eaLnBrk="1" hangingPunct="1">
              <a:lnSpc>
                <a:spcPct val="120000"/>
              </a:lnSpc>
              <a:buFontTx/>
              <a:buNone/>
            </a:pPr>
            <a:r>
              <a:rPr lang="zh-CN" altLang="en-US" sz="800" dirty="0">
                <a:solidFill>
                  <a:schemeClr val="bg1">
                    <a:lumMod val="50000"/>
                  </a:schemeClr>
                </a:solidFill>
                <a:latin typeface="微软雅黑" charset="0"/>
                <a:ea typeface="微软雅黑" charset="0"/>
                <a:cs typeface="Lantinghei SC Demibold" charset="-122"/>
              </a:rPr>
              <a:t>根据你所需的内容输入你想要的文本</a:t>
            </a:r>
          </a:p>
          <a:p>
            <a:pPr algn="ctr" eaLnBrk="1" hangingPunct="1">
              <a:lnSpc>
                <a:spcPct val="120000"/>
              </a:lnSpc>
              <a:buFontTx/>
              <a:buNone/>
            </a:pPr>
            <a:r>
              <a:rPr lang="zh-CN" altLang="en-US" sz="800" dirty="0">
                <a:solidFill>
                  <a:schemeClr val="bg1">
                    <a:lumMod val="50000"/>
                  </a:schemeClr>
                </a:solidFill>
                <a:latin typeface="微软雅黑" charset="0"/>
                <a:ea typeface="微软雅黑" charset="0"/>
                <a:cs typeface="Open Sans Light" charset="0"/>
              </a:rPr>
              <a:t>点击输入本栏的具体文字，简明扼要的说明分项内容，此为概念图解，请根据您的具体内容酌情修改。</a:t>
            </a:r>
            <a:endParaRPr lang="en-US" altLang="zh-CN" sz="800" dirty="0">
              <a:solidFill>
                <a:schemeClr val="bg1">
                  <a:lumMod val="50000"/>
                </a:schemeClr>
              </a:solidFill>
              <a:latin typeface="微软雅黑" charset="0"/>
              <a:ea typeface="微软雅黑" charset="0"/>
              <a:cs typeface="Open Sans Light" charset="0"/>
            </a:endParaRPr>
          </a:p>
        </p:txBody>
      </p:sp>
    </p:spTree>
    <p:extLst>
      <p:ext uri="{BB962C8B-B14F-4D97-AF65-F5344CB8AC3E}">
        <p14:creationId xmlns:p14="http://schemas.microsoft.com/office/powerpoint/2010/main" val="745155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7"/>
                                        </p:tgtEl>
                                        <p:attrNameLst>
                                          <p:attrName>style.visibility</p:attrName>
                                        </p:attrNameLst>
                                      </p:cBhvr>
                                      <p:to>
                                        <p:strVal val="visible"/>
                                      </p:to>
                                    </p:set>
                                    <p:anim calcmode="lin" valueType="num">
                                      <p:cBhvr additive="base">
                                        <p:cTn id="7" dur="500" fill="hold"/>
                                        <p:tgtEl>
                                          <p:spTgt spid="257"/>
                                        </p:tgtEl>
                                        <p:attrNameLst>
                                          <p:attrName>ppt_x</p:attrName>
                                        </p:attrNameLst>
                                      </p:cBhvr>
                                      <p:tavLst>
                                        <p:tav tm="0">
                                          <p:val>
                                            <p:strVal val="#ppt_x"/>
                                          </p:val>
                                        </p:tav>
                                        <p:tav tm="100000">
                                          <p:val>
                                            <p:strVal val="#ppt_x"/>
                                          </p:val>
                                        </p:tav>
                                      </p:tavLst>
                                    </p:anim>
                                    <p:anim calcmode="lin" valueType="num">
                                      <p:cBhvr additive="base">
                                        <p:cTn id="8" dur="500" fill="hold"/>
                                        <p:tgtEl>
                                          <p:spTgt spid="2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圆角矩形 7"/>
          <p:cNvSpPr/>
          <p:nvPr/>
        </p:nvSpPr>
        <p:spPr>
          <a:xfrm>
            <a:off x="1207739" y="1651379"/>
            <a:ext cx="1261220" cy="2483046"/>
          </a:xfrm>
          <a:prstGeom prst="roundRect">
            <a:avLst>
              <a:gd name="adj" fmla="val 8406"/>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sp>
        <p:nvSpPr>
          <p:cNvPr id="77" name="TextBox 8"/>
          <p:cNvSpPr txBox="1"/>
          <p:nvPr/>
        </p:nvSpPr>
        <p:spPr>
          <a:xfrm>
            <a:off x="1174251" y="2205090"/>
            <a:ext cx="1332701" cy="289310"/>
          </a:xfrm>
          <a:prstGeom prst="rect">
            <a:avLst/>
          </a:prstGeom>
          <a:noFill/>
        </p:spPr>
        <p:txBody>
          <a:bodyPr wrap="square" rtlCol="0">
            <a:spAutoFit/>
          </a:bodyPr>
          <a:lstStyle/>
          <a:p>
            <a:r>
              <a:rPr lang="zh-CN" altLang="en-US" sz="1280" dirty="0">
                <a:solidFill>
                  <a:prstClr val="white"/>
                </a:solidFill>
                <a:latin typeface="BankGothic Md BT" pitchFamily="34" charset="0"/>
                <a:ea typeface="微软雅黑 Light" panose="020B0502040204020203" pitchFamily="34" charset="-122"/>
                <a:cs typeface="+mn-ea"/>
              </a:rPr>
              <a:t>输入你的标题</a:t>
            </a:r>
          </a:p>
        </p:txBody>
      </p:sp>
      <p:cxnSp>
        <p:nvCxnSpPr>
          <p:cNvPr id="78" name="直接连接符 77"/>
          <p:cNvCxnSpPr>
            <a:cxnSpLocks/>
          </p:cNvCxnSpPr>
          <p:nvPr/>
        </p:nvCxnSpPr>
        <p:spPr>
          <a:xfrm>
            <a:off x="1207739" y="2618805"/>
            <a:ext cx="126122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9" name="矩形 78"/>
          <p:cNvSpPr/>
          <p:nvPr/>
        </p:nvSpPr>
        <p:spPr>
          <a:xfrm>
            <a:off x="1144594" y="2682773"/>
            <a:ext cx="1297239" cy="923330"/>
          </a:xfrm>
          <a:prstGeom prst="rect">
            <a:avLst/>
          </a:prstGeom>
        </p:spPr>
        <p:txBody>
          <a:bodyPr wrap="square">
            <a:spAutoFit/>
          </a:bodyPr>
          <a:lstStyle/>
          <a:p>
            <a:pPr algn="ctr">
              <a:lnSpc>
                <a:spcPct val="150000"/>
              </a:lnSpc>
            </a:pPr>
            <a:r>
              <a:rPr lang="en-US" altLang="zh-CN" sz="900" dirty="0">
                <a:solidFill>
                  <a:prstClr val="white"/>
                </a:solidFill>
                <a:latin typeface="微软雅黑 Light" panose="020B0502040204020203" pitchFamily="34" charset="-122"/>
                <a:ea typeface="微软雅黑 Light" panose="020B0502040204020203" pitchFamily="34" charset="-122"/>
                <a:cs typeface="+mn-ea"/>
              </a:rPr>
              <a:t>Apologizing does not always mean you are wrong the other person is right</a:t>
            </a:r>
            <a:endParaRPr lang="zh-CN" altLang="en-US" sz="900" dirty="0">
              <a:solidFill>
                <a:prstClr val="white"/>
              </a:solidFill>
              <a:latin typeface="Ebrima" pitchFamily="2" charset="0"/>
              <a:ea typeface="微软雅黑 Light" panose="020B0502040204020203" pitchFamily="34" charset="-122"/>
              <a:cs typeface="+mn-ea"/>
            </a:endParaRPr>
          </a:p>
        </p:txBody>
      </p:sp>
      <p:sp>
        <p:nvSpPr>
          <p:cNvPr id="80" name="圆角矩形 15"/>
          <p:cNvSpPr/>
          <p:nvPr/>
        </p:nvSpPr>
        <p:spPr>
          <a:xfrm>
            <a:off x="3014451" y="1651379"/>
            <a:ext cx="1261220" cy="2483046"/>
          </a:xfrm>
          <a:prstGeom prst="roundRect">
            <a:avLst>
              <a:gd name="adj" fmla="val 8406"/>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sp>
        <p:nvSpPr>
          <p:cNvPr id="81" name="TextBox 16"/>
          <p:cNvSpPr txBox="1"/>
          <p:nvPr/>
        </p:nvSpPr>
        <p:spPr>
          <a:xfrm>
            <a:off x="2980961" y="2205090"/>
            <a:ext cx="1332701" cy="289310"/>
          </a:xfrm>
          <a:prstGeom prst="rect">
            <a:avLst/>
          </a:prstGeom>
          <a:noFill/>
        </p:spPr>
        <p:txBody>
          <a:bodyPr wrap="square" rtlCol="0">
            <a:spAutoFit/>
          </a:bodyPr>
          <a:lstStyle/>
          <a:p>
            <a:r>
              <a:rPr lang="zh-CN" altLang="en-US" sz="1280" dirty="0">
                <a:solidFill>
                  <a:prstClr val="white"/>
                </a:solidFill>
                <a:latin typeface="BankGothic Md BT" pitchFamily="34" charset="0"/>
                <a:ea typeface="微软雅黑 Light" panose="020B0502040204020203" pitchFamily="34" charset="-122"/>
                <a:cs typeface="+mn-ea"/>
              </a:rPr>
              <a:t>输入你的标题</a:t>
            </a:r>
          </a:p>
        </p:txBody>
      </p:sp>
      <p:cxnSp>
        <p:nvCxnSpPr>
          <p:cNvPr id="82" name="直接连接符 81"/>
          <p:cNvCxnSpPr>
            <a:cxnSpLocks/>
          </p:cNvCxnSpPr>
          <p:nvPr/>
        </p:nvCxnSpPr>
        <p:spPr>
          <a:xfrm>
            <a:off x="3014451" y="2618805"/>
            <a:ext cx="126122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3" name="矩形 82"/>
          <p:cNvSpPr/>
          <p:nvPr/>
        </p:nvSpPr>
        <p:spPr>
          <a:xfrm>
            <a:off x="2955978" y="2715768"/>
            <a:ext cx="1297239" cy="923330"/>
          </a:xfrm>
          <a:prstGeom prst="rect">
            <a:avLst/>
          </a:prstGeom>
        </p:spPr>
        <p:txBody>
          <a:bodyPr wrap="square">
            <a:spAutoFit/>
          </a:bodyPr>
          <a:lstStyle/>
          <a:p>
            <a:pPr algn="ctr">
              <a:lnSpc>
                <a:spcPct val="150000"/>
              </a:lnSpc>
            </a:pPr>
            <a:r>
              <a:rPr lang="en-US" altLang="zh-CN" sz="900" dirty="0">
                <a:solidFill>
                  <a:prstClr val="white"/>
                </a:solidFill>
                <a:latin typeface="微软雅黑 Light" panose="020B0502040204020203" pitchFamily="34" charset="-122"/>
                <a:ea typeface="微软雅黑 Light" panose="020B0502040204020203" pitchFamily="34" charset="-122"/>
                <a:cs typeface="+mn-ea"/>
              </a:rPr>
              <a:t>Apologizing does not always mean you are wrong the other person is right</a:t>
            </a:r>
            <a:endParaRPr lang="zh-CN" altLang="en-US" sz="900" dirty="0">
              <a:solidFill>
                <a:prstClr val="white"/>
              </a:solidFill>
              <a:latin typeface="Ebrima" pitchFamily="2" charset="0"/>
              <a:ea typeface="微软雅黑 Light" panose="020B0502040204020203" pitchFamily="34" charset="-122"/>
              <a:cs typeface="+mn-ea"/>
            </a:endParaRPr>
          </a:p>
        </p:txBody>
      </p:sp>
      <p:sp>
        <p:nvSpPr>
          <p:cNvPr id="84" name="Freeform 893"/>
          <p:cNvSpPr>
            <a:spLocks noEditPoints="1"/>
          </p:cNvSpPr>
          <p:nvPr/>
        </p:nvSpPr>
        <p:spPr bwMode="auto">
          <a:xfrm>
            <a:off x="2578794" y="2715768"/>
            <a:ext cx="262999" cy="404059"/>
          </a:xfrm>
          <a:custGeom>
            <a:avLst/>
            <a:gdLst>
              <a:gd name="T0" fmla="*/ 149 w 207"/>
              <a:gd name="T1" fmla="*/ 95 h 203"/>
              <a:gd name="T2" fmla="*/ 207 w 207"/>
              <a:gd name="T3" fmla="*/ 47 h 203"/>
              <a:gd name="T4" fmla="*/ 149 w 207"/>
              <a:gd name="T5" fmla="*/ 0 h 203"/>
              <a:gd name="T6" fmla="*/ 149 w 207"/>
              <a:gd name="T7" fmla="*/ 31 h 203"/>
              <a:gd name="T8" fmla="*/ 29 w 207"/>
              <a:gd name="T9" fmla="*/ 31 h 203"/>
              <a:gd name="T10" fmla="*/ 29 w 207"/>
              <a:gd name="T11" fmla="*/ 65 h 203"/>
              <a:gd name="T12" fmla="*/ 149 w 207"/>
              <a:gd name="T13" fmla="*/ 65 h 203"/>
              <a:gd name="T14" fmla="*/ 149 w 207"/>
              <a:gd name="T15" fmla="*/ 95 h 203"/>
              <a:gd name="T16" fmla="*/ 58 w 207"/>
              <a:gd name="T17" fmla="*/ 108 h 203"/>
              <a:gd name="T18" fmla="*/ 0 w 207"/>
              <a:gd name="T19" fmla="*/ 157 h 203"/>
              <a:gd name="T20" fmla="*/ 58 w 207"/>
              <a:gd name="T21" fmla="*/ 203 h 203"/>
              <a:gd name="T22" fmla="*/ 58 w 207"/>
              <a:gd name="T23" fmla="*/ 173 h 203"/>
              <a:gd name="T24" fmla="*/ 178 w 207"/>
              <a:gd name="T25" fmla="*/ 173 h 203"/>
              <a:gd name="T26" fmla="*/ 178 w 207"/>
              <a:gd name="T27" fmla="*/ 139 h 203"/>
              <a:gd name="T28" fmla="*/ 58 w 207"/>
              <a:gd name="T29" fmla="*/ 139 h 203"/>
              <a:gd name="T30" fmla="*/ 58 w 207"/>
              <a:gd name="T31" fmla="*/ 10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7" h="203">
                <a:moveTo>
                  <a:pt x="149" y="95"/>
                </a:moveTo>
                <a:lnTo>
                  <a:pt x="207" y="47"/>
                </a:lnTo>
                <a:lnTo>
                  <a:pt x="149" y="0"/>
                </a:lnTo>
                <a:lnTo>
                  <a:pt x="149" y="31"/>
                </a:lnTo>
                <a:lnTo>
                  <a:pt x="29" y="31"/>
                </a:lnTo>
                <a:lnTo>
                  <a:pt x="29" y="65"/>
                </a:lnTo>
                <a:lnTo>
                  <a:pt x="149" y="65"/>
                </a:lnTo>
                <a:lnTo>
                  <a:pt x="149" y="95"/>
                </a:lnTo>
                <a:close/>
                <a:moveTo>
                  <a:pt x="58" y="108"/>
                </a:moveTo>
                <a:lnTo>
                  <a:pt x="0" y="157"/>
                </a:lnTo>
                <a:lnTo>
                  <a:pt x="58" y="203"/>
                </a:lnTo>
                <a:lnTo>
                  <a:pt x="58" y="173"/>
                </a:lnTo>
                <a:lnTo>
                  <a:pt x="178" y="173"/>
                </a:lnTo>
                <a:lnTo>
                  <a:pt x="178" y="139"/>
                </a:lnTo>
                <a:lnTo>
                  <a:pt x="58" y="139"/>
                </a:lnTo>
                <a:lnTo>
                  <a:pt x="58" y="10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85" name="TextBox 30"/>
          <p:cNvSpPr txBox="1"/>
          <p:nvPr/>
        </p:nvSpPr>
        <p:spPr>
          <a:xfrm>
            <a:off x="1461040" y="3517220"/>
            <a:ext cx="720598" cy="415498"/>
          </a:xfrm>
          <a:prstGeom prst="rect">
            <a:avLst/>
          </a:prstGeom>
          <a:noFill/>
        </p:spPr>
        <p:txBody>
          <a:bodyPr wrap="square" rtlCol="0">
            <a:spAutoFit/>
          </a:bodyPr>
          <a:lstStyle/>
          <a:p>
            <a:pPr algn="ctr"/>
            <a:r>
              <a:rPr lang="en-US" altLang="zh-CN" sz="2100" u="sng" dirty="0">
                <a:solidFill>
                  <a:prstClr val="white"/>
                </a:solidFill>
                <a:latin typeface="Agency FB" pitchFamily="34" charset="0"/>
                <a:ea typeface="微软雅黑 Light" panose="020B0502040204020203" pitchFamily="34" charset="-122"/>
                <a:cs typeface="+mn-ea"/>
              </a:rPr>
              <a:t>7000</a:t>
            </a:r>
            <a:endParaRPr lang="zh-CN" altLang="en-US" sz="2100" u="sng" dirty="0">
              <a:solidFill>
                <a:prstClr val="white"/>
              </a:solidFill>
              <a:latin typeface="Agency FB" pitchFamily="34" charset="0"/>
              <a:ea typeface="微软雅黑 Light" panose="020B0502040204020203" pitchFamily="34" charset="-122"/>
              <a:cs typeface="+mn-ea"/>
            </a:endParaRPr>
          </a:p>
        </p:txBody>
      </p:sp>
      <p:sp>
        <p:nvSpPr>
          <p:cNvPr id="86" name="TextBox 31"/>
          <p:cNvSpPr txBox="1"/>
          <p:nvPr/>
        </p:nvSpPr>
        <p:spPr>
          <a:xfrm>
            <a:off x="3267750" y="3517220"/>
            <a:ext cx="720598" cy="415498"/>
          </a:xfrm>
          <a:prstGeom prst="rect">
            <a:avLst/>
          </a:prstGeom>
          <a:noFill/>
        </p:spPr>
        <p:txBody>
          <a:bodyPr wrap="square" rtlCol="0">
            <a:spAutoFit/>
          </a:bodyPr>
          <a:lstStyle/>
          <a:p>
            <a:pPr algn="ctr"/>
            <a:r>
              <a:rPr lang="en-US" altLang="zh-CN" sz="2100" u="sng" dirty="0">
                <a:solidFill>
                  <a:prstClr val="white"/>
                </a:solidFill>
                <a:latin typeface="Agency FB" pitchFamily="34" charset="0"/>
                <a:ea typeface="微软雅黑 Light" panose="020B0502040204020203" pitchFamily="34" charset="-122"/>
                <a:cs typeface="+mn-ea"/>
              </a:rPr>
              <a:t>8500</a:t>
            </a:r>
            <a:endParaRPr lang="zh-CN" altLang="en-US" sz="2100" u="sng" dirty="0">
              <a:solidFill>
                <a:prstClr val="white"/>
              </a:solidFill>
              <a:latin typeface="Agency FB" pitchFamily="34" charset="0"/>
              <a:ea typeface="微软雅黑 Light" panose="020B0502040204020203" pitchFamily="34" charset="-122"/>
              <a:cs typeface="+mn-ea"/>
            </a:endParaRPr>
          </a:p>
        </p:txBody>
      </p:sp>
      <p:sp>
        <p:nvSpPr>
          <p:cNvPr id="88" name="矩形 87"/>
          <p:cNvSpPr/>
          <p:nvPr/>
        </p:nvSpPr>
        <p:spPr>
          <a:xfrm>
            <a:off x="4448185" y="4134425"/>
            <a:ext cx="3240703" cy="43877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900" dirty="0">
                <a:solidFill>
                  <a:prstClr val="white"/>
                </a:solidFill>
                <a:latin typeface="微软雅黑 Light" panose="020B0502040204020203" pitchFamily="34" charset="-122"/>
                <a:ea typeface="微软雅黑 Light" panose="020B0502040204020203" pitchFamily="34" charset="-122"/>
                <a:cs typeface="+mn-ea"/>
              </a:rPr>
              <a:t>Apologizing does not always mean you are wrong the other person is right</a:t>
            </a:r>
            <a:endParaRPr lang="zh-CN" altLang="en-US" sz="900" dirty="0">
              <a:solidFill>
                <a:prstClr val="white"/>
              </a:solidFill>
              <a:latin typeface="Ebrima" pitchFamily="2" charset="0"/>
              <a:ea typeface="微软雅黑 Light" panose="020B0502040204020203" pitchFamily="34" charset="-122"/>
              <a:cs typeface="+mn-ea"/>
            </a:endParaRPr>
          </a:p>
        </p:txBody>
      </p:sp>
      <p:grpSp>
        <p:nvGrpSpPr>
          <p:cNvPr id="89" name="组合 88"/>
          <p:cNvGrpSpPr/>
          <p:nvPr/>
        </p:nvGrpSpPr>
        <p:grpSpPr>
          <a:xfrm>
            <a:off x="4448181" y="1642170"/>
            <a:ext cx="1079821" cy="289310"/>
            <a:chOff x="4571999" y="960714"/>
            <a:chExt cx="1439840" cy="385767"/>
          </a:xfrm>
          <a:solidFill>
            <a:srgbClr val="00BCDC"/>
          </a:solidFill>
        </p:grpSpPr>
        <p:sp>
          <p:nvSpPr>
            <p:cNvPr id="90" name="矩形 89"/>
            <p:cNvSpPr/>
            <p:nvPr/>
          </p:nvSpPr>
          <p:spPr>
            <a:xfrm>
              <a:off x="4571999" y="965444"/>
              <a:ext cx="1439840" cy="3598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grpSp>
          <p:nvGrpSpPr>
            <p:cNvPr id="91" name="组合 90"/>
            <p:cNvGrpSpPr/>
            <p:nvPr/>
          </p:nvGrpSpPr>
          <p:grpSpPr>
            <a:xfrm>
              <a:off x="4636655" y="1006474"/>
              <a:ext cx="277812" cy="277813"/>
              <a:chOff x="1220788" y="4405313"/>
              <a:chExt cx="277812" cy="277813"/>
            </a:xfrm>
            <a:grpFill/>
          </p:grpSpPr>
          <p:sp>
            <p:nvSpPr>
              <p:cNvPr id="93" name="Freeform 189"/>
              <p:cNvSpPr>
                <a:spLocks/>
              </p:cNvSpPr>
              <p:nvPr/>
            </p:nvSpPr>
            <p:spPr bwMode="auto">
              <a:xfrm>
                <a:off x="1331913" y="4405313"/>
                <a:ext cx="53975" cy="50800"/>
              </a:xfrm>
              <a:custGeom>
                <a:avLst/>
                <a:gdLst>
                  <a:gd name="T0" fmla="*/ 55 w 56"/>
                  <a:gd name="T1" fmla="*/ 51 h 51"/>
                  <a:gd name="T2" fmla="*/ 56 w 56"/>
                  <a:gd name="T3" fmla="*/ 51 h 51"/>
                  <a:gd name="T4" fmla="*/ 28 w 56"/>
                  <a:gd name="T5" fmla="*/ 0 h 51"/>
                  <a:gd name="T6" fmla="*/ 0 w 56"/>
                  <a:gd name="T7" fmla="*/ 51 h 51"/>
                  <a:gd name="T8" fmla="*/ 1 w 56"/>
                  <a:gd name="T9" fmla="*/ 51 h 51"/>
                  <a:gd name="T10" fmla="*/ 28 w 56"/>
                  <a:gd name="T11" fmla="*/ 47 h 51"/>
                  <a:gd name="T12" fmla="*/ 55 w 56"/>
                  <a:gd name="T13" fmla="*/ 51 h 51"/>
                </a:gdLst>
                <a:ahLst/>
                <a:cxnLst>
                  <a:cxn ang="0">
                    <a:pos x="T0" y="T1"/>
                  </a:cxn>
                  <a:cxn ang="0">
                    <a:pos x="T2" y="T3"/>
                  </a:cxn>
                  <a:cxn ang="0">
                    <a:pos x="T4" y="T5"/>
                  </a:cxn>
                  <a:cxn ang="0">
                    <a:pos x="T6" y="T7"/>
                  </a:cxn>
                  <a:cxn ang="0">
                    <a:pos x="T8" y="T9"/>
                  </a:cxn>
                  <a:cxn ang="0">
                    <a:pos x="T10" y="T11"/>
                  </a:cxn>
                  <a:cxn ang="0">
                    <a:pos x="T12" y="T13"/>
                  </a:cxn>
                </a:cxnLst>
                <a:rect l="0" t="0" r="r" b="b"/>
                <a:pathLst>
                  <a:path w="56" h="51">
                    <a:moveTo>
                      <a:pt x="55" y="51"/>
                    </a:moveTo>
                    <a:cubicBezTo>
                      <a:pt x="56" y="51"/>
                      <a:pt x="56" y="51"/>
                      <a:pt x="56" y="51"/>
                    </a:cubicBezTo>
                    <a:cubicBezTo>
                      <a:pt x="28" y="0"/>
                      <a:pt x="28" y="0"/>
                      <a:pt x="28" y="0"/>
                    </a:cubicBezTo>
                    <a:cubicBezTo>
                      <a:pt x="0" y="51"/>
                      <a:pt x="0" y="51"/>
                      <a:pt x="0" y="51"/>
                    </a:cubicBezTo>
                    <a:cubicBezTo>
                      <a:pt x="1" y="51"/>
                      <a:pt x="1" y="51"/>
                      <a:pt x="1" y="51"/>
                    </a:cubicBezTo>
                    <a:cubicBezTo>
                      <a:pt x="10" y="49"/>
                      <a:pt x="19" y="47"/>
                      <a:pt x="28" y="47"/>
                    </a:cubicBezTo>
                    <a:cubicBezTo>
                      <a:pt x="37" y="47"/>
                      <a:pt x="46" y="49"/>
                      <a:pt x="55"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94" name="Freeform 190"/>
              <p:cNvSpPr>
                <a:spLocks/>
              </p:cNvSpPr>
              <p:nvPr/>
            </p:nvSpPr>
            <p:spPr bwMode="auto">
              <a:xfrm>
                <a:off x="1447800" y="4518026"/>
                <a:ext cx="50800" cy="53975"/>
              </a:xfrm>
              <a:custGeom>
                <a:avLst/>
                <a:gdLst>
                  <a:gd name="T0" fmla="*/ 0 w 51"/>
                  <a:gd name="T1" fmla="*/ 54 h 55"/>
                  <a:gd name="T2" fmla="*/ 0 w 51"/>
                  <a:gd name="T3" fmla="*/ 55 h 55"/>
                  <a:gd name="T4" fmla="*/ 51 w 51"/>
                  <a:gd name="T5" fmla="*/ 27 h 55"/>
                  <a:gd name="T6" fmla="*/ 0 w 51"/>
                  <a:gd name="T7" fmla="*/ 0 h 55"/>
                  <a:gd name="T8" fmla="*/ 0 w 51"/>
                  <a:gd name="T9" fmla="*/ 1 h 55"/>
                  <a:gd name="T10" fmla="*/ 3 w 51"/>
                  <a:gd name="T11" fmla="*/ 27 h 55"/>
                  <a:gd name="T12" fmla="*/ 0 w 51"/>
                  <a:gd name="T13" fmla="*/ 54 h 55"/>
                </a:gdLst>
                <a:ahLst/>
                <a:cxnLst>
                  <a:cxn ang="0">
                    <a:pos x="T0" y="T1"/>
                  </a:cxn>
                  <a:cxn ang="0">
                    <a:pos x="T2" y="T3"/>
                  </a:cxn>
                  <a:cxn ang="0">
                    <a:pos x="T4" y="T5"/>
                  </a:cxn>
                  <a:cxn ang="0">
                    <a:pos x="T6" y="T7"/>
                  </a:cxn>
                  <a:cxn ang="0">
                    <a:pos x="T8" y="T9"/>
                  </a:cxn>
                  <a:cxn ang="0">
                    <a:pos x="T10" y="T11"/>
                  </a:cxn>
                  <a:cxn ang="0">
                    <a:pos x="T12" y="T13"/>
                  </a:cxn>
                </a:cxnLst>
                <a:rect l="0" t="0" r="r" b="b"/>
                <a:pathLst>
                  <a:path w="51" h="55">
                    <a:moveTo>
                      <a:pt x="0" y="54"/>
                    </a:moveTo>
                    <a:cubicBezTo>
                      <a:pt x="0" y="55"/>
                      <a:pt x="0" y="55"/>
                      <a:pt x="0" y="55"/>
                    </a:cubicBezTo>
                    <a:cubicBezTo>
                      <a:pt x="51" y="27"/>
                      <a:pt x="51" y="27"/>
                      <a:pt x="51" y="27"/>
                    </a:cubicBezTo>
                    <a:cubicBezTo>
                      <a:pt x="0" y="0"/>
                      <a:pt x="0" y="0"/>
                      <a:pt x="0" y="0"/>
                    </a:cubicBezTo>
                    <a:cubicBezTo>
                      <a:pt x="0" y="1"/>
                      <a:pt x="0" y="1"/>
                      <a:pt x="0" y="1"/>
                    </a:cubicBezTo>
                    <a:cubicBezTo>
                      <a:pt x="2" y="9"/>
                      <a:pt x="3" y="18"/>
                      <a:pt x="3" y="27"/>
                    </a:cubicBezTo>
                    <a:cubicBezTo>
                      <a:pt x="3" y="37"/>
                      <a:pt x="2" y="46"/>
                      <a:pt x="0"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95" name="Freeform 191"/>
              <p:cNvSpPr>
                <a:spLocks/>
              </p:cNvSpPr>
              <p:nvPr/>
            </p:nvSpPr>
            <p:spPr bwMode="auto">
              <a:xfrm>
                <a:off x="1403350" y="4448176"/>
                <a:ext cx="52388" cy="52388"/>
              </a:xfrm>
              <a:custGeom>
                <a:avLst/>
                <a:gdLst>
                  <a:gd name="T0" fmla="*/ 37 w 55"/>
                  <a:gd name="T1" fmla="*/ 52 h 54"/>
                  <a:gd name="T2" fmla="*/ 40 w 55"/>
                  <a:gd name="T3" fmla="*/ 54 h 54"/>
                  <a:gd name="T4" fmla="*/ 55 w 55"/>
                  <a:gd name="T5" fmla="*/ 0 h 54"/>
                  <a:gd name="T6" fmla="*/ 0 w 55"/>
                  <a:gd name="T7" fmla="*/ 15 h 54"/>
                  <a:gd name="T8" fmla="*/ 2 w 55"/>
                  <a:gd name="T9" fmla="*/ 17 h 54"/>
                  <a:gd name="T10" fmla="*/ 37 w 55"/>
                  <a:gd name="T11" fmla="*/ 52 h 54"/>
                </a:gdLst>
                <a:ahLst/>
                <a:cxnLst>
                  <a:cxn ang="0">
                    <a:pos x="T0" y="T1"/>
                  </a:cxn>
                  <a:cxn ang="0">
                    <a:pos x="T2" y="T3"/>
                  </a:cxn>
                  <a:cxn ang="0">
                    <a:pos x="T4" y="T5"/>
                  </a:cxn>
                  <a:cxn ang="0">
                    <a:pos x="T6" y="T7"/>
                  </a:cxn>
                  <a:cxn ang="0">
                    <a:pos x="T8" y="T9"/>
                  </a:cxn>
                  <a:cxn ang="0">
                    <a:pos x="T10" y="T11"/>
                  </a:cxn>
                </a:cxnLst>
                <a:rect l="0" t="0" r="r" b="b"/>
                <a:pathLst>
                  <a:path w="55" h="54">
                    <a:moveTo>
                      <a:pt x="37" y="52"/>
                    </a:moveTo>
                    <a:cubicBezTo>
                      <a:pt x="40" y="54"/>
                      <a:pt x="40" y="54"/>
                      <a:pt x="40" y="54"/>
                    </a:cubicBezTo>
                    <a:cubicBezTo>
                      <a:pt x="55" y="0"/>
                      <a:pt x="55" y="0"/>
                      <a:pt x="55" y="0"/>
                    </a:cubicBezTo>
                    <a:cubicBezTo>
                      <a:pt x="0" y="15"/>
                      <a:pt x="0" y="15"/>
                      <a:pt x="0" y="15"/>
                    </a:cubicBezTo>
                    <a:cubicBezTo>
                      <a:pt x="2" y="17"/>
                      <a:pt x="2" y="17"/>
                      <a:pt x="2" y="17"/>
                    </a:cubicBezTo>
                    <a:cubicBezTo>
                      <a:pt x="17" y="26"/>
                      <a:pt x="29" y="38"/>
                      <a:pt x="37"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96" name="Freeform 192"/>
              <p:cNvSpPr>
                <a:spLocks/>
              </p:cNvSpPr>
              <p:nvPr/>
            </p:nvSpPr>
            <p:spPr bwMode="auto">
              <a:xfrm>
                <a:off x="1331913" y="4633913"/>
                <a:ext cx="53975" cy="49213"/>
              </a:xfrm>
              <a:custGeom>
                <a:avLst/>
                <a:gdLst>
                  <a:gd name="T0" fmla="*/ 0 w 55"/>
                  <a:gd name="T1" fmla="*/ 0 h 51"/>
                  <a:gd name="T2" fmla="*/ 0 w 55"/>
                  <a:gd name="T3" fmla="*/ 0 h 51"/>
                  <a:gd name="T4" fmla="*/ 27 w 55"/>
                  <a:gd name="T5" fmla="*/ 51 h 51"/>
                  <a:gd name="T6" fmla="*/ 55 w 55"/>
                  <a:gd name="T7" fmla="*/ 0 h 51"/>
                  <a:gd name="T8" fmla="*/ 54 w 55"/>
                  <a:gd name="T9" fmla="*/ 0 h 51"/>
                  <a:gd name="T10" fmla="*/ 27 w 55"/>
                  <a:gd name="T11" fmla="*/ 4 h 51"/>
                  <a:gd name="T12" fmla="*/ 0 w 55"/>
                  <a:gd name="T13" fmla="*/ 0 h 51"/>
                </a:gdLst>
                <a:ahLst/>
                <a:cxnLst>
                  <a:cxn ang="0">
                    <a:pos x="T0" y="T1"/>
                  </a:cxn>
                  <a:cxn ang="0">
                    <a:pos x="T2" y="T3"/>
                  </a:cxn>
                  <a:cxn ang="0">
                    <a:pos x="T4" y="T5"/>
                  </a:cxn>
                  <a:cxn ang="0">
                    <a:pos x="T6" y="T7"/>
                  </a:cxn>
                  <a:cxn ang="0">
                    <a:pos x="T8" y="T9"/>
                  </a:cxn>
                  <a:cxn ang="0">
                    <a:pos x="T10" y="T11"/>
                  </a:cxn>
                  <a:cxn ang="0">
                    <a:pos x="T12" y="T13"/>
                  </a:cxn>
                </a:cxnLst>
                <a:rect l="0" t="0" r="r" b="b"/>
                <a:pathLst>
                  <a:path w="55" h="51">
                    <a:moveTo>
                      <a:pt x="0" y="0"/>
                    </a:moveTo>
                    <a:cubicBezTo>
                      <a:pt x="0" y="0"/>
                      <a:pt x="0" y="0"/>
                      <a:pt x="0" y="0"/>
                    </a:cubicBezTo>
                    <a:cubicBezTo>
                      <a:pt x="27" y="51"/>
                      <a:pt x="27" y="51"/>
                      <a:pt x="27" y="51"/>
                    </a:cubicBezTo>
                    <a:cubicBezTo>
                      <a:pt x="55" y="0"/>
                      <a:pt x="55" y="0"/>
                      <a:pt x="55" y="0"/>
                    </a:cubicBezTo>
                    <a:cubicBezTo>
                      <a:pt x="54" y="0"/>
                      <a:pt x="54" y="0"/>
                      <a:pt x="54" y="0"/>
                    </a:cubicBezTo>
                    <a:cubicBezTo>
                      <a:pt x="45" y="2"/>
                      <a:pt x="36" y="4"/>
                      <a:pt x="27" y="4"/>
                    </a:cubicBezTo>
                    <a:cubicBezTo>
                      <a:pt x="18" y="4"/>
                      <a:pt x="9"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97" name="Freeform 193"/>
              <p:cNvSpPr>
                <a:spLocks/>
              </p:cNvSpPr>
              <p:nvPr/>
            </p:nvSpPr>
            <p:spPr bwMode="auto">
              <a:xfrm>
                <a:off x="1220788" y="4518026"/>
                <a:ext cx="49213" cy="53975"/>
              </a:xfrm>
              <a:custGeom>
                <a:avLst/>
                <a:gdLst>
                  <a:gd name="T0" fmla="*/ 51 w 51"/>
                  <a:gd name="T1" fmla="*/ 0 h 55"/>
                  <a:gd name="T2" fmla="*/ 51 w 51"/>
                  <a:gd name="T3" fmla="*/ 0 h 55"/>
                  <a:gd name="T4" fmla="*/ 0 w 51"/>
                  <a:gd name="T5" fmla="*/ 27 h 55"/>
                  <a:gd name="T6" fmla="*/ 51 w 51"/>
                  <a:gd name="T7" fmla="*/ 55 h 55"/>
                  <a:gd name="T8" fmla="*/ 51 w 51"/>
                  <a:gd name="T9" fmla="*/ 55 h 55"/>
                  <a:gd name="T10" fmla="*/ 47 w 51"/>
                  <a:gd name="T11" fmla="*/ 27 h 55"/>
                  <a:gd name="T12" fmla="*/ 51 w 51"/>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51" h="55">
                    <a:moveTo>
                      <a:pt x="51" y="0"/>
                    </a:moveTo>
                    <a:cubicBezTo>
                      <a:pt x="51" y="0"/>
                      <a:pt x="51" y="0"/>
                      <a:pt x="51" y="0"/>
                    </a:cubicBezTo>
                    <a:cubicBezTo>
                      <a:pt x="0" y="27"/>
                      <a:pt x="0" y="27"/>
                      <a:pt x="0" y="27"/>
                    </a:cubicBezTo>
                    <a:cubicBezTo>
                      <a:pt x="51" y="55"/>
                      <a:pt x="51" y="55"/>
                      <a:pt x="51" y="55"/>
                    </a:cubicBezTo>
                    <a:cubicBezTo>
                      <a:pt x="51" y="55"/>
                      <a:pt x="51" y="55"/>
                      <a:pt x="51" y="55"/>
                    </a:cubicBezTo>
                    <a:cubicBezTo>
                      <a:pt x="48" y="46"/>
                      <a:pt x="47" y="37"/>
                      <a:pt x="47" y="27"/>
                    </a:cubicBezTo>
                    <a:cubicBezTo>
                      <a:pt x="47" y="18"/>
                      <a:pt x="48" y="8"/>
                      <a:pt x="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98" name="Freeform 194"/>
              <p:cNvSpPr>
                <a:spLocks/>
              </p:cNvSpPr>
              <p:nvPr/>
            </p:nvSpPr>
            <p:spPr bwMode="auto">
              <a:xfrm>
                <a:off x="1262063" y="4589463"/>
                <a:ext cx="52388" cy="52388"/>
              </a:xfrm>
              <a:custGeom>
                <a:avLst/>
                <a:gdLst>
                  <a:gd name="T0" fmla="*/ 16 w 54"/>
                  <a:gd name="T1" fmla="*/ 2 h 55"/>
                  <a:gd name="T2" fmla="*/ 15 w 54"/>
                  <a:gd name="T3" fmla="*/ 0 h 55"/>
                  <a:gd name="T4" fmla="*/ 0 w 54"/>
                  <a:gd name="T5" fmla="*/ 55 h 55"/>
                  <a:gd name="T6" fmla="*/ 54 w 54"/>
                  <a:gd name="T7" fmla="*/ 40 h 55"/>
                  <a:gd name="T8" fmla="*/ 53 w 54"/>
                  <a:gd name="T9" fmla="*/ 38 h 55"/>
                  <a:gd name="T10" fmla="*/ 16 w 54"/>
                  <a:gd name="T11" fmla="*/ 2 h 55"/>
                </a:gdLst>
                <a:ahLst/>
                <a:cxnLst>
                  <a:cxn ang="0">
                    <a:pos x="T0" y="T1"/>
                  </a:cxn>
                  <a:cxn ang="0">
                    <a:pos x="T2" y="T3"/>
                  </a:cxn>
                  <a:cxn ang="0">
                    <a:pos x="T4" y="T5"/>
                  </a:cxn>
                  <a:cxn ang="0">
                    <a:pos x="T6" y="T7"/>
                  </a:cxn>
                  <a:cxn ang="0">
                    <a:pos x="T8" y="T9"/>
                  </a:cxn>
                  <a:cxn ang="0">
                    <a:pos x="T10" y="T11"/>
                  </a:cxn>
                </a:cxnLst>
                <a:rect l="0" t="0" r="r" b="b"/>
                <a:pathLst>
                  <a:path w="54" h="55">
                    <a:moveTo>
                      <a:pt x="16" y="2"/>
                    </a:moveTo>
                    <a:cubicBezTo>
                      <a:pt x="15" y="0"/>
                      <a:pt x="15" y="0"/>
                      <a:pt x="15" y="0"/>
                    </a:cubicBezTo>
                    <a:cubicBezTo>
                      <a:pt x="0" y="55"/>
                      <a:pt x="0" y="55"/>
                      <a:pt x="0" y="55"/>
                    </a:cubicBezTo>
                    <a:cubicBezTo>
                      <a:pt x="54" y="40"/>
                      <a:pt x="54" y="40"/>
                      <a:pt x="54" y="40"/>
                    </a:cubicBezTo>
                    <a:cubicBezTo>
                      <a:pt x="53" y="38"/>
                      <a:pt x="53" y="38"/>
                      <a:pt x="53" y="38"/>
                    </a:cubicBezTo>
                    <a:cubicBezTo>
                      <a:pt x="38" y="29"/>
                      <a:pt x="25" y="17"/>
                      <a:pt x="1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99" name="Freeform 195"/>
              <p:cNvSpPr>
                <a:spLocks/>
              </p:cNvSpPr>
              <p:nvPr/>
            </p:nvSpPr>
            <p:spPr bwMode="auto">
              <a:xfrm>
                <a:off x="1403350" y="4589463"/>
                <a:ext cx="52388" cy="52388"/>
              </a:xfrm>
              <a:custGeom>
                <a:avLst/>
                <a:gdLst>
                  <a:gd name="T0" fmla="*/ 38 w 55"/>
                  <a:gd name="T1" fmla="*/ 2 h 55"/>
                  <a:gd name="T2" fmla="*/ 2 w 55"/>
                  <a:gd name="T3" fmla="*/ 38 h 55"/>
                  <a:gd name="T4" fmla="*/ 0 w 55"/>
                  <a:gd name="T5" fmla="*/ 40 h 55"/>
                  <a:gd name="T6" fmla="*/ 55 w 55"/>
                  <a:gd name="T7" fmla="*/ 55 h 55"/>
                  <a:gd name="T8" fmla="*/ 40 w 55"/>
                  <a:gd name="T9" fmla="*/ 0 h 55"/>
                  <a:gd name="T10" fmla="*/ 38 w 55"/>
                  <a:gd name="T11" fmla="*/ 2 h 55"/>
                </a:gdLst>
                <a:ahLst/>
                <a:cxnLst>
                  <a:cxn ang="0">
                    <a:pos x="T0" y="T1"/>
                  </a:cxn>
                  <a:cxn ang="0">
                    <a:pos x="T2" y="T3"/>
                  </a:cxn>
                  <a:cxn ang="0">
                    <a:pos x="T4" y="T5"/>
                  </a:cxn>
                  <a:cxn ang="0">
                    <a:pos x="T6" y="T7"/>
                  </a:cxn>
                  <a:cxn ang="0">
                    <a:pos x="T8" y="T9"/>
                  </a:cxn>
                  <a:cxn ang="0">
                    <a:pos x="T10" y="T11"/>
                  </a:cxn>
                </a:cxnLst>
                <a:rect l="0" t="0" r="r" b="b"/>
                <a:pathLst>
                  <a:path w="55" h="55">
                    <a:moveTo>
                      <a:pt x="38" y="2"/>
                    </a:moveTo>
                    <a:cubicBezTo>
                      <a:pt x="29" y="17"/>
                      <a:pt x="17" y="29"/>
                      <a:pt x="2" y="38"/>
                    </a:cubicBezTo>
                    <a:cubicBezTo>
                      <a:pt x="0" y="40"/>
                      <a:pt x="0" y="40"/>
                      <a:pt x="0" y="40"/>
                    </a:cubicBezTo>
                    <a:cubicBezTo>
                      <a:pt x="55" y="55"/>
                      <a:pt x="55" y="55"/>
                      <a:pt x="55" y="55"/>
                    </a:cubicBezTo>
                    <a:cubicBezTo>
                      <a:pt x="40" y="0"/>
                      <a:pt x="40" y="0"/>
                      <a:pt x="40" y="0"/>
                    </a:cubicBezTo>
                    <a:lnTo>
                      <a:pt x="3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100" name="Freeform 196"/>
              <p:cNvSpPr>
                <a:spLocks/>
              </p:cNvSpPr>
              <p:nvPr/>
            </p:nvSpPr>
            <p:spPr bwMode="auto">
              <a:xfrm>
                <a:off x="1260475" y="4448176"/>
                <a:ext cx="53975" cy="52388"/>
              </a:xfrm>
              <a:custGeom>
                <a:avLst/>
                <a:gdLst>
                  <a:gd name="T0" fmla="*/ 54 w 55"/>
                  <a:gd name="T1" fmla="*/ 17 h 54"/>
                  <a:gd name="T2" fmla="*/ 55 w 55"/>
                  <a:gd name="T3" fmla="*/ 15 h 54"/>
                  <a:gd name="T4" fmla="*/ 0 w 55"/>
                  <a:gd name="T5" fmla="*/ 0 h 54"/>
                  <a:gd name="T6" fmla="*/ 16 w 55"/>
                  <a:gd name="T7" fmla="*/ 54 h 54"/>
                  <a:gd name="T8" fmla="*/ 17 w 55"/>
                  <a:gd name="T9" fmla="*/ 53 h 54"/>
                  <a:gd name="T10" fmla="*/ 54 w 55"/>
                  <a:gd name="T11" fmla="*/ 17 h 54"/>
                </a:gdLst>
                <a:ahLst/>
                <a:cxnLst>
                  <a:cxn ang="0">
                    <a:pos x="T0" y="T1"/>
                  </a:cxn>
                  <a:cxn ang="0">
                    <a:pos x="T2" y="T3"/>
                  </a:cxn>
                  <a:cxn ang="0">
                    <a:pos x="T4" y="T5"/>
                  </a:cxn>
                  <a:cxn ang="0">
                    <a:pos x="T6" y="T7"/>
                  </a:cxn>
                  <a:cxn ang="0">
                    <a:pos x="T8" y="T9"/>
                  </a:cxn>
                  <a:cxn ang="0">
                    <a:pos x="T10" y="T11"/>
                  </a:cxn>
                </a:cxnLst>
                <a:rect l="0" t="0" r="r" b="b"/>
                <a:pathLst>
                  <a:path w="55" h="54">
                    <a:moveTo>
                      <a:pt x="54" y="17"/>
                    </a:moveTo>
                    <a:cubicBezTo>
                      <a:pt x="55" y="15"/>
                      <a:pt x="55" y="15"/>
                      <a:pt x="55" y="15"/>
                    </a:cubicBezTo>
                    <a:cubicBezTo>
                      <a:pt x="0" y="0"/>
                      <a:pt x="0" y="0"/>
                      <a:pt x="0" y="0"/>
                    </a:cubicBezTo>
                    <a:cubicBezTo>
                      <a:pt x="16" y="54"/>
                      <a:pt x="16" y="54"/>
                      <a:pt x="16" y="54"/>
                    </a:cubicBezTo>
                    <a:cubicBezTo>
                      <a:pt x="17" y="53"/>
                      <a:pt x="17" y="53"/>
                      <a:pt x="17" y="53"/>
                    </a:cubicBezTo>
                    <a:cubicBezTo>
                      <a:pt x="26" y="38"/>
                      <a:pt x="39" y="25"/>
                      <a:pt x="54"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101" name="Oval 197"/>
              <p:cNvSpPr>
                <a:spLocks noChangeArrowheads="1"/>
              </p:cNvSpPr>
              <p:nvPr/>
            </p:nvSpPr>
            <p:spPr bwMode="auto">
              <a:xfrm>
                <a:off x="1289050" y="4475163"/>
                <a:ext cx="139700" cy="1397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grpSp>
        <p:sp>
          <p:nvSpPr>
            <p:cNvPr id="92" name="TextBox 72"/>
            <p:cNvSpPr txBox="1"/>
            <p:nvPr/>
          </p:nvSpPr>
          <p:spPr>
            <a:xfrm>
              <a:off x="5022050" y="960714"/>
              <a:ext cx="900100" cy="385767"/>
            </a:xfrm>
            <a:prstGeom prst="rect">
              <a:avLst/>
            </a:prstGeom>
            <a:noFill/>
          </p:spPr>
          <p:txBody>
            <a:bodyPr wrap="square" rtlCol="0">
              <a:spAutoFit/>
            </a:bodyPr>
            <a:lstStyle/>
            <a:p>
              <a:r>
                <a:rPr lang="en-US" altLang="zh-CN" sz="1280" dirty="0">
                  <a:solidFill>
                    <a:prstClr val="white"/>
                  </a:solidFill>
                  <a:latin typeface="BankGothic Md BT" pitchFamily="34" charset="0"/>
                  <a:ea typeface="微软雅黑 Light" panose="020B0502040204020203" pitchFamily="34" charset="-122"/>
                  <a:cs typeface="+mn-ea"/>
                </a:rPr>
                <a:t>TEXT</a:t>
              </a:r>
              <a:endParaRPr lang="zh-CN" altLang="en-US" sz="1280" dirty="0">
                <a:solidFill>
                  <a:prstClr val="white"/>
                </a:solidFill>
                <a:latin typeface="BankGothic Md BT" pitchFamily="34" charset="0"/>
                <a:ea typeface="微软雅黑 Light" panose="020B0502040204020203" pitchFamily="34" charset="-122"/>
                <a:cs typeface="+mn-ea"/>
              </a:endParaRPr>
            </a:p>
          </p:txBody>
        </p:sp>
      </p:grpSp>
      <p:grpSp>
        <p:nvGrpSpPr>
          <p:cNvPr id="102" name="组合 101"/>
          <p:cNvGrpSpPr/>
          <p:nvPr/>
        </p:nvGrpSpPr>
        <p:grpSpPr>
          <a:xfrm>
            <a:off x="5528001" y="1642170"/>
            <a:ext cx="1079821" cy="289310"/>
            <a:chOff x="6011839" y="960714"/>
            <a:chExt cx="1439840" cy="385767"/>
          </a:xfrm>
          <a:solidFill>
            <a:schemeClr val="accent1"/>
          </a:solidFill>
        </p:grpSpPr>
        <p:sp>
          <p:nvSpPr>
            <p:cNvPr id="103" name="矩形 102"/>
            <p:cNvSpPr/>
            <p:nvPr/>
          </p:nvSpPr>
          <p:spPr>
            <a:xfrm>
              <a:off x="6011839" y="965444"/>
              <a:ext cx="1439840" cy="3598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grpSp>
          <p:nvGrpSpPr>
            <p:cNvPr id="104" name="组合 103"/>
            <p:cNvGrpSpPr/>
            <p:nvPr/>
          </p:nvGrpSpPr>
          <p:grpSpPr>
            <a:xfrm>
              <a:off x="6075453" y="1011236"/>
              <a:ext cx="277813" cy="268288"/>
              <a:chOff x="1778000" y="4408488"/>
              <a:chExt cx="277813" cy="268288"/>
            </a:xfrm>
            <a:grpFill/>
          </p:grpSpPr>
          <p:sp>
            <p:nvSpPr>
              <p:cNvPr id="106" name="Freeform 208"/>
              <p:cNvSpPr>
                <a:spLocks/>
              </p:cNvSpPr>
              <p:nvPr/>
            </p:nvSpPr>
            <p:spPr bwMode="auto">
              <a:xfrm>
                <a:off x="1778000" y="4408488"/>
                <a:ext cx="277813" cy="149225"/>
              </a:xfrm>
              <a:custGeom>
                <a:avLst/>
                <a:gdLst>
                  <a:gd name="T0" fmla="*/ 266 w 287"/>
                  <a:gd name="T1" fmla="*/ 86 h 153"/>
                  <a:gd name="T2" fmla="*/ 266 w 287"/>
                  <a:gd name="T3" fmla="*/ 82 h 153"/>
                  <a:gd name="T4" fmla="*/ 213 w 287"/>
                  <a:gd name="T5" fmla="*/ 30 h 153"/>
                  <a:gd name="T6" fmla="*/ 187 w 287"/>
                  <a:gd name="T7" fmla="*/ 37 h 153"/>
                  <a:gd name="T8" fmla="*/ 128 w 287"/>
                  <a:gd name="T9" fmla="*/ 0 h 153"/>
                  <a:gd name="T10" fmla="*/ 69 w 287"/>
                  <a:gd name="T11" fmla="*/ 37 h 153"/>
                  <a:gd name="T12" fmla="*/ 51 w 287"/>
                  <a:gd name="T13" fmla="*/ 31 h 153"/>
                  <a:gd name="T14" fmla="*/ 21 w 287"/>
                  <a:gd name="T15" fmla="*/ 61 h 153"/>
                  <a:gd name="T16" fmla="*/ 22 w 287"/>
                  <a:gd name="T17" fmla="*/ 70 h 153"/>
                  <a:gd name="T18" fmla="*/ 0 w 287"/>
                  <a:gd name="T19" fmla="*/ 108 h 153"/>
                  <a:gd name="T20" fmla="*/ 44 w 287"/>
                  <a:gd name="T21" fmla="*/ 152 h 153"/>
                  <a:gd name="T22" fmla="*/ 44 w 287"/>
                  <a:gd name="T23" fmla="*/ 152 h 153"/>
                  <a:gd name="T24" fmla="*/ 44 w 287"/>
                  <a:gd name="T25" fmla="*/ 152 h 153"/>
                  <a:gd name="T26" fmla="*/ 45 w 287"/>
                  <a:gd name="T27" fmla="*/ 153 h 153"/>
                  <a:gd name="T28" fmla="*/ 45 w 287"/>
                  <a:gd name="T29" fmla="*/ 152 h 153"/>
                  <a:gd name="T30" fmla="*/ 250 w 287"/>
                  <a:gd name="T31" fmla="*/ 153 h 153"/>
                  <a:gd name="T32" fmla="*/ 252 w 287"/>
                  <a:gd name="T33" fmla="*/ 153 h 153"/>
                  <a:gd name="T34" fmla="*/ 287 w 287"/>
                  <a:gd name="T35" fmla="*/ 118 h 153"/>
                  <a:gd name="T36" fmla="*/ 266 w 287"/>
                  <a:gd name="T37" fmla="*/ 8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7" h="153">
                    <a:moveTo>
                      <a:pt x="266" y="86"/>
                    </a:moveTo>
                    <a:cubicBezTo>
                      <a:pt x="266" y="85"/>
                      <a:pt x="266" y="83"/>
                      <a:pt x="266" y="82"/>
                    </a:cubicBezTo>
                    <a:cubicBezTo>
                      <a:pt x="266" y="53"/>
                      <a:pt x="242" y="30"/>
                      <a:pt x="213" y="30"/>
                    </a:cubicBezTo>
                    <a:cubicBezTo>
                      <a:pt x="204" y="30"/>
                      <a:pt x="195" y="32"/>
                      <a:pt x="187" y="37"/>
                    </a:cubicBezTo>
                    <a:cubicBezTo>
                      <a:pt x="176" y="15"/>
                      <a:pt x="154" y="0"/>
                      <a:pt x="128" y="0"/>
                    </a:cubicBezTo>
                    <a:cubicBezTo>
                      <a:pt x="102" y="0"/>
                      <a:pt x="80" y="15"/>
                      <a:pt x="69" y="37"/>
                    </a:cubicBezTo>
                    <a:cubicBezTo>
                      <a:pt x="64" y="33"/>
                      <a:pt x="58" y="31"/>
                      <a:pt x="51" y="31"/>
                    </a:cubicBezTo>
                    <a:cubicBezTo>
                      <a:pt x="34" y="31"/>
                      <a:pt x="21" y="45"/>
                      <a:pt x="21" y="61"/>
                    </a:cubicBezTo>
                    <a:cubicBezTo>
                      <a:pt x="21" y="64"/>
                      <a:pt x="21" y="67"/>
                      <a:pt x="22" y="70"/>
                    </a:cubicBezTo>
                    <a:cubicBezTo>
                      <a:pt x="9" y="78"/>
                      <a:pt x="0" y="92"/>
                      <a:pt x="0" y="108"/>
                    </a:cubicBezTo>
                    <a:cubicBezTo>
                      <a:pt x="0" y="132"/>
                      <a:pt x="20" y="152"/>
                      <a:pt x="44" y="152"/>
                    </a:cubicBezTo>
                    <a:cubicBezTo>
                      <a:pt x="44" y="152"/>
                      <a:pt x="44" y="152"/>
                      <a:pt x="44" y="152"/>
                    </a:cubicBezTo>
                    <a:cubicBezTo>
                      <a:pt x="44" y="152"/>
                      <a:pt x="44" y="152"/>
                      <a:pt x="44" y="152"/>
                    </a:cubicBezTo>
                    <a:cubicBezTo>
                      <a:pt x="44" y="152"/>
                      <a:pt x="45" y="153"/>
                      <a:pt x="45" y="153"/>
                    </a:cubicBezTo>
                    <a:cubicBezTo>
                      <a:pt x="45" y="153"/>
                      <a:pt x="45" y="152"/>
                      <a:pt x="45" y="152"/>
                    </a:cubicBezTo>
                    <a:cubicBezTo>
                      <a:pt x="250" y="153"/>
                      <a:pt x="250" y="153"/>
                      <a:pt x="250" y="153"/>
                    </a:cubicBezTo>
                    <a:cubicBezTo>
                      <a:pt x="251" y="153"/>
                      <a:pt x="252" y="153"/>
                      <a:pt x="252" y="153"/>
                    </a:cubicBezTo>
                    <a:cubicBezTo>
                      <a:pt x="272" y="153"/>
                      <a:pt x="287" y="137"/>
                      <a:pt x="287" y="118"/>
                    </a:cubicBezTo>
                    <a:cubicBezTo>
                      <a:pt x="287" y="103"/>
                      <a:pt x="278" y="91"/>
                      <a:pt x="266"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107" name="Freeform 209"/>
              <p:cNvSpPr>
                <a:spLocks/>
              </p:cNvSpPr>
              <p:nvPr/>
            </p:nvSpPr>
            <p:spPr bwMode="auto">
              <a:xfrm>
                <a:off x="1820863" y="4575176"/>
                <a:ext cx="49213" cy="47625"/>
              </a:xfrm>
              <a:custGeom>
                <a:avLst/>
                <a:gdLst>
                  <a:gd name="T0" fmla="*/ 22 w 50"/>
                  <a:gd name="T1" fmla="*/ 5 h 49"/>
                  <a:gd name="T2" fmla="*/ 4 w 50"/>
                  <a:gd name="T3" fmla="*/ 5 h 49"/>
                  <a:gd name="T4" fmla="*/ 4 w 50"/>
                  <a:gd name="T5" fmla="*/ 22 h 49"/>
                  <a:gd name="T6" fmla="*/ 28 w 50"/>
                  <a:gd name="T7" fmla="*/ 46 h 49"/>
                  <a:gd name="T8" fmla="*/ 36 w 50"/>
                  <a:gd name="T9" fmla="*/ 49 h 49"/>
                  <a:gd name="T10" fmla="*/ 45 w 50"/>
                  <a:gd name="T11" fmla="*/ 46 h 49"/>
                  <a:gd name="T12" fmla="*/ 45 w 50"/>
                  <a:gd name="T13" fmla="*/ 29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9" y="0"/>
                      <a:pt x="4" y="5"/>
                    </a:cubicBezTo>
                    <a:cubicBezTo>
                      <a:pt x="0" y="10"/>
                      <a:pt x="0" y="18"/>
                      <a:pt x="4" y="22"/>
                    </a:cubicBezTo>
                    <a:cubicBezTo>
                      <a:pt x="28" y="46"/>
                      <a:pt x="28" y="46"/>
                      <a:pt x="28" y="46"/>
                    </a:cubicBezTo>
                    <a:cubicBezTo>
                      <a:pt x="30" y="48"/>
                      <a:pt x="33" y="49"/>
                      <a:pt x="36" y="49"/>
                    </a:cubicBezTo>
                    <a:cubicBezTo>
                      <a:pt x="40" y="49"/>
                      <a:pt x="43" y="48"/>
                      <a:pt x="45" y="46"/>
                    </a:cubicBezTo>
                    <a:cubicBezTo>
                      <a:pt x="50" y="41"/>
                      <a:pt x="50" y="33"/>
                      <a:pt x="45" y="29"/>
                    </a:cubicBezTo>
                    <a:lnTo>
                      <a:pt x="22"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108" name="Freeform 210"/>
              <p:cNvSpPr>
                <a:spLocks/>
              </p:cNvSpPr>
              <p:nvPr/>
            </p:nvSpPr>
            <p:spPr bwMode="auto">
              <a:xfrm>
                <a:off x="1909763" y="4575176"/>
                <a:ext cx="47625" cy="47625"/>
              </a:xfrm>
              <a:custGeom>
                <a:avLst/>
                <a:gdLst>
                  <a:gd name="T0" fmla="*/ 22 w 50"/>
                  <a:gd name="T1" fmla="*/ 5 h 49"/>
                  <a:gd name="T2" fmla="*/ 5 w 50"/>
                  <a:gd name="T3" fmla="*/ 5 h 49"/>
                  <a:gd name="T4" fmla="*/ 5 w 50"/>
                  <a:gd name="T5" fmla="*/ 22 h 49"/>
                  <a:gd name="T6" fmla="*/ 28 w 50"/>
                  <a:gd name="T7" fmla="*/ 46 h 49"/>
                  <a:gd name="T8" fmla="*/ 37 w 50"/>
                  <a:gd name="T9" fmla="*/ 49 h 49"/>
                  <a:gd name="T10" fmla="*/ 46 w 50"/>
                  <a:gd name="T11" fmla="*/ 46 h 49"/>
                  <a:gd name="T12" fmla="*/ 46 w 50"/>
                  <a:gd name="T13" fmla="*/ 29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10" y="0"/>
                      <a:pt x="5" y="5"/>
                    </a:cubicBezTo>
                    <a:cubicBezTo>
                      <a:pt x="0" y="10"/>
                      <a:pt x="0" y="18"/>
                      <a:pt x="5" y="22"/>
                    </a:cubicBezTo>
                    <a:cubicBezTo>
                      <a:pt x="28" y="46"/>
                      <a:pt x="28" y="46"/>
                      <a:pt x="28" y="46"/>
                    </a:cubicBezTo>
                    <a:cubicBezTo>
                      <a:pt x="31" y="48"/>
                      <a:pt x="34" y="49"/>
                      <a:pt x="37" y="49"/>
                    </a:cubicBezTo>
                    <a:cubicBezTo>
                      <a:pt x="40" y="49"/>
                      <a:pt x="43" y="48"/>
                      <a:pt x="46" y="46"/>
                    </a:cubicBezTo>
                    <a:cubicBezTo>
                      <a:pt x="50" y="41"/>
                      <a:pt x="50" y="33"/>
                      <a:pt x="46" y="29"/>
                    </a:cubicBezTo>
                    <a:lnTo>
                      <a:pt x="22"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109" name="Freeform 211"/>
              <p:cNvSpPr>
                <a:spLocks/>
              </p:cNvSpPr>
              <p:nvPr/>
            </p:nvSpPr>
            <p:spPr bwMode="auto">
              <a:xfrm>
                <a:off x="1892300" y="4629151"/>
                <a:ext cx="47625" cy="47625"/>
              </a:xfrm>
              <a:custGeom>
                <a:avLst/>
                <a:gdLst>
                  <a:gd name="T0" fmla="*/ 22 w 50"/>
                  <a:gd name="T1" fmla="*/ 5 h 49"/>
                  <a:gd name="T2" fmla="*/ 5 w 50"/>
                  <a:gd name="T3" fmla="*/ 5 h 49"/>
                  <a:gd name="T4" fmla="*/ 5 w 50"/>
                  <a:gd name="T5" fmla="*/ 22 h 49"/>
                  <a:gd name="T6" fmla="*/ 28 w 50"/>
                  <a:gd name="T7" fmla="*/ 46 h 49"/>
                  <a:gd name="T8" fmla="*/ 37 w 50"/>
                  <a:gd name="T9" fmla="*/ 49 h 49"/>
                  <a:gd name="T10" fmla="*/ 45 w 50"/>
                  <a:gd name="T11" fmla="*/ 46 h 49"/>
                  <a:gd name="T12" fmla="*/ 45 w 50"/>
                  <a:gd name="T13" fmla="*/ 28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9" y="0"/>
                      <a:pt x="5" y="5"/>
                    </a:cubicBezTo>
                    <a:cubicBezTo>
                      <a:pt x="0" y="10"/>
                      <a:pt x="0" y="18"/>
                      <a:pt x="5" y="22"/>
                    </a:cubicBezTo>
                    <a:cubicBezTo>
                      <a:pt x="28" y="46"/>
                      <a:pt x="28" y="46"/>
                      <a:pt x="28" y="46"/>
                    </a:cubicBezTo>
                    <a:cubicBezTo>
                      <a:pt x="30" y="48"/>
                      <a:pt x="33" y="49"/>
                      <a:pt x="37" y="49"/>
                    </a:cubicBezTo>
                    <a:cubicBezTo>
                      <a:pt x="40" y="49"/>
                      <a:pt x="43" y="48"/>
                      <a:pt x="45" y="46"/>
                    </a:cubicBezTo>
                    <a:cubicBezTo>
                      <a:pt x="50" y="41"/>
                      <a:pt x="50" y="33"/>
                      <a:pt x="45" y="28"/>
                    </a:cubicBezTo>
                    <a:lnTo>
                      <a:pt x="22"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110" name="Freeform 212"/>
              <p:cNvSpPr>
                <a:spLocks/>
              </p:cNvSpPr>
              <p:nvPr/>
            </p:nvSpPr>
            <p:spPr bwMode="auto">
              <a:xfrm>
                <a:off x="1979613" y="4629151"/>
                <a:ext cx="49213" cy="47625"/>
              </a:xfrm>
              <a:custGeom>
                <a:avLst/>
                <a:gdLst>
                  <a:gd name="T0" fmla="*/ 22 w 51"/>
                  <a:gd name="T1" fmla="*/ 5 h 49"/>
                  <a:gd name="T2" fmla="*/ 5 w 51"/>
                  <a:gd name="T3" fmla="*/ 5 h 49"/>
                  <a:gd name="T4" fmla="*/ 5 w 51"/>
                  <a:gd name="T5" fmla="*/ 22 h 49"/>
                  <a:gd name="T6" fmla="*/ 29 w 51"/>
                  <a:gd name="T7" fmla="*/ 46 h 49"/>
                  <a:gd name="T8" fmla="*/ 37 w 51"/>
                  <a:gd name="T9" fmla="*/ 49 h 49"/>
                  <a:gd name="T10" fmla="*/ 46 w 51"/>
                  <a:gd name="T11" fmla="*/ 46 h 49"/>
                  <a:gd name="T12" fmla="*/ 46 w 51"/>
                  <a:gd name="T13" fmla="*/ 28 h 49"/>
                  <a:gd name="T14" fmla="*/ 22 w 51"/>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49">
                    <a:moveTo>
                      <a:pt x="22" y="5"/>
                    </a:moveTo>
                    <a:cubicBezTo>
                      <a:pt x="18" y="0"/>
                      <a:pt x="10" y="0"/>
                      <a:pt x="5" y="5"/>
                    </a:cubicBezTo>
                    <a:cubicBezTo>
                      <a:pt x="0" y="10"/>
                      <a:pt x="0" y="18"/>
                      <a:pt x="5" y="22"/>
                    </a:cubicBezTo>
                    <a:cubicBezTo>
                      <a:pt x="29" y="46"/>
                      <a:pt x="29" y="46"/>
                      <a:pt x="29" y="46"/>
                    </a:cubicBezTo>
                    <a:cubicBezTo>
                      <a:pt x="31" y="48"/>
                      <a:pt x="34" y="49"/>
                      <a:pt x="37" y="49"/>
                    </a:cubicBezTo>
                    <a:cubicBezTo>
                      <a:pt x="40" y="49"/>
                      <a:pt x="43" y="48"/>
                      <a:pt x="46" y="46"/>
                    </a:cubicBezTo>
                    <a:cubicBezTo>
                      <a:pt x="51" y="41"/>
                      <a:pt x="51" y="33"/>
                      <a:pt x="46" y="28"/>
                    </a:cubicBezTo>
                    <a:lnTo>
                      <a:pt x="22"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111" name="Freeform 213"/>
              <p:cNvSpPr>
                <a:spLocks/>
              </p:cNvSpPr>
              <p:nvPr/>
            </p:nvSpPr>
            <p:spPr bwMode="auto">
              <a:xfrm>
                <a:off x="1998663" y="4575176"/>
                <a:ext cx="47625" cy="47625"/>
              </a:xfrm>
              <a:custGeom>
                <a:avLst/>
                <a:gdLst>
                  <a:gd name="T0" fmla="*/ 22 w 50"/>
                  <a:gd name="T1" fmla="*/ 5 h 49"/>
                  <a:gd name="T2" fmla="*/ 4 w 50"/>
                  <a:gd name="T3" fmla="*/ 5 h 49"/>
                  <a:gd name="T4" fmla="*/ 4 w 50"/>
                  <a:gd name="T5" fmla="*/ 22 h 49"/>
                  <a:gd name="T6" fmla="*/ 28 w 50"/>
                  <a:gd name="T7" fmla="*/ 46 h 49"/>
                  <a:gd name="T8" fmla="*/ 36 w 50"/>
                  <a:gd name="T9" fmla="*/ 49 h 49"/>
                  <a:gd name="T10" fmla="*/ 45 w 50"/>
                  <a:gd name="T11" fmla="*/ 46 h 49"/>
                  <a:gd name="T12" fmla="*/ 45 w 50"/>
                  <a:gd name="T13" fmla="*/ 29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9" y="0"/>
                      <a:pt x="4" y="5"/>
                    </a:cubicBezTo>
                    <a:cubicBezTo>
                      <a:pt x="0" y="10"/>
                      <a:pt x="0" y="18"/>
                      <a:pt x="4" y="22"/>
                    </a:cubicBezTo>
                    <a:cubicBezTo>
                      <a:pt x="28" y="46"/>
                      <a:pt x="28" y="46"/>
                      <a:pt x="28" y="46"/>
                    </a:cubicBezTo>
                    <a:cubicBezTo>
                      <a:pt x="30" y="48"/>
                      <a:pt x="33" y="49"/>
                      <a:pt x="36" y="49"/>
                    </a:cubicBezTo>
                    <a:cubicBezTo>
                      <a:pt x="40" y="49"/>
                      <a:pt x="43" y="48"/>
                      <a:pt x="45" y="46"/>
                    </a:cubicBezTo>
                    <a:cubicBezTo>
                      <a:pt x="50" y="41"/>
                      <a:pt x="50" y="33"/>
                      <a:pt x="45" y="29"/>
                    </a:cubicBezTo>
                    <a:lnTo>
                      <a:pt x="22"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grpSp>
        <p:sp>
          <p:nvSpPr>
            <p:cNvPr id="105" name="TextBox 73"/>
            <p:cNvSpPr txBox="1"/>
            <p:nvPr/>
          </p:nvSpPr>
          <p:spPr>
            <a:xfrm>
              <a:off x="6462210" y="960714"/>
              <a:ext cx="900100" cy="385767"/>
            </a:xfrm>
            <a:prstGeom prst="rect">
              <a:avLst/>
            </a:prstGeom>
            <a:grpFill/>
          </p:spPr>
          <p:txBody>
            <a:bodyPr wrap="square" rtlCol="0">
              <a:spAutoFit/>
            </a:bodyPr>
            <a:lstStyle/>
            <a:p>
              <a:r>
                <a:rPr lang="en-US" altLang="zh-CN" sz="1280" dirty="0">
                  <a:solidFill>
                    <a:prstClr val="white"/>
                  </a:solidFill>
                  <a:latin typeface="BankGothic Md BT" pitchFamily="34" charset="0"/>
                  <a:ea typeface="微软雅黑 Light" panose="020B0502040204020203" pitchFamily="34" charset="-122"/>
                  <a:cs typeface="+mn-ea"/>
                </a:rPr>
                <a:t>TEXT</a:t>
              </a:r>
              <a:endParaRPr lang="zh-CN" altLang="en-US" sz="1280" dirty="0">
                <a:solidFill>
                  <a:prstClr val="white"/>
                </a:solidFill>
                <a:latin typeface="BankGothic Md BT" pitchFamily="34" charset="0"/>
                <a:ea typeface="微软雅黑 Light" panose="020B0502040204020203" pitchFamily="34" charset="-122"/>
                <a:cs typeface="+mn-ea"/>
              </a:endParaRPr>
            </a:p>
          </p:txBody>
        </p:sp>
      </p:grpSp>
      <p:grpSp>
        <p:nvGrpSpPr>
          <p:cNvPr id="112" name="组合 111"/>
          <p:cNvGrpSpPr/>
          <p:nvPr/>
        </p:nvGrpSpPr>
        <p:grpSpPr>
          <a:xfrm>
            <a:off x="6609064" y="1642170"/>
            <a:ext cx="1079821" cy="289310"/>
            <a:chOff x="7453334" y="960714"/>
            <a:chExt cx="1439840" cy="385767"/>
          </a:xfrm>
          <a:solidFill>
            <a:schemeClr val="accent1"/>
          </a:solidFill>
        </p:grpSpPr>
        <p:sp>
          <p:nvSpPr>
            <p:cNvPr id="113" name="矩形 112"/>
            <p:cNvSpPr/>
            <p:nvPr/>
          </p:nvSpPr>
          <p:spPr>
            <a:xfrm>
              <a:off x="7453334" y="965444"/>
              <a:ext cx="1439840" cy="3598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grpSp>
          <p:nvGrpSpPr>
            <p:cNvPr id="114" name="组合 113"/>
            <p:cNvGrpSpPr/>
            <p:nvPr/>
          </p:nvGrpSpPr>
          <p:grpSpPr>
            <a:xfrm>
              <a:off x="7524467" y="1006474"/>
              <a:ext cx="242888" cy="277813"/>
              <a:chOff x="2351088" y="4405313"/>
              <a:chExt cx="242888" cy="277813"/>
            </a:xfrm>
            <a:grpFill/>
          </p:grpSpPr>
          <p:sp>
            <p:nvSpPr>
              <p:cNvPr id="116" name="Freeform 214"/>
              <p:cNvSpPr>
                <a:spLocks/>
              </p:cNvSpPr>
              <p:nvPr/>
            </p:nvSpPr>
            <p:spPr bwMode="auto">
              <a:xfrm>
                <a:off x="2351088" y="4405313"/>
                <a:ext cx="242888" cy="128588"/>
              </a:xfrm>
              <a:custGeom>
                <a:avLst/>
                <a:gdLst>
                  <a:gd name="T0" fmla="*/ 232 w 251"/>
                  <a:gd name="T1" fmla="*/ 75 h 133"/>
                  <a:gd name="T2" fmla="*/ 232 w 251"/>
                  <a:gd name="T3" fmla="*/ 72 h 133"/>
                  <a:gd name="T4" fmla="*/ 186 w 251"/>
                  <a:gd name="T5" fmla="*/ 26 h 133"/>
                  <a:gd name="T6" fmla="*/ 163 w 251"/>
                  <a:gd name="T7" fmla="*/ 32 h 133"/>
                  <a:gd name="T8" fmla="*/ 111 w 251"/>
                  <a:gd name="T9" fmla="*/ 0 h 133"/>
                  <a:gd name="T10" fmla="*/ 60 w 251"/>
                  <a:gd name="T11" fmla="*/ 33 h 133"/>
                  <a:gd name="T12" fmla="*/ 44 w 251"/>
                  <a:gd name="T13" fmla="*/ 27 h 133"/>
                  <a:gd name="T14" fmla="*/ 17 w 251"/>
                  <a:gd name="T15" fmla="*/ 53 h 133"/>
                  <a:gd name="T16" fmla="*/ 19 w 251"/>
                  <a:gd name="T17" fmla="*/ 61 h 133"/>
                  <a:gd name="T18" fmla="*/ 0 w 251"/>
                  <a:gd name="T19" fmla="*/ 95 h 133"/>
                  <a:gd name="T20" fmla="*/ 38 w 251"/>
                  <a:gd name="T21" fmla="*/ 133 h 133"/>
                  <a:gd name="T22" fmla="*/ 38 w 251"/>
                  <a:gd name="T23" fmla="*/ 133 h 133"/>
                  <a:gd name="T24" fmla="*/ 38 w 251"/>
                  <a:gd name="T25" fmla="*/ 133 h 133"/>
                  <a:gd name="T26" fmla="*/ 38 w 251"/>
                  <a:gd name="T27" fmla="*/ 133 h 133"/>
                  <a:gd name="T28" fmla="*/ 38 w 251"/>
                  <a:gd name="T29" fmla="*/ 133 h 133"/>
                  <a:gd name="T30" fmla="*/ 218 w 251"/>
                  <a:gd name="T31" fmla="*/ 133 h 133"/>
                  <a:gd name="T32" fmla="*/ 220 w 251"/>
                  <a:gd name="T33" fmla="*/ 133 h 133"/>
                  <a:gd name="T34" fmla="*/ 251 w 251"/>
                  <a:gd name="T35" fmla="*/ 103 h 133"/>
                  <a:gd name="T36" fmla="*/ 232 w 251"/>
                  <a:gd name="T37" fmla="*/ 7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1" h="133">
                    <a:moveTo>
                      <a:pt x="232" y="75"/>
                    </a:moveTo>
                    <a:cubicBezTo>
                      <a:pt x="232" y="74"/>
                      <a:pt x="232" y="73"/>
                      <a:pt x="232" y="72"/>
                    </a:cubicBezTo>
                    <a:cubicBezTo>
                      <a:pt x="232" y="47"/>
                      <a:pt x="211" y="26"/>
                      <a:pt x="186" y="26"/>
                    </a:cubicBezTo>
                    <a:cubicBezTo>
                      <a:pt x="177" y="26"/>
                      <a:pt x="170" y="28"/>
                      <a:pt x="163" y="32"/>
                    </a:cubicBezTo>
                    <a:cubicBezTo>
                      <a:pt x="154" y="13"/>
                      <a:pt x="134" y="0"/>
                      <a:pt x="111" y="0"/>
                    </a:cubicBezTo>
                    <a:cubicBezTo>
                      <a:pt x="89" y="0"/>
                      <a:pt x="69" y="13"/>
                      <a:pt x="60" y="33"/>
                    </a:cubicBezTo>
                    <a:cubicBezTo>
                      <a:pt x="55" y="29"/>
                      <a:pt x="50" y="27"/>
                      <a:pt x="44" y="27"/>
                    </a:cubicBezTo>
                    <a:cubicBezTo>
                      <a:pt x="29" y="27"/>
                      <a:pt x="17" y="39"/>
                      <a:pt x="17" y="53"/>
                    </a:cubicBezTo>
                    <a:cubicBezTo>
                      <a:pt x="17" y="56"/>
                      <a:pt x="18" y="59"/>
                      <a:pt x="19" y="61"/>
                    </a:cubicBezTo>
                    <a:cubicBezTo>
                      <a:pt x="7" y="68"/>
                      <a:pt x="0" y="80"/>
                      <a:pt x="0" y="95"/>
                    </a:cubicBezTo>
                    <a:cubicBezTo>
                      <a:pt x="0" y="116"/>
                      <a:pt x="17" y="133"/>
                      <a:pt x="38" y="133"/>
                    </a:cubicBezTo>
                    <a:cubicBezTo>
                      <a:pt x="38" y="133"/>
                      <a:pt x="38" y="133"/>
                      <a:pt x="38" y="133"/>
                    </a:cubicBezTo>
                    <a:cubicBezTo>
                      <a:pt x="38" y="133"/>
                      <a:pt x="38" y="133"/>
                      <a:pt x="38" y="133"/>
                    </a:cubicBezTo>
                    <a:cubicBezTo>
                      <a:pt x="38" y="133"/>
                      <a:pt x="38" y="133"/>
                      <a:pt x="38" y="133"/>
                    </a:cubicBezTo>
                    <a:cubicBezTo>
                      <a:pt x="38" y="133"/>
                      <a:pt x="38" y="133"/>
                      <a:pt x="38" y="133"/>
                    </a:cubicBezTo>
                    <a:cubicBezTo>
                      <a:pt x="218" y="133"/>
                      <a:pt x="218" y="133"/>
                      <a:pt x="218" y="133"/>
                    </a:cubicBezTo>
                    <a:cubicBezTo>
                      <a:pt x="219" y="133"/>
                      <a:pt x="219" y="133"/>
                      <a:pt x="220" y="133"/>
                    </a:cubicBezTo>
                    <a:cubicBezTo>
                      <a:pt x="237" y="133"/>
                      <a:pt x="251" y="120"/>
                      <a:pt x="251" y="103"/>
                    </a:cubicBezTo>
                    <a:cubicBezTo>
                      <a:pt x="251" y="90"/>
                      <a:pt x="243" y="79"/>
                      <a:pt x="232"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117" name="Freeform 215"/>
              <p:cNvSpPr>
                <a:spLocks/>
              </p:cNvSpPr>
              <p:nvPr/>
            </p:nvSpPr>
            <p:spPr bwMode="auto">
              <a:xfrm>
                <a:off x="2466975" y="4541838"/>
                <a:ext cx="93663" cy="141288"/>
              </a:xfrm>
              <a:custGeom>
                <a:avLst/>
                <a:gdLst>
                  <a:gd name="T0" fmla="*/ 51 w 59"/>
                  <a:gd name="T1" fmla="*/ 47 h 89"/>
                  <a:gd name="T2" fmla="*/ 0 w 59"/>
                  <a:gd name="T3" fmla="*/ 0 h 89"/>
                  <a:gd name="T4" fmla="*/ 21 w 59"/>
                  <a:gd name="T5" fmla="*/ 37 h 89"/>
                  <a:gd name="T6" fmla="*/ 4 w 59"/>
                  <a:gd name="T7" fmla="*/ 37 h 89"/>
                  <a:gd name="T8" fmla="*/ 59 w 59"/>
                  <a:gd name="T9" fmla="*/ 89 h 89"/>
                  <a:gd name="T10" fmla="*/ 34 w 59"/>
                  <a:gd name="T11" fmla="*/ 47 h 89"/>
                  <a:gd name="T12" fmla="*/ 51 w 59"/>
                  <a:gd name="T13" fmla="*/ 47 h 89"/>
                </a:gdLst>
                <a:ahLst/>
                <a:cxnLst>
                  <a:cxn ang="0">
                    <a:pos x="T0" y="T1"/>
                  </a:cxn>
                  <a:cxn ang="0">
                    <a:pos x="T2" y="T3"/>
                  </a:cxn>
                  <a:cxn ang="0">
                    <a:pos x="T4" y="T5"/>
                  </a:cxn>
                  <a:cxn ang="0">
                    <a:pos x="T6" y="T7"/>
                  </a:cxn>
                  <a:cxn ang="0">
                    <a:pos x="T8" y="T9"/>
                  </a:cxn>
                  <a:cxn ang="0">
                    <a:pos x="T10" y="T11"/>
                  </a:cxn>
                  <a:cxn ang="0">
                    <a:pos x="T12" y="T13"/>
                  </a:cxn>
                </a:cxnLst>
                <a:rect l="0" t="0" r="r" b="b"/>
                <a:pathLst>
                  <a:path w="59" h="89">
                    <a:moveTo>
                      <a:pt x="51" y="47"/>
                    </a:moveTo>
                    <a:lnTo>
                      <a:pt x="0" y="0"/>
                    </a:lnTo>
                    <a:lnTo>
                      <a:pt x="21" y="37"/>
                    </a:lnTo>
                    <a:lnTo>
                      <a:pt x="4" y="37"/>
                    </a:lnTo>
                    <a:lnTo>
                      <a:pt x="59" y="89"/>
                    </a:lnTo>
                    <a:lnTo>
                      <a:pt x="34" y="47"/>
                    </a:lnTo>
                    <a:lnTo>
                      <a:pt x="51"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118" name="Freeform 216"/>
              <p:cNvSpPr>
                <a:spLocks/>
              </p:cNvSpPr>
              <p:nvPr/>
            </p:nvSpPr>
            <p:spPr bwMode="auto">
              <a:xfrm>
                <a:off x="2413000" y="4557713"/>
                <a:ext cx="49213" cy="74613"/>
              </a:xfrm>
              <a:custGeom>
                <a:avLst/>
                <a:gdLst>
                  <a:gd name="T0" fmla="*/ 26 w 31"/>
                  <a:gd name="T1" fmla="*/ 25 h 47"/>
                  <a:gd name="T2" fmla="*/ 0 w 31"/>
                  <a:gd name="T3" fmla="*/ 0 h 47"/>
                  <a:gd name="T4" fmla="*/ 11 w 31"/>
                  <a:gd name="T5" fmla="*/ 20 h 47"/>
                  <a:gd name="T6" fmla="*/ 2 w 31"/>
                  <a:gd name="T7" fmla="*/ 20 h 47"/>
                  <a:gd name="T8" fmla="*/ 31 w 31"/>
                  <a:gd name="T9" fmla="*/ 47 h 47"/>
                  <a:gd name="T10" fmla="*/ 17 w 31"/>
                  <a:gd name="T11" fmla="*/ 25 h 47"/>
                  <a:gd name="T12" fmla="*/ 26 w 31"/>
                  <a:gd name="T13" fmla="*/ 25 h 47"/>
                </a:gdLst>
                <a:ahLst/>
                <a:cxnLst>
                  <a:cxn ang="0">
                    <a:pos x="T0" y="T1"/>
                  </a:cxn>
                  <a:cxn ang="0">
                    <a:pos x="T2" y="T3"/>
                  </a:cxn>
                  <a:cxn ang="0">
                    <a:pos x="T4" y="T5"/>
                  </a:cxn>
                  <a:cxn ang="0">
                    <a:pos x="T6" y="T7"/>
                  </a:cxn>
                  <a:cxn ang="0">
                    <a:pos x="T8" y="T9"/>
                  </a:cxn>
                  <a:cxn ang="0">
                    <a:pos x="T10" y="T11"/>
                  </a:cxn>
                  <a:cxn ang="0">
                    <a:pos x="T12" y="T13"/>
                  </a:cxn>
                </a:cxnLst>
                <a:rect l="0" t="0" r="r" b="b"/>
                <a:pathLst>
                  <a:path w="31" h="47">
                    <a:moveTo>
                      <a:pt x="26" y="25"/>
                    </a:moveTo>
                    <a:lnTo>
                      <a:pt x="0" y="0"/>
                    </a:lnTo>
                    <a:lnTo>
                      <a:pt x="11" y="20"/>
                    </a:lnTo>
                    <a:lnTo>
                      <a:pt x="2" y="20"/>
                    </a:lnTo>
                    <a:lnTo>
                      <a:pt x="31" y="47"/>
                    </a:lnTo>
                    <a:lnTo>
                      <a:pt x="17" y="25"/>
                    </a:lnTo>
                    <a:lnTo>
                      <a:pt x="26"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grpSp>
        <p:sp>
          <p:nvSpPr>
            <p:cNvPr id="115" name="TextBox 74"/>
            <p:cNvSpPr txBox="1"/>
            <p:nvPr/>
          </p:nvSpPr>
          <p:spPr>
            <a:xfrm>
              <a:off x="7902371" y="960714"/>
              <a:ext cx="900100" cy="385767"/>
            </a:xfrm>
            <a:prstGeom prst="rect">
              <a:avLst/>
            </a:prstGeom>
            <a:grpFill/>
          </p:spPr>
          <p:txBody>
            <a:bodyPr wrap="square" rtlCol="0">
              <a:spAutoFit/>
            </a:bodyPr>
            <a:lstStyle/>
            <a:p>
              <a:r>
                <a:rPr lang="en-US" altLang="zh-CN" sz="1280" dirty="0">
                  <a:solidFill>
                    <a:prstClr val="white"/>
                  </a:solidFill>
                  <a:latin typeface="BankGothic Md BT" pitchFamily="34" charset="0"/>
                  <a:ea typeface="微软雅黑 Light" panose="020B0502040204020203" pitchFamily="34" charset="-122"/>
                  <a:cs typeface="+mn-ea"/>
                </a:rPr>
                <a:t>TEXT</a:t>
              </a:r>
              <a:endParaRPr lang="zh-CN" altLang="en-US" sz="1280" dirty="0">
                <a:solidFill>
                  <a:prstClr val="white"/>
                </a:solidFill>
                <a:latin typeface="BankGothic Md BT" pitchFamily="34" charset="0"/>
                <a:ea typeface="微软雅黑 Light" panose="020B0502040204020203" pitchFamily="34" charset="-122"/>
                <a:cs typeface="+mn-ea"/>
              </a:endParaRPr>
            </a:p>
          </p:txBody>
        </p:sp>
      </p:grpSp>
      <p:pic>
        <p:nvPicPr>
          <p:cNvPr id="5" name="图片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448306" y="1933862"/>
            <a:ext cx="3240580" cy="2161061"/>
          </a:xfrm>
          <a:prstGeom prst="rect">
            <a:avLst/>
          </a:prstGeom>
          <a:blipFill>
            <a:blip r:embed="rId4"/>
            <a:stretch>
              <a:fillRect/>
            </a:stretch>
          </a:blipFill>
        </p:spPr>
      </p:pic>
    </p:spTree>
    <p:extLst>
      <p:ext uri="{BB962C8B-B14F-4D97-AF65-F5344CB8AC3E}">
        <p14:creationId xmlns:p14="http://schemas.microsoft.com/office/powerpoint/2010/main" val="1473583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up)">
                                      <p:cBhvr>
                                        <p:cTn id="7" dur="500"/>
                                        <p:tgtEl>
                                          <p:spTgt spid="7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fade">
                                      <p:cBhvr>
                                        <p:cTn id="11" dur="500"/>
                                        <p:tgtEl>
                                          <p:spTgt spid="77"/>
                                        </p:tgtEl>
                                      </p:cBhvr>
                                    </p:animEffect>
                                  </p:childTnLst>
                                </p:cTn>
                              </p:par>
                              <p:par>
                                <p:cTn id="12" presetID="16" presetClass="entr" presetSubtype="37" fill="hold" nodeType="withEffect">
                                  <p:stCondLst>
                                    <p:cond delay="250"/>
                                  </p:stCondLst>
                                  <p:childTnLst>
                                    <p:set>
                                      <p:cBhvr>
                                        <p:cTn id="13" dur="1" fill="hold">
                                          <p:stCondLst>
                                            <p:cond delay="0"/>
                                          </p:stCondLst>
                                        </p:cTn>
                                        <p:tgtEl>
                                          <p:spTgt spid="78"/>
                                        </p:tgtEl>
                                        <p:attrNameLst>
                                          <p:attrName>style.visibility</p:attrName>
                                        </p:attrNameLst>
                                      </p:cBhvr>
                                      <p:to>
                                        <p:strVal val="visible"/>
                                      </p:to>
                                    </p:set>
                                    <p:animEffect transition="in" filter="barn(outVertical)">
                                      <p:cBhvr>
                                        <p:cTn id="14" dur="500"/>
                                        <p:tgtEl>
                                          <p:spTgt spid="78"/>
                                        </p:tgtEl>
                                      </p:cBhvr>
                                    </p:animEffect>
                                  </p:childTnLst>
                                </p:cTn>
                              </p:par>
                              <p:par>
                                <p:cTn id="15" presetID="10" presetClass="entr" presetSubtype="0" fill="hold" grpId="0" nodeType="withEffect">
                                  <p:stCondLst>
                                    <p:cond delay="250"/>
                                  </p:stCondLst>
                                  <p:childTnLst>
                                    <p:set>
                                      <p:cBhvr>
                                        <p:cTn id="16" dur="1" fill="hold">
                                          <p:stCondLst>
                                            <p:cond delay="0"/>
                                          </p:stCondLst>
                                        </p:cTn>
                                        <p:tgtEl>
                                          <p:spTgt spid="79"/>
                                        </p:tgtEl>
                                        <p:attrNameLst>
                                          <p:attrName>style.visibility</p:attrName>
                                        </p:attrNameLst>
                                      </p:cBhvr>
                                      <p:to>
                                        <p:strVal val="visible"/>
                                      </p:to>
                                    </p:set>
                                    <p:animEffect transition="in" filter="fade">
                                      <p:cBhvr>
                                        <p:cTn id="17" dur="500"/>
                                        <p:tgtEl>
                                          <p:spTgt spid="79"/>
                                        </p:tgtEl>
                                      </p:cBhvr>
                                    </p:animEffect>
                                  </p:childTnLst>
                                </p:cTn>
                              </p:par>
                            </p:childTnLst>
                          </p:cTn>
                        </p:par>
                        <p:par>
                          <p:cTn id="18" fill="hold">
                            <p:stCondLst>
                              <p:cond delay="1250"/>
                            </p:stCondLst>
                            <p:childTnLst>
                              <p:par>
                                <p:cTn id="19" presetID="22" presetClass="entr" presetSubtype="4" fill="hold" grpId="0" nodeType="afterEffect">
                                  <p:stCondLst>
                                    <p:cond delay="0"/>
                                  </p:stCondLst>
                                  <p:childTnLst>
                                    <p:set>
                                      <p:cBhvr>
                                        <p:cTn id="20" dur="1" fill="hold">
                                          <p:stCondLst>
                                            <p:cond delay="0"/>
                                          </p:stCondLst>
                                        </p:cTn>
                                        <p:tgtEl>
                                          <p:spTgt spid="85"/>
                                        </p:tgtEl>
                                        <p:attrNameLst>
                                          <p:attrName>style.visibility</p:attrName>
                                        </p:attrNameLst>
                                      </p:cBhvr>
                                      <p:to>
                                        <p:strVal val="visible"/>
                                      </p:to>
                                    </p:set>
                                    <p:animEffect transition="in" filter="wipe(down)">
                                      <p:cBhvr>
                                        <p:cTn id="21" dur="500"/>
                                        <p:tgtEl>
                                          <p:spTgt spid="85"/>
                                        </p:tgtEl>
                                      </p:cBhvr>
                                    </p:animEffect>
                                  </p:childTnLst>
                                </p:cTn>
                              </p:par>
                            </p:childTnLst>
                          </p:cTn>
                        </p:par>
                        <p:par>
                          <p:cTn id="22" fill="hold">
                            <p:stCondLst>
                              <p:cond delay="1750"/>
                            </p:stCondLst>
                            <p:childTnLst>
                              <p:par>
                                <p:cTn id="23" presetID="16" presetClass="entr" presetSubtype="42" fill="hold" grpId="0" nodeType="afterEffect">
                                  <p:stCondLst>
                                    <p:cond delay="0"/>
                                  </p:stCondLst>
                                  <p:childTnLst>
                                    <p:set>
                                      <p:cBhvr>
                                        <p:cTn id="24" dur="1" fill="hold">
                                          <p:stCondLst>
                                            <p:cond delay="0"/>
                                          </p:stCondLst>
                                        </p:cTn>
                                        <p:tgtEl>
                                          <p:spTgt spid="84"/>
                                        </p:tgtEl>
                                        <p:attrNameLst>
                                          <p:attrName>style.visibility</p:attrName>
                                        </p:attrNameLst>
                                      </p:cBhvr>
                                      <p:to>
                                        <p:strVal val="visible"/>
                                      </p:to>
                                    </p:set>
                                    <p:animEffect transition="in" filter="barn(outHorizontal)">
                                      <p:cBhvr>
                                        <p:cTn id="25" dur="500"/>
                                        <p:tgtEl>
                                          <p:spTgt spid="84"/>
                                        </p:tgtEl>
                                      </p:cBhvr>
                                    </p:animEffect>
                                  </p:childTnLst>
                                </p:cTn>
                              </p:par>
                            </p:childTnLst>
                          </p:cTn>
                        </p:par>
                        <p:par>
                          <p:cTn id="26" fill="hold">
                            <p:stCondLst>
                              <p:cond delay="2250"/>
                            </p:stCondLst>
                            <p:childTnLst>
                              <p:par>
                                <p:cTn id="27" presetID="22" presetClass="entr" presetSubtype="1" fill="hold" grpId="0" nodeType="after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wipe(up)">
                                      <p:cBhvr>
                                        <p:cTn id="29" dur="500"/>
                                        <p:tgtEl>
                                          <p:spTgt spid="80"/>
                                        </p:tgtEl>
                                      </p:cBhvr>
                                    </p:animEffect>
                                  </p:childTnLst>
                                </p:cTn>
                              </p:par>
                            </p:childTnLst>
                          </p:cTn>
                        </p:par>
                        <p:par>
                          <p:cTn id="30" fill="hold">
                            <p:stCondLst>
                              <p:cond delay="2750"/>
                            </p:stCondLst>
                            <p:childTnLst>
                              <p:par>
                                <p:cTn id="31" presetID="10" presetClass="entr" presetSubtype="0" fill="hold" grpId="0" nodeType="afterEffect">
                                  <p:stCondLst>
                                    <p:cond delay="0"/>
                                  </p:stCondLst>
                                  <p:childTnLst>
                                    <p:set>
                                      <p:cBhvr>
                                        <p:cTn id="32" dur="1" fill="hold">
                                          <p:stCondLst>
                                            <p:cond delay="0"/>
                                          </p:stCondLst>
                                        </p:cTn>
                                        <p:tgtEl>
                                          <p:spTgt spid="81"/>
                                        </p:tgtEl>
                                        <p:attrNameLst>
                                          <p:attrName>style.visibility</p:attrName>
                                        </p:attrNameLst>
                                      </p:cBhvr>
                                      <p:to>
                                        <p:strVal val="visible"/>
                                      </p:to>
                                    </p:set>
                                    <p:animEffect transition="in" filter="fade">
                                      <p:cBhvr>
                                        <p:cTn id="33" dur="500"/>
                                        <p:tgtEl>
                                          <p:spTgt spid="81"/>
                                        </p:tgtEl>
                                      </p:cBhvr>
                                    </p:animEffect>
                                  </p:childTnLst>
                                </p:cTn>
                              </p:par>
                              <p:par>
                                <p:cTn id="34" presetID="16" presetClass="entr" presetSubtype="37" fill="hold" nodeType="withEffect">
                                  <p:stCondLst>
                                    <p:cond delay="250"/>
                                  </p:stCondLst>
                                  <p:childTnLst>
                                    <p:set>
                                      <p:cBhvr>
                                        <p:cTn id="35" dur="1" fill="hold">
                                          <p:stCondLst>
                                            <p:cond delay="0"/>
                                          </p:stCondLst>
                                        </p:cTn>
                                        <p:tgtEl>
                                          <p:spTgt spid="82"/>
                                        </p:tgtEl>
                                        <p:attrNameLst>
                                          <p:attrName>style.visibility</p:attrName>
                                        </p:attrNameLst>
                                      </p:cBhvr>
                                      <p:to>
                                        <p:strVal val="visible"/>
                                      </p:to>
                                    </p:set>
                                    <p:animEffect transition="in" filter="barn(outVertical)">
                                      <p:cBhvr>
                                        <p:cTn id="36" dur="500"/>
                                        <p:tgtEl>
                                          <p:spTgt spid="82"/>
                                        </p:tgtEl>
                                      </p:cBhvr>
                                    </p:animEffect>
                                  </p:childTnLst>
                                </p:cTn>
                              </p:par>
                              <p:par>
                                <p:cTn id="37" presetID="10" presetClass="entr" presetSubtype="0" fill="hold" grpId="0" nodeType="withEffect">
                                  <p:stCondLst>
                                    <p:cond delay="250"/>
                                  </p:stCondLst>
                                  <p:childTnLst>
                                    <p:set>
                                      <p:cBhvr>
                                        <p:cTn id="38" dur="1" fill="hold">
                                          <p:stCondLst>
                                            <p:cond delay="0"/>
                                          </p:stCondLst>
                                        </p:cTn>
                                        <p:tgtEl>
                                          <p:spTgt spid="83"/>
                                        </p:tgtEl>
                                        <p:attrNameLst>
                                          <p:attrName>style.visibility</p:attrName>
                                        </p:attrNameLst>
                                      </p:cBhvr>
                                      <p:to>
                                        <p:strVal val="visible"/>
                                      </p:to>
                                    </p:set>
                                    <p:animEffect transition="in" filter="fade">
                                      <p:cBhvr>
                                        <p:cTn id="39" dur="500"/>
                                        <p:tgtEl>
                                          <p:spTgt spid="83"/>
                                        </p:tgtEl>
                                      </p:cBhvr>
                                    </p:animEffect>
                                  </p:childTnLst>
                                </p:cTn>
                              </p:par>
                            </p:childTnLst>
                          </p:cTn>
                        </p:par>
                        <p:par>
                          <p:cTn id="40" fill="hold">
                            <p:stCondLst>
                              <p:cond delay="3500"/>
                            </p:stCondLst>
                            <p:childTnLst>
                              <p:par>
                                <p:cTn id="41" presetID="22" presetClass="entr" presetSubtype="4" fill="hold" grpId="0" nodeType="after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wipe(down)">
                                      <p:cBhvr>
                                        <p:cTn id="43" dur="500"/>
                                        <p:tgtEl>
                                          <p:spTgt spid="86"/>
                                        </p:tgtEl>
                                      </p:cBhvr>
                                    </p:animEffect>
                                  </p:childTnLst>
                                </p:cTn>
                              </p:par>
                            </p:childTnLst>
                          </p:cTn>
                        </p:par>
                        <p:par>
                          <p:cTn id="44" fill="hold">
                            <p:stCondLst>
                              <p:cond delay="4000"/>
                            </p:stCondLst>
                            <p:childTnLst>
                              <p:par>
                                <p:cTn id="45" presetID="2" presetClass="entr" presetSubtype="1" fill="hold" nodeType="afterEffect">
                                  <p:stCondLst>
                                    <p:cond delay="0"/>
                                  </p:stCondLst>
                                  <p:childTnLst>
                                    <p:set>
                                      <p:cBhvr>
                                        <p:cTn id="46" dur="1" fill="hold">
                                          <p:stCondLst>
                                            <p:cond delay="0"/>
                                          </p:stCondLst>
                                        </p:cTn>
                                        <p:tgtEl>
                                          <p:spTgt spid="89"/>
                                        </p:tgtEl>
                                        <p:attrNameLst>
                                          <p:attrName>style.visibility</p:attrName>
                                        </p:attrNameLst>
                                      </p:cBhvr>
                                      <p:to>
                                        <p:strVal val="visible"/>
                                      </p:to>
                                    </p:set>
                                    <p:anim calcmode="lin" valueType="num">
                                      <p:cBhvr additive="base">
                                        <p:cTn id="47" dur="500" fill="hold"/>
                                        <p:tgtEl>
                                          <p:spTgt spid="89"/>
                                        </p:tgtEl>
                                        <p:attrNameLst>
                                          <p:attrName>ppt_x</p:attrName>
                                        </p:attrNameLst>
                                      </p:cBhvr>
                                      <p:tavLst>
                                        <p:tav tm="0">
                                          <p:val>
                                            <p:strVal val="#ppt_x"/>
                                          </p:val>
                                        </p:tav>
                                        <p:tav tm="100000">
                                          <p:val>
                                            <p:strVal val="#ppt_x"/>
                                          </p:val>
                                        </p:tav>
                                      </p:tavLst>
                                    </p:anim>
                                    <p:anim calcmode="lin" valueType="num">
                                      <p:cBhvr additive="base">
                                        <p:cTn id="48" dur="500" fill="hold"/>
                                        <p:tgtEl>
                                          <p:spTgt spid="89"/>
                                        </p:tgtEl>
                                        <p:attrNameLst>
                                          <p:attrName>ppt_y</p:attrName>
                                        </p:attrNameLst>
                                      </p:cBhvr>
                                      <p:tavLst>
                                        <p:tav tm="0">
                                          <p:val>
                                            <p:strVal val="0-#ppt_h/2"/>
                                          </p:val>
                                        </p:tav>
                                        <p:tav tm="100000">
                                          <p:val>
                                            <p:strVal val="#ppt_y"/>
                                          </p:val>
                                        </p:tav>
                                      </p:tavLst>
                                    </p:anim>
                                  </p:childTnLst>
                                </p:cTn>
                              </p:par>
                              <p:par>
                                <p:cTn id="49" presetID="2" presetClass="entr" presetSubtype="1" fill="hold" nodeType="withEffect">
                                  <p:stCondLst>
                                    <p:cond delay="250"/>
                                  </p:stCondLst>
                                  <p:childTnLst>
                                    <p:set>
                                      <p:cBhvr>
                                        <p:cTn id="50" dur="1" fill="hold">
                                          <p:stCondLst>
                                            <p:cond delay="0"/>
                                          </p:stCondLst>
                                        </p:cTn>
                                        <p:tgtEl>
                                          <p:spTgt spid="102"/>
                                        </p:tgtEl>
                                        <p:attrNameLst>
                                          <p:attrName>style.visibility</p:attrName>
                                        </p:attrNameLst>
                                      </p:cBhvr>
                                      <p:to>
                                        <p:strVal val="visible"/>
                                      </p:to>
                                    </p:set>
                                    <p:anim calcmode="lin" valueType="num">
                                      <p:cBhvr additive="base">
                                        <p:cTn id="51" dur="500" fill="hold"/>
                                        <p:tgtEl>
                                          <p:spTgt spid="102"/>
                                        </p:tgtEl>
                                        <p:attrNameLst>
                                          <p:attrName>ppt_x</p:attrName>
                                        </p:attrNameLst>
                                      </p:cBhvr>
                                      <p:tavLst>
                                        <p:tav tm="0">
                                          <p:val>
                                            <p:strVal val="#ppt_x"/>
                                          </p:val>
                                        </p:tav>
                                        <p:tav tm="100000">
                                          <p:val>
                                            <p:strVal val="#ppt_x"/>
                                          </p:val>
                                        </p:tav>
                                      </p:tavLst>
                                    </p:anim>
                                    <p:anim calcmode="lin" valueType="num">
                                      <p:cBhvr additive="base">
                                        <p:cTn id="52" dur="500" fill="hold"/>
                                        <p:tgtEl>
                                          <p:spTgt spid="102"/>
                                        </p:tgtEl>
                                        <p:attrNameLst>
                                          <p:attrName>ppt_y</p:attrName>
                                        </p:attrNameLst>
                                      </p:cBhvr>
                                      <p:tavLst>
                                        <p:tav tm="0">
                                          <p:val>
                                            <p:strVal val="0-#ppt_h/2"/>
                                          </p:val>
                                        </p:tav>
                                        <p:tav tm="100000">
                                          <p:val>
                                            <p:strVal val="#ppt_y"/>
                                          </p:val>
                                        </p:tav>
                                      </p:tavLst>
                                    </p:anim>
                                  </p:childTnLst>
                                </p:cTn>
                              </p:par>
                              <p:par>
                                <p:cTn id="53" presetID="2" presetClass="entr" presetSubtype="1" fill="hold" nodeType="withEffect">
                                  <p:stCondLst>
                                    <p:cond delay="500"/>
                                  </p:stCondLst>
                                  <p:childTnLst>
                                    <p:set>
                                      <p:cBhvr>
                                        <p:cTn id="54" dur="1" fill="hold">
                                          <p:stCondLst>
                                            <p:cond delay="0"/>
                                          </p:stCondLst>
                                        </p:cTn>
                                        <p:tgtEl>
                                          <p:spTgt spid="112"/>
                                        </p:tgtEl>
                                        <p:attrNameLst>
                                          <p:attrName>style.visibility</p:attrName>
                                        </p:attrNameLst>
                                      </p:cBhvr>
                                      <p:to>
                                        <p:strVal val="visible"/>
                                      </p:to>
                                    </p:set>
                                    <p:anim calcmode="lin" valueType="num">
                                      <p:cBhvr additive="base">
                                        <p:cTn id="55" dur="500" fill="hold"/>
                                        <p:tgtEl>
                                          <p:spTgt spid="112"/>
                                        </p:tgtEl>
                                        <p:attrNameLst>
                                          <p:attrName>ppt_x</p:attrName>
                                        </p:attrNameLst>
                                      </p:cBhvr>
                                      <p:tavLst>
                                        <p:tav tm="0">
                                          <p:val>
                                            <p:strVal val="#ppt_x"/>
                                          </p:val>
                                        </p:tav>
                                        <p:tav tm="100000">
                                          <p:val>
                                            <p:strVal val="#ppt_x"/>
                                          </p:val>
                                        </p:tav>
                                      </p:tavLst>
                                    </p:anim>
                                    <p:anim calcmode="lin" valueType="num">
                                      <p:cBhvr additive="base">
                                        <p:cTn id="56" dur="500" fill="hold"/>
                                        <p:tgtEl>
                                          <p:spTgt spid="112"/>
                                        </p:tgtEl>
                                        <p:attrNameLst>
                                          <p:attrName>ppt_y</p:attrName>
                                        </p:attrNameLst>
                                      </p:cBhvr>
                                      <p:tavLst>
                                        <p:tav tm="0">
                                          <p:val>
                                            <p:strVal val="0-#ppt_h/2"/>
                                          </p:val>
                                        </p:tav>
                                        <p:tav tm="100000">
                                          <p:val>
                                            <p:strVal val="#ppt_y"/>
                                          </p:val>
                                        </p:tav>
                                      </p:tavLst>
                                    </p:anim>
                                  </p:childTnLst>
                                </p:cTn>
                              </p:par>
                              <p:par>
                                <p:cTn id="57" presetID="42" presetClass="entr" presetSubtype="0" fill="hold" grpId="0" nodeType="withEffect">
                                  <p:stCondLst>
                                    <p:cond delay="250"/>
                                  </p:stCondLst>
                                  <p:childTnLst>
                                    <p:set>
                                      <p:cBhvr>
                                        <p:cTn id="58" dur="1" fill="hold">
                                          <p:stCondLst>
                                            <p:cond delay="0"/>
                                          </p:stCondLst>
                                        </p:cTn>
                                        <p:tgtEl>
                                          <p:spTgt spid="88"/>
                                        </p:tgtEl>
                                        <p:attrNameLst>
                                          <p:attrName>style.visibility</p:attrName>
                                        </p:attrNameLst>
                                      </p:cBhvr>
                                      <p:to>
                                        <p:strVal val="visible"/>
                                      </p:to>
                                    </p:set>
                                    <p:animEffect transition="in" filter="fade">
                                      <p:cBhvr>
                                        <p:cTn id="59" dur="750"/>
                                        <p:tgtEl>
                                          <p:spTgt spid="88"/>
                                        </p:tgtEl>
                                      </p:cBhvr>
                                    </p:animEffect>
                                    <p:anim calcmode="lin" valueType="num">
                                      <p:cBhvr>
                                        <p:cTn id="60" dur="750" fill="hold"/>
                                        <p:tgtEl>
                                          <p:spTgt spid="88"/>
                                        </p:tgtEl>
                                        <p:attrNameLst>
                                          <p:attrName>ppt_x</p:attrName>
                                        </p:attrNameLst>
                                      </p:cBhvr>
                                      <p:tavLst>
                                        <p:tav tm="0">
                                          <p:val>
                                            <p:strVal val="#ppt_x"/>
                                          </p:val>
                                        </p:tav>
                                        <p:tav tm="100000">
                                          <p:val>
                                            <p:strVal val="#ppt_x"/>
                                          </p:val>
                                        </p:tav>
                                      </p:tavLst>
                                    </p:anim>
                                    <p:anim calcmode="lin" valueType="num">
                                      <p:cBhvr>
                                        <p:cTn id="61" dur="750" fill="hold"/>
                                        <p:tgtEl>
                                          <p:spTgt spid="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p:bldP spid="79" grpId="0"/>
      <p:bldP spid="80" grpId="0" animBg="1"/>
      <p:bldP spid="81" grpId="0"/>
      <p:bldP spid="83" grpId="0"/>
      <p:bldP spid="84" grpId="0" animBg="1"/>
      <p:bldP spid="85" grpId="0"/>
      <p:bldP spid="86" grpId="0"/>
      <p:bldP spid="8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42"/>
          <p:cNvSpPr>
            <a:spLocks noChangeArrowheads="1"/>
          </p:cNvSpPr>
          <p:nvPr/>
        </p:nvSpPr>
        <p:spPr bwMode="auto">
          <a:xfrm>
            <a:off x="0" y="4089868"/>
            <a:ext cx="1218010" cy="57168"/>
          </a:xfrm>
          <a:prstGeom prst="rect">
            <a:avLst/>
          </a:prstGeom>
          <a:solidFill>
            <a:schemeClr val="accent1"/>
          </a:solidFill>
          <a:ln w="15875" algn="ctr">
            <a:noFill/>
            <a:miter lim="800000"/>
            <a:headEnd/>
            <a:tailEnd/>
          </a:ln>
        </p:spPr>
        <p:txBody>
          <a:bodyPr lIns="86390" tIns="43195" rIns="86390" bIns="43195" anchor="ctr"/>
          <a:lstStyle/>
          <a:p>
            <a:pPr algn="ctr" defTabSz="913210"/>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Freeform 9"/>
          <p:cNvSpPr>
            <a:spLocks noEditPoints="1"/>
          </p:cNvSpPr>
          <p:nvPr/>
        </p:nvSpPr>
        <p:spPr bwMode="auto">
          <a:xfrm>
            <a:off x="404812" y="1156454"/>
            <a:ext cx="2330054" cy="2395086"/>
          </a:xfrm>
          <a:custGeom>
            <a:avLst/>
            <a:gdLst>
              <a:gd name="T0" fmla="*/ 2147483647 w 2676"/>
              <a:gd name="T1" fmla="*/ 2147483647 h 2848"/>
              <a:gd name="T2" fmla="*/ 2147483647 w 2676"/>
              <a:gd name="T3" fmla="*/ 2147483647 h 2848"/>
              <a:gd name="T4" fmla="*/ 2147483647 w 2676"/>
              <a:gd name="T5" fmla="*/ 2147483647 h 2848"/>
              <a:gd name="T6" fmla="*/ 0 w 2676"/>
              <a:gd name="T7" fmla="*/ 2147483647 h 2848"/>
              <a:gd name="T8" fmla="*/ 2147483647 w 2676"/>
              <a:gd name="T9" fmla="*/ 2147483647 h 2848"/>
              <a:gd name="T10" fmla="*/ 2147483647 w 2676"/>
              <a:gd name="T11" fmla="*/ 2147483647 h 2848"/>
              <a:gd name="T12" fmla="*/ 2147483647 w 2676"/>
              <a:gd name="T13" fmla="*/ 2147483647 h 2848"/>
              <a:gd name="T14" fmla="*/ 2147483647 w 2676"/>
              <a:gd name="T15" fmla="*/ 0 h 2848"/>
              <a:gd name="T16" fmla="*/ 2147483647 w 2676"/>
              <a:gd name="T17" fmla="*/ 2147483647 h 2848"/>
              <a:gd name="T18" fmla="*/ 2147483647 w 2676"/>
              <a:gd name="T19" fmla="*/ 2147483647 h 2848"/>
              <a:gd name="T20" fmla="*/ 2147483647 w 2676"/>
              <a:gd name="T21" fmla="*/ 2147483647 h 2848"/>
              <a:gd name="T22" fmla="*/ 2147483647 w 2676"/>
              <a:gd name="T23" fmla="*/ 2147483647 h 2848"/>
              <a:gd name="T24" fmla="*/ 2147483647 w 2676"/>
              <a:gd name="T25" fmla="*/ 2147483647 h 2848"/>
              <a:gd name="T26" fmla="*/ 2147483647 w 2676"/>
              <a:gd name="T27" fmla="*/ 2147483647 h 2848"/>
              <a:gd name="T28" fmla="*/ 2147483647 w 2676"/>
              <a:gd name="T29" fmla="*/ 2147483647 h 2848"/>
              <a:gd name="T30" fmla="*/ 2147483647 w 2676"/>
              <a:gd name="T31" fmla="*/ 2147483647 h 2848"/>
              <a:gd name="T32" fmla="*/ 2147483647 w 2676"/>
              <a:gd name="T33" fmla="*/ 2147483647 h 2848"/>
              <a:gd name="T34" fmla="*/ 2147483647 w 2676"/>
              <a:gd name="T35" fmla="*/ 2147483647 h 2848"/>
              <a:gd name="T36" fmla="*/ 2147483647 w 2676"/>
              <a:gd name="T37" fmla="*/ 2147483647 h 2848"/>
              <a:gd name="T38" fmla="*/ 2147483647 w 2676"/>
              <a:gd name="T39" fmla="*/ 2147483647 h 2848"/>
              <a:gd name="T40" fmla="*/ 2147483647 w 2676"/>
              <a:gd name="T41" fmla="*/ 2147483647 h 2848"/>
              <a:gd name="T42" fmla="*/ 2147483647 w 2676"/>
              <a:gd name="T43" fmla="*/ 2147483647 h 2848"/>
              <a:gd name="T44" fmla="*/ 2147483647 w 2676"/>
              <a:gd name="T45" fmla="*/ 2147483647 h 2848"/>
              <a:gd name="T46" fmla="*/ 2147483647 w 2676"/>
              <a:gd name="T47" fmla="*/ 2147483647 h 2848"/>
              <a:gd name="T48" fmla="*/ 2147483647 w 2676"/>
              <a:gd name="T49" fmla="*/ 2147483647 h 2848"/>
              <a:gd name="T50" fmla="*/ 2147483647 w 2676"/>
              <a:gd name="T51" fmla="*/ 2147483647 h 2848"/>
              <a:gd name="T52" fmla="*/ 2147483647 w 2676"/>
              <a:gd name="T53" fmla="*/ 2147483647 h 2848"/>
              <a:gd name="T54" fmla="*/ 2147483647 w 2676"/>
              <a:gd name="T55" fmla="*/ 2147483647 h 2848"/>
              <a:gd name="T56" fmla="*/ 2147483647 w 2676"/>
              <a:gd name="T57" fmla="*/ 2147483647 h 2848"/>
              <a:gd name="T58" fmla="*/ 2147483647 w 2676"/>
              <a:gd name="T59" fmla="*/ 2147483647 h 2848"/>
              <a:gd name="T60" fmla="*/ 2147483647 w 2676"/>
              <a:gd name="T61" fmla="*/ 2147483647 h 2848"/>
              <a:gd name="T62" fmla="*/ 2147483647 w 2676"/>
              <a:gd name="T63" fmla="*/ 2147483647 h 2848"/>
              <a:gd name="T64" fmla="*/ 2147483647 w 2676"/>
              <a:gd name="T65" fmla="*/ 2147483647 h 2848"/>
              <a:gd name="T66" fmla="*/ 2147483647 w 2676"/>
              <a:gd name="T67" fmla="*/ 2147483647 h 2848"/>
              <a:gd name="T68" fmla="*/ 2147483647 w 2676"/>
              <a:gd name="T69" fmla="*/ 2147483647 h 2848"/>
              <a:gd name="T70" fmla="*/ 2147483647 w 2676"/>
              <a:gd name="T71" fmla="*/ 2147483647 h 2848"/>
              <a:gd name="T72" fmla="*/ 2147483647 w 2676"/>
              <a:gd name="T73" fmla="*/ 2147483647 h 2848"/>
              <a:gd name="T74" fmla="*/ 2147483647 w 2676"/>
              <a:gd name="T75" fmla="*/ 2147483647 h 2848"/>
              <a:gd name="T76" fmla="*/ 2147483647 w 2676"/>
              <a:gd name="T77" fmla="*/ 2147483647 h 2848"/>
              <a:gd name="T78" fmla="*/ 2147483647 w 2676"/>
              <a:gd name="T79" fmla="*/ 2147483647 h 2848"/>
              <a:gd name="T80" fmla="*/ 2147483647 w 2676"/>
              <a:gd name="T81" fmla="*/ 2147483647 h 2848"/>
              <a:gd name="T82" fmla="*/ 2147483647 w 2676"/>
              <a:gd name="T83" fmla="*/ 2147483647 h 2848"/>
              <a:gd name="T84" fmla="*/ 2147483647 w 2676"/>
              <a:gd name="T85" fmla="*/ 2147483647 h 2848"/>
              <a:gd name="T86" fmla="*/ 2147483647 w 2676"/>
              <a:gd name="T87" fmla="*/ 2147483647 h 2848"/>
              <a:gd name="T88" fmla="*/ 2147483647 w 2676"/>
              <a:gd name="T89" fmla="*/ 2147483647 h 2848"/>
              <a:gd name="T90" fmla="*/ 2147483647 w 2676"/>
              <a:gd name="T91" fmla="*/ 2147483647 h 2848"/>
              <a:gd name="T92" fmla="*/ 2147483647 w 2676"/>
              <a:gd name="T93" fmla="*/ 2147483647 h 2848"/>
              <a:gd name="T94" fmla="*/ 2147483647 w 2676"/>
              <a:gd name="T95" fmla="*/ 2147483647 h 2848"/>
              <a:gd name="T96" fmla="*/ 2147483647 w 2676"/>
              <a:gd name="T97" fmla="*/ 2147483647 h 2848"/>
              <a:gd name="T98" fmla="*/ 2147483647 w 2676"/>
              <a:gd name="T99" fmla="*/ 2147483647 h 2848"/>
              <a:gd name="T100" fmla="*/ 2147483647 w 2676"/>
              <a:gd name="T101" fmla="*/ 2147483647 h 2848"/>
              <a:gd name="T102" fmla="*/ 2147483647 w 2676"/>
              <a:gd name="T103" fmla="*/ 2147483647 h 2848"/>
              <a:gd name="T104" fmla="*/ 2147483647 w 2676"/>
              <a:gd name="T105" fmla="*/ 2147483647 h 2848"/>
              <a:gd name="T106" fmla="*/ 2147483647 w 2676"/>
              <a:gd name="T107" fmla="*/ 2147483647 h 2848"/>
              <a:gd name="T108" fmla="*/ 2147483647 w 2676"/>
              <a:gd name="T109" fmla="*/ 2147483647 h 2848"/>
              <a:gd name="T110" fmla="*/ 2147483647 w 2676"/>
              <a:gd name="T111" fmla="*/ 2147483647 h 2848"/>
              <a:gd name="T112" fmla="*/ 2147483647 w 2676"/>
              <a:gd name="T113" fmla="*/ 2147483647 h 2848"/>
              <a:gd name="T114" fmla="*/ 2147483647 w 2676"/>
              <a:gd name="T115" fmla="*/ 2147483647 h 2848"/>
              <a:gd name="T116" fmla="*/ 2147483647 w 2676"/>
              <a:gd name="T117" fmla="*/ 2147483647 h 2848"/>
              <a:gd name="T118" fmla="*/ 2147483647 w 2676"/>
              <a:gd name="T119" fmla="*/ 2147483647 h 2848"/>
              <a:gd name="T120" fmla="*/ 2147483647 w 2676"/>
              <a:gd name="T121" fmla="*/ 2147483647 h 2848"/>
              <a:gd name="T122" fmla="*/ 2147483647 w 2676"/>
              <a:gd name="T123" fmla="*/ 2147483647 h 284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676"/>
              <a:gd name="T187" fmla="*/ 0 h 2848"/>
              <a:gd name="T188" fmla="*/ 2676 w 2676"/>
              <a:gd name="T189" fmla="*/ 2848 h 284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676" h="2848">
                <a:moveTo>
                  <a:pt x="764" y="1468"/>
                </a:moveTo>
                <a:lnTo>
                  <a:pt x="132" y="1468"/>
                </a:lnTo>
                <a:cubicBezTo>
                  <a:pt x="91" y="1468"/>
                  <a:pt x="58" y="1452"/>
                  <a:pt x="36" y="1427"/>
                </a:cubicBezTo>
                <a:cubicBezTo>
                  <a:pt x="12" y="1401"/>
                  <a:pt x="0" y="1365"/>
                  <a:pt x="0" y="1325"/>
                </a:cubicBezTo>
                <a:cubicBezTo>
                  <a:pt x="0" y="1220"/>
                  <a:pt x="16" y="1037"/>
                  <a:pt x="83" y="843"/>
                </a:cubicBezTo>
                <a:cubicBezTo>
                  <a:pt x="128" y="710"/>
                  <a:pt x="198" y="572"/>
                  <a:pt x="302" y="448"/>
                </a:cubicBezTo>
                <a:cubicBezTo>
                  <a:pt x="463" y="257"/>
                  <a:pt x="645" y="145"/>
                  <a:pt x="830" y="80"/>
                </a:cubicBezTo>
                <a:cubicBezTo>
                  <a:pt x="1014" y="16"/>
                  <a:pt x="1200" y="0"/>
                  <a:pt x="1369" y="0"/>
                </a:cubicBezTo>
                <a:cubicBezTo>
                  <a:pt x="1521" y="0"/>
                  <a:pt x="1738" y="26"/>
                  <a:pt x="1955" y="115"/>
                </a:cubicBezTo>
                <a:cubicBezTo>
                  <a:pt x="2115" y="180"/>
                  <a:pt x="2276" y="279"/>
                  <a:pt x="2412" y="426"/>
                </a:cubicBezTo>
                <a:cubicBezTo>
                  <a:pt x="2517" y="540"/>
                  <a:pt x="2583" y="667"/>
                  <a:pt x="2623" y="798"/>
                </a:cubicBezTo>
                <a:cubicBezTo>
                  <a:pt x="2669" y="953"/>
                  <a:pt x="2676" y="1113"/>
                  <a:pt x="2663" y="1258"/>
                </a:cubicBezTo>
                <a:cubicBezTo>
                  <a:pt x="2645" y="1440"/>
                  <a:pt x="2572" y="1589"/>
                  <a:pt x="2470" y="1716"/>
                </a:cubicBezTo>
                <a:cubicBezTo>
                  <a:pt x="2370" y="1841"/>
                  <a:pt x="2243" y="1944"/>
                  <a:pt x="2115" y="2036"/>
                </a:cubicBezTo>
                <a:cubicBezTo>
                  <a:pt x="1973" y="2139"/>
                  <a:pt x="1882" y="2230"/>
                  <a:pt x="1826" y="2320"/>
                </a:cubicBezTo>
                <a:cubicBezTo>
                  <a:pt x="1773" y="2408"/>
                  <a:pt x="1753" y="2497"/>
                  <a:pt x="1753" y="2597"/>
                </a:cubicBezTo>
                <a:lnTo>
                  <a:pt x="1753" y="2808"/>
                </a:lnTo>
                <a:lnTo>
                  <a:pt x="1753" y="2848"/>
                </a:lnTo>
                <a:lnTo>
                  <a:pt x="1713" y="2848"/>
                </a:lnTo>
                <a:lnTo>
                  <a:pt x="904" y="2848"/>
                </a:lnTo>
                <a:lnTo>
                  <a:pt x="864" y="2848"/>
                </a:lnTo>
                <a:lnTo>
                  <a:pt x="864" y="2808"/>
                </a:lnTo>
                <a:lnTo>
                  <a:pt x="864" y="2501"/>
                </a:lnTo>
                <a:cubicBezTo>
                  <a:pt x="864" y="2304"/>
                  <a:pt x="896" y="2146"/>
                  <a:pt x="963" y="2008"/>
                </a:cubicBezTo>
                <a:cubicBezTo>
                  <a:pt x="1029" y="1870"/>
                  <a:pt x="1127" y="1754"/>
                  <a:pt x="1258" y="1640"/>
                </a:cubicBezTo>
                <a:cubicBezTo>
                  <a:pt x="1295" y="1608"/>
                  <a:pt x="1342" y="1576"/>
                  <a:pt x="1391" y="1542"/>
                </a:cubicBezTo>
                <a:cubicBezTo>
                  <a:pt x="1526" y="1449"/>
                  <a:pt x="1684" y="1340"/>
                  <a:pt x="1684" y="1195"/>
                </a:cubicBezTo>
                <a:cubicBezTo>
                  <a:pt x="1684" y="1109"/>
                  <a:pt x="1649" y="1032"/>
                  <a:pt x="1585" y="977"/>
                </a:cubicBezTo>
                <a:cubicBezTo>
                  <a:pt x="1523" y="924"/>
                  <a:pt x="1435" y="891"/>
                  <a:pt x="1325" y="891"/>
                </a:cubicBezTo>
                <a:cubicBezTo>
                  <a:pt x="1211" y="891"/>
                  <a:pt x="1103" y="939"/>
                  <a:pt x="1020" y="1022"/>
                </a:cubicBezTo>
                <a:cubicBezTo>
                  <a:pt x="939" y="1103"/>
                  <a:pt x="882" y="1218"/>
                  <a:pt x="867" y="1355"/>
                </a:cubicBezTo>
                <a:cubicBezTo>
                  <a:pt x="865" y="1381"/>
                  <a:pt x="861" y="1405"/>
                  <a:pt x="848" y="1426"/>
                </a:cubicBezTo>
                <a:cubicBezTo>
                  <a:pt x="832" y="1452"/>
                  <a:pt x="807" y="1468"/>
                  <a:pt x="764" y="1468"/>
                </a:cubicBezTo>
                <a:close/>
                <a:moveTo>
                  <a:pt x="132" y="1388"/>
                </a:moveTo>
                <a:lnTo>
                  <a:pt x="764" y="1388"/>
                </a:lnTo>
                <a:cubicBezTo>
                  <a:pt x="774" y="1388"/>
                  <a:pt x="779" y="1387"/>
                  <a:pt x="780" y="1384"/>
                </a:cubicBezTo>
                <a:cubicBezTo>
                  <a:pt x="784" y="1378"/>
                  <a:pt x="786" y="1363"/>
                  <a:pt x="788" y="1347"/>
                </a:cubicBezTo>
                <a:cubicBezTo>
                  <a:pt x="805" y="1191"/>
                  <a:pt x="870" y="1059"/>
                  <a:pt x="963" y="966"/>
                </a:cubicBezTo>
                <a:cubicBezTo>
                  <a:pt x="1061" y="867"/>
                  <a:pt x="1190" y="811"/>
                  <a:pt x="1325" y="811"/>
                </a:cubicBezTo>
                <a:cubicBezTo>
                  <a:pt x="1455" y="811"/>
                  <a:pt x="1561" y="851"/>
                  <a:pt x="1637" y="916"/>
                </a:cubicBezTo>
                <a:cubicBezTo>
                  <a:pt x="1719" y="987"/>
                  <a:pt x="1764" y="1086"/>
                  <a:pt x="1764" y="1195"/>
                </a:cubicBezTo>
                <a:cubicBezTo>
                  <a:pt x="1764" y="1382"/>
                  <a:pt x="1588" y="1504"/>
                  <a:pt x="1436" y="1608"/>
                </a:cubicBezTo>
                <a:cubicBezTo>
                  <a:pt x="1389" y="1640"/>
                  <a:pt x="1344" y="1671"/>
                  <a:pt x="1311" y="1700"/>
                </a:cubicBezTo>
                <a:cubicBezTo>
                  <a:pt x="1187" y="1808"/>
                  <a:pt x="1095" y="1916"/>
                  <a:pt x="1034" y="2042"/>
                </a:cubicBezTo>
                <a:cubicBezTo>
                  <a:pt x="974" y="2169"/>
                  <a:pt x="944" y="2316"/>
                  <a:pt x="944" y="2501"/>
                </a:cubicBezTo>
                <a:lnTo>
                  <a:pt x="944" y="2768"/>
                </a:lnTo>
                <a:lnTo>
                  <a:pt x="1673" y="2768"/>
                </a:lnTo>
                <a:lnTo>
                  <a:pt x="1673" y="2597"/>
                </a:lnTo>
                <a:cubicBezTo>
                  <a:pt x="1673" y="2483"/>
                  <a:pt x="1696" y="2381"/>
                  <a:pt x="1758" y="2279"/>
                </a:cubicBezTo>
                <a:cubicBezTo>
                  <a:pt x="1819" y="2179"/>
                  <a:pt x="1917" y="2081"/>
                  <a:pt x="2069" y="1971"/>
                </a:cubicBezTo>
                <a:cubicBezTo>
                  <a:pt x="2191" y="1883"/>
                  <a:pt x="2313" y="1784"/>
                  <a:pt x="2408" y="1666"/>
                </a:cubicBezTo>
                <a:cubicBezTo>
                  <a:pt x="2500" y="1550"/>
                  <a:pt x="2567" y="1415"/>
                  <a:pt x="2583" y="1250"/>
                </a:cubicBezTo>
                <a:cubicBezTo>
                  <a:pt x="2596" y="1115"/>
                  <a:pt x="2590" y="966"/>
                  <a:pt x="2546" y="820"/>
                </a:cubicBezTo>
                <a:cubicBezTo>
                  <a:pt x="2510" y="701"/>
                  <a:pt x="2449" y="584"/>
                  <a:pt x="2353" y="481"/>
                </a:cubicBezTo>
                <a:cubicBezTo>
                  <a:pt x="2226" y="343"/>
                  <a:pt x="2075" y="250"/>
                  <a:pt x="1925" y="189"/>
                </a:cubicBezTo>
                <a:cubicBezTo>
                  <a:pt x="1719" y="105"/>
                  <a:pt x="1514" y="80"/>
                  <a:pt x="1369" y="80"/>
                </a:cubicBezTo>
                <a:cubicBezTo>
                  <a:pt x="1207" y="80"/>
                  <a:pt x="1030" y="95"/>
                  <a:pt x="857" y="156"/>
                </a:cubicBezTo>
                <a:cubicBezTo>
                  <a:pt x="684" y="216"/>
                  <a:pt x="514" y="321"/>
                  <a:pt x="363" y="500"/>
                </a:cubicBezTo>
                <a:cubicBezTo>
                  <a:pt x="266" y="614"/>
                  <a:pt x="201" y="744"/>
                  <a:pt x="158" y="869"/>
                </a:cubicBezTo>
                <a:cubicBezTo>
                  <a:pt x="95" y="1053"/>
                  <a:pt x="80" y="1226"/>
                  <a:pt x="80" y="1325"/>
                </a:cubicBezTo>
                <a:cubicBezTo>
                  <a:pt x="80" y="1346"/>
                  <a:pt x="85" y="1363"/>
                  <a:pt x="95" y="1374"/>
                </a:cubicBezTo>
                <a:cubicBezTo>
                  <a:pt x="103" y="1383"/>
                  <a:pt x="115" y="1388"/>
                  <a:pt x="132" y="1388"/>
                </a:cubicBezTo>
                <a:close/>
              </a:path>
            </a:pathLst>
          </a:custGeom>
          <a:solidFill>
            <a:schemeClr val="accent1"/>
          </a:solidFill>
          <a:ln w="9525">
            <a:noFill/>
            <a:round/>
            <a:headEnd/>
            <a:tailEnd/>
          </a:ln>
        </p:spPr>
        <p:txBody>
          <a:bodyPr lIns="68580" tIns="34290" rIns="68580" bIns="34290"/>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矩形 50"/>
          <p:cNvSpPr>
            <a:spLocks noChangeArrowheads="1"/>
          </p:cNvSpPr>
          <p:nvPr/>
        </p:nvSpPr>
        <p:spPr bwMode="auto">
          <a:xfrm>
            <a:off x="1872853" y="4089868"/>
            <a:ext cx="7271147" cy="57168"/>
          </a:xfrm>
          <a:prstGeom prst="rect">
            <a:avLst/>
          </a:prstGeom>
          <a:solidFill>
            <a:schemeClr val="accent1"/>
          </a:solidFill>
          <a:ln w="15875" algn="ctr">
            <a:noFill/>
            <a:miter lim="800000"/>
            <a:headEnd/>
            <a:tailEnd/>
          </a:ln>
        </p:spPr>
        <p:txBody>
          <a:bodyPr lIns="86390" tIns="43195" rIns="86390" bIns="43195" anchor="ctr"/>
          <a:lstStyle/>
          <a:p>
            <a:pPr algn="ctr" defTabSz="913210"/>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矩形 51"/>
          <p:cNvSpPr>
            <a:spLocks noChangeArrowheads="1"/>
          </p:cNvSpPr>
          <p:nvPr/>
        </p:nvSpPr>
        <p:spPr bwMode="auto">
          <a:xfrm>
            <a:off x="1152526" y="3689695"/>
            <a:ext cx="784622" cy="58359"/>
          </a:xfrm>
          <a:prstGeom prst="rect">
            <a:avLst/>
          </a:prstGeom>
          <a:solidFill>
            <a:schemeClr val="accent1"/>
          </a:solidFill>
          <a:ln w="15875" algn="ctr">
            <a:noFill/>
            <a:miter lim="800000"/>
            <a:headEnd/>
            <a:tailEnd/>
          </a:ln>
        </p:spPr>
        <p:txBody>
          <a:bodyPr lIns="86390" tIns="43195" rIns="86390" bIns="43195" anchor="ctr"/>
          <a:lstStyle/>
          <a:p>
            <a:pPr algn="ctr" defTabSz="913210"/>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矩形 52"/>
          <p:cNvSpPr>
            <a:spLocks noChangeArrowheads="1"/>
          </p:cNvSpPr>
          <p:nvPr/>
        </p:nvSpPr>
        <p:spPr bwMode="auto">
          <a:xfrm rot="5400000">
            <a:off x="956597" y="3885623"/>
            <a:ext cx="457341" cy="65485"/>
          </a:xfrm>
          <a:prstGeom prst="rect">
            <a:avLst/>
          </a:prstGeom>
          <a:solidFill>
            <a:schemeClr val="accent1"/>
          </a:solidFill>
          <a:ln w="15875" algn="ctr">
            <a:noFill/>
            <a:miter lim="800000"/>
            <a:headEnd/>
            <a:tailEnd/>
          </a:ln>
        </p:spPr>
        <p:txBody>
          <a:bodyPr rot="10800000" vert="eaVert" lIns="86390" tIns="43195" rIns="86390" bIns="43195" anchor="ctr"/>
          <a:lstStyle/>
          <a:p>
            <a:pPr algn="ctr" defTabSz="913210"/>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矩形 53"/>
          <p:cNvSpPr>
            <a:spLocks noChangeArrowheads="1"/>
          </p:cNvSpPr>
          <p:nvPr/>
        </p:nvSpPr>
        <p:spPr bwMode="auto">
          <a:xfrm rot="5400000">
            <a:off x="1676330" y="3886219"/>
            <a:ext cx="457341" cy="64294"/>
          </a:xfrm>
          <a:prstGeom prst="rect">
            <a:avLst/>
          </a:prstGeom>
          <a:solidFill>
            <a:schemeClr val="accent1"/>
          </a:solidFill>
          <a:ln w="15875" algn="ctr">
            <a:noFill/>
            <a:miter lim="800000"/>
            <a:headEnd/>
            <a:tailEnd/>
          </a:ln>
        </p:spPr>
        <p:txBody>
          <a:bodyPr rot="10800000" vert="eaVert" lIns="86390" tIns="43195" rIns="86390" bIns="43195" anchor="ctr"/>
          <a:lstStyle/>
          <a:p>
            <a:pPr algn="ctr" defTabSz="913210"/>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 name="组合 54"/>
          <p:cNvGrpSpPr>
            <a:grpSpLocks/>
          </p:cNvGrpSpPr>
          <p:nvPr/>
        </p:nvGrpSpPr>
        <p:grpSpPr bwMode="auto">
          <a:xfrm>
            <a:off x="2915841" y="4000545"/>
            <a:ext cx="263128" cy="235817"/>
            <a:chOff x="4971660" y="1569718"/>
            <a:chExt cx="144016" cy="144016"/>
          </a:xfrm>
        </p:grpSpPr>
        <p:sp>
          <p:nvSpPr>
            <p:cNvPr id="72733" name="椭圆 55"/>
            <p:cNvSpPr>
              <a:spLocks noChangeArrowheads="1"/>
            </p:cNvSpPr>
            <p:nvPr/>
          </p:nvSpPr>
          <p:spPr bwMode="auto">
            <a:xfrm>
              <a:off x="4971660" y="1569718"/>
              <a:ext cx="144016" cy="144016"/>
            </a:xfrm>
            <a:prstGeom prst="ellipse">
              <a:avLst/>
            </a:prstGeom>
            <a:solidFill>
              <a:schemeClr val="accent2"/>
            </a:solidFill>
            <a:ln w="15875" algn="ctr">
              <a:solidFill>
                <a:schemeClr val="accent2"/>
              </a:solidFill>
              <a:round/>
              <a:headEnd/>
              <a:tailEnd/>
            </a:ln>
          </p:spPr>
          <p:txBody>
            <a:bodyPr lIns="115187" tIns="57593" rIns="115187" bIns="57593" anchor="ctr"/>
            <a:lstStyle/>
            <a:p>
              <a:pPr algn="ctr" defTabSz="913210"/>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734" name="椭圆 56"/>
            <p:cNvSpPr>
              <a:spLocks noChangeArrowheads="1"/>
            </p:cNvSpPr>
            <p:nvPr/>
          </p:nvSpPr>
          <p:spPr bwMode="auto">
            <a:xfrm>
              <a:off x="5006027" y="1603875"/>
              <a:ext cx="75281" cy="75701"/>
            </a:xfrm>
            <a:prstGeom prst="ellipse">
              <a:avLst/>
            </a:prstGeom>
            <a:solidFill>
              <a:schemeClr val="bg1"/>
            </a:solidFill>
            <a:ln w="15875" algn="ctr">
              <a:noFill/>
              <a:round/>
              <a:headEnd/>
              <a:tailEnd/>
            </a:ln>
          </p:spPr>
          <p:txBody>
            <a:bodyPr lIns="115187" tIns="57593" rIns="115187" bIns="57593" anchor="ctr"/>
            <a:lstStyle/>
            <a:p>
              <a:pPr algn="ctr" defTabSz="913210"/>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70" name="直接连接符 69"/>
          <p:cNvCxnSpPr>
            <a:cxnSpLocks noChangeShapeType="1"/>
          </p:cNvCxnSpPr>
          <p:nvPr/>
        </p:nvCxnSpPr>
        <p:spPr bwMode="auto">
          <a:xfrm>
            <a:off x="3037285" y="1617368"/>
            <a:ext cx="9525" cy="2250976"/>
          </a:xfrm>
          <a:prstGeom prst="line">
            <a:avLst/>
          </a:prstGeom>
          <a:noFill/>
          <a:ln w="9525" algn="ctr">
            <a:solidFill>
              <a:schemeClr val="accent2"/>
            </a:solidFill>
            <a:prstDash val="dash"/>
            <a:round/>
            <a:headEnd type="oval" w="med" len="med"/>
            <a:tailEnd/>
          </a:ln>
        </p:spPr>
      </p:cxnSp>
      <p:sp>
        <p:nvSpPr>
          <p:cNvPr id="73" name="TextBox 72"/>
          <p:cNvSpPr txBox="1">
            <a:spLocks noChangeArrowheads="1"/>
          </p:cNvSpPr>
          <p:nvPr/>
        </p:nvSpPr>
        <p:spPr bwMode="auto">
          <a:xfrm>
            <a:off x="3184922" y="1811814"/>
            <a:ext cx="1028700" cy="184666"/>
          </a:xfrm>
          <a:prstGeom prst="rect">
            <a:avLst/>
          </a:prstGeom>
          <a:noFill/>
          <a:ln w="9525">
            <a:noFill/>
            <a:miter lim="800000"/>
            <a:headEnd/>
            <a:tailEnd/>
          </a:ln>
        </p:spPr>
        <p:txBody>
          <a:bodyPr lIns="0" tIns="0" rIns="0" bIns="0">
            <a:spAutoFit/>
          </a:bodyPr>
          <a:lstStyle/>
          <a:p>
            <a:pPr defTabSz="913210"/>
            <a:r>
              <a:rPr lang="zh-CN" altLang="en-US" sz="12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标题关键字</a:t>
            </a:r>
          </a:p>
        </p:txBody>
      </p:sp>
      <p:sp>
        <p:nvSpPr>
          <p:cNvPr id="74" name="TextBox 73"/>
          <p:cNvSpPr txBox="1">
            <a:spLocks noChangeArrowheads="1"/>
          </p:cNvSpPr>
          <p:nvPr/>
        </p:nvSpPr>
        <p:spPr bwMode="auto">
          <a:xfrm>
            <a:off x="3131840" y="2315046"/>
            <a:ext cx="1251034" cy="833562"/>
          </a:xfrm>
          <a:prstGeom prst="rect">
            <a:avLst/>
          </a:prstGeom>
          <a:noFill/>
          <a:ln w="9525">
            <a:noFill/>
            <a:miter lim="800000"/>
            <a:headEnd/>
            <a:tailEnd/>
          </a:ln>
        </p:spPr>
        <p:txBody>
          <a:bodyPr wrap="square" lIns="0" tIns="0" rIns="0" bIns="0">
            <a:spAutoFit/>
          </a:bodyPr>
          <a:lstStyle/>
          <a:p>
            <a:pPr algn="just" defTabSz="913210">
              <a:lnSpc>
                <a:spcPts val="1322"/>
              </a:lnSpc>
            </a:pPr>
            <a:r>
              <a:rPr lang="zh-CN" altLang="en-US" sz="800" dirty="0">
                <a:solidFill>
                  <a:schemeClr val="bg1">
                    <a:lumMod val="65000"/>
                  </a:schemeClr>
                </a:solidFill>
                <a:latin typeface="微软雅黑" pitchFamily="34" charset="-122"/>
                <a:ea typeface="微软雅黑" pitchFamily="34" charset="-122"/>
                <a:sym typeface="微软雅黑" panose="020B0503020204020204" pitchFamily="34" charset="-122"/>
              </a:rPr>
              <a:t>详写内容</a:t>
            </a:r>
            <a:r>
              <a:rPr lang="en-US" altLang="zh-CN" sz="800" dirty="0">
                <a:solidFill>
                  <a:schemeClr val="bg1">
                    <a:lumMod val="65000"/>
                  </a:schemeClr>
                </a:solidFill>
                <a:latin typeface="微软雅黑" pitchFamily="34" charset="-122"/>
                <a:ea typeface="微软雅黑" pitchFamily="34" charset="-122"/>
                <a:sym typeface="微软雅黑" panose="020B0503020204020204" pitchFamily="34" charset="-122"/>
              </a:rPr>
              <a:t>……</a:t>
            </a:r>
            <a:r>
              <a:rPr lang="zh-CN" altLang="en-US" sz="800" dirty="0">
                <a:solidFill>
                  <a:schemeClr val="bg1">
                    <a:lumMod val="65000"/>
                  </a:schemeClr>
                </a:solidFill>
                <a:latin typeface="微软雅黑" pitchFamily="34" charset="-122"/>
                <a:ea typeface="微软雅黑" pitchFamily="34" charset="-122"/>
                <a:sym typeface="微软雅黑" panose="020B0503020204020204" pitchFamily="34" charset="-122"/>
              </a:rPr>
              <a:t>点击输入本栏的具体文字，简明扼要的说明分项内容，此为概念图解，请根据您的具体内容酌情修改</a:t>
            </a:r>
            <a:endParaRPr lang="en-US" altLang="zh-CN" sz="800" dirty="0">
              <a:solidFill>
                <a:schemeClr val="bg1">
                  <a:lumMod val="65000"/>
                </a:schemeClr>
              </a:solidFill>
              <a:latin typeface="微软雅黑" pitchFamily="34" charset="-122"/>
              <a:ea typeface="微软雅黑" pitchFamily="34" charset="-122"/>
              <a:sym typeface="微软雅黑" panose="020B0503020204020204" pitchFamily="34" charset="-122"/>
            </a:endParaRPr>
          </a:p>
        </p:txBody>
      </p:sp>
      <p:grpSp>
        <p:nvGrpSpPr>
          <p:cNvPr id="3" name="组合 113"/>
          <p:cNvGrpSpPr>
            <a:grpSpLocks/>
          </p:cNvGrpSpPr>
          <p:nvPr/>
        </p:nvGrpSpPr>
        <p:grpSpPr bwMode="auto">
          <a:xfrm>
            <a:off x="4373166" y="4000545"/>
            <a:ext cx="263128" cy="235817"/>
            <a:chOff x="4971660" y="1569718"/>
            <a:chExt cx="144016" cy="144016"/>
          </a:xfrm>
        </p:grpSpPr>
        <p:sp>
          <p:nvSpPr>
            <p:cNvPr id="72731"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headEnd/>
              <a:tailEnd/>
            </a:ln>
          </p:spPr>
          <p:txBody>
            <a:bodyPr lIns="115187" tIns="57593" rIns="115187" bIns="57593" anchor="ctr"/>
            <a:lstStyle/>
            <a:p>
              <a:pPr algn="ctr" defTabSz="913210"/>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732"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headEnd/>
              <a:tailEnd/>
            </a:ln>
          </p:spPr>
          <p:txBody>
            <a:bodyPr lIns="115187" tIns="57593" rIns="115187" bIns="57593" anchor="ctr"/>
            <a:lstStyle/>
            <a:p>
              <a:pPr algn="ctr" defTabSz="913210"/>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117" name="直接连接符 116"/>
          <p:cNvCxnSpPr>
            <a:cxnSpLocks noChangeShapeType="1"/>
          </p:cNvCxnSpPr>
          <p:nvPr/>
        </p:nvCxnSpPr>
        <p:spPr bwMode="auto">
          <a:xfrm>
            <a:off x="4496992" y="1617368"/>
            <a:ext cx="21431" cy="2250976"/>
          </a:xfrm>
          <a:prstGeom prst="line">
            <a:avLst/>
          </a:prstGeom>
          <a:noFill/>
          <a:ln w="9525" algn="ctr">
            <a:solidFill>
              <a:schemeClr val="accent3"/>
            </a:solidFill>
            <a:prstDash val="dash"/>
            <a:round/>
            <a:headEnd type="oval" w="med" len="med"/>
            <a:tailEnd/>
          </a:ln>
        </p:spPr>
      </p:cxnSp>
      <p:sp>
        <p:nvSpPr>
          <p:cNvPr id="118" name="TextBox 117"/>
          <p:cNvSpPr txBox="1">
            <a:spLocks noChangeArrowheads="1"/>
          </p:cNvSpPr>
          <p:nvPr/>
        </p:nvSpPr>
        <p:spPr bwMode="auto">
          <a:xfrm>
            <a:off x="4642247" y="1811814"/>
            <a:ext cx="1028700" cy="184666"/>
          </a:xfrm>
          <a:prstGeom prst="rect">
            <a:avLst/>
          </a:prstGeom>
          <a:noFill/>
          <a:ln w="9525">
            <a:noFill/>
            <a:miter lim="800000"/>
            <a:headEnd/>
            <a:tailEnd/>
          </a:ln>
        </p:spPr>
        <p:txBody>
          <a:bodyPr lIns="0" tIns="0" rIns="0" bIns="0">
            <a:spAutoFit/>
          </a:bodyPr>
          <a:lstStyle/>
          <a:p>
            <a:pPr defTabSz="913210"/>
            <a:r>
              <a:rPr lang="zh-CN" altLang="en-US" sz="12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标题关键字</a:t>
            </a:r>
          </a:p>
        </p:txBody>
      </p:sp>
      <p:sp>
        <p:nvSpPr>
          <p:cNvPr id="119" name="TextBox 118"/>
          <p:cNvSpPr txBox="1">
            <a:spLocks noChangeArrowheads="1"/>
          </p:cNvSpPr>
          <p:nvPr/>
        </p:nvSpPr>
        <p:spPr bwMode="auto">
          <a:xfrm>
            <a:off x="4589165" y="2315046"/>
            <a:ext cx="1251034" cy="833562"/>
          </a:xfrm>
          <a:prstGeom prst="rect">
            <a:avLst/>
          </a:prstGeom>
          <a:noFill/>
          <a:ln w="9525">
            <a:noFill/>
            <a:miter lim="800000"/>
            <a:headEnd/>
            <a:tailEnd/>
          </a:ln>
        </p:spPr>
        <p:txBody>
          <a:bodyPr wrap="square" lIns="0" tIns="0" rIns="0" bIns="0">
            <a:spAutoFit/>
          </a:bodyPr>
          <a:lstStyle/>
          <a:p>
            <a:pPr algn="just" defTabSz="913210">
              <a:lnSpc>
                <a:spcPts val="1322"/>
              </a:lnSpc>
            </a:pPr>
            <a:r>
              <a:rPr lang="zh-CN" altLang="en-US" sz="800" dirty="0">
                <a:solidFill>
                  <a:schemeClr val="bg1">
                    <a:lumMod val="65000"/>
                  </a:schemeClr>
                </a:solidFill>
                <a:latin typeface="微软雅黑" pitchFamily="34" charset="-122"/>
                <a:ea typeface="微软雅黑" pitchFamily="34" charset="-122"/>
                <a:sym typeface="微软雅黑" panose="020B0503020204020204" pitchFamily="34" charset="-122"/>
              </a:rPr>
              <a:t>详写内容</a:t>
            </a:r>
            <a:r>
              <a:rPr lang="en-US" altLang="zh-CN" sz="800" dirty="0">
                <a:solidFill>
                  <a:schemeClr val="bg1">
                    <a:lumMod val="65000"/>
                  </a:schemeClr>
                </a:solidFill>
                <a:latin typeface="微软雅黑" pitchFamily="34" charset="-122"/>
                <a:ea typeface="微软雅黑" pitchFamily="34" charset="-122"/>
                <a:sym typeface="微软雅黑" panose="020B0503020204020204" pitchFamily="34" charset="-122"/>
              </a:rPr>
              <a:t>……</a:t>
            </a:r>
            <a:r>
              <a:rPr lang="zh-CN" altLang="en-US" sz="800" dirty="0">
                <a:solidFill>
                  <a:schemeClr val="bg1">
                    <a:lumMod val="65000"/>
                  </a:schemeClr>
                </a:solidFill>
                <a:latin typeface="微软雅黑" pitchFamily="34" charset="-122"/>
                <a:ea typeface="微软雅黑" pitchFamily="34" charset="-122"/>
                <a:sym typeface="微软雅黑" panose="020B0503020204020204" pitchFamily="34" charset="-122"/>
              </a:rPr>
              <a:t>点击输入本栏的具体文字，简明扼要的说明分项内容，此为概念图解，请根据您的具体内容酌情修改</a:t>
            </a:r>
            <a:endParaRPr lang="en-US" altLang="zh-CN" sz="800" dirty="0">
              <a:solidFill>
                <a:schemeClr val="bg1">
                  <a:lumMod val="65000"/>
                </a:schemeClr>
              </a:solidFill>
              <a:latin typeface="微软雅黑" pitchFamily="34" charset="-122"/>
              <a:ea typeface="微软雅黑" pitchFamily="34" charset="-122"/>
              <a:sym typeface="微软雅黑" panose="020B0503020204020204" pitchFamily="34" charset="-122"/>
            </a:endParaRPr>
          </a:p>
        </p:txBody>
      </p:sp>
      <p:grpSp>
        <p:nvGrpSpPr>
          <p:cNvPr id="4" name="组合 119"/>
          <p:cNvGrpSpPr>
            <a:grpSpLocks/>
          </p:cNvGrpSpPr>
          <p:nvPr/>
        </p:nvGrpSpPr>
        <p:grpSpPr bwMode="auto">
          <a:xfrm>
            <a:off x="5812632" y="4000545"/>
            <a:ext cx="264319" cy="235817"/>
            <a:chOff x="4971660" y="1569718"/>
            <a:chExt cx="144016" cy="144016"/>
          </a:xfrm>
        </p:grpSpPr>
        <p:sp>
          <p:nvSpPr>
            <p:cNvPr id="72729" name="椭圆 120"/>
            <p:cNvSpPr>
              <a:spLocks noChangeArrowheads="1"/>
            </p:cNvSpPr>
            <p:nvPr/>
          </p:nvSpPr>
          <p:spPr bwMode="auto">
            <a:xfrm>
              <a:off x="4971660" y="1569718"/>
              <a:ext cx="144016" cy="144016"/>
            </a:xfrm>
            <a:prstGeom prst="ellipse">
              <a:avLst/>
            </a:prstGeom>
            <a:solidFill>
              <a:schemeClr val="accent4"/>
            </a:solidFill>
            <a:ln w="15875" algn="ctr">
              <a:solidFill>
                <a:schemeClr val="accent4"/>
              </a:solidFill>
              <a:round/>
              <a:headEnd/>
              <a:tailEnd/>
            </a:ln>
          </p:spPr>
          <p:txBody>
            <a:bodyPr lIns="115187" tIns="57593" rIns="115187" bIns="57593" anchor="ctr"/>
            <a:lstStyle/>
            <a:p>
              <a:pPr algn="ctr" defTabSz="913210"/>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730" name="椭圆 121"/>
            <p:cNvSpPr>
              <a:spLocks noChangeArrowheads="1"/>
            </p:cNvSpPr>
            <p:nvPr/>
          </p:nvSpPr>
          <p:spPr bwMode="auto">
            <a:xfrm>
              <a:off x="5005833" y="1603875"/>
              <a:ext cx="75669" cy="75701"/>
            </a:xfrm>
            <a:prstGeom prst="ellipse">
              <a:avLst/>
            </a:prstGeom>
            <a:solidFill>
              <a:schemeClr val="bg1"/>
            </a:solidFill>
            <a:ln w="15875" algn="ctr">
              <a:noFill/>
              <a:round/>
              <a:headEnd/>
              <a:tailEnd/>
            </a:ln>
          </p:spPr>
          <p:txBody>
            <a:bodyPr lIns="115187" tIns="57593" rIns="115187" bIns="57593" anchor="ctr"/>
            <a:lstStyle/>
            <a:p>
              <a:pPr algn="ctr" defTabSz="913210"/>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123" name="直接连接符 122"/>
          <p:cNvCxnSpPr>
            <a:cxnSpLocks noChangeShapeType="1"/>
          </p:cNvCxnSpPr>
          <p:nvPr/>
        </p:nvCxnSpPr>
        <p:spPr bwMode="auto">
          <a:xfrm>
            <a:off x="5942410" y="1617368"/>
            <a:ext cx="0" cy="2227156"/>
          </a:xfrm>
          <a:prstGeom prst="line">
            <a:avLst/>
          </a:prstGeom>
          <a:noFill/>
          <a:ln w="9525" algn="ctr">
            <a:solidFill>
              <a:schemeClr val="accent4"/>
            </a:solidFill>
            <a:prstDash val="dash"/>
            <a:round/>
            <a:headEnd type="oval" w="med" len="med"/>
            <a:tailEnd/>
          </a:ln>
        </p:spPr>
      </p:cxnSp>
      <p:sp>
        <p:nvSpPr>
          <p:cNvPr id="124" name="TextBox 123"/>
          <p:cNvSpPr txBox="1">
            <a:spLocks noChangeArrowheads="1"/>
          </p:cNvSpPr>
          <p:nvPr/>
        </p:nvSpPr>
        <p:spPr bwMode="auto">
          <a:xfrm>
            <a:off x="6081713" y="1811814"/>
            <a:ext cx="1028700" cy="171503"/>
          </a:xfrm>
          <a:prstGeom prst="rect">
            <a:avLst/>
          </a:prstGeom>
          <a:noFill/>
          <a:ln w="9525">
            <a:noFill/>
            <a:miter lim="800000"/>
            <a:headEnd/>
            <a:tailEnd/>
          </a:ln>
        </p:spPr>
        <p:txBody>
          <a:bodyPr lIns="0" tIns="0" rIns="0" bIns="0">
            <a:spAutoFit/>
          </a:bodyPr>
          <a:lstStyle/>
          <a:p>
            <a:pPr defTabSz="913210"/>
            <a:r>
              <a:rPr lang="zh-CN" altLang="en-US" sz="11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标题关键字</a:t>
            </a:r>
          </a:p>
        </p:txBody>
      </p:sp>
      <p:sp>
        <p:nvSpPr>
          <p:cNvPr id="125" name="TextBox 124"/>
          <p:cNvSpPr txBox="1">
            <a:spLocks noChangeArrowheads="1"/>
          </p:cNvSpPr>
          <p:nvPr/>
        </p:nvSpPr>
        <p:spPr bwMode="auto">
          <a:xfrm>
            <a:off x="6028630" y="2315046"/>
            <a:ext cx="1251034" cy="833562"/>
          </a:xfrm>
          <a:prstGeom prst="rect">
            <a:avLst/>
          </a:prstGeom>
          <a:noFill/>
          <a:ln w="9525">
            <a:noFill/>
            <a:miter lim="800000"/>
            <a:headEnd/>
            <a:tailEnd/>
          </a:ln>
        </p:spPr>
        <p:txBody>
          <a:bodyPr wrap="square" lIns="0" tIns="0" rIns="0" bIns="0">
            <a:spAutoFit/>
          </a:bodyPr>
          <a:lstStyle/>
          <a:p>
            <a:pPr algn="just" defTabSz="913210">
              <a:lnSpc>
                <a:spcPts val="1322"/>
              </a:lnSpc>
            </a:pPr>
            <a:r>
              <a:rPr lang="zh-CN" altLang="en-US" sz="800" dirty="0">
                <a:solidFill>
                  <a:schemeClr val="bg1">
                    <a:lumMod val="65000"/>
                  </a:schemeClr>
                </a:solidFill>
                <a:latin typeface="微软雅黑" pitchFamily="34" charset="-122"/>
                <a:ea typeface="微软雅黑" pitchFamily="34" charset="-122"/>
                <a:sym typeface="微软雅黑" panose="020B0503020204020204" pitchFamily="34" charset="-122"/>
              </a:rPr>
              <a:t>详写内容</a:t>
            </a:r>
            <a:r>
              <a:rPr lang="en-US" altLang="zh-CN" sz="800" dirty="0">
                <a:solidFill>
                  <a:schemeClr val="bg1">
                    <a:lumMod val="65000"/>
                  </a:schemeClr>
                </a:solidFill>
                <a:latin typeface="微软雅黑" pitchFamily="34" charset="-122"/>
                <a:ea typeface="微软雅黑" pitchFamily="34" charset="-122"/>
                <a:sym typeface="微软雅黑" panose="020B0503020204020204" pitchFamily="34" charset="-122"/>
              </a:rPr>
              <a:t>……</a:t>
            </a:r>
            <a:r>
              <a:rPr lang="zh-CN" altLang="en-US" sz="800" dirty="0">
                <a:solidFill>
                  <a:schemeClr val="bg1">
                    <a:lumMod val="65000"/>
                  </a:schemeClr>
                </a:solidFill>
                <a:latin typeface="微软雅黑" pitchFamily="34" charset="-122"/>
                <a:ea typeface="微软雅黑" pitchFamily="34" charset="-122"/>
                <a:sym typeface="微软雅黑" panose="020B0503020204020204" pitchFamily="34" charset="-122"/>
              </a:rPr>
              <a:t>点击输入本栏的具体文字，简明扼要的说明分项内容，此为概念图解，请根据您的具体内容酌情修改</a:t>
            </a:r>
            <a:endParaRPr lang="en-US" altLang="zh-CN" sz="800" dirty="0">
              <a:solidFill>
                <a:schemeClr val="bg1">
                  <a:lumMod val="65000"/>
                </a:schemeClr>
              </a:solidFill>
              <a:latin typeface="微软雅黑" pitchFamily="34" charset="-122"/>
              <a:ea typeface="微软雅黑" pitchFamily="34" charset="-122"/>
              <a:sym typeface="微软雅黑" panose="020B0503020204020204" pitchFamily="34" charset="-122"/>
            </a:endParaRPr>
          </a:p>
        </p:txBody>
      </p:sp>
      <p:grpSp>
        <p:nvGrpSpPr>
          <p:cNvPr id="5" name="组合 125"/>
          <p:cNvGrpSpPr>
            <a:grpSpLocks/>
          </p:cNvGrpSpPr>
          <p:nvPr/>
        </p:nvGrpSpPr>
        <p:grpSpPr bwMode="auto">
          <a:xfrm>
            <a:off x="7253287" y="4000545"/>
            <a:ext cx="263129" cy="235817"/>
            <a:chOff x="4971660" y="1569718"/>
            <a:chExt cx="144016" cy="144016"/>
          </a:xfrm>
        </p:grpSpPr>
        <p:sp>
          <p:nvSpPr>
            <p:cNvPr id="72727" name="椭圆 126"/>
            <p:cNvSpPr>
              <a:spLocks noChangeArrowheads="1"/>
            </p:cNvSpPr>
            <p:nvPr/>
          </p:nvSpPr>
          <p:spPr bwMode="auto">
            <a:xfrm>
              <a:off x="4971660" y="1569718"/>
              <a:ext cx="144016" cy="144016"/>
            </a:xfrm>
            <a:prstGeom prst="ellipse">
              <a:avLst/>
            </a:prstGeom>
            <a:solidFill>
              <a:schemeClr val="accent2"/>
            </a:solidFill>
            <a:ln w="15875" algn="ctr">
              <a:solidFill>
                <a:schemeClr val="accent2"/>
              </a:solidFill>
              <a:round/>
              <a:headEnd/>
              <a:tailEnd/>
            </a:ln>
          </p:spPr>
          <p:txBody>
            <a:bodyPr lIns="115187" tIns="57593" rIns="115187" bIns="57593" anchor="ctr"/>
            <a:lstStyle/>
            <a:p>
              <a:pPr algn="ctr" defTabSz="913210"/>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728" name="椭圆 127"/>
            <p:cNvSpPr>
              <a:spLocks noChangeArrowheads="1"/>
            </p:cNvSpPr>
            <p:nvPr/>
          </p:nvSpPr>
          <p:spPr bwMode="auto">
            <a:xfrm>
              <a:off x="5006027" y="1603875"/>
              <a:ext cx="75281" cy="75701"/>
            </a:xfrm>
            <a:prstGeom prst="ellipse">
              <a:avLst/>
            </a:prstGeom>
            <a:solidFill>
              <a:schemeClr val="bg1"/>
            </a:solidFill>
            <a:ln w="15875" algn="ctr">
              <a:noFill/>
              <a:round/>
              <a:headEnd/>
              <a:tailEnd/>
            </a:ln>
          </p:spPr>
          <p:txBody>
            <a:bodyPr lIns="115187" tIns="57593" rIns="115187" bIns="57593" anchor="ctr"/>
            <a:lstStyle/>
            <a:p>
              <a:pPr algn="ctr" defTabSz="913210"/>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129" name="直接连接符 128"/>
          <p:cNvCxnSpPr>
            <a:cxnSpLocks noChangeShapeType="1"/>
          </p:cNvCxnSpPr>
          <p:nvPr/>
        </p:nvCxnSpPr>
        <p:spPr bwMode="auto">
          <a:xfrm>
            <a:off x="7389019" y="1617368"/>
            <a:ext cx="0" cy="2225966"/>
          </a:xfrm>
          <a:prstGeom prst="line">
            <a:avLst/>
          </a:prstGeom>
          <a:noFill/>
          <a:ln w="9525" algn="ctr">
            <a:solidFill>
              <a:schemeClr val="accent2"/>
            </a:solidFill>
            <a:prstDash val="dash"/>
            <a:round/>
            <a:headEnd type="oval" w="med" len="med"/>
            <a:tailEnd/>
          </a:ln>
        </p:spPr>
      </p:cxnSp>
      <p:sp>
        <p:nvSpPr>
          <p:cNvPr id="130" name="TextBox 129"/>
          <p:cNvSpPr txBox="1">
            <a:spLocks noChangeArrowheads="1"/>
          </p:cNvSpPr>
          <p:nvPr/>
        </p:nvSpPr>
        <p:spPr bwMode="auto">
          <a:xfrm>
            <a:off x="7522369" y="1811814"/>
            <a:ext cx="1028700" cy="184666"/>
          </a:xfrm>
          <a:prstGeom prst="rect">
            <a:avLst/>
          </a:prstGeom>
          <a:noFill/>
          <a:ln w="9525">
            <a:noFill/>
            <a:miter lim="800000"/>
            <a:headEnd/>
            <a:tailEnd/>
          </a:ln>
        </p:spPr>
        <p:txBody>
          <a:bodyPr lIns="0" tIns="0" rIns="0" bIns="0">
            <a:spAutoFit/>
          </a:bodyPr>
          <a:lstStyle/>
          <a:p>
            <a:pPr defTabSz="913210"/>
            <a:r>
              <a:rPr lang="zh-CN" altLang="en-US" sz="12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标题关键字</a:t>
            </a:r>
          </a:p>
        </p:txBody>
      </p:sp>
      <p:sp>
        <p:nvSpPr>
          <p:cNvPr id="131" name="TextBox 130"/>
          <p:cNvSpPr txBox="1">
            <a:spLocks noChangeArrowheads="1"/>
          </p:cNvSpPr>
          <p:nvPr/>
        </p:nvSpPr>
        <p:spPr bwMode="auto">
          <a:xfrm>
            <a:off x="7469286" y="2315046"/>
            <a:ext cx="1251034" cy="833562"/>
          </a:xfrm>
          <a:prstGeom prst="rect">
            <a:avLst/>
          </a:prstGeom>
          <a:noFill/>
          <a:ln w="9525">
            <a:noFill/>
            <a:miter lim="800000"/>
            <a:headEnd/>
            <a:tailEnd/>
          </a:ln>
        </p:spPr>
        <p:txBody>
          <a:bodyPr wrap="square" lIns="0" tIns="0" rIns="0" bIns="0">
            <a:spAutoFit/>
          </a:bodyPr>
          <a:lstStyle/>
          <a:p>
            <a:pPr algn="just" defTabSz="913210">
              <a:lnSpc>
                <a:spcPts val="1322"/>
              </a:lnSpc>
            </a:pPr>
            <a:r>
              <a:rPr lang="zh-CN" altLang="en-US" sz="800" dirty="0">
                <a:solidFill>
                  <a:schemeClr val="bg1">
                    <a:lumMod val="65000"/>
                  </a:schemeClr>
                </a:solidFill>
                <a:latin typeface="微软雅黑" pitchFamily="34" charset="-122"/>
                <a:ea typeface="微软雅黑" pitchFamily="34" charset="-122"/>
                <a:sym typeface="微软雅黑" panose="020B0503020204020204" pitchFamily="34" charset="-122"/>
              </a:rPr>
              <a:t>详写内容</a:t>
            </a:r>
            <a:r>
              <a:rPr lang="en-US" altLang="zh-CN" sz="800" dirty="0">
                <a:solidFill>
                  <a:schemeClr val="bg1">
                    <a:lumMod val="65000"/>
                  </a:schemeClr>
                </a:solidFill>
                <a:latin typeface="微软雅黑" pitchFamily="34" charset="-122"/>
                <a:ea typeface="微软雅黑" pitchFamily="34" charset="-122"/>
                <a:sym typeface="微软雅黑" panose="020B0503020204020204" pitchFamily="34" charset="-122"/>
              </a:rPr>
              <a:t>……</a:t>
            </a:r>
            <a:r>
              <a:rPr lang="zh-CN" altLang="en-US" sz="800" dirty="0">
                <a:solidFill>
                  <a:schemeClr val="bg1">
                    <a:lumMod val="65000"/>
                  </a:schemeClr>
                </a:solidFill>
                <a:latin typeface="微软雅黑" pitchFamily="34" charset="-122"/>
                <a:ea typeface="微软雅黑" pitchFamily="34" charset="-122"/>
                <a:sym typeface="微软雅黑" panose="020B0503020204020204" pitchFamily="34" charset="-122"/>
              </a:rPr>
              <a:t>点击输入本栏的具体文字，简明扼要的说明分项内容，此为概念图解，请根据您的具体内容酌情修改</a:t>
            </a:r>
            <a:endParaRPr lang="en-US" altLang="zh-CN" sz="800" dirty="0">
              <a:solidFill>
                <a:schemeClr val="bg1">
                  <a:lumMod val="65000"/>
                </a:schemeClr>
              </a:solidFill>
              <a:latin typeface="微软雅黑" pitchFamily="34" charset="-122"/>
              <a:ea typeface="微软雅黑" pitchFamily="34" charset="-122"/>
              <a:sym typeface="微软雅黑" panose="020B0503020204020204" pitchFamily="34" charset="-122"/>
            </a:endParaRPr>
          </a:p>
        </p:txBody>
      </p:sp>
    </p:spTree>
    <p:extLst>
      <p:ext uri="{BB962C8B-B14F-4D97-AF65-F5344CB8AC3E}">
        <p14:creationId xmlns:p14="http://schemas.microsoft.com/office/powerpoint/2010/main" val="25433222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wipe(down)">
                                      <p:cBhvr>
                                        <p:cTn id="11" dur="500"/>
                                        <p:tgtEl>
                                          <p:spTgt spid="5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left)">
                                      <p:cBhvr>
                                        <p:cTn id="15" dur="500"/>
                                        <p:tgtEl>
                                          <p:spTgt spid="52"/>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wipe(up)">
                                      <p:cBhvr>
                                        <p:cTn id="19" dur="500"/>
                                        <p:tgtEl>
                                          <p:spTgt spid="54"/>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wipe(down)">
                                      <p:cBhvr>
                                        <p:cTn id="22" dur="500"/>
                                        <p:tgtEl>
                                          <p:spTgt spid="50"/>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wipe(left)">
                                      <p:cBhvr>
                                        <p:cTn id="26" dur="500"/>
                                        <p:tgtEl>
                                          <p:spTgt spid="51"/>
                                        </p:tgtEl>
                                      </p:cBhvr>
                                    </p:animEffect>
                                  </p:childTnLst>
                                </p:cTn>
                              </p:par>
                            </p:childTnLst>
                          </p:cTn>
                        </p:par>
                        <p:par>
                          <p:cTn id="27" fill="hold">
                            <p:stCondLst>
                              <p:cond delay="2500"/>
                            </p:stCondLst>
                            <p:childTnLst>
                              <p:par>
                                <p:cTn id="28" presetID="23" presetClass="entr" presetSubtype="32"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p:cTn id="30" dur="500" fill="hold"/>
                                        <p:tgtEl>
                                          <p:spTgt spid="2"/>
                                        </p:tgtEl>
                                        <p:attrNameLst>
                                          <p:attrName>ppt_w</p:attrName>
                                        </p:attrNameLst>
                                      </p:cBhvr>
                                      <p:tavLst>
                                        <p:tav tm="0">
                                          <p:val>
                                            <p:strVal val="4*#ppt_w"/>
                                          </p:val>
                                        </p:tav>
                                        <p:tav tm="100000">
                                          <p:val>
                                            <p:strVal val="#ppt_w"/>
                                          </p:val>
                                        </p:tav>
                                      </p:tavLst>
                                    </p:anim>
                                    <p:anim calcmode="lin" valueType="num">
                                      <p:cBhvr>
                                        <p:cTn id="31" dur="500" fill="hold"/>
                                        <p:tgtEl>
                                          <p:spTgt spid="2"/>
                                        </p:tgtEl>
                                        <p:attrNameLst>
                                          <p:attrName>ppt_h</p:attrName>
                                        </p:attrNameLst>
                                      </p:cBhvr>
                                      <p:tavLst>
                                        <p:tav tm="0">
                                          <p:val>
                                            <p:strVal val="4*#ppt_h"/>
                                          </p:val>
                                        </p:tav>
                                        <p:tav tm="100000">
                                          <p:val>
                                            <p:strVal val="#ppt_h"/>
                                          </p:val>
                                        </p:tav>
                                      </p:tavLst>
                                    </p:anim>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wipe(down)">
                                      <p:cBhvr>
                                        <p:cTn id="35" dur="500"/>
                                        <p:tgtEl>
                                          <p:spTgt spid="70"/>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73"/>
                                        </p:tgtEl>
                                        <p:attrNameLst>
                                          <p:attrName>style.visibility</p:attrName>
                                        </p:attrNameLst>
                                      </p:cBhvr>
                                      <p:to>
                                        <p:strVal val="visible"/>
                                      </p:to>
                                    </p:set>
                                    <p:animEffect transition="in" filter="wipe(left)">
                                      <p:cBhvr>
                                        <p:cTn id="39" dur="300"/>
                                        <p:tgtEl>
                                          <p:spTgt spid="73"/>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74"/>
                                        </p:tgtEl>
                                        <p:attrNameLst>
                                          <p:attrName>style.visibility</p:attrName>
                                        </p:attrNameLst>
                                      </p:cBhvr>
                                      <p:to>
                                        <p:strVal val="visible"/>
                                      </p:to>
                                    </p:set>
                                    <p:animEffect transition="in" filter="wipe(left)">
                                      <p:cBhvr>
                                        <p:cTn id="42" dur="300"/>
                                        <p:tgtEl>
                                          <p:spTgt spid="74"/>
                                        </p:tgtEl>
                                      </p:cBhvr>
                                    </p:animEffect>
                                  </p:childTnLst>
                                </p:cTn>
                              </p:par>
                            </p:childTnLst>
                          </p:cTn>
                        </p:par>
                        <p:par>
                          <p:cTn id="43" fill="hold">
                            <p:stCondLst>
                              <p:cond delay="3800"/>
                            </p:stCondLst>
                            <p:childTnLst>
                              <p:par>
                                <p:cTn id="44" presetID="23" presetClass="entr" presetSubtype="32" fill="hold" nodeType="after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strVal val="4*#ppt_w"/>
                                          </p:val>
                                        </p:tav>
                                        <p:tav tm="100000">
                                          <p:val>
                                            <p:strVal val="#ppt_w"/>
                                          </p:val>
                                        </p:tav>
                                      </p:tavLst>
                                    </p:anim>
                                    <p:anim calcmode="lin" valueType="num">
                                      <p:cBhvr>
                                        <p:cTn id="47" dur="500" fill="hold"/>
                                        <p:tgtEl>
                                          <p:spTgt spid="3"/>
                                        </p:tgtEl>
                                        <p:attrNameLst>
                                          <p:attrName>ppt_h</p:attrName>
                                        </p:attrNameLst>
                                      </p:cBhvr>
                                      <p:tavLst>
                                        <p:tav tm="0">
                                          <p:val>
                                            <p:strVal val="4*#ppt_h"/>
                                          </p:val>
                                        </p:tav>
                                        <p:tav tm="100000">
                                          <p:val>
                                            <p:strVal val="#ppt_h"/>
                                          </p:val>
                                        </p:tav>
                                      </p:tavLst>
                                    </p:anim>
                                  </p:childTnLst>
                                </p:cTn>
                              </p:par>
                            </p:childTnLst>
                          </p:cTn>
                        </p:par>
                        <p:par>
                          <p:cTn id="48" fill="hold">
                            <p:stCondLst>
                              <p:cond delay="4300"/>
                            </p:stCondLst>
                            <p:childTnLst>
                              <p:par>
                                <p:cTn id="49" presetID="22" presetClass="entr" presetSubtype="4" fill="hold" nodeType="afterEffect">
                                  <p:stCondLst>
                                    <p:cond delay="0"/>
                                  </p:stCondLst>
                                  <p:childTnLst>
                                    <p:set>
                                      <p:cBhvr>
                                        <p:cTn id="50" dur="1" fill="hold">
                                          <p:stCondLst>
                                            <p:cond delay="0"/>
                                          </p:stCondLst>
                                        </p:cTn>
                                        <p:tgtEl>
                                          <p:spTgt spid="117"/>
                                        </p:tgtEl>
                                        <p:attrNameLst>
                                          <p:attrName>style.visibility</p:attrName>
                                        </p:attrNameLst>
                                      </p:cBhvr>
                                      <p:to>
                                        <p:strVal val="visible"/>
                                      </p:to>
                                    </p:set>
                                    <p:animEffect transition="in" filter="wipe(down)">
                                      <p:cBhvr>
                                        <p:cTn id="51" dur="500"/>
                                        <p:tgtEl>
                                          <p:spTgt spid="117"/>
                                        </p:tgtEl>
                                      </p:cBhvr>
                                    </p:animEffect>
                                  </p:childTnLst>
                                </p:cTn>
                              </p:par>
                            </p:childTnLst>
                          </p:cTn>
                        </p:par>
                        <p:par>
                          <p:cTn id="52" fill="hold">
                            <p:stCondLst>
                              <p:cond delay="4800"/>
                            </p:stCondLst>
                            <p:childTnLst>
                              <p:par>
                                <p:cTn id="53" presetID="22" presetClass="entr" presetSubtype="8" fill="hold" grpId="0" nodeType="afterEffect">
                                  <p:stCondLst>
                                    <p:cond delay="0"/>
                                  </p:stCondLst>
                                  <p:childTnLst>
                                    <p:set>
                                      <p:cBhvr>
                                        <p:cTn id="54" dur="1" fill="hold">
                                          <p:stCondLst>
                                            <p:cond delay="0"/>
                                          </p:stCondLst>
                                        </p:cTn>
                                        <p:tgtEl>
                                          <p:spTgt spid="118"/>
                                        </p:tgtEl>
                                        <p:attrNameLst>
                                          <p:attrName>style.visibility</p:attrName>
                                        </p:attrNameLst>
                                      </p:cBhvr>
                                      <p:to>
                                        <p:strVal val="visible"/>
                                      </p:to>
                                    </p:set>
                                    <p:animEffect transition="in" filter="wipe(left)">
                                      <p:cBhvr>
                                        <p:cTn id="55" dur="300"/>
                                        <p:tgtEl>
                                          <p:spTgt spid="118"/>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19"/>
                                        </p:tgtEl>
                                        <p:attrNameLst>
                                          <p:attrName>style.visibility</p:attrName>
                                        </p:attrNameLst>
                                      </p:cBhvr>
                                      <p:to>
                                        <p:strVal val="visible"/>
                                      </p:to>
                                    </p:set>
                                    <p:animEffect transition="in" filter="wipe(left)">
                                      <p:cBhvr>
                                        <p:cTn id="58" dur="300"/>
                                        <p:tgtEl>
                                          <p:spTgt spid="119"/>
                                        </p:tgtEl>
                                      </p:cBhvr>
                                    </p:animEffect>
                                  </p:childTnLst>
                                </p:cTn>
                              </p:par>
                            </p:childTnLst>
                          </p:cTn>
                        </p:par>
                        <p:par>
                          <p:cTn id="59" fill="hold">
                            <p:stCondLst>
                              <p:cond delay="5100"/>
                            </p:stCondLst>
                            <p:childTnLst>
                              <p:par>
                                <p:cTn id="60" presetID="23" presetClass="entr" presetSubtype="32" fill="hold" nodeType="after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p:cTn id="62" dur="500" fill="hold"/>
                                        <p:tgtEl>
                                          <p:spTgt spid="4"/>
                                        </p:tgtEl>
                                        <p:attrNameLst>
                                          <p:attrName>ppt_w</p:attrName>
                                        </p:attrNameLst>
                                      </p:cBhvr>
                                      <p:tavLst>
                                        <p:tav tm="0">
                                          <p:val>
                                            <p:strVal val="4*#ppt_w"/>
                                          </p:val>
                                        </p:tav>
                                        <p:tav tm="100000">
                                          <p:val>
                                            <p:strVal val="#ppt_w"/>
                                          </p:val>
                                        </p:tav>
                                      </p:tavLst>
                                    </p:anim>
                                    <p:anim calcmode="lin" valueType="num">
                                      <p:cBhvr>
                                        <p:cTn id="63" dur="500" fill="hold"/>
                                        <p:tgtEl>
                                          <p:spTgt spid="4"/>
                                        </p:tgtEl>
                                        <p:attrNameLst>
                                          <p:attrName>ppt_h</p:attrName>
                                        </p:attrNameLst>
                                      </p:cBhvr>
                                      <p:tavLst>
                                        <p:tav tm="0">
                                          <p:val>
                                            <p:strVal val="4*#ppt_h"/>
                                          </p:val>
                                        </p:tav>
                                        <p:tav tm="100000">
                                          <p:val>
                                            <p:strVal val="#ppt_h"/>
                                          </p:val>
                                        </p:tav>
                                      </p:tavLst>
                                    </p:anim>
                                  </p:childTnLst>
                                </p:cTn>
                              </p:par>
                            </p:childTnLst>
                          </p:cTn>
                        </p:par>
                        <p:par>
                          <p:cTn id="64" fill="hold">
                            <p:stCondLst>
                              <p:cond delay="5600"/>
                            </p:stCondLst>
                            <p:childTnLst>
                              <p:par>
                                <p:cTn id="65" presetID="22" presetClass="entr" presetSubtype="4" fill="hold" nodeType="afterEffect">
                                  <p:stCondLst>
                                    <p:cond delay="0"/>
                                  </p:stCondLst>
                                  <p:childTnLst>
                                    <p:set>
                                      <p:cBhvr>
                                        <p:cTn id="66" dur="1" fill="hold">
                                          <p:stCondLst>
                                            <p:cond delay="0"/>
                                          </p:stCondLst>
                                        </p:cTn>
                                        <p:tgtEl>
                                          <p:spTgt spid="123"/>
                                        </p:tgtEl>
                                        <p:attrNameLst>
                                          <p:attrName>style.visibility</p:attrName>
                                        </p:attrNameLst>
                                      </p:cBhvr>
                                      <p:to>
                                        <p:strVal val="visible"/>
                                      </p:to>
                                    </p:set>
                                    <p:animEffect transition="in" filter="wipe(down)">
                                      <p:cBhvr>
                                        <p:cTn id="67" dur="500"/>
                                        <p:tgtEl>
                                          <p:spTgt spid="123"/>
                                        </p:tgtEl>
                                      </p:cBhvr>
                                    </p:animEffect>
                                  </p:childTnLst>
                                </p:cTn>
                              </p:par>
                            </p:childTnLst>
                          </p:cTn>
                        </p:par>
                        <p:par>
                          <p:cTn id="68" fill="hold">
                            <p:stCondLst>
                              <p:cond delay="6100"/>
                            </p:stCondLst>
                            <p:childTnLst>
                              <p:par>
                                <p:cTn id="69" presetID="22" presetClass="entr" presetSubtype="8" fill="hold" grpId="0" nodeType="afterEffect">
                                  <p:stCondLst>
                                    <p:cond delay="0"/>
                                  </p:stCondLst>
                                  <p:childTnLst>
                                    <p:set>
                                      <p:cBhvr>
                                        <p:cTn id="70" dur="1" fill="hold">
                                          <p:stCondLst>
                                            <p:cond delay="0"/>
                                          </p:stCondLst>
                                        </p:cTn>
                                        <p:tgtEl>
                                          <p:spTgt spid="124"/>
                                        </p:tgtEl>
                                        <p:attrNameLst>
                                          <p:attrName>style.visibility</p:attrName>
                                        </p:attrNameLst>
                                      </p:cBhvr>
                                      <p:to>
                                        <p:strVal val="visible"/>
                                      </p:to>
                                    </p:set>
                                    <p:animEffect transition="in" filter="wipe(left)">
                                      <p:cBhvr>
                                        <p:cTn id="71" dur="300"/>
                                        <p:tgtEl>
                                          <p:spTgt spid="124"/>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125"/>
                                        </p:tgtEl>
                                        <p:attrNameLst>
                                          <p:attrName>style.visibility</p:attrName>
                                        </p:attrNameLst>
                                      </p:cBhvr>
                                      <p:to>
                                        <p:strVal val="visible"/>
                                      </p:to>
                                    </p:set>
                                    <p:animEffect transition="in" filter="wipe(left)">
                                      <p:cBhvr>
                                        <p:cTn id="74" dur="300"/>
                                        <p:tgtEl>
                                          <p:spTgt spid="125"/>
                                        </p:tgtEl>
                                      </p:cBhvr>
                                    </p:animEffect>
                                  </p:childTnLst>
                                </p:cTn>
                              </p:par>
                            </p:childTnLst>
                          </p:cTn>
                        </p:par>
                        <p:par>
                          <p:cTn id="75" fill="hold">
                            <p:stCondLst>
                              <p:cond delay="6400"/>
                            </p:stCondLst>
                            <p:childTnLst>
                              <p:par>
                                <p:cTn id="76" presetID="23" presetClass="entr" presetSubtype="32" fill="hold" nodeType="afterEffect">
                                  <p:stCondLst>
                                    <p:cond delay="0"/>
                                  </p:stCondLst>
                                  <p:childTnLst>
                                    <p:set>
                                      <p:cBhvr>
                                        <p:cTn id="77" dur="1" fill="hold">
                                          <p:stCondLst>
                                            <p:cond delay="0"/>
                                          </p:stCondLst>
                                        </p:cTn>
                                        <p:tgtEl>
                                          <p:spTgt spid="5"/>
                                        </p:tgtEl>
                                        <p:attrNameLst>
                                          <p:attrName>style.visibility</p:attrName>
                                        </p:attrNameLst>
                                      </p:cBhvr>
                                      <p:to>
                                        <p:strVal val="visible"/>
                                      </p:to>
                                    </p:set>
                                    <p:anim calcmode="lin" valueType="num">
                                      <p:cBhvr>
                                        <p:cTn id="78" dur="500" fill="hold"/>
                                        <p:tgtEl>
                                          <p:spTgt spid="5"/>
                                        </p:tgtEl>
                                        <p:attrNameLst>
                                          <p:attrName>ppt_w</p:attrName>
                                        </p:attrNameLst>
                                      </p:cBhvr>
                                      <p:tavLst>
                                        <p:tav tm="0">
                                          <p:val>
                                            <p:strVal val="4*#ppt_w"/>
                                          </p:val>
                                        </p:tav>
                                        <p:tav tm="100000">
                                          <p:val>
                                            <p:strVal val="#ppt_w"/>
                                          </p:val>
                                        </p:tav>
                                      </p:tavLst>
                                    </p:anim>
                                    <p:anim calcmode="lin" valueType="num">
                                      <p:cBhvr>
                                        <p:cTn id="79" dur="500" fill="hold"/>
                                        <p:tgtEl>
                                          <p:spTgt spid="5"/>
                                        </p:tgtEl>
                                        <p:attrNameLst>
                                          <p:attrName>ppt_h</p:attrName>
                                        </p:attrNameLst>
                                      </p:cBhvr>
                                      <p:tavLst>
                                        <p:tav tm="0">
                                          <p:val>
                                            <p:strVal val="4*#ppt_h"/>
                                          </p:val>
                                        </p:tav>
                                        <p:tav tm="100000">
                                          <p:val>
                                            <p:strVal val="#ppt_h"/>
                                          </p:val>
                                        </p:tav>
                                      </p:tavLst>
                                    </p:anim>
                                  </p:childTnLst>
                                </p:cTn>
                              </p:par>
                            </p:childTnLst>
                          </p:cTn>
                        </p:par>
                        <p:par>
                          <p:cTn id="80" fill="hold">
                            <p:stCondLst>
                              <p:cond delay="6900"/>
                            </p:stCondLst>
                            <p:childTnLst>
                              <p:par>
                                <p:cTn id="81" presetID="22" presetClass="entr" presetSubtype="4" fill="hold" nodeType="afterEffect">
                                  <p:stCondLst>
                                    <p:cond delay="0"/>
                                  </p:stCondLst>
                                  <p:childTnLst>
                                    <p:set>
                                      <p:cBhvr>
                                        <p:cTn id="82" dur="1" fill="hold">
                                          <p:stCondLst>
                                            <p:cond delay="0"/>
                                          </p:stCondLst>
                                        </p:cTn>
                                        <p:tgtEl>
                                          <p:spTgt spid="129"/>
                                        </p:tgtEl>
                                        <p:attrNameLst>
                                          <p:attrName>style.visibility</p:attrName>
                                        </p:attrNameLst>
                                      </p:cBhvr>
                                      <p:to>
                                        <p:strVal val="visible"/>
                                      </p:to>
                                    </p:set>
                                    <p:animEffect transition="in" filter="wipe(down)">
                                      <p:cBhvr>
                                        <p:cTn id="83" dur="500"/>
                                        <p:tgtEl>
                                          <p:spTgt spid="129"/>
                                        </p:tgtEl>
                                      </p:cBhvr>
                                    </p:animEffect>
                                  </p:childTnLst>
                                </p:cTn>
                              </p:par>
                            </p:childTnLst>
                          </p:cTn>
                        </p:par>
                        <p:par>
                          <p:cTn id="84" fill="hold">
                            <p:stCondLst>
                              <p:cond delay="7400"/>
                            </p:stCondLst>
                            <p:childTnLst>
                              <p:par>
                                <p:cTn id="85" presetID="22" presetClass="entr" presetSubtype="8" fill="hold" grpId="0" nodeType="afterEffect">
                                  <p:stCondLst>
                                    <p:cond delay="0"/>
                                  </p:stCondLst>
                                  <p:childTnLst>
                                    <p:set>
                                      <p:cBhvr>
                                        <p:cTn id="86" dur="1" fill="hold">
                                          <p:stCondLst>
                                            <p:cond delay="0"/>
                                          </p:stCondLst>
                                        </p:cTn>
                                        <p:tgtEl>
                                          <p:spTgt spid="130"/>
                                        </p:tgtEl>
                                        <p:attrNameLst>
                                          <p:attrName>style.visibility</p:attrName>
                                        </p:attrNameLst>
                                      </p:cBhvr>
                                      <p:to>
                                        <p:strVal val="visible"/>
                                      </p:to>
                                    </p:set>
                                    <p:animEffect transition="in" filter="wipe(left)">
                                      <p:cBhvr>
                                        <p:cTn id="87" dur="300"/>
                                        <p:tgtEl>
                                          <p:spTgt spid="130"/>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131"/>
                                        </p:tgtEl>
                                        <p:attrNameLst>
                                          <p:attrName>style.visibility</p:attrName>
                                        </p:attrNameLst>
                                      </p:cBhvr>
                                      <p:to>
                                        <p:strVal val="visible"/>
                                      </p:to>
                                    </p:set>
                                    <p:animEffect transition="in" filter="wipe(left)">
                                      <p:cBhvr>
                                        <p:cTn id="90" dur="3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50" grpId="0" animBg="1"/>
      <p:bldP spid="51" grpId="0" animBg="1"/>
      <p:bldP spid="52" grpId="0" animBg="1"/>
      <p:bldP spid="53" grpId="0" animBg="1"/>
      <p:bldP spid="54" grpId="0" animBg="1"/>
      <p:bldP spid="73" grpId="0"/>
      <p:bldP spid="74" grpId="0"/>
      <p:bldP spid="118" grpId="0"/>
      <p:bldP spid="119" grpId="0"/>
      <p:bldP spid="124" grpId="0"/>
      <p:bldP spid="125" grpId="0"/>
      <p:bldP spid="130" grpId="0"/>
      <p:bldP spid="13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3C6593EC-A371-4A43-90D6-2CD93A9D6988}"/>
              </a:ext>
            </a:extLst>
          </p:cNvPr>
          <p:cNvPicPr>
            <a:picLocks noChangeAspect="1"/>
          </p:cNvPicPr>
          <p:nvPr/>
        </p:nvPicPr>
        <p:blipFill>
          <a:blip r:embed="rId3"/>
          <a:stretch>
            <a:fillRect/>
          </a:stretch>
        </p:blipFill>
        <p:spPr>
          <a:xfrm>
            <a:off x="0" y="0"/>
            <a:ext cx="9144000" cy="5145088"/>
          </a:xfrm>
          <a:prstGeom prst="rect">
            <a:avLst/>
          </a:prstGeom>
        </p:spPr>
      </p:pic>
      <p:sp>
        <p:nvSpPr>
          <p:cNvPr id="16" name="矩形 15">
            <a:extLst>
              <a:ext uri="{FF2B5EF4-FFF2-40B4-BE49-F238E27FC236}">
                <a16:creationId xmlns:a16="http://schemas.microsoft.com/office/drawing/2014/main" id="{B34597D9-BC69-4D0D-9AA6-388C031E14C9}"/>
              </a:ext>
            </a:extLst>
          </p:cNvPr>
          <p:cNvSpPr/>
          <p:nvPr/>
        </p:nvSpPr>
        <p:spPr>
          <a:xfrm>
            <a:off x="0" y="0"/>
            <a:ext cx="9144000" cy="5110329"/>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133" tIns="45066" rIns="90133" bIns="45066" numCol="1" spcCol="0" rtlCol="0" fromWordArt="0" anchor="ctr" anchorCtr="0" forceAA="0" compatLnSpc="1">
            <a:prstTxWarp prst="textNoShape">
              <a:avLst/>
            </a:prstTxWarp>
            <a:noAutofit/>
          </a:bodyPr>
          <a:lstStyle/>
          <a:p>
            <a:pPr algn="ctr"/>
            <a:endParaRPr lang="zh-CN" altLang="en-US" sz="1774"/>
          </a:p>
        </p:txBody>
      </p:sp>
      <p:sp>
        <p:nvSpPr>
          <p:cNvPr id="2" name="椭圆 1">
            <a:extLst>
              <a:ext uri="{FF2B5EF4-FFF2-40B4-BE49-F238E27FC236}">
                <a16:creationId xmlns:a16="http://schemas.microsoft.com/office/drawing/2014/main" id="{192D0C09-DAE0-4FEC-9426-DD77C1284508}"/>
              </a:ext>
            </a:extLst>
          </p:cNvPr>
          <p:cNvSpPr/>
          <p:nvPr/>
        </p:nvSpPr>
        <p:spPr>
          <a:xfrm>
            <a:off x="2571368" y="1698281"/>
            <a:ext cx="1012748" cy="10127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dirty="0">
              <a:solidFill>
                <a:schemeClr val="bg1"/>
              </a:solidFill>
            </a:endParaRPr>
          </a:p>
        </p:txBody>
      </p:sp>
      <p:sp>
        <p:nvSpPr>
          <p:cNvPr id="10" name="文本框 6">
            <a:extLst>
              <a:ext uri="{FF2B5EF4-FFF2-40B4-BE49-F238E27FC236}">
                <a16:creationId xmlns:a16="http://schemas.microsoft.com/office/drawing/2014/main" id="{EDDC2EBB-C3E2-4393-A4F5-ED84B8242479}"/>
              </a:ext>
            </a:extLst>
          </p:cNvPr>
          <p:cNvSpPr txBox="1"/>
          <p:nvPr/>
        </p:nvSpPr>
        <p:spPr>
          <a:xfrm>
            <a:off x="2450529" y="1837790"/>
            <a:ext cx="1321754" cy="738664"/>
          </a:xfrm>
          <a:prstGeom prst="rect">
            <a:avLst/>
          </a:prstGeom>
          <a:noFill/>
        </p:spPr>
        <p:txBody>
          <a:bodyPr wrap="square" lIns="0" tIns="0" rIns="0" bIns="0" rtlCol="0">
            <a:spAutoFit/>
          </a:bodyPr>
          <a:lstStyle/>
          <a:p>
            <a:pPr algn="ctr"/>
            <a:r>
              <a:rPr lang="en-US" altLang="zh-CN" sz="4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endParaRPr lang="zh-CN" altLang="en-US" sz="4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矩形 10">
            <a:extLst>
              <a:ext uri="{FF2B5EF4-FFF2-40B4-BE49-F238E27FC236}">
                <a16:creationId xmlns:a16="http://schemas.microsoft.com/office/drawing/2014/main" id="{465E330F-2683-4B0B-A317-DED38FFF5B97}"/>
              </a:ext>
            </a:extLst>
          </p:cNvPr>
          <p:cNvSpPr/>
          <p:nvPr/>
        </p:nvSpPr>
        <p:spPr>
          <a:xfrm>
            <a:off x="3858885" y="1855322"/>
            <a:ext cx="3122783" cy="430887"/>
          </a:xfrm>
          <a:prstGeom prst="rect">
            <a:avLst/>
          </a:prstGeom>
        </p:spPr>
        <p:txBody>
          <a:bodyPr wrap="square" lIns="0" tIns="0" rIns="0" bIns="0">
            <a:spAutoFit/>
          </a:bodyPr>
          <a:lstStyle/>
          <a:p>
            <a:pPr lvl="0"/>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a:extLst>
              <a:ext uri="{FF2B5EF4-FFF2-40B4-BE49-F238E27FC236}">
                <a16:creationId xmlns:a16="http://schemas.microsoft.com/office/drawing/2014/main" id="{E9B4F7FD-9E1F-4252-B370-C0F70EF6D2B4}"/>
              </a:ext>
            </a:extLst>
          </p:cNvPr>
          <p:cNvSpPr txBox="1"/>
          <p:nvPr/>
        </p:nvSpPr>
        <p:spPr>
          <a:xfrm>
            <a:off x="3678252" y="2358765"/>
            <a:ext cx="1759361" cy="219531"/>
          </a:xfrm>
          <a:prstGeom prst="rect">
            <a:avLst/>
          </a:prstGeom>
          <a:noFill/>
        </p:spPr>
        <p:txBody>
          <a:bodyPr wrap="square" lIns="65008" tIns="32504" rIns="65008" bIns="32504" rtlCol="0">
            <a:spAutoFit/>
          </a:bodyPr>
          <a:lstStyle/>
          <a:p>
            <a:pPr marL="121880" lvl="1" indent="-121880">
              <a:buFont typeface="Arial" panose="020B0604020202020204" pitchFamily="34" charset="0"/>
              <a:buChar char="•"/>
            </a:pPr>
            <a:r>
              <a:rPr lang="zh-CN" altLang="en-US" sz="1000" dirty="0">
                <a:solidFill>
                  <a:schemeClr val="bg1"/>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13" name="TextBox 24">
            <a:extLst>
              <a:ext uri="{FF2B5EF4-FFF2-40B4-BE49-F238E27FC236}">
                <a16:creationId xmlns:a16="http://schemas.microsoft.com/office/drawing/2014/main" id="{E4DC3824-8A05-4F6E-AB5D-78876557D647}"/>
              </a:ext>
            </a:extLst>
          </p:cNvPr>
          <p:cNvSpPr txBox="1"/>
          <p:nvPr/>
        </p:nvSpPr>
        <p:spPr>
          <a:xfrm>
            <a:off x="5085406" y="2358765"/>
            <a:ext cx="1759361" cy="219531"/>
          </a:xfrm>
          <a:prstGeom prst="rect">
            <a:avLst/>
          </a:prstGeom>
          <a:noFill/>
        </p:spPr>
        <p:txBody>
          <a:bodyPr wrap="square" lIns="65008" tIns="32504" rIns="65008" bIns="32504" rtlCol="0">
            <a:spAutoFit/>
          </a:bodyPr>
          <a:lstStyle/>
          <a:p>
            <a:pPr marL="121880" lvl="1" indent="-121880">
              <a:buFont typeface="Arial" panose="020B0604020202020204" pitchFamily="34" charset="0"/>
              <a:buChar char="•"/>
            </a:pPr>
            <a:r>
              <a:rPr lang="zh-CN" altLang="en-US" sz="1000" dirty="0">
                <a:solidFill>
                  <a:schemeClr val="bg1"/>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14868712"/>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strVal val="4*#ppt_w"/>
                                          </p:val>
                                        </p:tav>
                                        <p:tav tm="100000">
                                          <p:val>
                                            <p:strVal val="#ppt_w"/>
                                          </p:val>
                                        </p:tav>
                                      </p:tavLst>
                                    </p:anim>
                                    <p:anim calcmode="lin" valueType="num">
                                      <p:cBhvr>
                                        <p:cTn id="15" dur="500" fill="hold"/>
                                        <p:tgtEl>
                                          <p:spTgt spid="11"/>
                                        </p:tgtEl>
                                        <p:attrNameLst>
                                          <p:attrName>ppt_h</p:attrName>
                                        </p:attrNameLst>
                                      </p:cBhvr>
                                      <p:tavLst>
                                        <p:tav tm="0">
                                          <p:val>
                                            <p:strVal val="4*#ppt_h"/>
                                          </p:val>
                                        </p:tav>
                                        <p:tav tm="100000">
                                          <p:val>
                                            <p:strVal val="#ppt_h"/>
                                          </p:val>
                                        </p:tav>
                                      </p:tavLst>
                                    </p:anim>
                                  </p:childTnLst>
                                </p:cTn>
                              </p:par>
                            </p:childTnLst>
                          </p:cTn>
                        </p:par>
                        <p:par>
                          <p:cTn id="16" fill="hold">
                            <p:stCondLst>
                              <p:cond delay="500"/>
                            </p:stCondLst>
                            <p:childTnLst>
                              <p:par>
                                <p:cTn id="17" presetID="1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right)">
                                      <p:cBhvr>
                                        <p:cTn id="20" dur="500"/>
                                        <p:tgtEl>
                                          <p:spTgt spid="12"/>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p:tgtEl>
                                          <p:spTgt spid="13"/>
                                        </p:tgtEl>
                                        <p:attrNameLst>
                                          <p:attrName>ppt_x</p:attrName>
                                        </p:attrNameLst>
                                      </p:cBhvr>
                                      <p:tavLst>
                                        <p:tav tm="0">
                                          <p:val>
                                            <p:strVal val="#ppt_x-#ppt_w*1.125000"/>
                                          </p:val>
                                        </p:tav>
                                        <p:tav tm="100000">
                                          <p:val>
                                            <p:strVal val="#ppt_x"/>
                                          </p:val>
                                        </p:tav>
                                      </p:tavLst>
                                    </p:anim>
                                    <p:animEffect transition="in" filter="wipe(right)">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矩形 48"/>
          <p:cNvSpPr/>
          <p:nvPr/>
        </p:nvSpPr>
        <p:spPr>
          <a:xfrm>
            <a:off x="6376917" y="1524471"/>
            <a:ext cx="2197739" cy="1827422"/>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55" name="图片 5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473174" y="1769564"/>
            <a:ext cx="2005224" cy="1337234"/>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sp>
        <p:nvSpPr>
          <p:cNvPr id="44" name="矩形 43"/>
          <p:cNvSpPr/>
          <p:nvPr/>
        </p:nvSpPr>
        <p:spPr>
          <a:xfrm>
            <a:off x="3542057" y="1524471"/>
            <a:ext cx="2197739" cy="1827422"/>
          </a:xfrm>
          <a:prstGeom prst="rect">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54" name="图片 5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632738" y="1769564"/>
            <a:ext cx="2038818" cy="1295445"/>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sp>
        <p:nvSpPr>
          <p:cNvPr id="42" name="矩形 41"/>
          <p:cNvSpPr/>
          <p:nvPr/>
        </p:nvSpPr>
        <p:spPr>
          <a:xfrm>
            <a:off x="720275" y="1524471"/>
            <a:ext cx="2197739" cy="1827422"/>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 name="文本框 15"/>
          <p:cNvSpPr txBox="1"/>
          <p:nvPr/>
        </p:nvSpPr>
        <p:spPr>
          <a:xfrm>
            <a:off x="641467" y="3498308"/>
            <a:ext cx="2393454" cy="771878"/>
          </a:xfrm>
          <a:prstGeom prst="rect">
            <a:avLst/>
          </a:prstGeom>
          <a:noFill/>
        </p:spPr>
        <p:txBody>
          <a:bodyPr wrap="square" lIns="68580" tIns="34290" rIns="68580" bIns="34290"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请在此添加相关文字内容请在此添加相关文字内容请在此添加相关文字内容请在此添加相关文字内容</a:t>
            </a:r>
          </a:p>
          <a:p>
            <a:pPr>
              <a:lnSpc>
                <a:spcPct val="130000"/>
              </a:lnSpc>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41" name="图片 40"/>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92788" y="1769564"/>
            <a:ext cx="2043908" cy="1295445"/>
          </a:xfrm>
          <a:custGeom>
            <a:avLst/>
            <a:gdLst>
              <a:gd name="connsiteX0" fmla="*/ 0 w 3065462"/>
              <a:gd name="connsiteY0" fmla="*/ 0 h 2548148"/>
              <a:gd name="connsiteX1" fmla="*/ 3065462 w 3065462"/>
              <a:gd name="connsiteY1" fmla="*/ 0 h 2548148"/>
              <a:gd name="connsiteX2" fmla="*/ 3065462 w 3065462"/>
              <a:gd name="connsiteY2" fmla="*/ 2548148 h 2548148"/>
              <a:gd name="connsiteX3" fmla="*/ 0 w 3065462"/>
              <a:gd name="connsiteY3" fmla="*/ 2548148 h 2548148"/>
            </a:gdLst>
            <a:ahLst/>
            <a:cxnLst>
              <a:cxn ang="0">
                <a:pos x="connsiteX0" y="connsiteY0"/>
              </a:cxn>
              <a:cxn ang="0">
                <a:pos x="connsiteX1" y="connsiteY1"/>
              </a:cxn>
              <a:cxn ang="0">
                <a:pos x="connsiteX2" y="connsiteY2"/>
              </a:cxn>
              <a:cxn ang="0">
                <a:pos x="connsiteX3" y="connsiteY3"/>
              </a:cxn>
            </a:cxnLst>
            <a:rect l="l" t="t" r="r" b="b"/>
            <a:pathLst>
              <a:path w="3065462" h="2548148">
                <a:moveTo>
                  <a:pt x="0" y="0"/>
                </a:moveTo>
                <a:lnTo>
                  <a:pt x="3065462" y="0"/>
                </a:lnTo>
                <a:lnTo>
                  <a:pt x="3065462" y="2548148"/>
                </a:lnTo>
                <a:lnTo>
                  <a:pt x="0" y="2548148"/>
                </a:lnTo>
                <a:close/>
              </a:path>
            </a:pathLst>
          </a:custGeom>
        </p:spPr>
      </p:pic>
      <p:sp>
        <p:nvSpPr>
          <p:cNvPr id="5" name="五边形 4"/>
          <p:cNvSpPr/>
          <p:nvPr/>
        </p:nvSpPr>
        <p:spPr>
          <a:xfrm>
            <a:off x="720275" y="2829652"/>
            <a:ext cx="1600200" cy="321568"/>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0" name="文本框 39"/>
          <p:cNvSpPr txBox="1"/>
          <p:nvPr/>
        </p:nvSpPr>
        <p:spPr>
          <a:xfrm>
            <a:off x="929267" y="2829652"/>
            <a:ext cx="1249687" cy="253916"/>
          </a:xfrm>
          <a:prstGeom prst="rect">
            <a:avLst/>
          </a:prstGeom>
          <a:noFill/>
        </p:spPr>
        <p:txBody>
          <a:bodyPr wrap="square" lIns="68580" tIns="34290" rIns="68580" bIns="34290"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请输入标题</a:t>
            </a:r>
          </a:p>
        </p:txBody>
      </p:sp>
      <p:sp>
        <p:nvSpPr>
          <p:cNvPr id="45" name="文本框 44"/>
          <p:cNvSpPr txBox="1"/>
          <p:nvPr/>
        </p:nvSpPr>
        <p:spPr>
          <a:xfrm>
            <a:off x="3491823" y="3498308"/>
            <a:ext cx="2393454" cy="771878"/>
          </a:xfrm>
          <a:prstGeom prst="rect">
            <a:avLst/>
          </a:prstGeom>
          <a:noFill/>
        </p:spPr>
        <p:txBody>
          <a:bodyPr wrap="square" lIns="68580" tIns="34290" rIns="68580" bIns="34290"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请在此添加相关文字内容请在此添加相关文字内容请在此添加相关文字内容请在此添加相关文字内容</a:t>
            </a:r>
          </a:p>
          <a:p>
            <a:pPr>
              <a:lnSpc>
                <a:spcPct val="130000"/>
              </a:lnSpc>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五边形 46"/>
          <p:cNvSpPr/>
          <p:nvPr/>
        </p:nvSpPr>
        <p:spPr>
          <a:xfrm>
            <a:off x="3542056" y="2829652"/>
            <a:ext cx="1600200" cy="321568"/>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8" name="文本框 47"/>
          <p:cNvSpPr txBox="1"/>
          <p:nvPr/>
        </p:nvSpPr>
        <p:spPr>
          <a:xfrm>
            <a:off x="3751048" y="2829652"/>
            <a:ext cx="1249687" cy="253916"/>
          </a:xfrm>
          <a:prstGeom prst="rect">
            <a:avLst/>
          </a:prstGeom>
          <a:noFill/>
        </p:spPr>
        <p:txBody>
          <a:bodyPr wrap="square" lIns="68580" tIns="34290" rIns="68580" bIns="34290"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请输入标题</a:t>
            </a:r>
          </a:p>
        </p:txBody>
      </p:sp>
      <p:sp>
        <p:nvSpPr>
          <p:cNvPr id="50" name="文本框 49"/>
          <p:cNvSpPr txBox="1"/>
          <p:nvPr/>
        </p:nvSpPr>
        <p:spPr>
          <a:xfrm>
            <a:off x="6326683" y="3498308"/>
            <a:ext cx="2393454" cy="771878"/>
          </a:xfrm>
          <a:prstGeom prst="rect">
            <a:avLst/>
          </a:prstGeom>
          <a:noFill/>
        </p:spPr>
        <p:txBody>
          <a:bodyPr wrap="square" lIns="68580" tIns="34290" rIns="68580" bIns="34290"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请在此添加相关文字内容请在此添加相关文字内容请在此添加相关文字内容请在此添加相关文字内容</a:t>
            </a:r>
          </a:p>
          <a:p>
            <a:pPr>
              <a:lnSpc>
                <a:spcPct val="130000"/>
              </a:lnSpc>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五边形 51"/>
          <p:cNvSpPr/>
          <p:nvPr/>
        </p:nvSpPr>
        <p:spPr>
          <a:xfrm>
            <a:off x="6376916" y="2829652"/>
            <a:ext cx="1600200" cy="321568"/>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3" name="文本框 52"/>
          <p:cNvSpPr txBox="1"/>
          <p:nvPr/>
        </p:nvSpPr>
        <p:spPr>
          <a:xfrm>
            <a:off x="6585909" y="2829652"/>
            <a:ext cx="1249687" cy="253916"/>
          </a:xfrm>
          <a:prstGeom prst="rect">
            <a:avLst/>
          </a:prstGeom>
          <a:noFill/>
        </p:spPr>
        <p:txBody>
          <a:bodyPr wrap="square" lIns="68580" tIns="34290" rIns="68580" bIns="34290"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请输入标题</a:t>
            </a:r>
          </a:p>
        </p:txBody>
      </p:sp>
    </p:spTree>
    <p:extLst>
      <p:ext uri="{BB962C8B-B14F-4D97-AF65-F5344CB8AC3E}">
        <p14:creationId xmlns:p14="http://schemas.microsoft.com/office/powerpoint/2010/main" val="911785402"/>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500" fill="hold"/>
                                        <p:tgtEl>
                                          <p:spTgt spid="41"/>
                                        </p:tgtEl>
                                        <p:attrNameLst>
                                          <p:attrName>ppt_x</p:attrName>
                                        </p:attrNameLst>
                                      </p:cBhvr>
                                      <p:tavLst>
                                        <p:tav tm="0">
                                          <p:val>
                                            <p:strVal val="#ppt_x"/>
                                          </p:val>
                                        </p:tav>
                                        <p:tav tm="100000">
                                          <p:val>
                                            <p:strVal val="#ppt_x"/>
                                          </p:val>
                                        </p:tav>
                                      </p:tavLst>
                                    </p:anim>
                                    <p:anim calcmode="lin" valueType="num">
                                      <p:cBhvr additive="base">
                                        <p:cTn id="16" dur="500" fill="hold"/>
                                        <p:tgtEl>
                                          <p:spTgt spid="4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ppt_x"/>
                                          </p:val>
                                        </p:tav>
                                        <p:tav tm="100000">
                                          <p:val>
                                            <p:strVal val="#ppt_x"/>
                                          </p:val>
                                        </p:tav>
                                      </p:tavLst>
                                    </p:anim>
                                    <p:anim calcmode="lin" valueType="num">
                                      <p:cBhvr additive="base">
                                        <p:cTn id="28" dur="500" fill="hold"/>
                                        <p:tgtEl>
                                          <p:spTgt spid="4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additive="base">
                                        <p:cTn id="31" dur="500" fill="hold"/>
                                        <p:tgtEl>
                                          <p:spTgt spid="54"/>
                                        </p:tgtEl>
                                        <p:attrNameLst>
                                          <p:attrName>ppt_x</p:attrName>
                                        </p:attrNameLst>
                                      </p:cBhvr>
                                      <p:tavLst>
                                        <p:tav tm="0">
                                          <p:val>
                                            <p:strVal val="#ppt_x"/>
                                          </p:val>
                                        </p:tav>
                                        <p:tav tm="100000">
                                          <p:val>
                                            <p:strVal val="#ppt_x"/>
                                          </p:val>
                                        </p:tav>
                                      </p:tavLst>
                                    </p:anim>
                                    <p:anim calcmode="lin" valueType="num">
                                      <p:cBhvr additive="base">
                                        <p:cTn id="32" dur="500" fill="hold"/>
                                        <p:tgtEl>
                                          <p:spTgt spid="5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fill="hold"/>
                                        <p:tgtEl>
                                          <p:spTgt spid="45"/>
                                        </p:tgtEl>
                                        <p:attrNameLst>
                                          <p:attrName>ppt_x</p:attrName>
                                        </p:attrNameLst>
                                      </p:cBhvr>
                                      <p:tavLst>
                                        <p:tav tm="0">
                                          <p:val>
                                            <p:strVal val="#ppt_x"/>
                                          </p:val>
                                        </p:tav>
                                        <p:tav tm="100000">
                                          <p:val>
                                            <p:strVal val="#ppt_x"/>
                                          </p:val>
                                        </p:tav>
                                      </p:tavLst>
                                    </p:anim>
                                    <p:anim calcmode="lin" valueType="num">
                                      <p:cBhvr additive="base">
                                        <p:cTn id="36" dur="500" fill="hold"/>
                                        <p:tgtEl>
                                          <p:spTgt spid="4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ppt_x"/>
                                          </p:val>
                                        </p:tav>
                                        <p:tav tm="100000">
                                          <p:val>
                                            <p:strVal val="#ppt_x"/>
                                          </p:val>
                                        </p:tav>
                                      </p:tavLst>
                                    </p:anim>
                                    <p:anim calcmode="lin" valueType="num">
                                      <p:cBhvr additive="base">
                                        <p:cTn id="40" dur="500" fill="hold"/>
                                        <p:tgtEl>
                                          <p:spTgt spid="4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ppt_x"/>
                                          </p:val>
                                        </p:tav>
                                        <p:tav tm="100000">
                                          <p:val>
                                            <p:strVal val="#ppt_x"/>
                                          </p:val>
                                        </p:tav>
                                      </p:tavLst>
                                    </p:anim>
                                    <p:anim calcmode="lin" valueType="num">
                                      <p:cBhvr additive="base">
                                        <p:cTn id="44" dur="500" fill="hold"/>
                                        <p:tgtEl>
                                          <p:spTgt spid="4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500" fill="hold"/>
                                        <p:tgtEl>
                                          <p:spTgt spid="49"/>
                                        </p:tgtEl>
                                        <p:attrNameLst>
                                          <p:attrName>ppt_x</p:attrName>
                                        </p:attrNameLst>
                                      </p:cBhvr>
                                      <p:tavLst>
                                        <p:tav tm="0">
                                          <p:val>
                                            <p:strVal val="#ppt_x"/>
                                          </p:val>
                                        </p:tav>
                                        <p:tav tm="100000">
                                          <p:val>
                                            <p:strVal val="#ppt_x"/>
                                          </p:val>
                                        </p:tav>
                                      </p:tavLst>
                                    </p:anim>
                                    <p:anim calcmode="lin" valueType="num">
                                      <p:cBhvr additive="base">
                                        <p:cTn id="48" dur="500" fill="hold"/>
                                        <p:tgtEl>
                                          <p:spTgt spid="49"/>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500" fill="hold"/>
                                        <p:tgtEl>
                                          <p:spTgt spid="55"/>
                                        </p:tgtEl>
                                        <p:attrNameLst>
                                          <p:attrName>ppt_x</p:attrName>
                                        </p:attrNameLst>
                                      </p:cBhvr>
                                      <p:tavLst>
                                        <p:tav tm="0">
                                          <p:val>
                                            <p:strVal val="#ppt_x"/>
                                          </p:val>
                                        </p:tav>
                                        <p:tav tm="100000">
                                          <p:val>
                                            <p:strVal val="#ppt_x"/>
                                          </p:val>
                                        </p:tav>
                                      </p:tavLst>
                                    </p:anim>
                                    <p:anim calcmode="lin" valueType="num">
                                      <p:cBhvr additive="base">
                                        <p:cTn id="52" dur="500" fill="hold"/>
                                        <p:tgtEl>
                                          <p:spTgt spid="5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additive="base">
                                        <p:cTn id="55" dur="500" fill="hold"/>
                                        <p:tgtEl>
                                          <p:spTgt spid="50"/>
                                        </p:tgtEl>
                                        <p:attrNameLst>
                                          <p:attrName>ppt_x</p:attrName>
                                        </p:attrNameLst>
                                      </p:cBhvr>
                                      <p:tavLst>
                                        <p:tav tm="0">
                                          <p:val>
                                            <p:strVal val="#ppt_x"/>
                                          </p:val>
                                        </p:tav>
                                        <p:tav tm="100000">
                                          <p:val>
                                            <p:strVal val="#ppt_x"/>
                                          </p:val>
                                        </p:tav>
                                      </p:tavLst>
                                    </p:anim>
                                    <p:anim calcmode="lin" valueType="num">
                                      <p:cBhvr additive="base">
                                        <p:cTn id="56" dur="500" fill="hold"/>
                                        <p:tgtEl>
                                          <p:spTgt spid="5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fill="hold"/>
                                        <p:tgtEl>
                                          <p:spTgt spid="52"/>
                                        </p:tgtEl>
                                        <p:attrNameLst>
                                          <p:attrName>ppt_x</p:attrName>
                                        </p:attrNameLst>
                                      </p:cBhvr>
                                      <p:tavLst>
                                        <p:tav tm="0">
                                          <p:val>
                                            <p:strVal val="#ppt_x"/>
                                          </p:val>
                                        </p:tav>
                                        <p:tav tm="100000">
                                          <p:val>
                                            <p:strVal val="#ppt_x"/>
                                          </p:val>
                                        </p:tav>
                                      </p:tavLst>
                                    </p:anim>
                                    <p:anim calcmode="lin" valueType="num">
                                      <p:cBhvr additive="base">
                                        <p:cTn id="60" dur="500" fill="hold"/>
                                        <p:tgtEl>
                                          <p:spTgt spid="5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500" fill="hold"/>
                                        <p:tgtEl>
                                          <p:spTgt spid="53"/>
                                        </p:tgtEl>
                                        <p:attrNameLst>
                                          <p:attrName>ppt_x</p:attrName>
                                        </p:attrNameLst>
                                      </p:cBhvr>
                                      <p:tavLst>
                                        <p:tav tm="0">
                                          <p:val>
                                            <p:strVal val="#ppt_x"/>
                                          </p:val>
                                        </p:tav>
                                        <p:tav tm="100000">
                                          <p:val>
                                            <p:strVal val="#ppt_x"/>
                                          </p:val>
                                        </p:tav>
                                      </p:tavLst>
                                    </p:anim>
                                    <p:anim calcmode="lin" valueType="num">
                                      <p:cBhvr additive="base">
                                        <p:cTn id="64"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4" grpId="0" animBg="1"/>
      <p:bldP spid="42" grpId="0" animBg="1"/>
      <p:bldP spid="16" grpId="0"/>
      <p:bldP spid="5" grpId="0" animBg="1"/>
      <p:bldP spid="40" grpId="0"/>
      <p:bldP spid="45" grpId="0"/>
      <p:bldP spid="47" grpId="0" animBg="1"/>
      <p:bldP spid="48" grpId="0"/>
      <p:bldP spid="50" grpId="0"/>
      <p:bldP spid="52" grpId="0" animBg="1"/>
      <p:bldP spid="5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stretch>
            <a:fillRect/>
          </a:stretch>
        </p:blipFill>
        <p:spPr>
          <a:xfrm>
            <a:off x="1175049" y="1209058"/>
            <a:ext cx="2854074" cy="3936030"/>
          </a:xfrm>
          <a:prstGeom prst="rect">
            <a:avLst/>
          </a:prstGeom>
        </p:spPr>
      </p:pic>
      <p:graphicFrame>
        <p:nvGraphicFramePr>
          <p:cNvPr id="10" name="图表 9"/>
          <p:cNvGraphicFramePr/>
          <p:nvPr>
            <p:extLst/>
          </p:nvPr>
        </p:nvGraphicFramePr>
        <p:xfrm>
          <a:off x="1559306" y="1594085"/>
          <a:ext cx="2037100" cy="1358839"/>
        </p:xfrm>
        <a:graphic>
          <a:graphicData uri="http://schemas.openxmlformats.org/drawingml/2006/chart">
            <c:chart xmlns:c="http://schemas.openxmlformats.org/drawingml/2006/chart" xmlns:r="http://schemas.openxmlformats.org/officeDocument/2006/relationships" r:id="rId4"/>
          </a:graphicData>
        </a:graphic>
      </p:graphicFrame>
      <p:sp>
        <p:nvSpPr>
          <p:cNvPr id="11" name="矩形 10"/>
          <p:cNvSpPr/>
          <p:nvPr/>
        </p:nvSpPr>
        <p:spPr>
          <a:xfrm>
            <a:off x="2233790" y="2949186"/>
            <a:ext cx="856627" cy="284683"/>
          </a:xfrm>
          <a:prstGeom prst="rect">
            <a:avLst/>
          </a:prstGeom>
        </p:spPr>
        <p:txBody>
          <a:bodyPr wrap="none" lIns="68571" tIns="34285" rIns="68571" bIns="34285">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2" name="圆角矩形 11"/>
          <p:cNvSpPr/>
          <p:nvPr/>
        </p:nvSpPr>
        <p:spPr>
          <a:xfrm>
            <a:off x="4248048" y="1446509"/>
            <a:ext cx="2969557" cy="108045"/>
          </a:xfrm>
          <a:prstGeom prst="roundRect">
            <a:avLst>
              <a:gd name="adj" fmla="val 50000"/>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13" name="圆角矩形 12"/>
          <p:cNvSpPr/>
          <p:nvPr/>
        </p:nvSpPr>
        <p:spPr>
          <a:xfrm>
            <a:off x="4248047" y="1446509"/>
            <a:ext cx="1831870" cy="108045"/>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rgbClr val="C00000"/>
              </a:solidFill>
            </a:endParaRPr>
          </a:p>
        </p:txBody>
      </p:sp>
      <p:sp>
        <p:nvSpPr>
          <p:cNvPr id="14" name="文本框 9"/>
          <p:cNvSpPr txBox="1"/>
          <p:nvPr/>
        </p:nvSpPr>
        <p:spPr>
          <a:xfrm>
            <a:off x="4248048" y="1554554"/>
            <a:ext cx="1025847" cy="213586"/>
          </a:xfrm>
          <a:prstGeom prst="rect">
            <a:avLst/>
          </a:prstGeom>
          <a:noFill/>
        </p:spPr>
        <p:txBody>
          <a:bodyPr wrap="square" lIns="51428" tIns="25714" rIns="51428" bIns="25714" rtlCol="0">
            <a:spAutoFit/>
          </a:bodyPr>
          <a:lstStyle/>
          <a:p>
            <a:pPr marL="0" lvl="1"/>
            <a:r>
              <a:rPr lang="zh-CN" altLang="en-US" sz="1000" b="1" dirty="0">
                <a:solidFill>
                  <a:schemeClr val="accent1"/>
                </a:solidFill>
                <a:latin typeface="微软雅黑" pitchFamily="34" charset="-122"/>
                <a:ea typeface="微软雅黑" pitchFamily="34" charset="-122"/>
              </a:rPr>
              <a:t>第一季度</a:t>
            </a:r>
          </a:p>
        </p:txBody>
      </p:sp>
      <p:grpSp>
        <p:nvGrpSpPr>
          <p:cNvPr id="3" name="组合 14"/>
          <p:cNvGrpSpPr/>
          <p:nvPr/>
        </p:nvGrpSpPr>
        <p:grpSpPr>
          <a:xfrm>
            <a:off x="5969471" y="1221976"/>
            <a:ext cx="269960" cy="192360"/>
            <a:chOff x="4909455" y="1320661"/>
            <a:chExt cx="360040" cy="256402"/>
          </a:xfrm>
          <a:effectLst/>
        </p:grpSpPr>
        <p:sp>
          <p:nvSpPr>
            <p:cNvPr id="16" name="矩形标注 15"/>
            <p:cNvSpPr/>
            <p:nvPr/>
          </p:nvSpPr>
          <p:spPr>
            <a:xfrm>
              <a:off x="4945459" y="1331913"/>
              <a:ext cx="288032" cy="216024"/>
            </a:xfrm>
            <a:prstGeom prst="wedgeRectCallout">
              <a:avLst/>
            </a:prstGeom>
            <a:gradFill>
              <a:gsLst>
                <a:gs pos="0">
                  <a:srgbClr val="DC4A1B"/>
                </a:gs>
                <a:gs pos="100000">
                  <a:srgbClr val="F66C4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9"/>
            <p:cNvSpPr txBox="1"/>
            <p:nvPr/>
          </p:nvSpPr>
          <p:spPr>
            <a:xfrm>
              <a:off x="4909455" y="1320661"/>
              <a:ext cx="360040" cy="256402"/>
            </a:xfrm>
            <a:prstGeom prst="rect">
              <a:avLst/>
            </a:prstGeom>
            <a:solidFill>
              <a:schemeClr val="accent1"/>
            </a:solidFill>
          </p:spPr>
          <p:txBody>
            <a:bodyPr wrap="square" lIns="68580" tIns="34290" rIns="68580" bIns="34290" rtlCol="0">
              <a:spAutoFit/>
            </a:bodyPr>
            <a:lstStyle/>
            <a:p>
              <a:pPr marL="0" lvl="1" algn="ctr"/>
              <a:r>
                <a:rPr lang="en-US" altLang="zh-CN" sz="800" dirty="0">
                  <a:solidFill>
                    <a:schemeClr val="bg1"/>
                  </a:solidFill>
                  <a:latin typeface="微软雅黑" pitchFamily="34" charset="-122"/>
                  <a:ea typeface="微软雅黑" pitchFamily="34" charset="-122"/>
                </a:rPr>
                <a:t>65</a:t>
              </a:r>
              <a:endParaRPr lang="zh-CN" altLang="en-US" sz="800" dirty="0">
                <a:solidFill>
                  <a:schemeClr val="bg1"/>
                </a:solidFill>
                <a:latin typeface="微软雅黑" pitchFamily="34" charset="-122"/>
                <a:ea typeface="微软雅黑" pitchFamily="34" charset="-122"/>
              </a:endParaRPr>
            </a:p>
          </p:txBody>
        </p:sp>
      </p:grpSp>
      <p:sp>
        <p:nvSpPr>
          <p:cNvPr id="18" name="圆角矩形 17"/>
          <p:cNvSpPr/>
          <p:nvPr/>
        </p:nvSpPr>
        <p:spPr>
          <a:xfrm>
            <a:off x="4248048" y="1867145"/>
            <a:ext cx="2969557" cy="108045"/>
          </a:xfrm>
          <a:prstGeom prst="roundRect">
            <a:avLst>
              <a:gd name="adj" fmla="val 50000"/>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19" name="圆角矩形 18"/>
          <p:cNvSpPr/>
          <p:nvPr/>
        </p:nvSpPr>
        <p:spPr>
          <a:xfrm>
            <a:off x="4248047" y="1867145"/>
            <a:ext cx="2410355" cy="108045"/>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rgbClr val="00B0F0"/>
              </a:solidFill>
            </a:endParaRPr>
          </a:p>
        </p:txBody>
      </p:sp>
      <p:sp>
        <p:nvSpPr>
          <p:cNvPr id="20" name="文本框 9"/>
          <p:cNvSpPr txBox="1"/>
          <p:nvPr/>
        </p:nvSpPr>
        <p:spPr>
          <a:xfrm>
            <a:off x="4248048" y="1975190"/>
            <a:ext cx="1025847" cy="213586"/>
          </a:xfrm>
          <a:prstGeom prst="rect">
            <a:avLst/>
          </a:prstGeom>
          <a:noFill/>
        </p:spPr>
        <p:txBody>
          <a:bodyPr wrap="square" lIns="51428" tIns="25714" rIns="51428" bIns="25714" rtlCol="0">
            <a:spAutoFit/>
          </a:bodyPr>
          <a:lstStyle/>
          <a:p>
            <a:pPr marL="0" lvl="1"/>
            <a:r>
              <a:rPr lang="zh-CN" altLang="en-US" sz="1000" b="1" dirty="0">
                <a:solidFill>
                  <a:schemeClr val="accent2"/>
                </a:solidFill>
                <a:latin typeface="微软雅黑" pitchFamily="34" charset="-122"/>
                <a:ea typeface="微软雅黑" pitchFamily="34" charset="-122"/>
              </a:rPr>
              <a:t>第二季度</a:t>
            </a:r>
          </a:p>
        </p:txBody>
      </p:sp>
      <p:grpSp>
        <p:nvGrpSpPr>
          <p:cNvPr id="4" name="组合 20"/>
          <p:cNvGrpSpPr/>
          <p:nvPr/>
        </p:nvGrpSpPr>
        <p:grpSpPr>
          <a:xfrm>
            <a:off x="6569701" y="1654157"/>
            <a:ext cx="269960" cy="192360"/>
            <a:chOff x="4909455" y="1331913"/>
            <a:chExt cx="360040" cy="256402"/>
          </a:xfrm>
          <a:solidFill>
            <a:schemeClr val="accent2"/>
          </a:solidFill>
          <a:effectLst/>
        </p:grpSpPr>
        <p:sp>
          <p:nvSpPr>
            <p:cNvPr id="22" name="矩形标注 21"/>
            <p:cNvSpPr/>
            <p:nvPr/>
          </p:nvSpPr>
          <p:spPr>
            <a:xfrm>
              <a:off x="4945459" y="1331913"/>
              <a:ext cx="288032" cy="216024"/>
            </a:xfrm>
            <a:prstGeom prst="wedgeRectCallo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9"/>
            <p:cNvSpPr txBox="1"/>
            <p:nvPr/>
          </p:nvSpPr>
          <p:spPr>
            <a:xfrm>
              <a:off x="4909455" y="1331913"/>
              <a:ext cx="360040" cy="256402"/>
            </a:xfrm>
            <a:prstGeom prst="rect">
              <a:avLst/>
            </a:prstGeom>
            <a:grpFill/>
          </p:spPr>
          <p:txBody>
            <a:bodyPr wrap="square" lIns="68580" tIns="34290" rIns="68580" bIns="34290" rtlCol="0">
              <a:spAutoFit/>
            </a:bodyPr>
            <a:lstStyle/>
            <a:p>
              <a:pPr marL="0" lvl="1" algn="ctr"/>
              <a:r>
                <a:rPr lang="en-US" altLang="zh-CN" sz="800" dirty="0">
                  <a:solidFill>
                    <a:schemeClr val="bg1"/>
                  </a:solidFill>
                  <a:latin typeface="微软雅黑" pitchFamily="34" charset="-122"/>
                  <a:ea typeface="微软雅黑" pitchFamily="34" charset="-122"/>
                </a:rPr>
                <a:t>85</a:t>
              </a:r>
              <a:endParaRPr lang="zh-CN" altLang="en-US" sz="800" dirty="0">
                <a:solidFill>
                  <a:schemeClr val="bg1"/>
                </a:solidFill>
                <a:latin typeface="微软雅黑" pitchFamily="34" charset="-122"/>
                <a:ea typeface="微软雅黑" pitchFamily="34" charset="-122"/>
              </a:endParaRPr>
            </a:p>
          </p:txBody>
        </p:sp>
      </p:grpSp>
      <p:sp>
        <p:nvSpPr>
          <p:cNvPr id="24" name="圆角矩形 23"/>
          <p:cNvSpPr/>
          <p:nvPr/>
        </p:nvSpPr>
        <p:spPr>
          <a:xfrm>
            <a:off x="4248048" y="2282444"/>
            <a:ext cx="2969557" cy="108045"/>
          </a:xfrm>
          <a:prstGeom prst="roundRect">
            <a:avLst>
              <a:gd name="adj" fmla="val 50000"/>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25" name="圆角矩形 24"/>
          <p:cNvSpPr/>
          <p:nvPr/>
        </p:nvSpPr>
        <p:spPr>
          <a:xfrm>
            <a:off x="4248048" y="2282444"/>
            <a:ext cx="2699597" cy="108045"/>
          </a:xfrm>
          <a:prstGeom prst="roundRect">
            <a:avLst>
              <a:gd name="adj" fmla="val 5000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26" name="文本框 9"/>
          <p:cNvSpPr txBox="1"/>
          <p:nvPr/>
        </p:nvSpPr>
        <p:spPr>
          <a:xfrm>
            <a:off x="4248048" y="2390489"/>
            <a:ext cx="1025847" cy="213586"/>
          </a:xfrm>
          <a:prstGeom prst="rect">
            <a:avLst/>
          </a:prstGeom>
          <a:noFill/>
        </p:spPr>
        <p:txBody>
          <a:bodyPr wrap="square" lIns="51428" tIns="25714" rIns="51428" bIns="25714" rtlCol="0">
            <a:spAutoFit/>
          </a:bodyPr>
          <a:lstStyle/>
          <a:p>
            <a:pPr marL="0" lvl="1"/>
            <a:r>
              <a:rPr lang="zh-CN" altLang="en-US" sz="1000" b="1" dirty="0">
                <a:solidFill>
                  <a:schemeClr val="accent3"/>
                </a:solidFill>
                <a:latin typeface="微软雅黑" pitchFamily="34" charset="-122"/>
                <a:ea typeface="微软雅黑" pitchFamily="34" charset="-122"/>
              </a:rPr>
              <a:t>第三季度</a:t>
            </a:r>
          </a:p>
        </p:txBody>
      </p:sp>
      <p:grpSp>
        <p:nvGrpSpPr>
          <p:cNvPr id="5" name="组合 26"/>
          <p:cNvGrpSpPr/>
          <p:nvPr/>
        </p:nvGrpSpPr>
        <p:grpSpPr>
          <a:xfrm>
            <a:off x="6832344" y="2069456"/>
            <a:ext cx="269960" cy="192360"/>
            <a:chOff x="4909455" y="1331912"/>
            <a:chExt cx="360040" cy="256402"/>
          </a:xfrm>
          <a:solidFill>
            <a:schemeClr val="accent3"/>
          </a:solidFill>
          <a:effectLst/>
        </p:grpSpPr>
        <p:sp>
          <p:nvSpPr>
            <p:cNvPr id="28" name="矩形标注 27"/>
            <p:cNvSpPr/>
            <p:nvPr/>
          </p:nvSpPr>
          <p:spPr>
            <a:xfrm>
              <a:off x="4945459" y="1331913"/>
              <a:ext cx="288032" cy="216024"/>
            </a:xfrm>
            <a:prstGeom prst="wedgeRectCallo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9"/>
            <p:cNvSpPr txBox="1"/>
            <p:nvPr/>
          </p:nvSpPr>
          <p:spPr>
            <a:xfrm>
              <a:off x="4909455" y="1331912"/>
              <a:ext cx="360040" cy="256402"/>
            </a:xfrm>
            <a:prstGeom prst="rect">
              <a:avLst/>
            </a:prstGeom>
            <a:grpFill/>
          </p:spPr>
          <p:txBody>
            <a:bodyPr wrap="square" lIns="68580" tIns="34290" rIns="68580" bIns="34290" rtlCol="0">
              <a:spAutoFit/>
            </a:bodyPr>
            <a:lstStyle/>
            <a:p>
              <a:pPr marL="0" lvl="1" algn="ctr"/>
              <a:r>
                <a:rPr lang="en-US" altLang="zh-CN" sz="800" dirty="0">
                  <a:solidFill>
                    <a:schemeClr val="bg1"/>
                  </a:solidFill>
                  <a:latin typeface="微软雅黑" pitchFamily="34" charset="-122"/>
                  <a:ea typeface="微软雅黑" pitchFamily="34" charset="-122"/>
                </a:rPr>
                <a:t>95</a:t>
              </a:r>
              <a:endParaRPr lang="zh-CN" altLang="en-US" sz="800" dirty="0">
                <a:solidFill>
                  <a:schemeClr val="bg1"/>
                </a:solidFill>
                <a:latin typeface="微软雅黑" pitchFamily="34" charset="-122"/>
                <a:ea typeface="微软雅黑" pitchFamily="34" charset="-122"/>
              </a:endParaRPr>
            </a:p>
          </p:txBody>
        </p:sp>
      </p:grpSp>
      <p:sp>
        <p:nvSpPr>
          <p:cNvPr id="30" name="TextBox 7"/>
          <p:cNvSpPr>
            <a:spLocks noChangeArrowheads="1"/>
          </p:cNvSpPr>
          <p:nvPr/>
        </p:nvSpPr>
        <p:spPr bwMode="auto">
          <a:xfrm>
            <a:off x="4248048" y="3220816"/>
            <a:ext cx="3293508" cy="553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在此输入章节详细文字介绍，表达主题的含义合图表的意义，在此输入章节详细文字介绍，表达主题的含义合图表的意义。在此输入章节详细文字介绍，表达主题的含义合图表的意义在此输入章节详细。</a:t>
            </a:r>
          </a:p>
        </p:txBody>
      </p:sp>
      <p:sp>
        <p:nvSpPr>
          <p:cNvPr id="31" name="圆角矩形 30"/>
          <p:cNvSpPr/>
          <p:nvPr/>
        </p:nvSpPr>
        <p:spPr>
          <a:xfrm>
            <a:off x="4248048" y="2685926"/>
            <a:ext cx="2969557" cy="108045"/>
          </a:xfrm>
          <a:prstGeom prst="roundRect">
            <a:avLst>
              <a:gd name="adj" fmla="val 50000"/>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32" name="圆角矩形 31"/>
          <p:cNvSpPr/>
          <p:nvPr/>
        </p:nvSpPr>
        <p:spPr>
          <a:xfrm>
            <a:off x="4248048" y="2685926"/>
            <a:ext cx="2699597" cy="108045"/>
          </a:xfrm>
          <a:prstGeom prst="roundRect">
            <a:avLst>
              <a:gd name="adj" fmla="val 5000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33" name="文本框 9"/>
          <p:cNvSpPr txBox="1"/>
          <p:nvPr/>
        </p:nvSpPr>
        <p:spPr>
          <a:xfrm>
            <a:off x="4248048" y="2793971"/>
            <a:ext cx="1025847" cy="213586"/>
          </a:xfrm>
          <a:prstGeom prst="rect">
            <a:avLst/>
          </a:prstGeom>
          <a:noFill/>
        </p:spPr>
        <p:txBody>
          <a:bodyPr wrap="square" lIns="51428" tIns="25714" rIns="51428" bIns="25714" rtlCol="0">
            <a:spAutoFit/>
          </a:bodyPr>
          <a:lstStyle/>
          <a:p>
            <a:pPr marL="0" lvl="1"/>
            <a:r>
              <a:rPr lang="zh-CN" altLang="en-US" sz="1000" b="1" dirty="0">
                <a:solidFill>
                  <a:schemeClr val="accent4"/>
                </a:solidFill>
                <a:latin typeface="微软雅黑" pitchFamily="34" charset="-122"/>
                <a:ea typeface="微软雅黑" pitchFamily="34" charset="-122"/>
              </a:rPr>
              <a:t>第四季度</a:t>
            </a:r>
          </a:p>
        </p:txBody>
      </p:sp>
      <p:grpSp>
        <p:nvGrpSpPr>
          <p:cNvPr id="6" name="组合 33"/>
          <p:cNvGrpSpPr/>
          <p:nvPr/>
        </p:nvGrpSpPr>
        <p:grpSpPr>
          <a:xfrm>
            <a:off x="6832344" y="2464497"/>
            <a:ext cx="269960" cy="192360"/>
            <a:chOff x="4909455" y="1320661"/>
            <a:chExt cx="360040" cy="256402"/>
          </a:xfrm>
          <a:solidFill>
            <a:schemeClr val="accent4"/>
          </a:solidFill>
          <a:effectLst/>
        </p:grpSpPr>
        <p:sp>
          <p:nvSpPr>
            <p:cNvPr id="35" name="矩形标注 34"/>
            <p:cNvSpPr/>
            <p:nvPr/>
          </p:nvSpPr>
          <p:spPr>
            <a:xfrm>
              <a:off x="4945459" y="1331913"/>
              <a:ext cx="288032" cy="216024"/>
            </a:xfrm>
            <a:prstGeom prst="wedgeRectCallo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9"/>
            <p:cNvSpPr txBox="1"/>
            <p:nvPr/>
          </p:nvSpPr>
          <p:spPr>
            <a:xfrm>
              <a:off x="4909455" y="1320661"/>
              <a:ext cx="360040" cy="256402"/>
            </a:xfrm>
            <a:prstGeom prst="rect">
              <a:avLst/>
            </a:prstGeom>
            <a:grpFill/>
          </p:spPr>
          <p:txBody>
            <a:bodyPr wrap="square" lIns="68580" tIns="34290" rIns="68580" bIns="34290" rtlCol="0">
              <a:spAutoFit/>
            </a:bodyPr>
            <a:lstStyle/>
            <a:p>
              <a:pPr marL="0" lvl="1" algn="ctr"/>
              <a:r>
                <a:rPr lang="en-US" altLang="zh-CN" sz="800" dirty="0">
                  <a:solidFill>
                    <a:schemeClr val="bg1"/>
                  </a:solidFill>
                  <a:latin typeface="微软雅黑" pitchFamily="34" charset="-122"/>
                  <a:ea typeface="微软雅黑" pitchFamily="34" charset="-122"/>
                </a:rPr>
                <a:t>95</a:t>
              </a:r>
              <a:endParaRPr lang="zh-CN" altLang="en-US" sz="800"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515042853"/>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par>
                          <p:cTn id="28" fill="hold">
                            <p:stCondLst>
                              <p:cond delay="3500"/>
                            </p:stCondLst>
                            <p:childTnLst>
                              <p:par>
                                <p:cTn id="29" presetID="42"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anim calcmode="lin" valueType="num">
                                      <p:cBhvr>
                                        <p:cTn id="38" dur="1000" fill="hold"/>
                                        <p:tgtEl>
                                          <p:spTgt spid="3"/>
                                        </p:tgtEl>
                                        <p:attrNameLst>
                                          <p:attrName>ppt_x</p:attrName>
                                        </p:attrNameLst>
                                      </p:cBhvr>
                                      <p:tavLst>
                                        <p:tav tm="0">
                                          <p:val>
                                            <p:strVal val="#ppt_x"/>
                                          </p:val>
                                        </p:tav>
                                        <p:tav tm="100000">
                                          <p:val>
                                            <p:strVal val="#ppt_x"/>
                                          </p:val>
                                        </p:tav>
                                      </p:tavLst>
                                    </p:anim>
                                    <p:anim calcmode="lin" valueType="num">
                                      <p:cBhvr>
                                        <p:cTn id="39" dur="1000" fill="hold"/>
                                        <p:tgtEl>
                                          <p:spTgt spid="3"/>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left)">
                                      <p:cBhvr>
                                        <p:cTn id="43" dur="500"/>
                                        <p:tgtEl>
                                          <p:spTgt spid="18"/>
                                        </p:tgtEl>
                                      </p:cBhvr>
                                    </p:animEffect>
                                  </p:childTnLst>
                                </p:cTn>
                              </p:par>
                            </p:childTnLst>
                          </p:cTn>
                        </p:par>
                        <p:par>
                          <p:cTn id="44" fill="hold">
                            <p:stCondLst>
                              <p:cond delay="6000"/>
                            </p:stCondLst>
                            <p:childTnLst>
                              <p:par>
                                <p:cTn id="45" presetID="2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childTnLst>
                          </p:cTn>
                        </p:par>
                        <p:par>
                          <p:cTn id="48" fill="hold">
                            <p:stCondLst>
                              <p:cond delay="6500"/>
                            </p:stCondLst>
                            <p:childTnLst>
                              <p:par>
                                <p:cTn id="49" presetID="42"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1000" fill="hold"/>
                                        <p:tgtEl>
                                          <p:spTgt spid="20"/>
                                        </p:tgtEl>
                                        <p:attrNameLst>
                                          <p:attrName>ppt_y</p:attrName>
                                        </p:attrNameLst>
                                      </p:cBhvr>
                                      <p:tavLst>
                                        <p:tav tm="0">
                                          <p:val>
                                            <p:strVal val="#ppt_y+.1"/>
                                          </p:val>
                                        </p:tav>
                                        <p:tav tm="100000">
                                          <p:val>
                                            <p:strVal val="#ppt_y"/>
                                          </p:val>
                                        </p:tav>
                                      </p:tavLst>
                                    </p:anim>
                                  </p:childTnLst>
                                </p:cTn>
                              </p:par>
                            </p:childTnLst>
                          </p:cTn>
                        </p:par>
                        <p:par>
                          <p:cTn id="54" fill="hold">
                            <p:stCondLst>
                              <p:cond delay="7500"/>
                            </p:stCondLst>
                            <p:childTnLst>
                              <p:par>
                                <p:cTn id="55" presetID="42" presetClass="entr" presetSubtype="0" fill="hold" nodeType="after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1000"/>
                                        <p:tgtEl>
                                          <p:spTgt spid="4"/>
                                        </p:tgtEl>
                                      </p:cBhvr>
                                    </p:animEffect>
                                    <p:anim calcmode="lin" valueType="num">
                                      <p:cBhvr>
                                        <p:cTn id="58" dur="1000" fill="hold"/>
                                        <p:tgtEl>
                                          <p:spTgt spid="4"/>
                                        </p:tgtEl>
                                        <p:attrNameLst>
                                          <p:attrName>ppt_x</p:attrName>
                                        </p:attrNameLst>
                                      </p:cBhvr>
                                      <p:tavLst>
                                        <p:tav tm="0">
                                          <p:val>
                                            <p:strVal val="#ppt_x"/>
                                          </p:val>
                                        </p:tav>
                                        <p:tav tm="100000">
                                          <p:val>
                                            <p:strVal val="#ppt_x"/>
                                          </p:val>
                                        </p:tav>
                                      </p:tavLst>
                                    </p:anim>
                                    <p:anim calcmode="lin" valueType="num">
                                      <p:cBhvr>
                                        <p:cTn id="59" dur="1000" fill="hold"/>
                                        <p:tgtEl>
                                          <p:spTgt spid="4"/>
                                        </p:tgtEl>
                                        <p:attrNameLst>
                                          <p:attrName>ppt_y</p:attrName>
                                        </p:attrNameLst>
                                      </p:cBhvr>
                                      <p:tavLst>
                                        <p:tav tm="0">
                                          <p:val>
                                            <p:strVal val="#ppt_y+.1"/>
                                          </p:val>
                                        </p:tav>
                                        <p:tav tm="100000">
                                          <p:val>
                                            <p:strVal val="#ppt_y"/>
                                          </p:val>
                                        </p:tav>
                                      </p:tavLst>
                                    </p:anim>
                                  </p:childTnLst>
                                </p:cTn>
                              </p:par>
                            </p:childTnLst>
                          </p:cTn>
                        </p:par>
                        <p:par>
                          <p:cTn id="60" fill="hold">
                            <p:stCondLst>
                              <p:cond delay="8500"/>
                            </p:stCondLst>
                            <p:childTnLst>
                              <p:par>
                                <p:cTn id="61" presetID="22" presetClass="entr" presetSubtype="8"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left)">
                                      <p:cBhvr>
                                        <p:cTn id="63" dur="500"/>
                                        <p:tgtEl>
                                          <p:spTgt spid="24"/>
                                        </p:tgtEl>
                                      </p:cBhvr>
                                    </p:animEffect>
                                  </p:childTnLst>
                                </p:cTn>
                              </p:par>
                            </p:childTnLst>
                          </p:cTn>
                        </p:par>
                        <p:par>
                          <p:cTn id="64" fill="hold">
                            <p:stCondLst>
                              <p:cond delay="9000"/>
                            </p:stCondLst>
                            <p:childTnLst>
                              <p:par>
                                <p:cTn id="65" presetID="22" presetClass="entr" presetSubtype="8"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left)">
                                      <p:cBhvr>
                                        <p:cTn id="67" dur="500"/>
                                        <p:tgtEl>
                                          <p:spTgt spid="25"/>
                                        </p:tgtEl>
                                      </p:cBhvr>
                                    </p:animEffect>
                                  </p:childTnLst>
                                </p:cTn>
                              </p:par>
                            </p:childTnLst>
                          </p:cTn>
                        </p:par>
                        <p:par>
                          <p:cTn id="68" fill="hold">
                            <p:stCondLst>
                              <p:cond delay="9500"/>
                            </p:stCondLst>
                            <p:childTnLst>
                              <p:par>
                                <p:cTn id="69" presetID="42" presetClass="entr" presetSubtype="0"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1000"/>
                                        <p:tgtEl>
                                          <p:spTgt spid="26"/>
                                        </p:tgtEl>
                                      </p:cBhvr>
                                    </p:animEffect>
                                    <p:anim calcmode="lin" valueType="num">
                                      <p:cBhvr>
                                        <p:cTn id="72" dur="1000" fill="hold"/>
                                        <p:tgtEl>
                                          <p:spTgt spid="26"/>
                                        </p:tgtEl>
                                        <p:attrNameLst>
                                          <p:attrName>ppt_x</p:attrName>
                                        </p:attrNameLst>
                                      </p:cBhvr>
                                      <p:tavLst>
                                        <p:tav tm="0">
                                          <p:val>
                                            <p:strVal val="#ppt_x"/>
                                          </p:val>
                                        </p:tav>
                                        <p:tav tm="100000">
                                          <p:val>
                                            <p:strVal val="#ppt_x"/>
                                          </p:val>
                                        </p:tav>
                                      </p:tavLst>
                                    </p:anim>
                                    <p:anim calcmode="lin" valueType="num">
                                      <p:cBhvr>
                                        <p:cTn id="73" dur="1000" fill="hold"/>
                                        <p:tgtEl>
                                          <p:spTgt spid="26"/>
                                        </p:tgtEl>
                                        <p:attrNameLst>
                                          <p:attrName>ppt_y</p:attrName>
                                        </p:attrNameLst>
                                      </p:cBhvr>
                                      <p:tavLst>
                                        <p:tav tm="0">
                                          <p:val>
                                            <p:strVal val="#ppt_y+.1"/>
                                          </p:val>
                                        </p:tav>
                                        <p:tav tm="100000">
                                          <p:val>
                                            <p:strVal val="#ppt_y"/>
                                          </p:val>
                                        </p:tav>
                                      </p:tavLst>
                                    </p:anim>
                                  </p:childTnLst>
                                </p:cTn>
                              </p:par>
                            </p:childTnLst>
                          </p:cTn>
                        </p:par>
                        <p:par>
                          <p:cTn id="74" fill="hold">
                            <p:stCondLst>
                              <p:cond delay="10500"/>
                            </p:stCondLst>
                            <p:childTnLst>
                              <p:par>
                                <p:cTn id="75" presetID="42" presetClass="entr" presetSubtype="0" fill="hold" nodeType="after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fade">
                                      <p:cBhvr>
                                        <p:cTn id="77" dur="1000"/>
                                        <p:tgtEl>
                                          <p:spTgt spid="5"/>
                                        </p:tgtEl>
                                      </p:cBhvr>
                                    </p:animEffect>
                                    <p:anim calcmode="lin" valueType="num">
                                      <p:cBhvr>
                                        <p:cTn id="78" dur="1000" fill="hold"/>
                                        <p:tgtEl>
                                          <p:spTgt spid="5"/>
                                        </p:tgtEl>
                                        <p:attrNameLst>
                                          <p:attrName>ppt_x</p:attrName>
                                        </p:attrNameLst>
                                      </p:cBhvr>
                                      <p:tavLst>
                                        <p:tav tm="0">
                                          <p:val>
                                            <p:strVal val="#ppt_x"/>
                                          </p:val>
                                        </p:tav>
                                        <p:tav tm="100000">
                                          <p:val>
                                            <p:strVal val="#ppt_x"/>
                                          </p:val>
                                        </p:tav>
                                      </p:tavLst>
                                    </p:anim>
                                    <p:anim calcmode="lin" valueType="num">
                                      <p:cBhvr>
                                        <p:cTn id="79" dur="1000" fill="hold"/>
                                        <p:tgtEl>
                                          <p:spTgt spid="5"/>
                                        </p:tgtEl>
                                        <p:attrNameLst>
                                          <p:attrName>ppt_y</p:attrName>
                                        </p:attrNameLst>
                                      </p:cBhvr>
                                      <p:tavLst>
                                        <p:tav tm="0">
                                          <p:val>
                                            <p:strVal val="#ppt_y+.1"/>
                                          </p:val>
                                        </p:tav>
                                        <p:tav tm="100000">
                                          <p:val>
                                            <p:strVal val="#ppt_y"/>
                                          </p:val>
                                        </p:tav>
                                      </p:tavLst>
                                    </p:anim>
                                  </p:childTnLst>
                                </p:cTn>
                              </p:par>
                            </p:childTnLst>
                          </p:cTn>
                        </p:par>
                        <p:par>
                          <p:cTn id="80" fill="hold">
                            <p:stCondLst>
                              <p:cond delay="11500"/>
                            </p:stCondLst>
                            <p:childTnLst>
                              <p:par>
                                <p:cTn id="81" presetID="22" presetClass="entr" presetSubtype="8" fill="hold" grpId="0" nodeType="after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wipe(left)">
                                      <p:cBhvr>
                                        <p:cTn id="83" dur="500"/>
                                        <p:tgtEl>
                                          <p:spTgt spid="31"/>
                                        </p:tgtEl>
                                      </p:cBhvr>
                                    </p:animEffect>
                                  </p:childTnLst>
                                </p:cTn>
                              </p:par>
                            </p:childTnLst>
                          </p:cTn>
                        </p:par>
                        <p:par>
                          <p:cTn id="84" fill="hold">
                            <p:stCondLst>
                              <p:cond delay="12000"/>
                            </p:stCondLst>
                            <p:childTnLst>
                              <p:par>
                                <p:cTn id="85" presetID="22" presetClass="entr" presetSubtype="8" fill="hold" grpId="0" nodeType="after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wipe(left)">
                                      <p:cBhvr>
                                        <p:cTn id="87" dur="500"/>
                                        <p:tgtEl>
                                          <p:spTgt spid="32"/>
                                        </p:tgtEl>
                                      </p:cBhvr>
                                    </p:animEffect>
                                  </p:childTnLst>
                                </p:cTn>
                              </p:par>
                            </p:childTnLst>
                          </p:cTn>
                        </p:par>
                        <p:par>
                          <p:cTn id="88" fill="hold">
                            <p:stCondLst>
                              <p:cond delay="12500"/>
                            </p:stCondLst>
                            <p:childTnLst>
                              <p:par>
                                <p:cTn id="89" presetID="42" presetClass="entr" presetSubtype="0" fill="hold" grpId="0" nodeType="afterEffect">
                                  <p:stCondLst>
                                    <p:cond delay="0"/>
                                  </p:stCondLst>
                                  <p:childTnLst>
                                    <p:set>
                                      <p:cBhvr>
                                        <p:cTn id="90" dur="1" fill="hold">
                                          <p:stCondLst>
                                            <p:cond delay="0"/>
                                          </p:stCondLst>
                                        </p:cTn>
                                        <p:tgtEl>
                                          <p:spTgt spid="33"/>
                                        </p:tgtEl>
                                        <p:attrNameLst>
                                          <p:attrName>style.visibility</p:attrName>
                                        </p:attrNameLst>
                                      </p:cBhvr>
                                      <p:to>
                                        <p:strVal val="visible"/>
                                      </p:to>
                                    </p:set>
                                    <p:animEffect transition="in" filter="fade">
                                      <p:cBhvr>
                                        <p:cTn id="91" dur="1000"/>
                                        <p:tgtEl>
                                          <p:spTgt spid="33"/>
                                        </p:tgtEl>
                                      </p:cBhvr>
                                    </p:animEffect>
                                    <p:anim calcmode="lin" valueType="num">
                                      <p:cBhvr>
                                        <p:cTn id="92" dur="1000" fill="hold"/>
                                        <p:tgtEl>
                                          <p:spTgt spid="33"/>
                                        </p:tgtEl>
                                        <p:attrNameLst>
                                          <p:attrName>ppt_x</p:attrName>
                                        </p:attrNameLst>
                                      </p:cBhvr>
                                      <p:tavLst>
                                        <p:tav tm="0">
                                          <p:val>
                                            <p:strVal val="#ppt_x"/>
                                          </p:val>
                                        </p:tav>
                                        <p:tav tm="100000">
                                          <p:val>
                                            <p:strVal val="#ppt_x"/>
                                          </p:val>
                                        </p:tav>
                                      </p:tavLst>
                                    </p:anim>
                                    <p:anim calcmode="lin" valueType="num">
                                      <p:cBhvr>
                                        <p:cTn id="93" dur="1000" fill="hold"/>
                                        <p:tgtEl>
                                          <p:spTgt spid="33"/>
                                        </p:tgtEl>
                                        <p:attrNameLst>
                                          <p:attrName>ppt_y</p:attrName>
                                        </p:attrNameLst>
                                      </p:cBhvr>
                                      <p:tavLst>
                                        <p:tav tm="0">
                                          <p:val>
                                            <p:strVal val="#ppt_y+.1"/>
                                          </p:val>
                                        </p:tav>
                                        <p:tav tm="100000">
                                          <p:val>
                                            <p:strVal val="#ppt_y"/>
                                          </p:val>
                                        </p:tav>
                                      </p:tavLst>
                                    </p:anim>
                                  </p:childTnLst>
                                </p:cTn>
                              </p:par>
                            </p:childTnLst>
                          </p:cTn>
                        </p:par>
                        <p:par>
                          <p:cTn id="94" fill="hold">
                            <p:stCondLst>
                              <p:cond delay="13500"/>
                            </p:stCondLst>
                            <p:childTnLst>
                              <p:par>
                                <p:cTn id="95" presetID="42" presetClass="entr" presetSubtype="0" fill="hold" nodeType="afterEffect">
                                  <p:stCondLst>
                                    <p:cond delay="0"/>
                                  </p:stCondLst>
                                  <p:childTnLst>
                                    <p:set>
                                      <p:cBhvr>
                                        <p:cTn id="96" dur="1" fill="hold">
                                          <p:stCondLst>
                                            <p:cond delay="0"/>
                                          </p:stCondLst>
                                        </p:cTn>
                                        <p:tgtEl>
                                          <p:spTgt spid="6"/>
                                        </p:tgtEl>
                                        <p:attrNameLst>
                                          <p:attrName>style.visibility</p:attrName>
                                        </p:attrNameLst>
                                      </p:cBhvr>
                                      <p:to>
                                        <p:strVal val="visible"/>
                                      </p:to>
                                    </p:set>
                                    <p:animEffect transition="in" filter="fade">
                                      <p:cBhvr>
                                        <p:cTn id="97" dur="1000"/>
                                        <p:tgtEl>
                                          <p:spTgt spid="6"/>
                                        </p:tgtEl>
                                      </p:cBhvr>
                                    </p:animEffect>
                                    <p:anim calcmode="lin" valueType="num">
                                      <p:cBhvr>
                                        <p:cTn id="98" dur="1000" fill="hold"/>
                                        <p:tgtEl>
                                          <p:spTgt spid="6"/>
                                        </p:tgtEl>
                                        <p:attrNameLst>
                                          <p:attrName>ppt_x</p:attrName>
                                        </p:attrNameLst>
                                      </p:cBhvr>
                                      <p:tavLst>
                                        <p:tav tm="0">
                                          <p:val>
                                            <p:strVal val="#ppt_x"/>
                                          </p:val>
                                        </p:tav>
                                        <p:tav tm="100000">
                                          <p:val>
                                            <p:strVal val="#ppt_x"/>
                                          </p:val>
                                        </p:tav>
                                      </p:tavLst>
                                    </p:anim>
                                    <p:anim calcmode="lin" valueType="num">
                                      <p:cBhvr>
                                        <p:cTn id="99" dur="1000" fill="hold"/>
                                        <p:tgtEl>
                                          <p:spTgt spid="6"/>
                                        </p:tgtEl>
                                        <p:attrNameLst>
                                          <p:attrName>ppt_y</p:attrName>
                                        </p:attrNameLst>
                                      </p:cBhvr>
                                      <p:tavLst>
                                        <p:tav tm="0">
                                          <p:val>
                                            <p:strVal val="#ppt_y+.1"/>
                                          </p:val>
                                        </p:tav>
                                        <p:tav tm="100000">
                                          <p:val>
                                            <p:strVal val="#ppt_y"/>
                                          </p:val>
                                        </p:tav>
                                      </p:tavLst>
                                    </p:anim>
                                  </p:childTnLst>
                                </p:cTn>
                              </p:par>
                            </p:childTnLst>
                          </p:cTn>
                        </p:par>
                        <p:par>
                          <p:cTn id="100" fill="hold">
                            <p:stCondLst>
                              <p:cond delay="14500"/>
                            </p:stCondLst>
                            <p:childTnLst>
                              <p:par>
                                <p:cTn id="101" presetID="42" presetClass="entr" presetSubtype="0" fill="hold" grpId="0" nodeType="afterEffect">
                                  <p:stCondLst>
                                    <p:cond delay="0"/>
                                  </p:stCondLst>
                                  <p:childTnLst>
                                    <p:set>
                                      <p:cBhvr>
                                        <p:cTn id="102" dur="1" fill="hold">
                                          <p:stCondLst>
                                            <p:cond delay="0"/>
                                          </p:stCondLst>
                                        </p:cTn>
                                        <p:tgtEl>
                                          <p:spTgt spid="30"/>
                                        </p:tgtEl>
                                        <p:attrNameLst>
                                          <p:attrName>style.visibility</p:attrName>
                                        </p:attrNameLst>
                                      </p:cBhvr>
                                      <p:to>
                                        <p:strVal val="visible"/>
                                      </p:to>
                                    </p:set>
                                    <p:animEffect transition="in" filter="fade">
                                      <p:cBhvr>
                                        <p:cTn id="103" dur="1000"/>
                                        <p:tgtEl>
                                          <p:spTgt spid="30"/>
                                        </p:tgtEl>
                                      </p:cBhvr>
                                    </p:animEffect>
                                    <p:anim calcmode="lin" valueType="num">
                                      <p:cBhvr>
                                        <p:cTn id="104" dur="1000" fill="hold"/>
                                        <p:tgtEl>
                                          <p:spTgt spid="30"/>
                                        </p:tgtEl>
                                        <p:attrNameLst>
                                          <p:attrName>ppt_x</p:attrName>
                                        </p:attrNameLst>
                                      </p:cBhvr>
                                      <p:tavLst>
                                        <p:tav tm="0">
                                          <p:val>
                                            <p:strVal val="#ppt_x"/>
                                          </p:val>
                                        </p:tav>
                                        <p:tav tm="100000">
                                          <p:val>
                                            <p:strVal val="#ppt_x"/>
                                          </p:val>
                                        </p:tav>
                                      </p:tavLst>
                                    </p:anim>
                                    <p:anim calcmode="lin" valueType="num">
                                      <p:cBhvr>
                                        <p:cTn id="10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11" grpId="0"/>
      <p:bldP spid="12" grpId="0" animBg="1"/>
      <p:bldP spid="13" grpId="0" animBg="1"/>
      <p:bldP spid="14" grpId="0"/>
      <p:bldP spid="18" grpId="0" animBg="1"/>
      <p:bldP spid="19" grpId="0" animBg="1"/>
      <p:bldP spid="20" grpId="0"/>
      <p:bldP spid="24" grpId="0" animBg="1"/>
      <p:bldP spid="25" grpId="0" animBg="1"/>
      <p:bldP spid="26" grpId="0"/>
      <p:bldP spid="30" grpId="0"/>
      <p:bldP spid="31" grpId="0" animBg="1"/>
      <p:bldP spid="32" grpId="0" animBg="1"/>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668442" y="1255018"/>
            <a:ext cx="2946152" cy="3673239"/>
            <a:chOff x="890971" y="1672201"/>
            <a:chExt cx="3485660" cy="4897921"/>
          </a:xfrm>
        </p:grpSpPr>
        <p:sp>
          <p:nvSpPr>
            <p:cNvPr id="12" name="Rectangle 42"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890971" y="1672201"/>
              <a:ext cx="3485660" cy="4897921"/>
            </a:xfrm>
            <a:prstGeom prst="rect">
              <a:avLst/>
            </a:prstGeom>
            <a:pattFill prst="dkUpDiag">
              <a:fgClr>
                <a:schemeClr val="bg1">
                  <a:lumMod val="95000"/>
                </a:schemeClr>
              </a:fgClr>
              <a:bgClr>
                <a:schemeClr val="bg1"/>
              </a:bgClr>
            </a:pattFill>
            <a:ln w="47625">
              <a:solidFill>
                <a:schemeClr val="bg1">
                  <a:alpha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80"/>
            </a:p>
          </p:txBody>
        </p:sp>
        <p:sp>
          <p:nvSpPr>
            <p:cNvPr id="13" name="矩形 12"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1006572" y="1780751"/>
              <a:ext cx="3253329" cy="4653481"/>
            </a:xfrm>
            <a:prstGeom prst="rect">
              <a:avLst/>
            </a:prstGeom>
            <a:blipFill>
              <a:blip r:embed="rId3"/>
              <a:stretch>
                <a:fillRect r="-10714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grpSp>
        <p:nvGrpSpPr>
          <p:cNvPr id="14" name="组合 13"/>
          <p:cNvGrpSpPr/>
          <p:nvPr/>
        </p:nvGrpSpPr>
        <p:grpSpPr>
          <a:xfrm>
            <a:off x="4181126" y="3103773"/>
            <a:ext cx="1030416" cy="1030393"/>
            <a:chOff x="5574806" y="4137344"/>
            <a:chExt cx="1373963" cy="1373933"/>
          </a:xfrm>
        </p:grpSpPr>
        <p:grpSp>
          <p:nvGrpSpPr>
            <p:cNvPr id="15" name="组合 14"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5574806" y="4137344"/>
              <a:ext cx="1373963" cy="1373933"/>
              <a:chOff x="4815148" y="3450527"/>
              <a:chExt cx="1373963" cy="1373933"/>
            </a:xfrm>
          </p:grpSpPr>
          <p:pic>
            <p:nvPicPr>
              <p:cNvPr id="17" name="Picture 7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700000">
                <a:off x="4815148" y="3450527"/>
                <a:ext cx="1373933" cy="1373933"/>
              </a:xfrm>
              <a:prstGeom prst="rect">
                <a:avLst/>
              </a:prstGeom>
              <a:noFill/>
              <a:ln w="190500" cap="sq">
                <a:solidFill>
                  <a:srgbClr val="FFFFFF"/>
                </a:solidFill>
                <a:miter lim="800000"/>
              </a:ln>
              <a:effectLst>
                <a:outerShdw blurRad="65000" dist="50800" dir="12900000" kx="195000" ky="145000" algn="tl" rotWithShape="0">
                  <a:srgbClr val="000000">
                    <a:alpha val="30000"/>
                  </a:srgbClr>
                </a:outerShdw>
              </a:effectLst>
            </p:spPr>
          </p:pic>
          <p:sp>
            <p:nvSpPr>
              <p:cNvPr id="18" name="矩形 17"/>
              <p:cNvSpPr/>
              <p:nvPr/>
            </p:nvSpPr>
            <p:spPr>
              <a:xfrm rot="20723693">
                <a:off x="4816832" y="3465869"/>
                <a:ext cx="1372279" cy="13420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sp>
          <p:nvSpPr>
            <p:cNvPr id="16" name="文本框 15"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5652344" y="4624153"/>
              <a:ext cx="1272212" cy="430910"/>
            </a:xfrm>
            <a:prstGeom prst="rect">
              <a:avLst/>
            </a:prstGeom>
            <a:noFill/>
            <a:effectLst/>
          </p:spPr>
          <p:txBody>
            <a:bodyPr wrap="none" rtlCol="0">
              <a:spAutoFit/>
            </a:bodyPr>
            <a:lstStyle/>
            <a:p>
              <a:pPr>
                <a:defRPr/>
              </a:pPr>
              <a:r>
                <a:rPr lang="zh-CN" altLang="en-US" sz="1500" b="1" dirty="0">
                  <a:solidFill>
                    <a:schemeClr val="bg1"/>
                  </a:solidFill>
                  <a:latin typeface="微软雅黑" panose="020B0503020204020204" pitchFamily="34" charset="-122"/>
                  <a:ea typeface="微软雅黑" panose="020B0503020204020204" pitchFamily="34" charset="-122"/>
                </a:rPr>
                <a:t>输入标题</a:t>
              </a:r>
            </a:p>
          </p:txBody>
        </p:sp>
      </p:grpSp>
      <p:grpSp>
        <p:nvGrpSpPr>
          <p:cNvPr id="19" name="组合 18"/>
          <p:cNvGrpSpPr/>
          <p:nvPr/>
        </p:nvGrpSpPr>
        <p:grpSpPr>
          <a:xfrm>
            <a:off x="5719972" y="3087519"/>
            <a:ext cx="1030393" cy="1030393"/>
            <a:chOff x="7626713" y="4115670"/>
            <a:chExt cx="1373933" cy="1373933"/>
          </a:xfrm>
        </p:grpSpPr>
        <p:grpSp>
          <p:nvGrpSpPr>
            <p:cNvPr id="20" name="组合 19"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7626713" y="4115670"/>
              <a:ext cx="1373933" cy="1373933"/>
              <a:chOff x="6867055" y="3428853"/>
              <a:chExt cx="1373933" cy="1373933"/>
            </a:xfrm>
          </p:grpSpPr>
          <p:pic>
            <p:nvPicPr>
              <p:cNvPr id="22" name="Picture 7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900000">
                <a:off x="6867055" y="3428853"/>
                <a:ext cx="1373933" cy="1373933"/>
              </a:xfrm>
              <a:prstGeom prst="rect">
                <a:avLst/>
              </a:prstGeom>
              <a:noFill/>
              <a:ln w="190500" cap="sq">
                <a:solidFill>
                  <a:srgbClr val="FFFFFF"/>
                </a:solidFill>
                <a:miter lim="800000"/>
              </a:ln>
              <a:effectLst>
                <a:outerShdw blurRad="65000" dist="50800" dir="12900000" kx="195000" ky="145000" algn="tl" rotWithShape="0">
                  <a:srgbClr val="000000">
                    <a:alpha val="30000"/>
                  </a:srgbClr>
                </a:outerShdw>
              </a:effectLst>
            </p:spPr>
          </p:pic>
          <p:sp>
            <p:nvSpPr>
              <p:cNvPr id="23" name="矩形 22"/>
              <p:cNvSpPr/>
              <p:nvPr/>
            </p:nvSpPr>
            <p:spPr>
              <a:xfrm rot="20723693">
                <a:off x="6867882" y="3444804"/>
                <a:ext cx="1372279" cy="13420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sp>
          <p:nvSpPr>
            <p:cNvPr id="21" name="文本框 20"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7712439" y="4624153"/>
              <a:ext cx="1272213" cy="430910"/>
            </a:xfrm>
            <a:prstGeom prst="rect">
              <a:avLst/>
            </a:prstGeom>
            <a:noFill/>
            <a:effectLst/>
          </p:spPr>
          <p:txBody>
            <a:bodyPr wrap="none" rtlCol="0">
              <a:spAutoFit/>
            </a:bodyPr>
            <a:lstStyle/>
            <a:p>
              <a:pPr>
                <a:defRPr/>
              </a:pPr>
              <a:r>
                <a:rPr lang="zh-CN" altLang="en-US" sz="1500" b="1" dirty="0">
                  <a:solidFill>
                    <a:schemeClr val="bg1"/>
                  </a:solidFill>
                  <a:latin typeface="微软雅黑" panose="020B0503020204020204" pitchFamily="34" charset="-122"/>
                  <a:ea typeface="微软雅黑" panose="020B0503020204020204" pitchFamily="34" charset="-122"/>
                </a:rPr>
                <a:t>输入标题</a:t>
              </a:r>
            </a:p>
          </p:txBody>
        </p:sp>
      </p:grpSp>
      <p:grpSp>
        <p:nvGrpSpPr>
          <p:cNvPr id="24" name="组合 23"/>
          <p:cNvGrpSpPr/>
          <p:nvPr/>
        </p:nvGrpSpPr>
        <p:grpSpPr>
          <a:xfrm>
            <a:off x="7258817" y="3112779"/>
            <a:ext cx="1031611" cy="1030393"/>
            <a:chOff x="9678619" y="4149353"/>
            <a:chExt cx="1375557" cy="1373933"/>
          </a:xfrm>
          <a:solidFill>
            <a:schemeClr val="accent1"/>
          </a:solidFill>
        </p:grpSpPr>
        <p:grpSp>
          <p:nvGrpSpPr>
            <p:cNvPr id="25" name="组合 24"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9678619" y="4149353"/>
              <a:ext cx="1373933" cy="1373933"/>
              <a:chOff x="8918961" y="3462536"/>
              <a:chExt cx="1373933" cy="1373933"/>
            </a:xfrm>
            <a:grpFill/>
          </p:grpSpPr>
          <p:pic>
            <p:nvPicPr>
              <p:cNvPr id="27" name="Picture 7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700000">
                <a:off x="8918961" y="3462536"/>
                <a:ext cx="1373933" cy="1373933"/>
              </a:xfrm>
              <a:prstGeom prst="rect">
                <a:avLst/>
              </a:prstGeom>
              <a:grpFill/>
              <a:ln w="190500" cap="sq">
                <a:solidFill>
                  <a:srgbClr val="FFFFFF"/>
                </a:solidFill>
                <a:miter lim="800000"/>
              </a:ln>
              <a:effectLst>
                <a:outerShdw blurRad="65000" dist="50800" dir="12900000" kx="195000" ky="145000" algn="tl" rotWithShape="0">
                  <a:srgbClr val="000000">
                    <a:alpha val="30000"/>
                  </a:srgbClr>
                </a:outerShdw>
              </a:effectLst>
            </p:spPr>
          </p:pic>
          <p:sp>
            <p:nvSpPr>
              <p:cNvPr id="28" name="矩形 27"/>
              <p:cNvSpPr/>
              <p:nvPr/>
            </p:nvSpPr>
            <p:spPr>
              <a:xfrm rot="20723693">
                <a:off x="8919787" y="3465868"/>
                <a:ext cx="1372279" cy="13420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sp>
          <p:nvSpPr>
            <p:cNvPr id="26" name="文本框 25"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9781963" y="4624152"/>
              <a:ext cx="1272213" cy="430910"/>
            </a:xfrm>
            <a:prstGeom prst="rect">
              <a:avLst/>
            </a:prstGeom>
            <a:grpFill/>
            <a:effectLst/>
          </p:spPr>
          <p:txBody>
            <a:bodyPr wrap="none" rtlCol="0">
              <a:spAutoFit/>
            </a:bodyPr>
            <a:lstStyle/>
            <a:p>
              <a:pPr>
                <a:defRPr/>
              </a:pPr>
              <a:r>
                <a:rPr lang="zh-CN" altLang="en-US" sz="1500" b="1" dirty="0">
                  <a:solidFill>
                    <a:schemeClr val="bg1"/>
                  </a:solidFill>
                  <a:latin typeface="微软雅黑" panose="020B0503020204020204" pitchFamily="34" charset="-122"/>
                  <a:ea typeface="微软雅黑" panose="020B0503020204020204" pitchFamily="34" charset="-122"/>
                </a:rPr>
                <a:t>输入标题</a:t>
              </a:r>
            </a:p>
          </p:txBody>
        </p:sp>
      </p:grpSp>
      <p:sp>
        <p:nvSpPr>
          <p:cNvPr id="29" name="TextBox 19"/>
          <p:cNvSpPr txBox="1"/>
          <p:nvPr/>
        </p:nvSpPr>
        <p:spPr bwMode="auto">
          <a:xfrm>
            <a:off x="3909791" y="1687759"/>
            <a:ext cx="4410372" cy="784830"/>
          </a:xfrm>
          <a:prstGeom prst="rect">
            <a:avLst/>
          </a:prstGeom>
          <a:noFill/>
        </p:spPr>
        <p:txBody>
          <a:bodyPr wrap="square">
            <a:spAutoFit/>
          </a:bodyPr>
          <a:lstStyle/>
          <a:p>
            <a:pPr>
              <a:lnSpc>
                <a:spcPct val="15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p>
        </p:txBody>
      </p:sp>
    </p:spTree>
    <p:extLst>
      <p:ext uri="{BB962C8B-B14F-4D97-AF65-F5344CB8AC3E}">
        <p14:creationId xmlns:p14="http://schemas.microsoft.com/office/powerpoint/2010/main" val="3870414908"/>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500"/>
                                        <p:tgtEl>
                                          <p:spTgt spid="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up)">
                                      <p:cBhvr>
                                        <p:cTn id="11" dur="500"/>
                                        <p:tgtEl>
                                          <p:spTgt spid="29"/>
                                        </p:tgtEl>
                                      </p:cBhvr>
                                    </p:animEffect>
                                  </p:childTnLst>
                                </p:cTn>
                              </p:par>
                            </p:childTnLst>
                          </p:cTn>
                        </p:par>
                        <p:par>
                          <p:cTn id="12" fill="hold">
                            <p:stCondLst>
                              <p:cond delay="1000"/>
                            </p:stCondLst>
                            <p:childTnLst>
                              <p:par>
                                <p:cTn id="13" presetID="37"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900" decel="100000" fill="hold"/>
                                        <p:tgtEl>
                                          <p:spTgt spid="14"/>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25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anim calcmode="lin" valueType="num">
                                      <p:cBhvr>
                                        <p:cTn id="22" dur="1000" fill="hold"/>
                                        <p:tgtEl>
                                          <p:spTgt spid="19"/>
                                        </p:tgtEl>
                                        <p:attrNameLst>
                                          <p:attrName>ppt_x</p:attrName>
                                        </p:attrNameLst>
                                      </p:cBhvr>
                                      <p:tavLst>
                                        <p:tav tm="0">
                                          <p:val>
                                            <p:strVal val="#ppt_x"/>
                                          </p:val>
                                        </p:tav>
                                        <p:tav tm="100000">
                                          <p:val>
                                            <p:strVal val="#ppt_x"/>
                                          </p:val>
                                        </p:tav>
                                      </p:tavLst>
                                    </p:anim>
                                    <p:anim calcmode="lin" valueType="num">
                                      <p:cBhvr>
                                        <p:cTn id="23" dur="900" decel="100000" fill="hold"/>
                                        <p:tgtEl>
                                          <p:spTgt spid="19"/>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50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anim calcmode="lin" valueType="num">
                                      <p:cBhvr>
                                        <p:cTn id="28" dur="1000" fill="hold"/>
                                        <p:tgtEl>
                                          <p:spTgt spid="24"/>
                                        </p:tgtEl>
                                        <p:attrNameLst>
                                          <p:attrName>ppt_x</p:attrName>
                                        </p:attrNameLst>
                                      </p:cBhvr>
                                      <p:tavLst>
                                        <p:tav tm="0">
                                          <p:val>
                                            <p:strVal val="#ppt_x"/>
                                          </p:val>
                                        </p:tav>
                                        <p:tav tm="100000">
                                          <p:val>
                                            <p:strVal val="#ppt_x"/>
                                          </p:val>
                                        </p:tav>
                                      </p:tavLst>
                                    </p:anim>
                                    <p:anim calcmode="lin" valueType="num">
                                      <p:cBhvr>
                                        <p:cTn id="29" dur="900" decel="100000" fill="hold"/>
                                        <p:tgtEl>
                                          <p:spTgt spid="24"/>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泪滴形 8"/>
          <p:cNvSpPr/>
          <p:nvPr/>
        </p:nvSpPr>
        <p:spPr>
          <a:xfrm rot="8080183">
            <a:off x="1550730" y="1020106"/>
            <a:ext cx="1350567" cy="1350326"/>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1" rIns="68582" bIns="34291" rtlCol="0" anchor="ctr"/>
          <a:lstStyle/>
          <a:p>
            <a:pPr algn="ctr"/>
            <a:endParaRPr lang="zh-CN" altLang="en-US"/>
          </a:p>
        </p:txBody>
      </p:sp>
      <p:sp>
        <p:nvSpPr>
          <p:cNvPr id="3" name="圆角右箭头 2"/>
          <p:cNvSpPr/>
          <p:nvPr/>
        </p:nvSpPr>
        <p:spPr>
          <a:xfrm>
            <a:off x="1169179" y="2734612"/>
            <a:ext cx="7187752" cy="2322975"/>
          </a:xfrm>
          <a:prstGeom prst="bentArrow">
            <a:avLst>
              <a:gd name="adj1" fmla="val 7661"/>
              <a:gd name="adj2" fmla="val 7353"/>
              <a:gd name="adj3" fmla="val 13407"/>
              <a:gd name="adj4" fmla="val 2766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1" rIns="68582" bIns="34291" rtlCol="0" anchor="ctr"/>
          <a:lstStyle/>
          <a:p>
            <a:pPr algn="ctr"/>
            <a:endParaRPr lang="zh-CN" altLang="en-US">
              <a:solidFill>
                <a:schemeClr val="tx1"/>
              </a:solidFill>
            </a:endParaRPr>
          </a:p>
        </p:txBody>
      </p:sp>
      <p:sp>
        <p:nvSpPr>
          <p:cNvPr id="4" name="文本框 2"/>
          <p:cNvSpPr txBox="1"/>
          <p:nvPr/>
        </p:nvSpPr>
        <p:spPr>
          <a:xfrm>
            <a:off x="1916835" y="3126870"/>
            <a:ext cx="963722" cy="435827"/>
          </a:xfrm>
          <a:prstGeom prst="rect">
            <a:avLst/>
          </a:prstGeom>
          <a:noFill/>
        </p:spPr>
        <p:txBody>
          <a:bodyPr wrap="square" lIns="68582" tIns="34291" rIns="68582" bIns="34291" rtlCol="0">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第</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1</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站</a:t>
            </a:r>
          </a:p>
        </p:txBody>
      </p:sp>
      <p:sp>
        <p:nvSpPr>
          <p:cNvPr id="5" name="矩形 4"/>
          <p:cNvSpPr/>
          <p:nvPr/>
        </p:nvSpPr>
        <p:spPr>
          <a:xfrm>
            <a:off x="3135250" y="3970587"/>
            <a:ext cx="4940955" cy="525210"/>
          </a:xfrm>
          <a:prstGeom prst="rect">
            <a:avLst/>
          </a:prstGeom>
        </p:spPr>
        <p:txBody>
          <a:bodyPr wrap="square" lIns="68582" tIns="34291" rIns="68582" bIns="34291">
            <a:spAutoFit/>
          </a:bodyPr>
          <a:lstStyle/>
          <a:p>
            <a:pPr>
              <a:lnSpc>
                <a:spcPct val="150000"/>
              </a:lnSpc>
            </a:pPr>
            <a:r>
              <a:rPr lang="zh-CN" altLang="en-US" sz="105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请在此处输入您的内容或者通过右键复制粘贴您的内容，并选择只保留文字。请在此处输入您的内容或者通过右键复制粘贴您的内容，并选择只保留文字。</a:t>
            </a:r>
            <a:endPar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450"/>
          <p:cNvSpPr/>
          <p:nvPr/>
        </p:nvSpPr>
        <p:spPr bwMode="auto">
          <a:xfrm>
            <a:off x="2057231" y="3869938"/>
            <a:ext cx="855528" cy="755468"/>
          </a:xfrm>
          <a:custGeom>
            <a:avLst/>
            <a:gdLst>
              <a:gd name="T0" fmla="*/ 176213 w 288"/>
              <a:gd name="T1" fmla="*/ 137054 h 252"/>
              <a:gd name="T2" fmla="*/ 154186 w 288"/>
              <a:gd name="T3" fmla="*/ 116681 h 252"/>
              <a:gd name="T4" fmla="*/ 104626 w 288"/>
              <a:gd name="T5" fmla="*/ 95074 h 252"/>
              <a:gd name="T6" fmla="*/ 119311 w 288"/>
              <a:gd name="T7" fmla="*/ 66675 h 252"/>
              <a:gd name="T8" fmla="*/ 121758 w 288"/>
              <a:gd name="T9" fmla="*/ 45685 h 252"/>
              <a:gd name="T10" fmla="*/ 121146 w 288"/>
              <a:gd name="T11" fmla="*/ 23460 h 252"/>
              <a:gd name="T12" fmla="*/ 88107 w 288"/>
              <a:gd name="T13" fmla="*/ 0 h 252"/>
              <a:gd name="T14" fmla="*/ 54455 w 288"/>
              <a:gd name="T15" fmla="*/ 23460 h 252"/>
              <a:gd name="T16" fmla="*/ 53843 w 288"/>
              <a:gd name="T17" fmla="*/ 45685 h 252"/>
              <a:gd name="T18" fmla="*/ 56290 w 288"/>
              <a:gd name="T19" fmla="*/ 66675 h 252"/>
              <a:gd name="T20" fmla="*/ 71587 w 288"/>
              <a:gd name="T21" fmla="*/ 95074 h 252"/>
              <a:gd name="T22" fmla="*/ 22027 w 288"/>
              <a:gd name="T23" fmla="*/ 116681 h 252"/>
              <a:gd name="T24" fmla="*/ 0 w 288"/>
              <a:gd name="T25" fmla="*/ 137054 h 252"/>
              <a:gd name="T26" fmla="*/ 0 w 288"/>
              <a:gd name="T27" fmla="*/ 155575 h 252"/>
              <a:gd name="T28" fmla="*/ 77705 w 288"/>
              <a:gd name="T29" fmla="*/ 155575 h 252"/>
              <a:gd name="T30" fmla="*/ 81988 w 288"/>
              <a:gd name="T31" fmla="*/ 135202 h 252"/>
              <a:gd name="T32" fmla="*/ 73422 w 288"/>
              <a:gd name="T33" fmla="*/ 123472 h 252"/>
              <a:gd name="T34" fmla="*/ 88107 w 288"/>
              <a:gd name="T35" fmla="*/ 113594 h 252"/>
              <a:gd name="T36" fmla="*/ 102791 w 288"/>
              <a:gd name="T37" fmla="*/ 123472 h 252"/>
              <a:gd name="T38" fmla="*/ 94225 w 288"/>
              <a:gd name="T39" fmla="*/ 135202 h 252"/>
              <a:gd name="T40" fmla="*/ 97896 w 288"/>
              <a:gd name="T41" fmla="*/ 155575 h 252"/>
              <a:gd name="T42" fmla="*/ 176213 w 288"/>
              <a:gd name="T43" fmla="*/ 155575 h 252"/>
              <a:gd name="T44" fmla="*/ 176213 w 288"/>
              <a:gd name="T45" fmla="*/ 137054 h 25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88"/>
              <a:gd name="T70" fmla="*/ 0 h 252"/>
              <a:gd name="T71" fmla="*/ 288 w 288"/>
              <a:gd name="T72" fmla="*/ 252 h 25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88" h="252">
                <a:moveTo>
                  <a:pt x="288" y="222"/>
                </a:moveTo>
                <a:cubicBezTo>
                  <a:pt x="288" y="222"/>
                  <a:pt x="288" y="205"/>
                  <a:pt x="252" y="189"/>
                </a:cubicBezTo>
                <a:cubicBezTo>
                  <a:pt x="235" y="181"/>
                  <a:pt x="209" y="161"/>
                  <a:pt x="171" y="154"/>
                </a:cubicBezTo>
                <a:cubicBezTo>
                  <a:pt x="180" y="144"/>
                  <a:pt x="188" y="127"/>
                  <a:pt x="195" y="108"/>
                </a:cubicBezTo>
                <a:cubicBezTo>
                  <a:pt x="200" y="97"/>
                  <a:pt x="199" y="87"/>
                  <a:pt x="199" y="74"/>
                </a:cubicBezTo>
                <a:cubicBezTo>
                  <a:pt x="199" y="63"/>
                  <a:pt x="201" y="47"/>
                  <a:pt x="198" y="38"/>
                </a:cubicBezTo>
                <a:cubicBezTo>
                  <a:pt x="190" y="8"/>
                  <a:pt x="169" y="0"/>
                  <a:pt x="144" y="0"/>
                </a:cubicBezTo>
                <a:cubicBezTo>
                  <a:pt x="119" y="0"/>
                  <a:pt x="97" y="8"/>
                  <a:pt x="89" y="38"/>
                </a:cubicBezTo>
                <a:cubicBezTo>
                  <a:pt x="86" y="47"/>
                  <a:pt x="88" y="63"/>
                  <a:pt x="88" y="74"/>
                </a:cubicBezTo>
                <a:cubicBezTo>
                  <a:pt x="88" y="87"/>
                  <a:pt x="88" y="97"/>
                  <a:pt x="92" y="108"/>
                </a:cubicBezTo>
                <a:cubicBezTo>
                  <a:pt x="100" y="128"/>
                  <a:pt x="107" y="144"/>
                  <a:pt x="117" y="154"/>
                </a:cubicBezTo>
                <a:cubicBezTo>
                  <a:pt x="79" y="161"/>
                  <a:pt x="53" y="181"/>
                  <a:pt x="36" y="189"/>
                </a:cubicBezTo>
                <a:cubicBezTo>
                  <a:pt x="0" y="205"/>
                  <a:pt x="0" y="222"/>
                  <a:pt x="0" y="222"/>
                </a:cubicBezTo>
                <a:cubicBezTo>
                  <a:pt x="0" y="252"/>
                  <a:pt x="0" y="252"/>
                  <a:pt x="0" y="252"/>
                </a:cubicBezTo>
                <a:cubicBezTo>
                  <a:pt x="127" y="252"/>
                  <a:pt x="127" y="252"/>
                  <a:pt x="127" y="252"/>
                </a:cubicBezTo>
                <a:cubicBezTo>
                  <a:pt x="134" y="219"/>
                  <a:pt x="134" y="219"/>
                  <a:pt x="134" y="219"/>
                </a:cubicBezTo>
                <a:cubicBezTo>
                  <a:pt x="120" y="200"/>
                  <a:pt x="120" y="200"/>
                  <a:pt x="120" y="200"/>
                </a:cubicBezTo>
                <a:cubicBezTo>
                  <a:pt x="120" y="200"/>
                  <a:pt x="135" y="184"/>
                  <a:pt x="144" y="184"/>
                </a:cubicBezTo>
                <a:cubicBezTo>
                  <a:pt x="153" y="184"/>
                  <a:pt x="168" y="200"/>
                  <a:pt x="168" y="200"/>
                </a:cubicBezTo>
                <a:cubicBezTo>
                  <a:pt x="154" y="219"/>
                  <a:pt x="154" y="219"/>
                  <a:pt x="154" y="219"/>
                </a:cubicBezTo>
                <a:cubicBezTo>
                  <a:pt x="160" y="252"/>
                  <a:pt x="160" y="252"/>
                  <a:pt x="160" y="252"/>
                </a:cubicBezTo>
                <a:cubicBezTo>
                  <a:pt x="288" y="252"/>
                  <a:pt x="288" y="252"/>
                  <a:pt x="288" y="252"/>
                </a:cubicBezTo>
                <a:lnTo>
                  <a:pt x="288" y="222"/>
                </a:lnTo>
                <a:close/>
              </a:path>
            </a:pathLst>
          </a:custGeom>
          <a:solidFill>
            <a:schemeClr val="accent2"/>
          </a:solidFill>
          <a:ln w="9525">
            <a:noFill/>
            <a:miter lim="800000"/>
          </a:ln>
        </p:spPr>
        <p:txBody>
          <a:bodyPr lIns="68582" tIns="34291" rIns="68582" bIns="34291"/>
          <a:lstStyle/>
          <a:p>
            <a:endParaRPr lang="zh-CN" altLang="en-US">
              <a:solidFill>
                <a:srgbClr val="00B0F0"/>
              </a:solidFill>
              <a:latin typeface="Calibri" panose="020F0502020204030204" pitchFamily="34" charset="0"/>
            </a:endParaRPr>
          </a:p>
        </p:txBody>
      </p:sp>
      <p:sp>
        <p:nvSpPr>
          <p:cNvPr id="7" name="椭圆 6"/>
          <p:cNvSpPr/>
          <p:nvPr/>
        </p:nvSpPr>
        <p:spPr>
          <a:xfrm>
            <a:off x="2079502" y="2748712"/>
            <a:ext cx="294868" cy="294921"/>
          </a:xfrm>
          <a:prstGeom prst="ellipse">
            <a:avLst/>
          </a:prstGeom>
          <a:solidFill>
            <a:schemeClr val="bg1"/>
          </a:solidFill>
          <a:ln w="1143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2" tIns="34291" rIns="68582" bIns="34291" rtlCol="0" anchor="ctr"/>
          <a:lstStyle/>
          <a:p>
            <a:pPr algn="ctr"/>
            <a:endParaRPr lang="zh-CN" altLang="en-US">
              <a:solidFill>
                <a:srgbClr val="00B0F0"/>
              </a:solidFill>
            </a:endParaRPr>
          </a:p>
        </p:txBody>
      </p:sp>
      <p:sp>
        <p:nvSpPr>
          <p:cNvPr id="8" name="矩形 7"/>
          <p:cNvSpPr/>
          <p:nvPr/>
        </p:nvSpPr>
        <p:spPr>
          <a:xfrm>
            <a:off x="1801413" y="1436831"/>
            <a:ext cx="934145" cy="549383"/>
          </a:xfrm>
          <a:prstGeom prst="rect">
            <a:avLst/>
          </a:prstGeom>
        </p:spPr>
        <p:txBody>
          <a:bodyPr wrap="square" lIns="68582" tIns="34291" rIns="68582" bIns="34291">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请在此处</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输入内容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0" name="泪滴形 9"/>
          <p:cNvSpPr/>
          <p:nvPr/>
        </p:nvSpPr>
        <p:spPr>
          <a:xfrm rot="8080183">
            <a:off x="3123108" y="1037542"/>
            <a:ext cx="1350567" cy="1350326"/>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1" rIns="68582" bIns="34291" rtlCol="0" anchor="ctr"/>
          <a:lstStyle/>
          <a:p>
            <a:pPr algn="ctr"/>
            <a:endParaRPr lang="zh-CN" altLang="en-US"/>
          </a:p>
        </p:txBody>
      </p:sp>
      <p:sp>
        <p:nvSpPr>
          <p:cNvPr id="11" name="文本框 2"/>
          <p:cNvSpPr txBox="1"/>
          <p:nvPr/>
        </p:nvSpPr>
        <p:spPr>
          <a:xfrm>
            <a:off x="3489213" y="3144307"/>
            <a:ext cx="963722" cy="435827"/>
          </a:xfrm>
          <a:prstGeom prst="rect">
            <a:avLst/>
          </a:prstGeom>
          <a:noFill/>
        </p:spPr>
        <p:txBody>
          <a:bodyPr wrap="square" lIns="68582" tIns="34291" rIns="68582" bIns="34291" rtlCol="0">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第</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2</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站</a:t>
            </a:r>
          </a:p>
        </p:txBody>
      </p:sp>
      <p:sp>
        <p:nvSpPr>
          <p:cNvPr id="12" name="椭圆 11"/>
          <p:cNvSpPr/>
          <p:nvPr/>
        </p:nvSpPr>
        <p:spPr>
          <a:xfrm>
            <a:off x="3651881" y="2766148"/>
            <a:ext cx="294868" cy="294921"/>
          </a:xfrm>
          <a:prstGeom prst="ellipse">
            <a:avLst/>
          </a:prstGeom>
          <a:solidFill>
            <a:schemeClr val="bg1"/>
          </a:solidFill>
          <a:ln w="1143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2" tIns="34291" rIns="68582" bIns="34291" rtlCol="0" anchor="ctr"/>
          <a:lstStyle/>
          <a:p>
            <a:pPr algn="ctr"/>
            <a:endParaRPr lang="zh-CN" altLang="en-US">
              <a:solidFill>
                <a:srgbClr val="00B0F0"/>
              </a:solidFill>
            </a:endParaRPr>
          </a:p>
        </p:txBody>
      </p:sp>
      <p:sp>
        <p:nvSpPr>
          <p:cNvPr id="13" name="矩形 12"/>
          <p:cNvSpPr/>
          <p:nvPr/>
        </p:nvSpPr>
        <p:spPr>
          <a:xfrm>
            <a:off x="3373791" y="1454267"/>
            <a:ext cx="934145" cy="549383"/>
          </a:xfrm>
          <a:prstGeom prst="rect">
            <a:avLst/>
          </a:prstGeom>
        </p:spPr>
        <p:txBody>
          <a:bodyPr wrap="square" lIns="68582" tIns="34291" rIns="68582" bIns="34291">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请在此处</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输入内容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4" name="泪滴形 13"/>
          <p:cNvSpPr/>
          <p:nvPr/>
        </p:nvSpPr>
        <p:spPr>
          <a:xfrm rot="8080183">
            <a:off x="4670325" y="1020106"/>
            <a:ext cx="1350567" cy="1350326"/>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1" rIns="68582" bIns="34291" rtlCol="0" anchor="ctr"/>
          <a:lstStyle/>
          <a:p>
            <a:pPr algn="ctr"/>
            <a:endParaRPr lang="zh-CN" altLang="en-US"/>
          </a:p>
        </p:txBody>
      </p:sp>
      <p:sp>
        <p:nvSpPr>
          <p:cNvPr id="15" name="文本框 2"/>
          <p:cNvSpPr txBox="1"/>
          <p:nvPr/>
        </p:nvSpPr>
        <p:spPr>
          <a:xfrm>
            <a:off x="5036429" y="3126870"/>
            <a:ext cx="963722" cy="435827"/>
          </a:xfrm>
          <a:prstGeom prst="rect">
            <a:avLst/>
          </a:prstGeom>
          <a:noFill/>
        </p:spPr>
        <p:txBody>
          <a:bodyPr wrap="square" lIns="68582" tIns="34291" rIns="68582" bIns="34291" rtlCol="0">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第</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3</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站</a:t>
            </a:r>
          </a:p>
        </p:txBody>
      </p:sp>
      <p:sp>
        <p:nvSpPr>
          <p:cNvPr id="16" name="椭圆 15"/>
          <p:cNvSpPr/>
          <p:nvPr/>
        </p:nvSpPr>
        <p:spPr>
          <a:xfrm>
            <a:off x="5199097" y="2748712"/>
            <a:ext cx="294868" cy="294921"/>
          </a:xfrm>
          <a:prstGeom prst="ellipse">
            <a:avLst/>
          </a:prstGeom>
          <a:solidFill>
            <a:schemeClr val="bg1"/>
          </a:solidFill>
          <a:ln w="1143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2" tIns="34291" rIns="68582" bIns="34291" rtlCol="0" anchor="ctr"/>
          <a:lstStyle/>
          <a:p>
            <a:pPr algn="ctr"/>
            <a:endParaRPr lang="zh-CN" altLang="en-US">
              <a:solidFill>
                <a:srgbClr val="00B0F0"/>
              </a:solidFill>
            </a:endParaRPr>
          </a:p>
        </p:txBody>
      </p:sp>
      <p:sp>
        <p:nvSpPr>
          <p:cNvPr id="17" name="矩形 16"/>
          <p:cNvSpPr/>
          <p:nvPr/>
        </p:nvSpPr>
        <p:spPr>
          <a:xfrm>
            <a:off x="4921007" y="1436831"/>
            <a:ext cx="934145" cy="549383"/>
          </a:xfrm>
          <a:prstGeom prst="rect">
            <a:avLst/>
          </a:prstGeom>
        </p:spPr>
        <p:txBody>
          <a:bodyPr wrap="square" lIns="68582" tIns="34291" rIns="68582" bIns="34291">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请在此处</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输入内容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8" name="泪滴形 17"/>
          <p:cNvSpPr/>
          <p:nvPr/>
        </p:nvSpPr>
        <p:spPr>
          <a:xfrm rot="8080183">
            <a:off x="6236701" y="1020106"/>
            <a:ext cx="1350567" cy="1350326"/>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1" rIns="68582" bIns="34291" rtlCol="0" anchor="ctr"/>
          <a:lstStyle/>
          <a:p>
            <a:pPr algn="ctr"/>
            <a:endParaRPr lang="zh-CN" altLang="en-US"/>
          </a:p>
        </p:txBody>
      </p:sp>
      <p:sp>
        <p:nvSpPr>
          <p:cNvPr id="19" name="文本框 2"/>
          <p:cNvSpPr txBox="1"/>
          <p:nvPr/>
        </p:nvSpPr>
        <p:spPr>
          <a:xfrm>
            <a:off x="6602806" y="3126870"/>
            <a:ext cx="963722" cy="435827"/>
          </a:xfrm>
          <a:prstGeom prst="rect">
            <a:avLst/>
          </a:prstGeom>
          <a:noFill/>
        </p:spPr>
        <p:txBody>
          <a:bodyPr wrap="square" lIns="68582" tIns="34291" rIns="68582" bIns="34291" rtlCol="0">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第</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4</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站</a:t>
            </a:r>
          </a:p>
        </p:txBody>
      </p:sp>
      <p:sp>
        <p:nvSpPr>
          <p:cNvPr id="20" name="椭圆 19"/>
          <p:cNvSpPr/>
          <p:nvPr/>
        </p:nvSpPr>
        <p:spPr>
          <a:xfrm>
            <a:off x="6765475" y="2748712"/>
            <a:ext cx="294868" cy="294921"/>
          </a:xfrm>
          <a:prstGeom prst="ellipse">
            <a:avLst/>
          </a:prstGeom>
          <a:solidFill>
            <a:schemeClr val="bg1"/>
          </a:solidFill>
          <a:ln w="1143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2" tIns="34291" rIns="68582" bIns="34291" rtlCol="0" anchor="ctr"/>
          <a:lstStyle/>
          <a:p>
            <a:pPr algn="ctr"/>
            <a:endParaRPr lang="zh-CN" altLang="en-US">
              <a:solidFill>
                <a:srgbClr val="00B0F0"/>
              </a:solidFill>
            </a:endParaRPr>
          </a:p>
        </p:txBody>
      </p:sp>
      <p:sp>
        <p:nvSpPr>
          <p:cNvPr id="21" name="矩形 20"/>
          <p:cNvSpPr/>
          <p:nvPr/>
        </p:nvSpPr>
        <p:spPr>
          <a:xfrm>
            <a:off x="6487385" y="1436831"/>
            <a:ext cx="934145" cy="549383"/>
          </a:xfrm>
          <a:prstGeom prst="rect">
            <a:avLst/>
          </a:prstGeom>
        </p:spPr>
        <p:txBody>
          <a:bodyPr wrap="square" lIns="68582" tIns="34291" rIns="68582" bIns="34291">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请在此处</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输入内容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27626989"/>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ppt_x"/>
                                          </p:val>
                                        </p:tav>
                                        <p:tav tm="100000">
                                          <p:val>
                                            <p:strVal val="#ppt_x"/>
                                          </p:val>
                                        </p:tav>
                                      </p:tavLst>
                                    </p:anim>
                                    <p:anim calcmode="lin" valueType="num">
                                      <p:cBhvr additive="base">
                                        <p:cTn id="8" dur="75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14" presetClass="entr" presetSubtype="1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par>
                          <p:cTn id="13" fill="hold">
                            <p:stCondLst>
                              <p:cond delay="1250"/>
                            </p:stCondLst>
                            <p:childTnLst>
                              <p:par>
                                <p:cTn id="14" presetID="12" presetClass="entr" presetSubtype="4"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p:tgtEl>
                                          <p:spTgt spid="5"/>
                                        </p:tgtEl>
                                        <p:attrNameLst>
                                          <p:attrName>ppt_y</p:attrName>
                                        </p:attrNameLst>
                                      </p:cBhvr>
                                      <p:tavLst>
                                        <p:tav tm="0">
                                          <p:val>
                                            <p:strVal val="#ppt_y+#ppt_h*1.125000"/>
                                          </p:val>
                                        </p:tav>
                                        <p:tav tm="100000">
                                          <p:val>
                                            <p:strVal val="#ppt_y"/>
                                          </p:val>
                                        </p:tav>
                                      </p:tavLst>
                                    </p:anim>
                                    <p:animEffect transition="in" filter="wipe(up)">
                                      <p:cBhvr>
                                        <p:cTn id="17" dur="500"/>
                                        <p:tgtEl>
                                          <p:spTgt spid="5"/>
                                        </p:tgtEl>
                                      </p:cBhvr>
                                    </p:animEffect>
                                  </p:childTnLst>
                                </p:cTn>
                              </p:par>
                            </p:childTnLst>
                          </p:cTn>
                        </p:par>
                        <p:par>
                          <p:cTn id="18" fill="hold">
                            <p:stCondLst>
                              <p:cond delay="1750"/>
                            </p:stCondLst>
                            <p:childTnLst>
                              <p:par>
                                <p:cTn id="19" presetID="1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p:tgtEl>
                                          <p:spTgt spid="7"/>
                                        </p:tgtEl>
                                        <p:attrNameLst>
                                          <p:attrName>ppt_x</p:attrName>
                                        </p:attrNameLst>
                                      </p:cBhvr>
                                      <p:tavLst>
                                        <p:tav tm="0">
                                          <p:val>
                                            <p:strVal val="#ppt_x-#ppt_w*1.125000"/>
                                          </p:val>
                                        </p:tav>
                                        <p:tav tm="100000">
                                          <p:val>
                                            <p:strVal val="#ppt_x"/>
                                          </p:val>
                                        </p:tav>
                                      </p:tavLst>
                                    </p:anim>
                                    <p:animEffect transition="in" filter="wipe(right)">
                                      <p:cBhvr>
                                        <p:cTn id="22" dur="500"/>
                                        <p:tgtEl>
                                          <p:spTgt spid="7"/>
                                        </p:tgtEl>
                                      </p:cBhvr>
                                    </p:animEffect>
                                  </p:childTnLst>
                                </p:cTn>
                              </p:par>
                            </p:childTnLst>
                          </p:cTn>
                        </p:par>
                        <p:par>
                          <p:cTn id="23" fill="hold">
                            <p:stCondLst>
                              <p:cond delay="2250"/>
                            </p:stCondLst>
                            <p:childTnLst>
                              <p:par>
                                <p:cTn id="24" presetID="18" presetClass="entr" presetSubtype="6"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strips(downRight)">
                                      <p:cBhvr>
                                        <p:cTn id="26" dur="500"/>
                                        <p:tgtEl>
                                          <p:spTgt spid="4"/>
                                        </p:tgtEl>
                                      </p:cBhvr>
                                    </p:animEffect>
                                  </p:childTnLst>
                                </p:cTn>
                              </p:par>
                            </p:childTnLst>
                          </p:cTn>
                        </p:par>
                        <p:par>
                          <p:cTn id="27" fill="hold">
                            <p:stCondLst>
                              <p:cond delay="2750"/>
                            </p:stCondLst>
                            <p:childTnLst>
                              <p:par>
                                <p:cTn id="28" presetID="25"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33" dur="1000" fill="hold"/>
                                        <p:tgtEl>
                                          <p:spTgt spid="9"/>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9"/>
                                        </p:tgtEl>
                                      </p:cBhvr>
                                    </p:animEffect>
                                  </p:childTnLst>
                                </p:cTn>
                              </p:par>
                            </p:childTnLst>
                          </p:cTn>
                        </p:par>
                        <p:par>
                          <p:cTn id="38" fill="hold">
                            <p:stCondLst>
                              <p:cond delay="3750"/>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par>
                          <p:cTn id="42" fill="hold">
                            <p:stCondLst>
                              <p:cond delay="4250"/>
                            </p:stCondLst>
                            <p:childTnLst>
                              <p:par>
                                <p:cTn id="43" presetID="12" presetClass="entr" presetSubtype="8"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p:tgtEl>
                                          <p:spTgt spid="12"/>
                                        </p:tgtEl>
                                        <p:attrNameLst>
                                          <p:attrName>ppt_x</p:attrName>
                                        </p:attrNameLst>
                                      </p:cBhvr>
                                      <p:tavLst>
                                        <p:tav tm="0">
                                          <p:val>
                                            <p:strVal val="#ppt_x-#ppt_w*1.125000"/>
                                          </p:val>
                                        </p:tav>
                                        <p:tav tm="100000">
                                          <p:val>
                                            <p:strVal val="#ppt_x"/>
                                          </p:val>
                                        </p:tav>
                                      </p:tavLst>
                                    </p:anim>
                                    <p:animEffect transition="in" filter="wipe(right)">
                                      <p:cBhvr>
                                        <p:cTn id="46" dur="500"/>
                                        <p:tgtEl>
                                          <p:spTgt spid="12"/>
                                        </p:tgtEl>
                                      </p:cBhvr>
                                    </p:animEffect>
                                  </p:childTnLst>
                                </p:cTn>
                              </p:par>
                            </p:childTnLst>
                          </p:cTn>
                        </p:par>
                        <p:par>
                          <p:cTn id="47" fill="hold">
                            <p:stCondLst>
                              <p:cond delay="4750"/>
                            </p:stCondLst>
                            <p:childTnLst>
                              <p:par>
                                <p:cTn id="48" presetID="18" presetClass="entr" presetSubtype="6"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strips(downRight)">
                                      <p:cBhvr>
                                        <p:cTn id="50" dur="500"/>
                                        <p:tgtEl>
                                          <p:spTgt spid="11"/>
                                        </p:tgtEl>
                                      </p:cBhvr>
                                    </p:animEffect>
                                  </p:childTnLst>
                                </p:cTn>
                              </p:par>
                            </p:childTnLst>
                          </p:cTn>
                        </p:par>
                        <p:par>
                          <p:cTn id="51" fill="hold">
                            <p:stCondLst>
                              <p:cond delay="5250"/>
                            </p:stCondLst>
                            <p:childTnLst>
                              <p:par>
                                <p:cTn id="52" presetID="25" presetClass="entr" presetSubtype="0"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55"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56"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57" dur="1000" fill="hold"/>
                                        <p:tgtEl>
                                          <p:spTgt spid="10"/>
                                        </p:tgtEl>
                                        <p:attrNameLst>
                                          <p:attrName>ppt_h</p:attrName>
                                        </p:attrNameLst>
                                      </p:cBhvr>
                                      <p:tavLst>
                                        <p:tav tm="0">
                                          <p:val>
                                            <p:strVal val="#ppt_h"/>
                                          </p:val>
                                        </p:tav>
                                        <p:tav tm="100000">
                                          <p:val>
                                            <p:strVal val="#ppt_h"/>
                                          </p:val>
                                        </p:tav>
                                      </p:tavLst>
                                    </p:anim>
                                    <p:anim calcmode="lin" valueType="num">
                                      <p:cBhvr>
                                        <p:cTn id="58"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59"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0"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1" dur="1000" decel="50000">
                                          <p:stCondLst>
                                            <p:cond delay="0"/>
                                          </p:stCondLst>
                                        </p:cTn>
                                        <p:tgtEl>
                                          <p:spTgt spid="10"/>
                                        </p:tgtEl>
                                      </p:cBhvr>
                                    </p:animEffect>
                                  </p:childTnLst>
                                </p:cTn>
                              </p:par>
                            </p:childTnLst>
                          </p:cTn>
                        </p:par>
                        <p:par>
                          <p:cTn id="62" fill="hold">
                            <p:stCondLst>
                              <p:cond delay="6250"/>
                            </p:stCondLst>
                            <p:childTnLst>
                              <p:par>
                                <p:cTn id="63" presetID="22" presetClass="entr" presetSubtype="8" fill="hold" grpId="0" nodeType="after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wipe(left)">
                                      <p:cBhvr>
                                        <p:cTn id="65" dur="500"/>
                                        <p:tgtEl>
                                          <p:spTgt spid="13"/>
                                        </p:tgtEl>
                                      </p:cBhvr>
                                    </p:animEffect>
                                  </p:childTnLst>
                                </p:cTn>
                              </p:par>
                            </p:childTnLst>
                          </p:cTn>
                        </p:par>
                        <p:par>
                          <p:cTn id="66" fill="hold">
                            <p:stCondLst>
                              <p:cond delay="6750"/>
                            </p:stCondLst>
                            <p:childTnLst>
                              <p:par>
                                <p:cTn id="67" presetID="12" presetClass="entr" presetSubtype="8"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additive="base">
                                        <p:cTn id="69" dur="500"/>
                                        <p:tgtEl>
                                          <p:spTgt spid="16"/>
                                        </p:tgtEl>
                                        <p:attrNameLst>
                                          <p:attrName>ppt_x</p:attrName>
                                        </p:attrNameLst>
                                      </p:cBhvr>
                                      <p:tavLst>
                                        <p:tav tm="0">
                                          <p:val>
                                            <p:strVal val="#ppt_x-#ppt_w*1.125000"/>
                                          </p:val>
                                        </p:tav>
                                        <p:tav tm="100000">
                                          <p:val>
                                            <p:strVal val="#ppt_x"/>
                                          </p:val>
                                        </p:tav>
                                      </p:tavLst>
                                    </p:anim>
                                    <p:animEffect transition="in" filter="wipe(right)">
                                      <p:cBhvr>
                                        <p:cTn id="70" dur="500"/>
                                        <p:tgtEl>
                                          <p:spTgt spid="16"/>
                                        </p:tgtEl>
                                      </p:cBhvr>
                                    </p:animEffect>
                                  </p:childTnLst>
                                </p:cTn>
                              </p:par>
                            </p:childTnLst>
                          </p:cTn>
                        </p:par>
                        <p:par>
                          <p:cTn id="71" fill="hold">
                            <p:stCondLst>
                              <p:cond delay="7250"/>
                            </p:stCondLst>
                            <p:childTnLst>
                              <p:par>
                                <p:cTn id="72" presetID="18" presetClass="entr" presetSubtype="6" fill="hold" grpId="0" nodeType="after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strips(downRight)">
                                      <p:cBhvr>
                                        <p:cTn id="74" dur="500"/>
                                        <p:tgtEl>
                                          <p:spTgt spid="15"/>
                                        </p:tgtEl>
                                      </p:cBhvr>
                                    </p:animEffect>
                                  </p:childTnLst>
                                </p:cTn>
                              </p:par>
                            </p:childTnLst>
                          </p:cTn>
                        </p:par>
                        <p:par>
                          <p:cTn id="75" fill="hold">
                            <p:stCondLst>
                              <p:cond delay="7750"/>
                            </p:stCondLst>
                            <p:childTnLst>
                              <p:par>
                                <p:cTn id="76" presetID="25" presetClass="entr" presetSubtype="0" fill="hold" grpId="0" nodeType="afterEffect">
                                  <p:stCondLst>
                                    <p:cond delay="0"/>
                                  </p:stCondLst>
                                  <p:childTnLst>
                                    <p:set>
                                      <p:cBhvr>
                                        <p:cTn id="77" dur="1" fill="hold">
                                          <p:stCondLst>
                                            <p:cond delay="0"/>
                                          </p:stCondLst>
                                        </p:cTn>
                                        <p:tgtEl>
                                          <p:spTgt spid="14"/>
                                        </p:tgtEl>
                                        <p:attrNameLst>
                                          <p:attrName>style.visibility</p:attrName>
                                        </p:attrNameLst>
                                      </p:cBhvr>
                                      <p:to>
                                        <p:strVal val="visible"/>
                                      </p:to>
                                    </p:set>
                                    <p:anim calcmode="lin" valueType="num">
                                      <p:cBhvr>
                                        <p:cTn id="78"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79"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80"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81" dur="1000" fill="hold"/>
                                        <p:tgtEl>
                                          <p:spTgt spid="14"/>
                                        </p:tgtEl>
                                        <p:attrNameLst>
                                          <p:attrName>ppt_h</p:attrName>
                                        </p:attrNameLst>
                                      </p:cBhvr>
                                      <p:tavLst>
                                        <p:tav tm="0">
                                          <p:val>
                                            <p:strVal val="#ppt_h"/>
                                          </p:val>
                                        </p:tav>
                                        <p:tav tm="100000">
                                          <p:val>
                                            <p:strVal val="#ppt_h"/>
                                          </p:val>
                                        </p:tav>
                                      </p:tavLst>
                                    </p:anim>
                                    <p:anim calcmode="lin" valueType="num">
                                      <p:cBhvr>
                                        <p:cTn id="82"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83"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84"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85" dur="1000" decel="50000">
                                          <p:stCondLst>
                                            <p:cond delay="0"/>
                                          </p:stCondLst>
                                        </p:cTn>
                                        <p:tgtEl>
                                          <p:spTgt spid="14"/>
                                        </p:tgtEl>
                                      </p:cBhvr>
                                    </p:animEffect>
                                  </p:childTnLst>
                                </p:cTn>
                              </p:par>
                            </p:childTnLst>
                          </p:cTn>
                        </p:par>
                        <p:par>
                          <p:cTn id="86" fill="hold">
                            <p:stCondLst>
                              <p:cond delay="8750"/>
                            </p:stCondLst>
                            <p:childTnLst>
                              <p:par>
                                <p:cTn id="87" presetID="22" presetClass="entr" presetSubtype="8" fill="hold" grpId="0" nodeType="afterEffect">
                                  <p:stCondLst>
                                    <p:cond delay="0"/>
                                  </p:stCondLst>
                                  <p:childTnLst>
                                    <p:set>
                                      <p:cBhvr>
                                        <p:cTn id="88" dur="1" fill="hold">
                                          <p:stCondLst>
                                            <p:cond delay="0"/>
                                          </p:stCondLst>
                                        </p:cTn>
                                        <p:tgtEl>
                                          <p:spTgt spid="17"/>
                                        </p:tgtEl>
                                        <p:attrNameLst>
                                          <p:attrName>style.visibility</p:attrName>
                                        </p:attrNameLst>
                                      </p:cBhvr>
                                      <p:to>
                                        <p:strVal val="visible"/>
                                      </p:to>
                                    </p:set>
                                    <p:animEffect transition="in" filter="wipe(left)">
                                      <p:cBhvr>
                                        <p:cTn id="89" dur="500"/>
                                        <p:tgtEl>
                                          <p:spTgt spid="17"/>
                                        </p:tgtEl>
                                      </p:cBhvr>
                                    </p:animEffect>
                                  </p:childTnLst>
                                </p:cTn>
                              </p:par>
                            </p:childTnLst>
                          </p:cTn>
                        </p:par>
                        <p:par>
                          <p:cTn id="90" fill="hold">
                            <p:stCondLst>
                              <p:cond delay="9250"/>
                            </p:stCondLst>
                            <p:childTnLst>
                              <p:par>
                                <p:cTn id="91" presetID="12" presetClass="entr" presetSubtype="8" fill="hold" grpId="0" nodeType="afterEffect">
                                  <p:stCondLst>
                                    <p:cond delay="0"/>
                                  </p:stCondLst>
                                  <p:childTnLst>
                                    <p:set>
                                      <p:cBhvr>
                                        <p:cTn id="92" dur="1" fill="hold">
                                          <p:stCondLst>
                                            <p:cond delay="0"/>
                                          </p:stCondLst>
                                        </p:cTn>
                                        <p:tgtEl>
                                          <p:spTgt spid="20"/>
                                        </p:tgtEl>
                                        <p:attrNameLst>
                                          <p:attrName>style.visibility</p:attrName>
                                        </p:attrNameLst>
                                      </p:cBhvr>
                                      <p:to>
                                        <p:strVal val="visible"/>
                                      </p:to>
                                    </p:set>
                                    <p:anim calcmode="lin" valueType="num">
                                      <p:cBhvr additive="base">
                                        <p:cTn id="93" dur="500"/>
                                        <p:tgtEl>
                                          <p:spTgt spid="20"/>
                                        </p:tgtEl>
                                        <p:attrNameLst>
                                          <p:attrName>ppt_x</p:attrName>
                                        </p:attrNameLst>
                                      </p:cBhvr>
                                      <p:tavLst>
                                        <p:tav tm="0">
                                          <p:val>
                                            <p:strVal val="#ppt_x-#ppt_w*1.125000"/>
                                          </p:val>
                                        </p:tav>
                                        <p:tav tm="100000">
                                          <p:val>
                                            <p:strVal val="#ppt_x"/>
                                          </p:val>
                                        </p:tav>
                                      </p:tavLst>
                                    </p:anim>
                                    <p:animEffect transition="in" filter="wipe(right)">
                                      <p:cBhvr>
                                        <p:cTn id="94" dur="500"/>
                                        <p:tgtEl>
                                          <p:spTgt spid="20"/>
                                        </p:tgtEl>
                                      </p:cBhvr>
                                    </p:animEffect>
                                  </p:childTnLst>
                                </p:cTn>
                              </p:par>
                            </p:childTnLst>
                          </p:cTn>
                        </p:par>
                        <p:par>
                          <p:cTn id="95" fill="hold">
                            <p:stCondLst>
                              <p:cond delay="9750"/>
                            </p:stCondLst>
                            <p:childTnLst>
                              <p:par>
                                <p:cTn id="96" presetID="18" presetClass="entr" presetSubtype="6" fill="hold" grpId="0" nodeType="afterEffect">
                                  <p:stCondLst>
                                    <p:cond delay="0"/>
                                  </p:stCondLst>
                                  <p:childTnLst>
                                    <p:set>
                                      <p:cBhvr>
                                        <p:cTn id="97" dur="1" fill="hold">
                                          <p:stCondLst>
                                            <p:cond delay="0"/>
                                          </p:stCondLst>
                                        </p:cTn>
                                        <p:tgtEl>
                                          <p:spTgt spid="19"/>
                                        </p:tgtEl>
                                        <p:attrNameLst>
                                          <p:attrName>style.visibility</p:attrName>
                                        </p:attrNameLst>
                                      </p:cBhvr>
                                      <p:to>
                                        <p:strVal val="visible"/>
                                      </p:to>
                                    </p:set>
                                    <p:animEffect transition="in" filter="strips(downRight)">
                                      <p:cBhvr>
                                        <p:cTn id="98" dur="500"/>
                                        <p:tgtEl>
                                          <p:spTgt spid="19"/>
                                        </p:tgtEl>
                                      </p:cBhvr>
                                    </p:animEffect>
                                  </p:childTnLst>
                                </p:cTn>
                              </p:par>
                            </p:childTnLst>
                          </p:cTn>
                        </p:par>
                        <p:par>
                          <p:cTn id="99" fill="hold">
                            <p:stCondLst>
                              <p:cond delay="10250"/>
                            </p:stCondLst>
                            <p:childTnLst>
                              <p:par>
                                <p:cTn id="100" presetID="25" presetClass="entr" presetSubtype="0" fill="hold" grpId="0" nodeType="afterEffect">
                                  <p:stCondLst>
                                    <p:cond delay="0"/>
                                  </p:stCondLst>
                                  <p:childTnLst>
                                    <p:set>
                                      <p:cBhvr>
                                        <p:cTn id="101" dur="1" fill="hold">
                                          <p:stCondLst>
                                            <p:cond delay="0"/>
                                          </p:stCondLst>
                                        </p:cTn>
                                        <p:tgtEl>
                                          <p:spTgt spid="18"/>
                                        </p:tgtEl>
                                        <p:attrNameLst>
                                          <p:attrName>style.visibility</p:attrName>
                                        </p:attrNameLst>
                                      </p:cBhvr>
                                      <p:to>
                                        <p:strVal val="visible"/>
                                      </p:to>
                                    </p:set>
                                    <p:anim calcmode="lin" valueType="num">
                                      <p:cBhvr>
                                        <p:cTn id="102"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103"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104"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105" dur="1000" fill="hold"/>
                                        <p:tgtEl>
                                          <p:spTgt spid="18"/>
                                        </p:tgtEl>
                                        <p:attrNameLst>
                                          <p:attrName>ppt_h</p:attrName>
                                        </p:attrNameLst>
                                      </p:cBhvr>
                                      <p:tavLst>
                                        <p:tav tm="0">
                                          <p:val>
                                            <p:strVal val="#ppt_h"/>
                                          </p:val>
                                        </p:tav>
                                        <p:tav tm="100000">
                                          <p:val>
                                            <p:strVal val="#ppt_h"/>
                                          </p:val>
                                        </p:tav>
                                      </p:tavLst>
                                    </p:anim>
                                    <p:anim calcmode="lin" valueType="num">
                                      <p:cBhvr>
                                        <p:cTn id="106"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107"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108"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109" dur="1000" decel="50000">
                                          <p:stCondLst>
                                            <p:cond delay="0"/>
                                          </p:stCondLst>
                                        </p:cTn>
                                        <p:tgtEl>
                                          <p:spTgt spid="18"/>
                                        </p:tgtEl>
                                      </p:cBhvr>
                                    </p:animEffect>
                                  </p:childTnLst>
                                </p:cTn>
                              </p:par>
                            </p:childTnLst>
                          </p:cTn>
                        </p:par>
                        <p:par>
                          <p:cTn id="110" fill="hold">
                            <p:stCondLst>
                              <p:cond delay="11250"/>
                            </p:stCondLst>
                            <p:childTnLst>
                              <p:par>
                                <p:cTn id="111" presetID="22" presetClass="entr" presetSubtype="8" fill="hold" grpId="0" nodeType="afterEffect">
                                  <p:stCondLst>
                                    <p:cond delay="0"/>
                                  </p:stCondLst>
                                  <p:childTnLst>
                                    <p:set>
                                      <p:cBhvr>
                                        <p:cTn id="112" dur="1" fill="hold">
                                          <p:stCondLst>
                                            <p:cond delay="0"/>
                                          </p:stCondLst>
                                        </p:cTn>
                                        <p:tgtEl>
                                          <p:spTgt spid="21"/>
                                        </p:tgtEl>
                                        <p:attrNameLst>
                                          <p:attrName>style.visibility</p:attrName>
                                        </p:attrNameLst>
                                      </p:cBhvr>
                                      <p:to>
                                        <p:strVal val="visible"/>
                                      </p:to>
                                    </p:set>
                                    <p:animEffect transition="in" filter="wipe(left)">
                                      <p:cBhvr>
                                        <p:cTn id="11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animBg="1"/>
      <p:bldP spid="4" grpId="0"/>
      <p:bldP spid="5" grpId="0"/>
      <p:bldP spid="6" grpId="0" animBg="1"/>
      <p:bldP spid="7" grpId="0" animBg="1"/>
      <p:bldP spid="8" grpId="0"/>
      <p:bldP spid="10" grpId="0" animBg="1"/>
      <p:bldP spid="11" grpId="0"/>
      <p:bldP spid="12" grpId="0" animBg="1"/>
      <p:bldP spid="13" grpId="0"/>
      <p:bldP spid="14" grpId="0" animBg="1"/>
      <p:bldP spid="15" grpId="0"/>
      <p:bldP spid="16" grpId="0" animBg="1"/>
      <p:bldP spid="17" grpId="0"/>
      <p:bldP spid="18" grpId="0" animBg="1"/>
      <p:bldP spid="19" grpId="0"/>
      <p:bldP spid="20" grpId="0" animBg="1"/>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8" name="PA_淘宝店chenying0907 22" descr="sy_64934932458副本"/>
          <p:cNvSpPr>
            <a:spLocks noChangeArrowheads="1"/>
          </p:cNvSpPr>
          <p:nvPr>
            <p:custDataLst>
              <p:tags r:id="rId1"/>
            </p:custDataLst>
          </p:nvPr>
        </p:nvSpPr>
        <p:spPr bwMode="auto">
          <a:xfrm>
            <a:off x="1066800" y="2987854"/>
            <a:ext cx="1716088" cy="1711853"/>
          </a:xfrm>
          <a:prstGeom prst="rect">
            <a:avLst/>
          </a:prstGeom>
          <a:blipFill dpi="0" rotWithShape="1">
            <a:blip r:embed="rId9"/>
            <a:srcRect/>
            <a:stretch>
              <a:fillRect l="-11885" r="-11885"/>
            </a:stretch>
          </a:blipFill>
          <a:ln>
            <a:noFill/>
          </a:ln>
          <a:extLst/>
        </p:spPr>
        <p:txBody>
          <a:bodyPr/>
          <a:lstStyle/>
          <a:p>
            <a:endParaRPr lang="zh-CN" altLang="en-US"/>
          </a:p>
        </p:txBody>
      </p:sp>
      <p:sp>
        <p:nvSpPr>
          <p:cNvPr id="19479" name="PA_淘宝店chenying0907 23" descr="sy_20111224160806078015"/>
          <p:cNvSpPr>
            <a:spLocks noChangeArrowheads="1"/>
          </p:cNvSpPr>
          <p:nvPr>
            <p:custDataLst>
              <p:tags r:id="rId2"/>
            </p:custDataLst>
          </p:nvPr>
        </p:nvSpPr>
        <p:spPr bwMode="auto">
          <a:xfrm>
            <a:off x="2830515" y="1276001"/>
            <a:ext cx="1716087" cy="1711853"/>
          </a:xfrm>
          <a:prstGeom prst="rect">
            <a:avLst/>
          </a:prstGeom>
          <a:blipFill dpi="0" rotWithShape="1">
            <a:blip r:embed="rId10"/>
            <a:srcRect/>
            <a:stretch>
              <a:fillRect l="-23423" t="580" r="-23423" b="580"/>
            </a:stretch>
          </a:blipFill>
          <a:ln>
            <a:noFill/>
          </a:ln>
          <a:extLst/>
        </p:spPr>
        <p:txBody>
          <a:bodyPr/>
          <a:lstStyle/>
          <a:p>
            <a:endParaRPr lang="zh-CN" altLang="en-US"/>
          </a:p>
        </p:txBody>
      </p:sp>
      <p:sp>
        <p:nvSpPr>
          <p:cNvPr id="19481" name="PA_任意多边形 25" descr="17957756_101728372001_2副本"/>
          <p:cNvSpPr>
            <a:spLocks/>
          </p:cNvSpPr>
          <p:nvPr>
            <p:custDataLst>
              <p:tags r:id="rId3"/>
            </p:custDataLst>
          </p:nvPr>
        </p:nvSpPr>
        <p:spPr bwMode="auto">
          <a:xfrm>
            <a:off x="4594227" y="1276000"/>
            <a:ext cx="3482975" cy="3423706"/>
          </a:xfrm>
          <a:custGeom>
            <a:avLst/>
            <a:gdLst>
              <a:gd name="T0" fmla="*/ 0 w 2507"/>
              <a:gd name="T1" fmla="*/ 0 h 2464"/>
              <a:gd name="T2" fmla="*/ 0 w 2507"/>
              <a:gd name="T3" fmla="*/ 1232 h 2464"/>
              <a:gd name="T4" fmla="*/ 0 w 2507"/>
              <a:gd name="T5" fmla="*/ 2464 h 2464"/>
              <a:gd name="T6" fmla="*/ 2507 w 2507"/>
              <a:gd name="T7" fmla="*/ 2464 h 2464"/>
              <a:gd name="T8" fmla="*/ 2507 w 2507"/>
              <a:gd name="T9" fmla="*/ 1232 h 2464"/>
              <a:gd name="T10" fmla="*/ 2507 w 2507"/>
              <a:gd name="T11" fmla="*/ 0 h 2464"/>
              <a:gd name="T12" fmla="*/ 0 w 2507"/>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2507" h="2464">
                <a:moveTo>
                  <a:pt x="0" y="0"/>
                </a:moveTo>
                <a:lnTo>
                  <a:pt x="0" y="1232"/>
                </a:lnTo>
                <a:lnTo>
                  <a:pt x="0" y="2464"/>
                </a:lnTo>
                <a:lnTo>
                  <a:pt x="2507" y="2464"/>
                </a:lnTo>
                <a:lnTo>
                  <a:pt x="2507" y="1232"/>
                </a:lnTo>
                <a:lnTo>
                  <a:pt x="2507" y="0"/>
                </a:lnTo>
                <a:lnTo>
                  <a:pt x="0" y="0"/>
                </a:lnTo>
                <a:close/>
              </a:path>
            </a:pathLst>
          </a:custGeom>
          <a:blipFill dpi="0" rotWithShape="1">
            <a:blip r:embed="rId11"/>
            <a:srcRect/>
            <a:stretch>
              <a:fillRect/>
            </a:stretch>
          </a:blipFill>
          <a:ln>
            <a:noFill/>
          </a:ln>
          <a:extLst/>
        </p:spPr>
        <p:txBody>
          <a:bodyPr/>
          <a:lstStyle/>
          <a:p>
            <a:endParaRPr lang="zh-CN" altLang="en-US"/>
          </a:p>
        </p:txBody>
      </p:sp>
      <p:sp>
        <p:nvSpPr>
          <p:cNvPr id="19477" name="PA_淘宝店chenying0907 21"/>
          <p:cNvSpPr>
            <a:spLocks noChangeArrowheads="1"/>
          </p:cNvSpPr>
          <p:nvPr>
            <p:custDataLst>
              <p:tags r:id="rId4"/>
            </p:custDataLst>
          </p:nvPr>
        </p:nvSpPr>
        <p:spPr bwMode="auto">
          <a:xfrm>
            <a:off x="1066800" y="1276001"/>
            <a:ext cx="1716088" cy="1711853"/>
          </a:xfrm>
          <a:prstGeom prst="rect">
            <a:avLst/>
          </a:prstGeom>
          <a:solidFill>
            <a:schemeClr val="accent3"/>
          </a:solidFill>
          <a:ln>
            <a:noFill/>
          </a:ln>
          <a:effectLst>
            <a:outerShdw blurRad="190500" dist="63500" dir="3300000" algn="tl" rotWithShape="0">
              <a:schemeClr val="tx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Light" panose="020B0502040204020203" pitchFamily="34" charset="-122"/>
              <a:ea typeface="微软雅黑 Light" panose="020B0502040204020203" pitchFamily="34" charset="-122"/>
            </a:endParaRPr>
          </a:p>
        </p:txBody>
      </p:sp>
      <p:sp>
        <p:nvSpPr>
          <p:cNvPr id="19480" name="PA_淘宝店chenying0907 24"/>
          <p:cNvSpPr>
            <a:spLocks noChangeArrowheads="1"/>
          </p:cNvSpPr>
          <p:nvPr>
            <p:custDataLst>
              <p:tags r:id="rId5"/>
            </p:custDataLst>
          </p:nvPr>
        </p:nvSpPr>
        <p:spPr bwMode="auto">
          <a:xfrm>
            <a:off x="2830515" y="2987854"/>
            <a:ext cx="1716087" cy="1711853"/>
          </a:xfrm>
          <a:prstGeom prst="rect">
            <a:avLst/>
          </a:prstGeom>
          <a:solidFill>
            <a:schemeClr val="accent4"/>
          </a:solidFill>
          <a:ln>
            <a:noFill/>
          </a:ln>
          <a:effectLst>
            <a:outerShdw blurRad="190500" dist="63500" dir="3300000" algn="tl" rotWithShape="0">
              <a:schemeClr val="tx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Light" panose="020B0502040204020203" pitchFamily="34" charset="-122"/>
              <a:ea typeface="微软雅黑 Light" panose="020B0502040204020203" pitchFamily="34" charset="-122"/>
            </a:endParaRPr>
          </a:p>
        </p:txBody>
      </p:sp>
      <p:sp>
        <p:nvSpPr>
          <p:cNvPr id="19482" name="PA_淘宝店chenying0907 26"/>
          <p:cNvSpPr>
            <a:spLocks noChangeArrowheads="1"/>
          </p:cNvSpPr>
          <p:nvPr>
            <p:custDataLst>
              <p:tags r:id="rId6"/>
            </p:custDataLst>
          </p:nvPr>
        </p:nvSpPr>
        <p:spPr bwMode="auto">
          <a:xfrm>
            <a:off x="1239840" y="1636474"/>
            <a:ext cx="136842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000" b="1" dirty="0">
                <a:solidFill>
                  <a:schemeClr val="bg1"/>
                </a:solidFill>
                <a:latin typeface="微软雅黑 Light" panose="020B0502040204020203" pitchFamily="34" charset="-122"/>
                <a:ea typeface="微软雅黑 Light" panose="020B0502040204020203" pitchFamily="34" charset="-122"/>
              </a:rPr>
              <a:t>Option 01</a:t>
            </a:r>
          </a:p>
          <a:p>
            <a:pPr algn="ctr"/>
            <a:endParaRPr lang="zh-CN" altLang="en-US" sz="800" dirty="0">
              <a:solidFill>
                <a:schemeClr val="bg1"/>
              </a:solidFill>
              <a:latin typeface="微软雅黑 Light" panose="020B0502040204020203" pitchFamily="34" charset="-122"/>
              <a:ea typeface="微软雅黑 Light" panose="020B0502040204020203" pitchFamily="34" charset="-122"/>
            </a:endParaRPr>
          </a:p>
          <a:p>
            <a:pPr algn="ctr"/>
            <a:r>
              <a:rPr lang="en-US" altLang="zh-CN" sz="800" dirty="0">
                <a:solidFill>
                  <a:schemeClr val="bg1"/>
                </a:solidFill>
                <a:latin typeface="微软雅黑 Light" panose="020B0502040204020203" pitchFamily="34" charset="-122"/>
                <a:ea typeface="微软雅黑 Light" panose="020B0502040204020203" pitchFamily="34" charset="-122"/>
              </a:rPr>
              <a:t>We have many PowerPoint </a:t>
            </a:r>
            <a:r>
              <a:rPr lang="zh-CN" altLang="en-US" sz="800" dirty="0">
                <a:solidFill>
                  <a:schemeClr val="bg1"/>
                </a:solidFill>
                <a:latin typeface="微软雅黑 Light" panose="020B0502040204020203" pitchFamily="34" charset="-122"/>
                <a:ea typeface="微软雅黑 Light" panose="020B0502040204020203" pitchFamily="34" charset="-122"/>
              </a:rPr>
              <a:t>templates</a:t>
            </a:r>
            <a:r>
              <a:rPr lang="en-US" altLang="zh-CN" sz="800" dirty="0">
                <a:solidFill>
                  <a:schemeClr val="bg1"/>
                </a:solidFill>
                <a:latin typeface="微软雅黑 Light" panose="020B0502040204020203" pitchFamily="34" charset="-122"/>
                <a:ea typeface="微软雅黑 Light" panose="020B0502040204020203" pitchFamily="34" charset="-122"/>
              </a:rPr>
              <a:t> that has been specifically designed to help anyone that is stepping into the world of PowerPoint for the very first time.</a:t>
            </a:r>
            <a:endParaRPr lang="zh-CN" altLang="en-US" sz="800" dirty="0">
              <a:solidFill>
                <a:schemeClr val="bg1"/>
              </a:solidFill>
              <a:latin typeface="微软雅黑 Light" panose="020B0502040204020203" pitchFamily="34" charset="-122"/>
              <a:ea typeface="微软雅黑 Light" panose="020B0502040204020203" pitchFamily="34" charset="-122"/>
            </a:endParaRPr>
          </a:p>
        </p:txBody>
      </p:sp>
      <p:sp>
        <p:nvSpPr>
          <p:cNvPr id="19483" name="PA_淘宝店chenying0907 27"/>
          <p:cNvSpPr>
            <a:spLocks noChangeArrowheads="1"/>
          </p:cNvSpPr>
          <p:nvPr>
            <p:custDataLst>
              <p:tags r:id="rId7"/>
            </p:custDataLst>
          </p:nvPr>
        </p:nvSpPr>
        <p:spPr bwMode="auto">
          <a:xfrm>
            <a:off x="3011490" y="3370559"/>
            <a:ext cx="136842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000" b="1">
                <a:solidFill>
                  <a:schemeClr val="bg1"/>
                </a:solidFill>
                <a:latin typeface="微软雅黑 Light" panose="020B0502040204020203" pitchFamily="34" charset="-122"/>
                <a:ea typeface="微软雅黑 Light" panose="020B0502040204020203" pitchFamily="34" charset="-122"/>
              </a:rPr>
              <a:t>Option 02</a:t>
            </a:r>
          </a:p>
          <a:p>
            <a:pPr algn="ctr"/>
            <a:endParaRPr lang="zh-CN" altLang="en-US" sz="800">
              <a:solidFill>
                <a:schemeClr val="bg1"/>
              </a:solidFill>
              <a:latin typeface="微软雅黑 Light" panose="020B0502040204020203" pitchFamily="34" charset="-122"/>
              <a:ea typeface="微软雅黑 Light" panose="020B0502040204020203" pitchFamily="34" charset="-122"/>
            </a:endParaRPr>
          </a:p>
          <a:p>
            <a:pPr algn="ctr"/>
            <a:r>
              <a:rPr lang="en-US" altLang="zh-CN" sz="800">
                <a:solidFill>
                  <a:schemeClr val="bg1"/>
                </a:solidFill>
                <a:latin typeface="微软雅黑 Light" panose="020B0502040204020203" pitchFamily="34" charset="-122"/>
                <a:ea typeface="微软雅黑 Light" panose="020B0502040204020203" pitchFamily="34" charset="-122"/>
              </a:rPr>
              <a:t>We have many PowerPoint </a:t>
            </a:r>
            <a:r>
              <a:rPr lang="zh-CN" altLang="en-US" sz="800">
                <a:solidFill>
                  <a:schemeClr val="bg1"/>
                </a:solidFill>
                <a:latin typeface="微软雅黑 Light" panose="020B0502040204020203" pitchFamily="34" charset="-122"/>
                <a:ea typeface="微软雅黑 Light" panose="020B0502040204020203" pitchFamily="34" charset="-122"/>
              </a:rPr>
              <a:t>templates</a:t>
            </a:r>
            <a:r>
              <a:rPr lang="en-US" altLang="zh-CN" sz="800">
                <a:solidFill>
                  <a:schemeClr val="bg1"/>
                </a:solidFill>
                <a:latin typeface="微软雅黑 Light" panose="020B0502040204020203" pitchFamily="34" charset="-122"/>
                <a:ea typeface="微软雅黑 Light" panose="020B0502040204020203" pitchFamily="34" charset="-122"/>
              </a:rPr>
              <a:t> that has been specifically designed to help anyone that is stepping into the world of PowerPoint for the very first time.</a:t>
            </a:r>
            <a:endParaRPr lang="zh-CN" altLang="en-US" sz="80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492552801"/>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78"/>
                                        </p:tgtEl>
                                        <p:attrNameLst>
                                          <p:attrName>style.visibility</p:attrName>
                                        </p:attrNameLst>
                                      </p:cBhvr>
                                      <p:to>
                                        <p:strVal val="visible"/>
                                      </p:to>
                                    </p:set>
                                    <p:animEffect transition="in" filter="fade">
                                      <p:cBhvr>
                                        <p:cTn id="7" dur="500"/>
                                        <p:tgtEl>
                                          <p:spTgt spid="19478"/>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9479"/>
                                        </p:tgtEl>
                                        <p:attrNameLst>
                                          <p:attrName>style.visibility</p:attrName>
                                        </p:attrNameLst>
                                      </p:cBhvr>
                                      <p:to>
                                        <p:strVal val="visible"/>
                                      </p:to>
                                    </p:set>
                                    <p:animEffect transition="in" filter="fade">
                                      <p:cBhvr>
                                        <p:cTn id="10" dur="500"/>
                                        <p:tgtEl>
                                          <p:spTgt spid="19479"/>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19481"/>
                                        </p:tgtEl>
                                        <p:attrNameLst>
                                          <p:attrName>style.visibility</p:attrName>
                                        </p:attrNameLst>
                                      </p:cBhvr>
                                      <p:to>
                                        <p:strVal val="visible"/>
                                      </p:to>
                                    </p:set>
                                    <p:animEffect transition="in" filter="fade">
                                      <p:cBhvr>
                                        <p:cTn id="13" dur="500"/>
                                        <p:tgtEl>
                                          <p:spTgt spid="19481"/>
                                        </p:tgtEl>
                                      </p:cBhvr>
                                    </p:animEffect>
                                  </p:childTnLst>
                                </p:cTn>
                              </p:par>
                              <p:par>
                                <p:cTn id="14" presetID="10" presetClass="entr" presetSubtype="0" fill="hold" grpId="0" nodeType="withEffect">
                                  <p:stCondLst>
                                    <p:cond delay="1800"/>
                                  </p:stCondLst>
                                  <p:childTnLst>
                                    <p:set>
                                      <p:cBhvr>
                                        <p:cTn id="15" dur="1" fill="hold">
                                          <p:stCondLst>
                                            <p:cond delay="0"/>
                                          </p:stCondLst>
                                        </p:cTn>
                                        <p:tgtEl>
                                          <p:spTgt spid="19477"/>
                                        </p:tgtEl>
                                        <p:attrNameLst>
                                          <p:attrName>style.visibility</p:attrName>
                                        </p:attrNameLst>
                                      </p:cBhvr>
                                      <p:to>
                                        <p:strVal val="visible"/>
                                      </p:to>
                                    </p:set>
                                    <p:animEffect transition="in" filter="fade">
                                      <p:cBhvr>
                                        <p:cTn id="16" dur="500"/>
                                        <p:tgtEl>
                                          <p:spTgt spid="19477"/>
                                        </p:tgtEl>
                                      </p:cBhvr>
                                    </p:animEffect>
                                  </p:childTnLst>
                                </p:cTn>
                              </p:par>
                              <p:par>
                                <p:cTn id="17" presetID="10" presetClass="entr" presetSubtype="0" fill="hold" grpId="0" nodeType="withEffect">
                                  <p:stCondLst>
                                    <p:cond delay="2100"/>
                                  </p:stCondLst>
                                  <p:childTnLst>
                                    <p:set>
                                      <p:cBhvr>
                                        <p:cTn id="18" dur="1" fill="hold">
                                          <p:stCondLst>
                                            <p:cond delay="0"/>
                                          </p:stCondLst>
                                        </p:cTn>
                                        <p:tgtEl>
                                          <p:spTgt spid="19480"/>
                                        </p:tgtEl>
                                        <p:attrNameLst>
                                          <p:attrName>style.visibility</p:attrName>
                                        </p:attrNameLst>
                                      </p:cBhvr>
                                      <p:to>
                                        <p:strVal val="visible"/>
                                      </p:to>
                                    </p:set>
                                    <p:animEffect transition="in" filter="fade">
                                      <p:cBhvr>
                                        <p:cTn id="19" dur="500"/>
                                        <p:tgtEl>
                                          <p:spTgt spid="19480"/>
                                        </p:tgtEl>
                                      </p:cBhvr>
                                    </p:animEffect>
                                  </p:childTnLst>
                                </p:cTn>
                              </p:par>
                              <p:par>
                                <p:cTn id="20" presetID="10" presetClass="entr" presetSubtype="0" fill="hold" grpId="0" nodeType="withEffect">
                                  <p:stCondLst>
                                    <p:cond delay="2400"/>
                                  </p:stCondLst>
                                  <p:childTnLst>
                                    <p:set>
                                      <p:cBhvr>
                                        <p:cTn id="21" dur="1" fill="hold">
                                          <p:stCondLst>
                                            <p:cond delay="0"/>
                                          </p:stCondLst>
                                        </p:cTn>
                                        <p:tgtEl>
                                          <p:spTgt spid="19482"/>
                                        </p:tgtEl>
                                        <p:attrNameLst>
                                          <p:attrName>style.visibility</p:attrName>
                                        </p:attrNameLst>
                                      </p:cBhvr>
                                      <p:to>
                                        <p:strVal val="visible"/>
                                      </p:to>
                                    </p:set>
                                    <p:animEffect transition="in" filter="fade">
                                      <p:cBhvr>
                                        <p:cTn id="22" dur="500"/>
                                        <p:tgtEl>
                                          <p:spTgt spid="1948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483"/>
                                        </p:tgtEl>
                                        <p:attrNameLst>
                                          <p:attrName>style.visibility</p:attrName>
                                        </p:attrNameLst>
                                      </p:cBhvr>
                                      <p:to>
                                        <p:strVal val="visible"/>
                                      </p:to>
                                    </p:set>
                                    <p:animEffect transition="in" filter="fade">
                                      <p:cBhvr>
                                        <p:cTn id="27" dur="500"/>
                                        <p:tgtEl>
                                          <p:spTgt spid="19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78" grpId="0" animBg="1"/>
      <p:bldP spid="19479" grpId="0" animBg="1" autoUpdateAnimBg="0"/>
      <p:bldP spid="19481" grpId="0" animBg="1" autoUpdateAnimBg="0"/>
      <p:bldP spid="19477" grpId="0" animBg="1"/>
      <p:bldP spid="19480" grpId="0" animBg="1"/>
      <p:bldP spid="19482" grpId="0"/>
      <p:bldP spid="1948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630CF07C-A80F-4E98-B96D-0AE3CDC484CC}"/>
              </a:ext>
            </a:extLst>
          </p:cNvPr>
          <p:cNvPicPr>
            <a:picLocks noChangeAspect="1"/>
          </p:cNvPicPr>
          <p:nvPr/>
        </p:nvPicPr>
        <p:blipFill>
          <a:blip r:embed="rId3"/>
          <a:stretch>
            <a:fillRect/>
          </a:stretch>
        </p:blipFill>
        <p:spPr>
          <a:xfrm>
            <a:off x="0" y="0"/>
            <a:ext cx="9144000" cy="5145088"/>
          </a:xfrm>
          <a:prstGeom prst="rect">
            <a:avLst/>
          </a:prstGeom>
        </p:spPr>
      </p:pic>
      <p:sp>
        <p:nvSpPr>
          <p:cNvPr id="16" name="矩形 15">
            <a:extLst>
              <a:ext uri="{FF2B5EF4-FFF2-40B4-BE49-F238E27FC236}">
                <a16:creationId xmlns:a16="http://schemas.microsoft.com/office/drawing/2014/main" id="{B88BA980-B8A4-4FB6-A5BF-4F7DFF86DE50}"/>
              </a:ext>
            </a:extLst>
          </p:cNvPr>
          <p:cNvSpPr/>
          <p:nvPr/>
        </p:nvSpPr>
        <p:spPr>
          <a:xfrm>
            <a:off x="0" y="0"/>
            <a:ext cx="9144000" cy="5110329"/>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133" tIns="45066" rIns="90133" bIns="45066" numCol="1" spcCol="0" rtlCol="0" fromWordArt="0" anchor="ctr" anchorCtr="0" forceAA="0" compatLnSpc="1">
            <a:prstTxWarp prst="textNoShape">
              <a:avLst/>
            </a:prstTxWarp>
            <a:noAutofit/>
          </a:bodyPr>
          <a:lstStyle/>
          <a:p>
            <a:pPr algn="ctr"/>
            <a:endParaRPr lang="zh-CN" altLang="en-US" sz="1774"/>
          </a:p>
        </p:txBody>
      </p:sp>
      <p:sp>
        <p:nvSpPr>
          <p:cNvPr id="2" name="椭圆 1">
            <a:extLst>
              <a:ext uri="{FF2B5EF4-FFF2-40B4-BE49-F238E27FC236}">
                <a16:creationId xmlns:a16="http://schemas.microsoft.com/office/drawing/2014/main" id="{192D0C09-DAE0-4FEC-9426-DD77C1284508}"/>
              </a:ext>
            </a:extLst>
          </p:cNvPr>
          <p:cNvSpPr/>
          <p:nvPr/>
        </p:nvSpPr>
        <p:spPr>
          <a:xfrm>
            <a:off x="2651952" y="1687890"/>
            <a:ext cx="1012748" cy="10127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dirty="0">
              <a:solidFill>
                <a:schemeClr val="bg1"/>
              </a:solidFill>
            </a:endParaRPr>
          </a:p>
        </p:txBody>
      </p:sp>
      <p:sp>
        <p:nvSpPr>
          <p:cNvPr id="10" name="文本框 6">
            <a:extLst>
              <a:ext uri="{FF2B5EF4-FFF2-40B4-BE49-F238E27FC236}">
                <a16:creationId xmlns:a16="http://schemas.microsoft.com/office/drawing/2014/main" id="{EDDC2EBB-C3E2-4393-A4F5-ED84B8242479}"/>
              </a:ext>
            </a:extLst>
          </p:cNvPr>
          <p:cNvSpPr txBox="1"/>
          <p:nvPr/>
        </p:nvSpPr>
        <p:spPr>
          <a:xfrm>
            <a:off x="2531113" y="1827399"/>
            <a:ext cx="1321754" cy="738664"/>
          </a:xfrm>
          <a:prstGeom prst="rect">
            <a:avLst/>
          </a:prstGeom>
          <a:noFill/>
        </p:spPr>
        <p:txBody>
          <a:bodyPr wrap="square" lIns="0" tIns="0" rIns="0" bIns="0" rtlCol="0">
            <a:spAutoFit/>
          </a:bodyPr>
          <a:lstStyle/>
          <a:p>
            <a:pPr algn="ctr"/>
            <a:r>
              <a:rPr lang="en-US" altLang="zh-CN" sz="4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endParaRPr lang="zh-CN" altLang="en-US" sz="4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矩形 10">
            <a:extLst>
              <a:ext uri="{FF2B5EF4-FFF2-40B4-BE49-F238E27FC236}">
                <a16:creationId xmlns:a16="http://schemas.microsoft.com/office/drawing/2014/main" id="{465E330F-2683-4B0B-A317-DED38FFF5B97}"/>
              </a:ext>
            </a:extLst>
          </p:cNvPr>
          <p:cNvSpPr/>
          <p:nvPr/>
        </p:nvSpPr>
        <p:spPr>
          <a:xfrm>
            <a:off x="3939469" y="1844931"/>
            <a:ext cx="3122783" cy="430887"/>
          </a:xfrm>
          <a:prstGeom prst="rect">
            <a:avLst/>
          </a:prstGeom>
        </p:spPr>
        <p:txBody>
          <a:bodyPr wrap="square" lIns="0" tIns="0" rIns="0" bIns="0">
            <a:spAutoFit/>
          </a:bodyPr>
          <a:lstStyle/>
          <a:p>
            <a:pPr lvl="0"/>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a:extLst>
              <a:ext uri="{FF2B5EF4-FFF2-40B4-BE49-F238E27FC236}">
                <a16:creationId xmlns:a16="http://schemas.microsoft.com/office/drawing/2014/main" id="{E9B4F7FD-9E1F-4252-B370-C0F70EF6D2B4}"/>
              </a:ext>
            </a:extLst>
          </p:cNvPr>
          <p:cNvSpPr txBox="1"/>
          <p:nvPr/>
        </p:nvSpPr>
        <p:spPr>
          <a:xfrm>
            <a:off x="3758836" y="2348374"/>
            <a:ext cx="1759361" cy="219531"/>
          </a:xfrm>
          <a:prstGeom prst="rect">
            <a:avLst/>
          </a:prstGeom>
          <a:noFill/>
        </p:spPr>
        <p:txBody>
          <a:bodyPr wrap="square" lIns="65008" tIns="32504" rIns="65008" bIns="32504" rtlCol="0">
            <a:spAutoFit/>
          </a:bodyPr>
          <a:lstStyle/>
          <a:p>
            <a:pPr marL="121880" lvl="1" indent="-121880">
              <a:buFont typeface="Arial" panose="020B0604020202020204" pitchFamily="34" charset="0"/>
              <a:buChar char="•"/>
            </a:pPr>
            <a:r>
              <a:rPr lang="zh-CN" altLang="en-US" sz="1000" dirty="0">
                <a:solidFill>
                  <a:schemeClr val="bg1"/>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13" name="TextBox 24">
            <a:extLst>
              <a:ext uri="{FF2B5EF4-FFF2-40B4-BE49-F238E27FC236}">
                <a16:creationId xmlns:a16="http://schemas.microsoft.com/office/drawing/2014/main" id="{E4DC3824-8A05-4F6E-AB5D-78876557D647}"/>
              </a:ext>
            </a:extLst>
          </p:cNvPr>
          <p:cNvSpPr txBox="1"/>
          <p:nvPr/>
        </p:nvSpPr>
        <p:spPr>
          <a:xfrm>
            <a:off x="5165990" y="2348374"/>
            <a:ext cx="1759361" cy="219531"/>
          </a:xfrm>
          <a:prstGeom prst="rect">
            <a:avLst/>
          </a:prstGeom>
          <a:noFill/>
        </p:spPr>
        <p:txBody>
          <a:bodyPr wrap="square" lIns="65008" tIns="32504" rIns="65008" bIns="32504" rtlCol="0">
            <a:spAutoFit/>
          </a:bodyPr>
          <a:lstStyle/>
          <a:p>
            <a:pPr marL="121880" lvl="1" indent="-121880">
              <a:buFont typeface="Arial" panose="020B0604020202020204" pitchFamily="34" charset="0"/>
              <a:buChar char="•"/>
            </a:pPr>
            <a:r>
              <a:rPr lang="zh-CN" altLang="en-US" sz="1000" dirty="0">
                <a:solidFill>
                  <a:schemeClr val="bg1"/>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16074493"/>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strVal val="4*#ppt_w"/>
                                          </p:val>
                                        </p:tav>
                                        <p:tav tm="100000">
                                          <p:val>
                                            <p:strVal val="#ppt_w"/>
                                          </p:val>
                                        </p:tav>
                                      </p:tavLst>
                                    </p:anim>
                                    <p:anim calcmode="lin" valueType="num">
                                      <p:cBhvr>
                                        <p:cTn id="15" dur="500" fill="hold"/>
                                        <p:tgtEl>
                                          <p:spTgt spid="11"/>
                                        </p:tgtEl>
                                        <p:attrNameLst>
                                          <p:attrName>ppt_h</p:attrName>
                                        </p:attrNameLst>
                                      </p:cBhvr>
                                      <p:tavLst>
                                        <p:tav tm="0">
                                          <p:val>
                                            <p:strVal val="4*#ppt_h"/>
                                          </p:val>
                                        </p:tav>
                                        <p:tav tm="100000">
                                          <p:val>
                                            <p:strVal val="#ppt_h"/>
                                          </p:val>
                                        </p:tav>
                                      </p:tavLst>
                                    </p:anim>
                                  </p:childTnLst>
                                </p:cTn>
                              </p:par>
                            </p:childTnLst>
                          </p:cTn>
                        </p:par>
                        <p:par>
                          <p:cTn id="16" fill="hold">
                            <p:stCondLst>
                              <p:cond delay="500"/>
                            </p:stCondLst>
                            <p:childTnLst>
                              <p:par>
                                <p:cTn id="17" presetID="1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right)">
                                      <p:cBhvr>
                                        <p:cTn id="20" dur="500"/>
                                        <p:tgtEl>
                                          <p:spTgt spid="12"/>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p:tgtEl>
                                          <p:spTgt spid="13"/>
                                        </p:tgtEl>
                                        <p:attrNameLst>
                                          <p:attrName>ppt_x</p:attrName>
                                        </p:attrNameLst>
                                      </p:cBhvr>
                                      <p:tavLst>
                                        <p:tav tm="0">
                                          <p:val>
                                            <p:strVal val="#ppt_x-#ppt_w*1.125000"/>
                                          </p:val>
                                        </p:tav>
                                        <p:tav tm="100000">
                                          <p:val>
                                            <p:strVal val="#ppt_x"/>
                                          </p:val>
                                        </p:tav>
                                      </p:tavLst>
                                    </p:anim>
                                    <p:animEffect transition="in" filter="wipe(right)">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6"/>
          <p:cNvGrpSpPr/>
          <p:nvPr/>
        </p:nvGrpSpPr>
        <p:grpSpPr>
          <a:xfrm>
            <a:off x="788593" y="1130390"/>
            <a:ext cx="2251867" cy="2252562"/>
            <a:chOff x="1661810" y="1568370"/>
            <a:chExt cx="3780526" cy="3780526"/>
          </a:xfrm>
        </p:grpSpPr>
        <p:sp>
          <p:nvSpPr>
            <p:cNvPr id="68" name="椭圆 67"/>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aphicFrame>
          <p:nvGraphicFramePr>
            <p:cNvPr id="69" name="图表 68"/>
            <p:cNvGraphicFramePr/>
            <p:nvPr>
              <p:extLst/>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2"/>
            </a:graphicData>
          </a:graphic>
        </p:graphicFrame>
        <p:sp>
          <p:nvSpPr>
            <p:cNvPr id="70" name="椭圆 69"/>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71" name="椭圆 70"/>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72" name="矩形 71"/>
          <p:cNvSpPr/>
          <p:nvPr/>
        </p:nvSpPr>
        <p:spPr>
          <a:xfrm>
            <a:off x="1621637" y="2077053"/>
            <a:ext cx="561693" cy="315471"/>
          </a:xfrm>
          <a:prstGeom prst="rect">
            <a:avLst/>
          </a:prstGeom>
        </p:spPr>
        <p:txBody>
          <a:bodyPr wrap="none" lIns="68580" tIns="34290" rIns="68580" bIns="34290">
            <a:spAutoFit/>
          </a:bodyPr>
          <a:lstStyle/>
          <a:p>
            <a:pPr algn="ctr"/>
            <a:r>
              <a:rPr lang="en-US" altLang="zh-CN" sz="1600" dirty="0">
                <a:solidFill>
                  <a:schemeClr val="tx1">
                    <a:lumMod val="75000"/>
                    <a:lumOff val="25000"/>
                  </a:schemeClr>
                </a:solidFill>
                <a:latin typeface="微软雅黑" pitchFamily="34" charset="-122"/>
                <a:ea typeface="微软雅黑" pitchFamily="34" charset="-122"/>
              </a:rPr>
              <a:t>60%</a:t>
            </a:r>
            <a:endParaRPr lang="zh-CN" altLang="en-US" sz="1600" dirty="0">
              <a:solidFill>
                <a:schemeClr val="tx1">
                  <a:lumMod val="75000"/>
                  <a:lumOff val="25000"/>
                </a:schemeClr>
              </a:solidFill>
              <a:latin typeface="微软雅黑" pitchFamily="34" charset="-122"/>
              <a:ea typeface="微软雅黑" pitchFamily="34" charset="-122"/>
            </a:endParaRPr>
          </a:p>
        </p:txBody>
      </p:sp>
      <p:sp>
        <p:nvSpPr>
          <p:cNvPr id="73" name="椭圆 72"/>
          <p:cNvSpPr/>
          <p:nvPr/>
        </p:nvSpPr>
        <p:spPr>
          <a:xfrm>
            <a:off x="1434163" y="2785252"/>
            <a:ext cx="145453" cy="145499"/>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grpSp>
        <p:nvGrpSpPr>
          <p:cNvPr id="3" name="组合 73"/>
          <p:cNvGrpSpPr/>
          <p:nvPr/>
        </p:nvGrpSpPr>
        <p:grpSpPr>
          <a:xfrm>
            <a:off x="1043608" y="3361670"/>
            <a:ext cx="1761990" cy="1006650"/>
            <a:chOff x="1544057" y="4629752"/>
            <a:chExt cx="2067969" cy="1341786"/>
          </a:xfrm>
        </p:grpSpPr>
        <p:sp>
          <p:nvSpPr>
            <p:cNvPr id="75" name="文本框 22"/>
            <p:cNvSpPr txBox="1"/>
            <p:nvPr/>
          </p:nvSpPr>
          <p:spPr bwMode="auto">
            <a:xfrm>
              <a:off x="1544057" y="5017724"/>
              <a:ext cx="2067969" cy="953814"/>
            </a:xfrm>
            <a:prstGeom prst="rect">
              <a:avLst/>
            </a:prstGeom>
            <a:noFill/>
          </p:spPr>
          <p:txBody>
            <a:bodyPr wrap="square">
              <a:spAutoFit/>
            </a:bodyPr>
            <a:lstStyle/>
            <a:p>
              <a:pPr>
                <a:lnSpc>
                  <a:spcPct val="150000"/>
                </a:lnSpc>
                <a:defRPr/>
              </a:pPr>
              <a:r>
                <a:rPr lang="zh-CN" altLang="en-US" sz="900" dirty="0">
                  <a:solidFill>
                    <a:schemeClr val="tx1">
                      <a:lumMod val="50000"/>
                      <a:lumOff val="50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50000"/>
                    <a:lumOff val="50000"/>
                  </a:schemeClr>
                </a:solidFill>
                <a:latin typeface="微软雅黑" pitchFamily="34" charset="-122"/>
                <a:ea typeface="微软雅黑" pitchFamily="34" charset="-122"/>
              </a:endParaRPr>
            </a:p>
          </p:txBody>
        </p:sp>
        <p:sp>
          <p:nvSpPr>
            <p:cNvPr id="76" name="文本框 23"/>
            <p:cNvSpPr txBox="1"/>
            <p:nvPr/>
          </p:nvSpPr>
          <p:spPr bwMode="auto">
            <a:xfrm>
              <a:off x="1555948" y="4629752"/>
              <a:ext cx="1961391" cy="369218"/>
            </a:xfrm>
            <a:prstGeom prst="rect">
              <a:avLst/>
            </a:prstGeom>
            <a:noFill/>
          </p:spPr>
          <p:txBody>
            <a:bodyPr wrap="square">
              <a:spAutoFit/>
            </a:bodyPr>
            <a:lstStyle/>
            <a:p>
              <a:pPr algn="ctr">
                <a:defRPr/>
              </a:pPr>
              <a:r>
                <a:rPr lang="zh-CN" altLang="en-US" sz="1200" spc="75" dirty="0">
                  <a:solidFill>
                    <a:schemeClr val="tx1">
                      <a:lumMod val="75000"/>
                      <a:lumOff val="25000"/>
                    </a:schemeClr>
                  </a:solidFill>
                  <a:latin typeface="微软雅黑" pitchFamily="34" charset="-122"/>
                  <a:ea typeface="微软雅黑" pitchFamily="34" charset="-122"/>
                </a:rPr>
                <a:t>在此添加标题</a:t>
              </a:r>
            </a:p>
          </p:txBody>
        </p:sp>
        <p:cxnSp>
          <p:nvCxnSpPr>
            <p:cNvPr id="77" name="直接连接符 76"/>
            <p:cNvCxnSpPr/>
            <p:nvPr/>
          </p:nvCxnSpPr>
          <p:spPr>
            <a:xfrm>
              <a:off x="1622653" y="5002128"/>
              <a:ext cx="1813787"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4" name="组合 77"/>
          <p:cNvGrpSpPr/>
          <p:nvPr/>
        </p:nvGrpSpPr>
        <p:grpSpPr>
          <a:xfrm>
            <a:off x="3446068" y="1130390"/>
            <a:ext cx="2251867" cy="2252562"/>
            <a:chOff x="1661810" y="1568370"/>
            <a:chExt cx="3780526" cy="3780526"/>
          </a:xfrm>
        </p:grpSpPr>
        <p:sp>
          <p:nvSpPr>
            <p:cNvPr id="79" name="椭圆 78"/>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aphicFrame>
          <p:nvGraphicFramePr>
            <p:cNvPr id="80" name="图表 79"/>
            <p:cNvGraphicFramePr/>
            <p:nvPr>
              <p:extLst/>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3"/>
            </a:graphicData>
          </a:graphic>
        </p:graphicFrame>
        <p:sp>
          <p:nvSpPr>
            <p:cNvPr id="81" name="椭圆 80"/>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82" name="椭圆 81"/>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83" name="矩形 82"/>
          <p:cNvSpPr/>
          <p:nvPr/>
        </p:nvSpPr>
        <p:spPr>
          <a:xfrm>
            <a:off x="4291154" y="2077053"/>
            <a:ext cx="561693" cy="315471"/>
          </a:xfrm>
          <a:prstGeom prst="rect">
            <a:avLst/>
          </a:prstGeom>
        </p:spPr>
        <p:txBody>
          <a:bodyPr wrap="none" lIns="68580" tIns="34290" rIns="68580" bIns="34290">
            <a:spAutoFit/>
          </a:bodyPr>
          <a:lstStyle/>
          <a:p>
            <a:pPr algn="ctr"/>
            <a:r>
              <a:rPr lang="en-US" altLang="zh-CN" sz="1600" dirty="0">
                <a:solidFill>
                  <a:schemeClr val="tx1">
                    <a:lumMod val="75000"/>
                    <a:lumOff val="25000"/>
                  </a:schemeClr>
                </a:solidFill>
                <a:latin typeface="微软雅黑" pitchFamily="34" charset="-122"/>
                <a:ea typeface="微软雅黑" pitchFamily="34" charset="-122"/>
              </a:rPr>
              <a:t>75%</a:t>
            </a:r>
            <a:endParaRPr lang="zh-CN" altLang="en-US" sz="1600" dirty="0">
              <a:solidFill>
                <a:schemeClr val="tx1">
                  <a:lumMod val="75000"/>
                  <a:lumOff val="25000"/>
                </a:schemeClr>
              </a:solidFill>
              <a:latin typeface="微软雅黑" pitchFamily="34" charset="-122"/>
              <a:ea typeface="微软雅黑" pitchFamily="34" charset="-122"/>
            </a:endParaRPr>
          </a:p>
        </p:txBody>
      </p:sp>
      <p:sp>
        <p:nvSpPr>
          <p:cNvPr id="84" name="椭圆 83"/>
          <p:cNvSpPr/>
          <p:nvPr/>
        </p:nvSpPr>
        <p:spPr>
          <a:xfrm>
            <a:off x="3778786" y="2156202"/>
            <a:ext cx="145453" cy="145499"/>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grpSp>
        <p:nvGrpSpPr>
          <p:cNvPr id="6" name="组合 84"/>
          <p:cNvGrpSpPr/>
          <p:nvPr/>
        </p:nvGrpSpPr>
        <p:grpSpPr>
          <a:xfrm>
            <a:off x="3723257" y="3361673"/>
            <a:ext cx="1784848" cy="1006650"/>
            <a:chOff x="5115304" y="4629752"/>
            <a:chExt cx="2094796" cy="1341785"/>
          </a:xfrm>
        </p:grpSpPr>
        <p:sp>
          <p:nvSpPr>
            <p:cNvPr id="86" name="文本框 25"/>
            <p:cNvSpPr txBox="1"/>
            <p:nvPr/>
          </p:nvSpPr>
          <p:spPr bwMode="auto">
            <a:xfrm>
              <a:off x="5142131" y="5017724"/>
              <a:ext cx="2067969" cy="953813"/>
            </a:xfrm>
            <a:prstGeom prst="rect">
              <a:avLst/>
            </a:prstGeom>
            <a:noFill/>
          </p:spPr>
          <p:txBody>
            <a:bodyPr wrap="square">
              <a:spAutoFit/>
            </a:bodyPr>
            <a:lstStyle/>
            <a:p>
              <a:pPr>
                <a:lnSpc>
                  <a:spcPct val="150000"/>
                </a:lnSpc>
                <a:defRPr/>
              </a:pPr>
              <a:r>
                <a:rPr lang="zh-CN" altLang="en-US" sz="900" dirty="0">
                  <a:solidFill>
                    <a:schemeClr val="tx1">
                      <a:lumMod val="50000"/>
                      <a:lumOff val="50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50000"/>
                    <a:lumOff val="50000"/>
                  </a:schemeClr>
                </a:solidFill>
                <a:latin typeface="微软雅黑" pitchFamily="34" charset="-122"/>
                <a:ea typeface="微软雅黑" pitchFamily="34" charset="-122"/>
              </a:endParaRPr>
            </a:p>
          </p:txBody>
        </p:sp>
        <p:sp>
          <p:nvSpPr>
            <p:cNvPr id="87" name="文本框 26"/>
            <p:cNvSpPr txBox="1"/>
            <p:nvPr/>
          </p:nvSpPr>
          <p:spPr bwMode="auto">
            <a:xfrm>
              <a:off x="5115304" y="4629752"/>
              <a:ext cx="1961391" cy="369218"/>
            </a:xfrm>
            <a:prstGeom prst="rect">
              <a:avLst/>
            </a:prstGeom>
            <a:noFill/>
          </p:spPr>
          <p:txBody>
            <a:bodyPr wrap="square">
              <a:spAutoFit/>
            </a:bodyPr>
            <a:lstStyle/>
            <a:p>
              <a:pPr algn="ctr">
                <a:defRPr/>
              </a:pPr>
              <a:r>
                <a:rPr lang="zh-CN" altLang="en-US" sz="1200" spc="75" dirty="0">
                  <a:solidFill>
                    <a:schemeClr val="tx1">
                      <a:lumMod val="75000"/>
                      <a:lumOff val="25000"/>
                    </a:schemeClr>
                  </a:solidFill>
                  <a:latin typeface="微软雅黑" pitchFamily="34" charset="-122"/>
                  <a:ea typeface="微软雅黑" pitchFamily="34" charset="-122"/>
                </a:rPr>
                <a:t>在此添加标题</a:t>
              </a:r>
            </a:p>
          </p:txBody>
        </p:sp>
        <p:cxnSp>
          <p:nvCxnSpPr>
            <p:cNvPr id="88" name="直接连接符 87"/>
            <p:cNvCxnSpPr/>
            <p:nvPr/>
          </p:nvCxnSpPr>
          <p:spPr>
            <a:xfrm>
              <a:off x="5185942" y="5002128"/>
              <a:ext cx="1813787"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7" name="组合 88"/>
          <p:cNvGrpSpPr/>
          <p:nvPr/>
        </p:nvGrpSpPr>
        <p:grpSpPr>
          <a:xfrm>
            <a:off x="6103543" y="1130390"/>
            <a:ext cx="2251867" cy="2252562"/>
            <a:chOff x="1661810" y="1568370"/>
            <a:chExt cx="3780526" cy="3780526"/>
          </a:xfrm>
        </p:grpSpPr>
        <p:sp>
          <p:nvSpPr>
            <p:cNvPr id="90" name="椭圆 89"/>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aphicFrame>
          <p:nvGraphicFramePr>
            <p:cNvPr id="91" name="图表 90"/>
            <p:cNvGraphicFramePr/>
            <p:nvPr>
              <p:extLst/>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4"/>
            </a:graphicData>
          </a:graphic>
        </p:graphicFrame>
        <p:sp>
          <p:nvSpPr>
            <p:cNvPr id="92" name="椭圆 91"/>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sp>
          <p:nvSpPr>
            <p:cNvPr id="93" name="椭圆 92"/>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sp>
        <p:nvSpPr>
          <p:cNvPr id="94" name="矩形 93"/>
          <p:cNvSpPr/>
          <p:nvPr/>
        </p:nvSpPr>
        <p:spPr>
          <a:xfrm>
            <a:off x="6936586" y="2077053"/>
            <a:ext cx="561693" cy="315471"/>
          </a:xfrm>
          <a:prstGeom prst="rect">
            <a:avLst/>
          </a:prstGeom>
        </p:spPr>
        <p:txBody>
          <a:bodyPr wrap="none" lIns="68580" tIns="34290" rIns="68580" bIns="34290">
            <a:spAutoFit/>
          </a:bodyPr>
          <a:lstStyle/>
          <a:p>
            <a:pPr algn="ctr"/>
            <a:r>
              <a:rPr lang="en-US" altLang="zh-CN" sz="1600" dirty="0">
                <a:solidFill>
                  <a:schemeClr val="tx1">
                    <a:lumMod val="75000"/>
                    <a:lumOff val="25000"/>
                  </a:schemeClr>
                </a:solidFill>
                <a:latin typeface="微软雅黑" pitchFamily="34" charset="-122"/>
                <a:ea typeface="微软雅黑" pitchFamily="34" charset="-122"/>
              </a:rPr>
              <a:t>60%</a:t>
            </a:r>
            <a:endParaRPr lang="zh-CN" altLang="en-US" sz="1600" dirty="0">
              <a:solidFill>
                <a:schemeClr val="tx1">
                  <a:lumMod val="75000"/>
                  <a:lumOff val="25000"/>
                </a:schemeClr>
              </a:solidFill>
              <a:latin typeface="微软雅黑" pitchFamily="34" charset="-122"/>
              <a:ea typeface="微软雅黑" pitchFamily="34" charset="-122"/>
            </a:endParaRPr>
          </a:p>
        </p:txBody>
      </p:sp>
      <p:sp>
        <p:nvSpPr>
          <p:cNvPr id="95" name="椭圆 94"/>
          <p:cNvSpPr/>
          <p:nvPr/>
        </p:nvSpPr>
        <p:spPr>
          <a:xfrm>
            <a:off x="6749112" y="2785252"/>
            <a:ext cx="145453" cy="145499"/>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Calibri"/>
              <a:ea typeface="宋体" panose="02010600030101010101" pitchFamily="2" charset="-122"/>
            </a:endParaRPr>
          </a:p>
        </p:txBody>
      </p:sp>
      <p:grpSp>
        <p:nvGrpSpPr>
          <p:cNvPr id="8" name="组合 95"/>
          <p:cNvGrpSpPr/>
          <p:nvPr/>
        </p:nvGrpSpPr>
        <p:grpSpPr>
          <a:xfrm>
            <a:off x="6368688" y="3361673"/>
            <a:ext cx="1767707" cy="1006650"/>
            <a:chOff x="8642547" y="4629752"/>
            <a:chExt cx="2074679" cy="1341785"/>
          </a:xfrm>
        </p:grpSpPr>
        <p:sp>
          <p:nvSpPr>
            <p:cNvPr id="97" name="文本框 38"/>
            <p:cNvSpPr txBox="1"/>
            <p:nvPr/>
          </p:nvSpPr>
          <p:spPr bwMode="auto">
            <a:xfrm>
              <a:off x="8649257" y="5017724"/>
              <a:ext cx="2067969" cy="953813"/>
            </a:xfrm>
            <a:prstGeom prst="rect">
              <a:avLst/>
            </a:prstGeom>
            <a:noFill/>
          </p:spPr>
          <p:txBody>
            <a:bodyPr wrap="square">
              <a:spAutoFit/>
            </a:bodyPr>
            <a:lstStyle/>
            <a:p>
              <a:pPr>
                <a:lnSpc>
                  <a:spcPct val="150000"/>
                </a:lnSpc>
                <a:defRPr/>
              </a:pPr>
              <a:r>
                <a:rPr lang="zh-CN" altLang="en-US" sz="900" dirty="0">
                  <a:solidFill>
                    <a:schemeClr val="tx1">
                      <a:lumMod val="50000"/>
                      <a:lumOff val="50000"/>
                    </a:schemeClr>
                  </a:solidFill>
                  <a:latin typeface="微软雅黑" pitchFamily="34" charset="-122"/>
                  <a:ea typeface="微软雅黑" pitchFamily="34" charset="-122"/>
                </a:rPr>
                <a:t>点击输入本栏的具体文字，简明扼要的说明分项内容，请根据您的具体内容酌情修改。</a:t>
              </a:r>
              <a:endParaRPr lang="zh-CN" altLang="en-US" sz="900" spc="75" dirty="0">
                <a:solidFill>
                  <a:schemeClr val="tx1">
                    <a:lumMod val="50000"/>
                    <a:lumOff val="50000"/>
                  </a:schemeClr>
                </a:solidFill>
                <a:latin typeface="微软雅黑" pitchFamily="34" charset="-122"/>
                <a:ea typeface="微软雅黑" pitchFamily="34" charset="-122"/>
              </a:endParaRPr>
            </a:p>
          </p:txBody>
        </p:sp>
        <p:sp>
          <p:nvSpPr>
            <p:cNvPr id="98" name="文本框 39"/>
            <p:cNvSpPr txBox="1"/>
            <p:nvPr/>
          </p:nvSpPr>
          <p:spPr bwMode="auto">
            <a:xfrm>
              <a:off x="8642547" y="4629752"/>
              <a:ext cx="1961391" cy="369218"/>
            </a:xfrm>
            <a:prstGeom prst="rect">
              <a:avLst/>
            </a:prstGeom>
            <a:noFill/>
          </p:spPr>
          <p:txBody>
            <a:bodyPr wrap="square">
              <a:spAutoFit/>
            </a:bodyPr>
            <a:lstStyle/>
            <a:p>
              <a:pPr algn="ctr">
                <a:defRPr/>
              </a:pPr>
              <a:r>
                <a:rPr lang="zh-CN" altLang="en-US" sz="1200" spc="75" dirty="0">
                  <a:solidFill>
                    <a:schemeClr val="tx1">
                      <a:lumMod val="75000"/>
                      <a:lumOff val="25000"/>
                    </a:schemeClr>
                  </a:solidFill>
                  <a:latin typeface="微软雅黑" pitchFamily="34" charset="-122"/>
                  <a:ea typeface="微软雅黑" pitchFamily="34" charset="-122"/>
                </a:rPr>
                <a:t>在此添加标题</a:t>
              </a:r>
            </a:p>
          </p:txBody>
        </p:sp>
        <p:cxnSp>
          <p:nvCxnSpPr>
            <p:cNvPr id="99" name="直接连接符 98"/>
            <p:cNvCxnSpPr/>
            <p:nvPr/>
          </p:nvCxnSpPr>
          <p:spPr>
            <a:xfrm>
              <a:off x="8709252" y="5002128"/>
              <a:ext cx="1813787"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13699464"/>
      </p:ext>
    </p:extLst>
  </p:cSld>
  <p:clrMapOvr>
    <a:masterClrMapping/>
  </p:clrMapOvr>
  <p:transition spd="slow" advClick="0" advTm="0">
    <p:randomBar dir="ver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2409135" y="1737040"/>
            <a:ext cx="1944956" cy="789399"/>
          </a:xfrm>
          <a:prstGeom prst="ellipse">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2" tIns="34291" rIns="68582" bIns="34291" rtlCol="0" anchor="ctr"/>
          <a:lstStyle/>
          <a:p>
            <a:pPr algn="ctr"/>
            <a:endParaRPr lang="zh-CN" altLang="en-US" sz="1100" dirty="0"/>
          </a:p>
        </p:txBody>
      </p:sp>
      <p:sp>
        <p:nvSpPr>
          <p:cNvPr id="4" name="椭圆 3"/>
          <p:cNvSpPr/>
          <p:nvPr/>
        </p:nvSpPr>
        <p:spPr>
          <a:xfrm>
            <a:off x="2378650" y="1552016"/>
            <a:ext cx="3141058" cy="1159446"/>
          </a:xfrm>
          <a:prstGeom prst="ellipse">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2" tIns="34291" rIns="68582" bIns="34291" rtlCol="0" anchor="ctr"/>
          <a:lstStyle/>
          <a:p>
            <a:pPr algn="ctr"/>
            <a:endParaRPr lang="zh-CN" altLang="en-US" sz="1100" dirty="0"/>
          </a:p>
        </p:txBody>
      </p:sp>
      <p:sp>
        <p:nvSpPr>
          <p:cNvPr id="5" name="椭圆 4"/>
          <p:cNvSpPr/>
          <p:nvPr/>
        </p:nvSpPr>
        <p:spPr>
          <a:xfrm>
            <a:off x="2378651" y="1266070"/>
            <a:ext cx="4265751" cy="1731339"/>
          </a:xfrm>
          <a:prstGeom prst="ellipse">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2" tIns="34291" rIns="68582" bIns="34291" rtlCol="0" anchor="ctr"/>
          <a:lstStyle/>
          <a:p>
            <a:pPr algn="ctr"/>
            <a:endParaRPr lang="zh-CN" altLang="en-US"/>
          </a:p>
        </p:txBody>
      </p:sp>
      <p:sp>
        <p:nvSpPr>
          <p:cNvPr id="7" name="椭圆 6"/>
          <p:cNvSpPr/>
          <p:nvPr/>
        </p:nvSpPr>
        <p:spPr>
          <a:xfrm>
            <a:off x="2357467" y="897841"/>
            <a:ext cx="5400024" cy="2593088"/>
          </a:xfrm>
          <a:prstGeom prst="ellipse">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2" tIns="34291" rIns="68582" bIns="34291" rtlCol="0" anchor="ctr"/>
          <a:lstStyle/>
          <a:p>
            <a:pPr algn="ctr"/>
            <a:endParaRPr lang="zh-CN" altLang="en-US"/>
          </a:p>
        </p:txBody>
      </p:sp>
      <p:sp>
        <p:nvSpPr>
          <p:cNvPr id="8" name="文本框 22"/>
          <p:cNvSpPr txBox="1"/>
          <p:nvPr/>
        </p:nvSpPr>
        <p:spPr>
          <a:xfrm>
            <a:off x="6823537" y="1870249"/>
            <a:ext cx="1151284" cy="354330"/>
          </a:xfrm>
          <a:prstGeom prst="rect">
            <a:avLst/>
          </a:prstGeom>
          <a:noFill/>
        </p:spPr>
        <p:txBody>
          <a:bodyPr wrap="square" lIns="68582" tIns="34291" rIns="68582" bIns="34291" rtlCol="0">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专业能力</a:t>
            </a:r>
          </a:p>
        </p:txBody>
      </p:sp>
      <p:sp>
        <p:nvSpPr>
          <p:cNvPr id="9" name="文本框 22"/>
          <p:cNvSpPr txBox="1"/>
          <p:nvPr/>
        </p:nvSpPr>
        <p:spPr>
          <a:xfrm>
            <a:off x="5689263" y="1870249"/>
            <a:ext cx="1151284" cy="354330"/>
          </a:xfrm>
          <a:prstGeom prst="rect">
            <a:avLst/>
          </a:prstGeom>
          <a:noFill/>
        </p:spPr>
        <p:txBody>
          <a:bodyPr wrap="square" lIns="68582" tIns="34291" rIns="68582" bIns="34291" rtlCol="0">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学习能力</a:t>
            </a:r>
          </a:p>
        </p:txBody>
      </p:sp>
      <p:sp>
        <p:nvSpPr>
          <p:cNvPr id="10" name="文本框 22"/>
          <p:cNvSpPr txBox="1"/>
          <p:nvPr/>
        </p:nvSpPr>
        <p:spPr>
          <a:xfrm>
            <a:off x="4446964" y="1870249"/>
            <a:ext cx="1151284" cy="313614"/>
          </a:xfrm>
          <a:prstGeom prst="rect">
            <a:avLst/>
          </a:prstGeom>
          <a:noFill/>
        </p:spPr>
        <p:txBody>
          <a:bodyPr wrap="square" lIns="68582" tIns="34291" rIns="68582" bIns="34291" rtlCol="0">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个人修养</a:t>
            </a:r>
          </a:p>
        </p:txBody>
      </p:sp>
      <p:sp>
        <p:nvSpPr>
          <p:cNvPr id="11" name="文本框 22"/>
          <p:cNvSpPr txBox="1"/>
          <p:nvPr/>
        </p:nvSpPr>
        <p:spPr>
          <a:xfrm>
            <a:off x="3350681" y="1870249"/>
            <a:ext cx="897241" cy="313614"/>
          </a:xfrm>
          <a:prstGeom prst="rect">
            <a:avLst/>
          </a:prstGeom>
          <a:noFill/>
        </p:spPr>
        <p:txBody>
          <a:bodyPr wrap="square" lIns="68582" tIns="34291" rIns="68582" bIns="34291" rtlCol="0">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责任心</a:t>
            </a:r>
          </a:p>
        </p:txBody>
      </p:sp>
      <p:sp>
        <p:nvSpPr>
          <p:cNvPr id="12" name="矩形 11"/>
          <p:cNvSpPr/>
          <p:nvPr/>
        </p:nvSpPr>
        <p:spPr>
          <a:xfrm>
            <a:off x="879520" y="3869088"/>
            <a:ext cx="7473392" cy="546883"/>
          </a:xfrm>
          <a:prstGeom prst="rect">
            <a:avLst/>
          </a:prstGeom>
        </p:spPr>
        <p:txBody>
          <a:bodyPr wrap="square" lIns="68582" tIns="34291" rIns="68582" bIns="34291">
            <a:spAutoFit/>
          </a:bodyPr>
          <a:lstStyle/>
          <a:p>
            <a:pPr algn="ctr">
              <a:lnSpc>
                <a:spcPct val="150000"/>
              </a:lnSpc>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请在此处输入您的内容或者通过右键复制粘贴您的内容，并选择只保留文字。请在此处输入您的内容或者通过右键复制粘贴您的内容，并选择只保留文字。请在此处输入您的内容或者通过右键复制粘贴您的内容。</a:t>
            </a:r>
          </a:p>
        </p:txBody>
      </p:sp>
      <p:sp>
        <p:nvSpPr>
          <p:cNvPr id="6" name="椭圆 5"/>
          <p:cNvSpPr/>
          <p:nvPr/>
        </p:nvSpPr>
        <p:spPr>
          <a:xfrm>
            <a:off x="1493258" y="1441381"/>
            <a:ext cx="1512365" cy="15126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1" rIns="68582" bIns="34291" rtlCol="0" anchor="ctr"/>
          <a:lstStyle/>
          <a:p>
            <a:pPr algn="ctr"/>
            <a:endParaRPr lang="en-US" altLang="zh-CN" b="1" dirty="0">
              <a:latin typeface="微软雅黑" panose="020B0503020204020204" pitchFamily="34" charset="-122"/>
              <a:ea typeface="微软雅黑" panose="020B0503020204020204" pitchFamily="34" charset="-122"/>
            </a:endParaRPr>
          </a:p>
          <a:p>
            <a:pPr algn="ctr"/>
            <a:r>
              <a:rPr lang="zh-CN" altLang="en-US" b="1" dirty="0">
                <a:latin typeface="微软雅黑" panose="020B0503020204020204" pitchFamily="34" charset="-122"/>
                <a:ea typeface="微软雅黑" panose="020B0503020204020204" pitchFamily="34" charset="-122"/>
              </a:rPr>
              <a:t>综合素质</a:t>
            </a:r>
          </a:p>
        </p:txBody>
      </p:sp>
      <p:grpSp>
        <p:nvGrpSpPr>
          <p:cNvPr id="16" name="组合 15"/>
          <p:cNvGrpSpPr/>
          <p:nvPr/>
        </p:nvGrpSpPr>
        <p:grpSpPr>
          <a:xfrm>
            <a:off x="1993435" y="1708183"/>
            <a:ext cx="580327" cy="423557"/>
            <a:chOff x="7597775" y="4953000"/>
            <a:chExt cx="176213" cy="128588"/>
          </a:xfrm>
          <a:solidFill>
            <a:schemeClr val="bg1"/>
          </a:solidFill>
        </p:grpSpPr>
        <p:sp>
          <p:nvSpPr>
            <p:cNvPr id="14" name="Freeform 597"/>
            <p:cNvSpPr/>
            <p:nvPr/>
          </p:nvSpPr>
          <p:spPr bwMode="auto">
            <a:xfrm>
              <a:off x="7597775" y="4953000"/>
              <a:ext cx="119063" cy="128588"/>
            </a:xfrm>
            <a:custGeom>
              <a:avLst/>
              <a:gdLst>
                <a:gd name="T0" fmla="*/ 119063 w 194"/>
                <a:gd name="T1" fmla="*/ 115668 h 209"/>
                <a:gd name="T2" fmla="*/ 105561 w 194"/>
                <a:gd name="T3" fmla="*/ 115668 h 209"/>
                <a:gd name="T4" fmla="*/ 93286 w 194"/>
                <a:gd name="T5" fmla="*/ 115668 h 209"/>
                <a:gd name="T6" fmla="*/ 93286 w 194"/>
                <a:gd name="T7" fmla="*/ 103363 h 209"/>
                <a:gd name="T8" fmla="*/ 93286 w 194"/>
                <a:gd name="T9" fmla="*/ 83059 h 209"/>
                <a:gd name="T10" fmla="*/ 93286 w 194"/>
                <a:gd name="T11" fmla="*/ 79983 h 209"/>
                <a:gd name="T12" fmla="*/ 87149 w 194"/>
                <a:gd name="T13" fmla="*/ 78752 h 209"/>
                <a:gd name="T14" fmla="*/ 99424 w 194"/>
                <a:gd name="T15" fmla="*/ 55373 h 209"/>
                <a:gd name="T16" fmla="*/ 101265 w 194"/>
                <a:gd name="T17" fmla="*/ 37530 h 209"/>
                <a:gd name="T18" fmla="*/ 101265 w 194"/>
                <a:gd name="T19" fmla="*/ 19688 h 209"/>
                <a:gd name="T20" fmla="*/ 73033 w 194"/>
                <a:gd name="T21" fmla="*/ 0 h 209"/>
                <a:gd name="T22" fmla="*/ 45416 w 194"/>
                <a:gd name="T23" fmla="*/ 19688 h 209"/>
                <a:gd name="T24" fmla="*/ 44802 w 194"/>
                <a:gd name="T25" fmla="*/ 37530 h 209"/>
                <a:gd name="T26" fmla="*/ 46643 w 194"/>
                <a:gd name="T27" fmla="*/ 55373 h 209"/>
                <a:gd name="T28" fmla="*/ 59532 w 194"/>
                <a:gd name="T29" fmla="*/ 78752 h 209"/>
                <a:gd name="T30" fmla="*/ 18412 w 194"/>
                <a:gd name="T31" fmla="*/ 96595 h 209"/>
                <a:gd name="T32" fmla="*/ 0 w 194"/>
                <a:gd name="T33" fmla="*/ 113822 h 209"/>
                <a:gd name="T34" fmla="*/ 0 w 194"/>
                <a:gd name="T35" fmla="*/ 128588 h 209"/>
                <a:gd name="T36" fmla="*/ 119063 w 194"/>
                <a:gd name="T37" fmla="*/ 128588 h 209"/>
                <a:gd name="T38" fmla="*/ 119063 w 194"/>
                <a:gd name="T39" fmla="*/ 128588 h 209"/>
                <a:gd name="T40" fmla="*/ 119063 w 194"/>
                <a:gd name="T41" fmla="*/ 115668 h 20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4"/>
                <a:gd name="T64" fmla="*/ 0 h 209"/>
                <a:gd name="T65" fmla="*/ 194 w 194"/>
                <a:gd name="T66" fmla="*/ 209 h 20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4" h="209">
                  <a:moveTo>
                    <a:pt x="194" y="188"/>
                  </a:moveTo>
                  <a:cubicBezTo>
                    <a:pt x="172" y="188"/>
                    <a:pt x="172" y="188"/>
                    <a:pt x="172" y="188"/>
                  </a:cubicBezTo>
                  <a:cubicBezTo>
                    <a:pt x="152" y="188"/>
                    <a:pt x="152" y="188"/>
                    <a:pt x="152" y="188"/>
                  </a:cubicBezTo>
                  <a:cubicBezTo>
                    <a:pt x="152" y="168"/>
                    <a:pt x="152" y="168"/>
                    <a:pt x="152" y="168"/>
                  </a:cubicBezTo>
                  <a:cubicBezTo>
                    <a:pt x="152" y="135"/>
                    <a:pt x="152" y="135"/>
                    <a:pt x="152" y="135"/>
                  </a:cubicBezTo>
                  <a:cubicBezTo>
                    <a:pt x="152" y="130"/>
                    <a:pt x="152" y="130"/>
                    <a:pt x="152" y="130"/>
                  </a:cubicBezTo>
                  <a:cubicBezTo>
                    <a:pt x="149" y="130"/>
                    <a:pt x="145" y="129"/>
                    <a:pt x="142" y="128"/>
                  </a:cubicBezTo>
                  <a:cubicBezTo>
                    <a:pt x="150" y="119"/>
                    <a:pt x="156" y="106"/>
                    <a:pt x="162" y="90"/>
                  </a:cubicBezTo>
                  <a:cubicBezTo>
                    <a:pt x="166" y="80"/>
                    <a:pt x="165" y="72"/>
                    <a:pt x="165" y="61"/>
                  </a:cubicBezTo>
                  <a:cubicBezTo>
                    <a:pt x="165" y="53"/>
                    <a:pt x="167" y="39"/>
                    <a:pt x="165" y="32"/>
                  </a:cubicBezTo>
                  <a:cubicBezTo>
                    <a:pt x="158" y="7"/>
                    <a:pt x="140" y="0"/>
                    <a:pt x="119" y="0"/>
                  </a:cubicBezTo>
                  <a:cubicBezTo>
                    <a:pt x="99" y="0"/>
                    <a:pt x="81" y="7"/>
                    <a:pt x="74" y="32"/>
                  </a:cubicBezTo>
                  <a:cubicBezTo>
                    <a:pt x="72" y="39"/>
                    <a:pt x="73" y="53"/>
                    <a:pt x="73" y="61"/>
                  </a:cubicBezTo>
                  <a:cubicBezTo>
                    <a:pt x="73" y="72"/>
                    <a:pt x="73" y="80"/>
                    <a:pt x="76" y="90"/>
                  </a:cubicBezTo>
                  <a:cubicBezTo>
                    <a:pt x="83" y="106"/>
                    <a:pt x="89" y="120"/>
                    <a:pt x="97" y="128"/>
                  </a:cubicBezTo>
                  <a:cubicBezTo>
                    <a:pt x="65" y="134"/>
                    <a:pt x="44" y="151"/>
                    <a:pt x="30" y="157"/>
                  </a:cubicBezTo>
                  <a:cubicBezTo>
                    <a:pt x="0" y="170"/>
                    <a:pt x="0" y="185"/>
                    <a:pt x="0" y="185"/>
                  </a:cubicBezTo>
                  <a:cubicBezTo>
                    <a:pt x="0" y="209"/>
                    <a:pt x="0" y="209"/>
                    <a:pt x="0" y="209"/>
                  </a:cubicBezTo>
                  <a:cubicBezTo>
                    <a:pt x="194" y="209"/>
                    <a:pt x="194" y="209"/>
                    <a:pt x="194" y="209"/>
                  </a:cubicBezTo>
                  <a:cubicBezTo>
                    <a:pt x="194" y="209"/>
                    <a:pt x="194" y="209"/>
                    <a:pt x="194" y="209"/>
                  </a:cubicBezTo>
                  <a:lnTo>
                    <a:pt x="194" y="188"/>
                  </a:lnTo>
                  <a:close/>
                </a:path>
              </a:pathLst>
            </a:custGeom>
            <a:grpFill/>
            <a:ln w="9525">
              <a:noFill/>
              <a:miter lim="800000"/>
            </a:ln>
          </p:spPr>
          <p:txBody>
            <a:bodyPr/>
            <a:lstStyle/>
            <a:p>
              <a:endParaRPr lang="zh-CN" altLang="en-US">
                <a:latin typeface="Calibri" panose="020F0502020204030204" pitchFamily="34" charset="0"/>
              </a:endParaRPr>
            </a:p>
          </p:txBody>
        </p:sp>
        <p:sp>
          <p:nvSpPr>
            <p:cNvPr id="15" name="Freeform 598"/>
            <p:cNvSpPr/>
            <p:nvPr/>
          </p:nvSpPr>
          <p:spPr bwMode="auto">
            <a:xfrm>
              <a:off x="7702550" y="5010150"/>
              <a:ext cx="71438" cy="71438"/>
            </a:xfrm>
            <a:custGeom>
              <a:avLst/>
              <a:gdLst>
                <a:gd name="T0" fmla="*/ 71438 w 45"/>
                <a:gd name="T1" fmla="*/ 25400 h 45"/>
                <a:gd name="T2" fmla="*/ 46038 w 45"/>
                <a:gd name="T3" fmla="*/ 25400 h 45"/>
                <a:gd name="T4" fmla="*/ 46038 w 45"/>
                <a:gd name="T5" fmla="*/ 0 h 45"/>
                <a:gd name="T6" fmla="*/ 25400 w 45"/>
                <a:gd name="T7" fmla="*/ 0 h 45"/>
                <a:gd name="T8" fmla="*/ 25400 w 45"/>
                <a:gd name="T9" fmla="*/ 25400 h 45"/>
                <a:gd name="T10" fmla="*/ 0 w 45"/>
                <a:gd name="T11" fmla="*/ 25400 h 45"/>
                <a:gd name="T12" fmla="*/ 0 w 45"/>
                <a:gd name="T13" fmla="*/ 46038 h 45"/>
                <a:gd name="T14" fmla="*/ 25400 w 45"/>
                <a:gd name="T15" fmla="*/ 46038 h 45"/>
                <a:gd name="T16" fmla="*/ 25400 w 45"/>
                <a:gd name="T17" fmla="*/ 71438 h 45"/>
                <a:gd name="T18" fmla="*/ 46038 w 45"/>
                <a:gd name="T19" fmla="*/ 71438 h 45"/>
                <a:gd name="T20" fmla="*/ 46038 w 45"/>
                <a:gd name="T21" fmla="*/ 46038 h 45"/>
                <a:gd name="T22" fmla="*/ 71438 w 45"/>
                <a:gd name="T23" fmla="*/ 46038 h 45"/>
                <a:gd name="T24" fmla="*/ 71438 w 45"/>
                <a:gd name="T25" fmla="*/ 25400 h 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5"/>
                <a:gd name="T40" fmla="*/ 0 h 45"/>
                <a:gd name="T41" fmla="*/ 45 w 45"/>
                <a:gd name="T42" fmla="*/ 45 h 4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5" h="45">
                  <a:moveTo>
                    <a:pt x="45" y="16"/>
                  </a:moveTo>
                  <a:lnTo>
                    <a:pt x="29" y="16"/>
                  </a:lnTo>
                  <a:lnTo>
                    <a:pt x="29" y="0"/>
                  </a:lnTo>
                  <a:lnTo>
                    <a:pt x="16" y="0"/>
                  </a:lnTo>
                  <a:lnTo>
                    <a:pt x="16" y="16"/>
                  </a:lnTo>
                  <a:lnTo>
                    <a:pt x="0" y="16"/>
                  </a:lnTo>
                  <a:lnTo>
                    <a:pt x="0" y="29"/>
                  </a:lnTo>
                  <a:lnTo>
                    <a:pt x="16" y="29"/>
                  </a:lnTo>
                  <a:lnTo>
                    <a:pt x="16" y="45"/>
                  </a:lnTo>
                  <a:lnTo>
                    <a:pt x="29" y="45"/>
                  </a:lnTo>
                  <a:lnTo>
                    <a:pt x="29" y="29"/>
                  </a:lnTo>
                  <a:lnTo>
                    <a:pt x="45" y="29"/>
                  </a:lnTo>
                  <a:lnTo>
                    <a:pt x="45" y="16"/>
                  </a:lnTo>
                  <a:close/>
                </a:path>
              </a:pathLst>
            </a:custGeom>
            <a:grpFill/>
            <a:ln w="9525">
              <a:noFill/>
              <a:miter lim="800000"/>
            </a:ln>
          </p:spPr>
          <p:txBody>
            <a:bodyPr/>
            <a:lstStyle/>
            <a:p>
              <a:endParaRPr lang="zh-CN" altLang="en-US">
                <a:latin typeface="Calibri" panose="020F0502020204030204" pitchFamily="34" charset="0"/>
              </a:endParaRPr>
            </a:p>
          </p:txBody>
        </p:sp>
      </p:grpSp>
    </p:spTree>
    <p:extLst>
      <p:ext uri="{BB962C8B-B14F-4D97-AF65-F5344CB8AC3E}">
        <p14:creationId xmlns:p14="http://schemas.microsoft.com/office/powerpoint/2010/main" val="4040237697"/>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childTnLst>
                          </p:cTn>
                        </p:par>
                        <p:par>
                          <p:cTn id="15" fill="hold">
                            <p:stCondLst>
                              <p:cond delay="1000"/>
                            </p:stCondLst>
                            <p:childTnLst>
                              <p:par>
                                <p:cTn id="16" presetID="23" presetClass="entr" presetSubtype="16"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childTnLst>
                                </p:cTn>
                              </p:par>
                            </p:childTnLst>
                          </p:cTn>
                        </p:par>
                        <p:par>
                          <p:cTn id="20" fill="hold">
                            <p:stCondLst>
                              <p:cond delay="1500"/>
                            </p:stCondLst>
                            <p:childTnLst>
                              <p:par>
                                <p:cTn id="21" presetID="23" presetClass="entr" presetSubtype="16"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childTnLst>
                                </p:cTn>
                              </p:par>
                            </p:childTnLst>
                          </p:cTn>
                        </p:par>
                        <p:par>
                          <p:cTn id="25" fill="hold">
                            <p:stCondLst>
                              <p:cond delay="2000"/>
                            </p:stCondLst>
                            <p:childTnLst>
                              <p:par>
                                <p:cTn id="26" presetID="23" presetClass="entr" presetSubtype="16"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childTnLst>
                                </p:cTn>
                              </p:par>
                            </p:childTnLst>
                          </p:cTn>
                        </p:par>
                        <p:par>
                          <p:cTn id="30" fill="hold">
                            <p:stCondLst>
                              <p:cond delay="2500"/>
                            </p:stCondLst>
                            <p:childTnLst>
                              <p:par>
                                <p:cTn id="31" presetID="23" presetClass="entr" presetSubtype="16"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childTnLst>
                                </p:cTn>
                              </p:par>
                            </p:childTnLst>
                          </p:cTn>
                        </p:par>
                        <p:par>
                          <p:cTn id="35" fill="hold">
                            <p:stCondLst>
                              <p:cond delay="3000"/>
                            </p:stCondLst>
                            <p:childTnLst>
                              <p:par>
                                <p:cTn id="36" presetID="23" presetClass="entr" presetSubtype="16"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fltVal val="0"/>
                                          </p:val>
                                        </p:tav>
                                        <p:tav tm="100000">
                                          <p:val>
                                            <p:strVal val="#ppt_w"/>
                                          </p:val>
                                        </p:tav>
                                      </p:tavLst>
                                    </p:anim>
                                    <p:anim calcmode="lin" valueType="num">
                                      <p:cBhvr>
                                        <p:cTn id="39" dur="500" fill="hold"/>
                                        <p:tgtEl>
                                          <p:spTgt spid="7"/>
                                        </p:tgtEl>
                                        <p:attrNameLst>
                                          <p:attrName>ppt_h</p:attrName>
                                        </p:attrNameLst>
                                      </p:cBhvr>
                                      <p:tavLst>
                                        <p:tav tm="0">
                                          <p:val>
                                            <p:fltVal val="0"/>
                                          </p:val>
                                        </p:tav>
                                        <p:tav tm="100000">
                                          <p:val>
                                            <p:strVal val="#ppt_h"/>
                                          </p:val>
                                        </p:tav>
                                      </p:tavLst>
                                    </p:anim>
                                  </p:childTnLst>
                                </p:cTn>
                              </p:par>
                            </p:childTnLst>
                          </p:cTn>
                        </p:par>
                        <p:par>
                          <p:cTn id="40" fill="hold">
                            <p:stCondLst>
                              <p:cond delay="3500"/>
                            </p:stCondLst>
                            <p:childTnLst>
                              <p:par>
                                <p:cTn id="41" presetID="18" presetClass="entr" presetSubtype="6"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strips(downRight)">
                                      <p:cBhvr>
                                        <p:cTn id="43" dur="500"/>
                                        <p:tgtEl>
                                          <p:spTgt spid="11"/>
                                        </p:tgtEl>
                                      </p:cBhvr>
                                    </p:animEffect>
                                  </p:childTnLst>
                                </p:cTn>
                              </p:par>
                            </p:childTnLst>
                          </p:cTn>
                        </p:par>
                        <p:par>
                          <p:cTn id="44" fill="hold">
                            <p:stCondLst>
                              <p:cond delay="4000"/>
                            </p:stCondLst>
                            <p:childTnLst>
                              <p:par>
                                <p:cTn id="45" presetID="18" presetClass="entr" presetSubtype="6"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strips(downRight)">
                                      <p:cBhvr>
                                        <p:cTn id="47" dur="500"/>
                                        <p:tgtEl>
                                          <p:spTgt spid="10"/>
                                        </p:tgtEl>
                                      </p:cBhvr>
                                    </p:animEffect>
                                  </p:childTnLst>
                                </p:cTn>
                              </p:par>
                            </p:childTnLst>
                          </p:cTn>
                        </p:par>
                        <p:par>
                          <p:cTn id="48" fill="hold">
                            <p:stCondLst>
                              <p:cond delay="4500"/>
                            </p:stCondLst>
                            <p:childTnLst>
                              <p:par>
                                <p:cTn id="49" presetID="18" presetClass="entr" presetSubtype="6"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strips(downRight)">
                                      <p:cBhvr>
                                        <p:cTn id="51" dur="500"/>
                                        <p:tgtEl>
                                          <p:spTgt spid="9"/>
                                        </p:tgtEl>
                                      </p:cBhvr>
                                    </p:animEffect>
                                  </p:childTnLst>
                                </p:cTn>
                              </p:par>
                            </p:childTnLst>
                          </p:cTn>
                        </p:par>
                        <p:par>
                          <p:cTn id="52" fill="hold">
                            <p:stCondLst>
                              <p:cond delay="5000"/>
                            </p:stCondLst>
                            <p:childTnLst>
                              <p:par>
                                <p:cTn id="53" presetID="18" presetClass="entr" presetSubtype="6"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strips(downRight)">
                                      <p:cBhvr>
                                        <p:cTn id="55" dur="500"/>
                                        <p:tgtEl>
                                          <p:spTgt spid="8"/>
                                        </p:tgtEl>
                                      </p:cBhvr>
                                    </p:animEffect>
                                  </p:childTnLst>
                                </p:cTn>
                              </p:par>
                            </p:childTnLst>
                          </p:cTn>
                        </p:par>
                        <p:par>
                          <p:cTn id="56" fill="hold">
                            <p:stCondLst>
                              <p:cond delay="5500"/>
                            </p:stCondLst>
                            <p:childTnLst>
                              <p:par>
                                <p:cTn id="57" presetID="22" presetClass="entr" presetSubtype="1"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up)">
                                      <p:cBhvr>
                                        <p:cTn id="5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p:bldP spid="9" grpId="0"/>
      <p:bldP spid="10" grpId="0"/>
      <p:bldP spid="11" grpId="0"/>
      <p:bldP spid="12" grpId="0"/>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a:off x="4420335" y="1791971"/>
            <a:ext cx="585971" cy="931727"/>
          </a:xfrm>
          <a:custGeom>
            <a:avLst/>
            <a:gdLst>
              <a:gd name="T0" fmla="*/ 647 w 647"/>
              <a:gd name="T1" fmla="*/ 0 h 1043"/>
              <a:gd name="T2" fmla="*/ 0 w 647"/>
              <a:gd name="T3" fmla="*/ 290 h 1043"/>
              <a:gd name="T4" fmla="*/ 0 w 647"/>
              <a:gd name="T5" fmla="*/ 1043 h 1043"/>
              <a:gd name="T6" fmla="*/ 647 w 647"/>
              <a:gd name="T7" fmla="*/ 396 h 1043"/>
              <a:gd name="T8" fmla="*/ 647 w 647"/>
              <a:gd name="T9" fmla="*/ 0 h 1043"/>
            </a:gdLst>
            <a:ahLst/>
            <a:cxnLst>
              <a:cxn ang="0">
                <a:pos x="T0" y="T1"/>
              </a:cxn>
              <a:cxn ang="0">
                <a:pos x="T2" y="T3"/>
              </a:cxn>
              <a:cxn ang="0">
                <a:pos x="T4" y="T5"/>
              </a:cxn>
              <a:cxn ang="0">
                <a:pos x="T6" y="T7"/>
              </a:cxn>
              <a:cxn ang="0">
                <a:pos x="T8" y="T9"/>
              </a:cxn>
            </a:cxnLst>
            <a:rect l="0" t="0" r="r" b="b"/>
            <a:pathLst>
              <a:path w="647" h="1043">
                <a:moveTo>
                  <a:pt x="647" y="0"/>
                </a:moveTo>
                <a:lnTo>
                  <a:pt x="0" y="290"/>
                </a:lnTo>
                <a:lnTo>
                  <a:pt x="0" y="1043"/>
                </a:lnTo>
                <a:lnTo>
                  <a:pt x="647" y="396"/>
                </a:lnTo>
                <a:lnTo>
                  <a:pt x="64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2400"/>
          </a:p>
        </p:txBody>
      </p:sp>
      <p:sp>
        <p:nvSpPr>
          <p:cNvPr id="6" name="Freeform 8"/>
          <p:cNvSpPr/>
          <p:nvPr/>
        </p:nvSpPr>
        <p:spPr bwMode="auto">
          <a:xfrm>
            <a:off x="3834364" y="1791971"/>
            <a:ext cx="585971" cy="931727"/>
          </a:xfrm>
          <a:custGeom>
            <a:avLst/>
            <a:gdLst>
              <a:gd name="T0" fmla="*/ 0 w 647"/>
              <a:gd name="T1" fmla="*/ 0 h 1043"/>
              <a:gd name="T2" fmla="*/ 647 w 647"/>
              <a:gd name="T3" fmla="*/ 290 h 1043"/>
              <a:gd name="T4" fmla="*/ 647 w 647"/>
              <a:gd name="T5" fmla="*/ 1043 h 1043"/>
              <a:gd name="T6" fmla="*/ 0 w 647"/>
              <a:gd name="T7" fmla="*/ 396 h 1043"/>
              <a:gd name="T8" fmla="*/ 0 w 647"/>
              <a:gd name="T9" fmla="*/ 0 h 1043"/>
            </a:gdLst>
            <a:ahLst/>
            <a:cxnLst>
              <a:cxn ang="0">
                <a:pos x="T0" y="T1"/>
              </a:cxn>
              <a:cxn ang="0">
                <a:pos x="T2" y="T3"/>
              </a:cxn>
              <a:cxn ang="0">
                <a:pos x="T4" y="T5"/>
              </a:cxn>
              <a:cxn ang="0">
                <a:pos x="T6" y="T7"/>
              </a:cxn>
              <a:cxn ang="0">
                <a:pos x="T8" y="T9"/>
              </a:cxn>
            </a:cxnLst>
            <a:rect l="0" t="0" r="r" b="b"/>
            <a:pathLst>
              <a:path w="647" h="1043">
                <a:moveTo>
                  <a:pt x="0" y="0"/>
                </a:moveTo>
                <a:lnTo>
                  <a:pt x="647" y="290"/>
                </a:lnTo>
                <a:lnTo>
                  <a:pt x="647" y="1043"/>
                </a:lnTo>
                <a:lnTo>
                  <a:pt x="0" y="39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2400"/>
          </a:p>
        </p:txBody>
      </p:sp>
      <p:sp>
        <p:nvSpPr>
          <p:cNvPr id="8" name="Freeform 10"/>
          <p:cNvSpPr/>
          <p:nvPr/>
        </p:nvSpPr>
        <p:spPr bwMode="auto">
          <a:xfrm>
            <a:off x="4510905" y="2813030"/>
            <a:ext cx="941902" cy="577975"/>
          </a:xfrm>
          <a:custGeom>
            <a:avLst/>
            <a:gdLst>
              <a:gd name="T0" fmla="*/ 1040 w 1040"/>
              <a:gd name="T1" fmla="*/ 647 h 647"/>
              <a:gd name="T2" fmla="*/ 753 w 1040"/>
              <a:gd name="T3" fmla="*/ 0 h 647"/>
              <a:gd name="T4" fmla="*/ 0 w 1040"/>
              <a:gd name="T5" fmla="*/ 0 h 647"/>
              <a:gd name="T6" fmla="*/ 647 w 1040"/>
              <a:gd name="T7" fmla="*/ 647 h 647"/>
              <a:gd name="T8" fmla="*/ 1040 w 1040"/>
              <a:gd name="T9" fmla="*/ 647 h 647"/>
            </a:gdLst>
            <a:ahLst/>
            <a:cxnLst>
              <a:cxn ang="0">
                <a:pos x="T0" y="T1"/>
              </a:cxn>
              <a:cxn ang="0">
                <a:pos x="T2" y="T3"/>
              </a:cxn>
              <a:cxn ang="0">
                <a:pos x="T4" y="T5"/>
              </a:cxn>
              <a:cxn ang="0">
                <a:pos x="T6" y="T7"/>
              </a:cxn>
              <a:cxn ang="0">
                <a:pos x="T8" y="T9"/>
              </a:cxn>
            </a:cxnLst>
            <a:rect l="0" t="0" r="r" b="b"/>
            <a:pathLst>
              <a:path w="1040" h="647">
                <a:moveTo>
                  <a:pt x="1040" y="647"/>
                </a:moveTo>
                <a:lnTo>
                  <a:pt x="753" y="0"/>
                </a:lnTo>
                <a:lnTo>
                  <a:pt x="0" y="0"/>
                </a:lnTo>
                <a:lnTo>
                  <a:pt x="647" y="647"/>
                </a:lnTo>
                <a:lnTo>
                  <a:pt x="1040" y="6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2400"/>
          </a:p>
        </p:txBody>
      </p:sp>
      <p:sp>
        <p:nvSpPr>
          <p:cNvPr id="10" name="Freeform 12"/>
          <p:cNvSpPr/>
          <p:nvPr/>
        </p:nvSpPr>
        <p:spPr bwMode="auto">
          <a:xfrm>
            <a:off x="4510905" y="2232375"/>
            <a:ext cx="941902" cy="580654"/>
          </a:xfrm>
          <a:custGeom>
            <a:avLst/>
            <a:gdLst>
              <a:gd name="T0" fmla="*/ 1040 w 1040"/>
              <a:gd name="T1" fmla="*/ 0 h 650"/>
              <a:gd name="T2" fmla="*/ 753 w 1040"/>
              <a:gd name="T3" fmla="*/ 650 h 650"/>
              <a:gd name="T4" fmla="*/ 0 w 1040"/>
              <a:gd name="T5" fmla="*/ 650 h 650"/>
              <a:gd name="T6" fmla="*/ 647 w 1040"/>
              <a:gd name="T7" fmla="*/ 0 h 650"/>
              <a:gd name="T8" fmla="*/ 1040 w 1040"/>
              <a:gd name="T9" fmla="*/ 0 h 650"/>
            </a:gdLst>
            <a:ahLst/>
            <a:cxnLst>
              <a:cxn ang="0">
                <a:pos x="T0" y="T1"/>
              </a:cxn>
              <a:cxn ang="0">
                <a:pos x="T2" y="T3"/>
              </a:cxn>
              <a:cxn ang="0">
                <a:pos x="T4" y="T5"/>
              </a:cxn>
              <a:cxn ang="0">
                <a:pos x="T6" y="T7"/>
              </a:cxn>
              <a:cxn ang="0">
                <a:pos x="T8" y="T9"/>
              </a:cxn>
            </a:cxnLst>
            <a:rect l="0" t="0" r="r" b="b"/>
            <a:pathLst>
              <a:path w="1040" h="650">
                <a:moveTo>
                  <a:pt x="1040" y="0"/>
                </a:moveTo>
                <a:lnTo>
                  <a:pt x="753" y="650"/>
                </a:lnTo>
                <a:lnTo>
                  <a:pt x="0" y="650"/>
                </a:lnTo>
                <a:lnTo>
                  <a:pt x="647" y="0"/>
                </a:lnTo>
                <a:lnTo>
                  <a:pt x="10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2400"/>
          </a:p>
        </p:txBody>
      </p:sp>
      <p:sp>
        <p:nvSpPr>
          <p:cNvPr id="12" name="Freeform 14"/>
          <p:cNvSpPr/>
          <p:nvPr/>
        </p:nvSpPr>
        <p:spPr bwMode="auto">
          <a:xfrm>
            <a:off x="3834364" y="2900574"/>
            <a:ext cx="585971" cy="930833"/>
          </a:xfrm>
          <a:custGeom>
            <a:avLst/>
            <a:gdLst>
              <a:gd name="T0" fmla="*/ 0 w 647"/>
              <a:gd name="T1" fmla="*/ 1042 h 1042"/>
              <a:gd name="T2" fmla="*/ 647 w 647"/>
              <a:gd name="T3" fmla="*/ 752 h 1042"/>
              <a:gd name="T4" fmla="*/ 647 w 647"/>
              <a:gd name="T5" fmla="*/ 0 h 1042"/>
              <a:gd name="T6" fmla="*/ 0 w 647"/>
              <a:gd name="T7" fmla="*/ 649 h 1042"/>
              <a:gd name="T8" fmla="*/ 0 w 647"/>
              <a:gd name="T9" fmla="*/ 1042 h 1042"/>
            </a:gdLst>
            <a:ahLst/>
            <a:cxnLst>
              <a:cxn ang="0">
                <a:pos x="T0" y="T1"/>
              </a:cxn>
              <a:cxn ang="0">
                <a:pos x="T2" y="T3"/>
              </a:cxn>
              <a:cxn ang="0">
                <a:pos x="T4" y="T5"/>
              </a:cxn>
              <a:cxn ang="0">
                <a:pos x="T6" y="T7"/>
              </a:cxn>
              <a:cxn ang="0">
                <a:pos x="T8" y="T9"/>
              </a:cxn>
            </a:cxnLst>
            <a:rect l="0" t="0" r="r" b="b"/>
            <a:pathLst>
              <a:path w="647" h="1042">
                <a:moveTo>
                  <a:pt x="0" y="1042"/>
                </a:moveTo>
                <a:lnTo>
                  <a:pt x="647" y="752"/>
                </a:lnTo>
                <a:lnTo>
                  <a:pt x="647" y="0"/>
                </a:lnTo>
                <a:lnTo>
                  <a:pt x="0" y="649"/>
                </a:lnTo>
                <a:lnTo>
                  <a:pt x="0" y="104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2400"/>
          </a:p>
        </p:txBody>
      </p:sp>
      <p:sp>
        <p:nvSpPr>
          <p:cNvPr id="14" name="Freeform 16"/>
          <p:cNvSpPr/>
          <p:nvPr/>
        </p:nvSpPr>
        <p:spPr bwMode="auto">
          <a:xfrm>
            <a:off x="4420335" y="2900574"/>
            <a:ext cx="585971" cy="930833"/>
          </a:xfrm>
          <a:custGeom>
            <a:avLst/>
            <a:gdLst>
              <a:gd name="T0" fmla="*/ 647 w 647"/>
              <a:gd name="T1" fmla="*/ 1042 h 1042"/>
              <a:gd name="T2" fmla="*/ 0 w 647"/>
              <a:gd name="T3" fmla="*/ 752 h 1042"/>
              <a:gd name="T4" fmla="*/ 0 w 647"/>
              <a:gd name="T5" fmla="*/ 0 h 1042"/>
              <a:gd name="T6" fmla="*/ 647 w 647"/>
              <a:gd name="T7" fmla="*/ 649 h 1042"/>
              <a:gd name="T8" fmla="*/ 647 w 647"/>
              <a:gd name="T9" fmla="*/ 1042 h 1042"/>
            </a:gdLst>
            <a:ahLst/>
            <a:cxnLst>
              <a:cxn ang="0">
                <a:pos x="T0" y="T1"/>
              </a:cxn>
              <a:cxn ang="0">
                <a:pos x="T2" y="T3"/>
              </a:cxn>
              <a:cxn ang="0">
                <a:pos x="T4" y="T5"/>
              </a:cxn>
              <a:cxn ang="0">
                <a:pos x="T6" y="T7"/>
              </a:cxn>
              <a:cxn ang="0">
                <a:pos x="T8" y="T9"/>
              </a:cxn>
            </a:cxnLst>
            <a:rect l="0" t="0" r="r" b="b"/>
            <a:pathLst>
              <a:path w="647" h="1042">
                <a:moveTo>
                  <a:pt x="647" y="1042"/>
                </a:moveTo>
                <a:lnTo>
                  <a:pt x="0" y="752"/>
                </a:lnTo>
                <a:lnTo>
                  <a:pt x="0" y="0"/>
                </a:lnTo>
                <a:lnTo>
                  <a:pt x="647" y="649"/>
                </a:lnTo>
                <a:lnTo>
                  <a:pt x="647" y="104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2400"/>
          </a:p>
        </p:txBody>
      </p:sp>
      <p:sp>
        <p:nvSpPr>
          <p:cNvPr id="18" name="Freeform 20"/>
          <p:cNvSpPr/>
          <p:nvPr/>
        </p:nvSpPr>
        <p:spPr bwMode="auto">
          <a:xfrm>
            <a:off x="3387869" y="2813030"/>
            <a:ext cx="941902" cy="577975"/>
          </a:xfrm>
          <a:custGeom>
            <a:avLst/>
            <a:gdLst>
              <a:gd name="T0" fmla="*/ 0 w 1040"/>
              <a:gd name="T1" fmla="*/ 647 h 647"/>
              <a:gd name="T2" fmla="*/ 287 w 1040"/>
              <a:gd name="T3" fmla="*/ 0 h 647"/>
              <a:gd name="T4" fmla="*/ 1040 w 1040"/>
              <a:gd name="T5" fmla="*/ 0 h 647"/>
              <a:gd name="T6" fmla="*/ 393 w 1040"/>
              <a:gd name="T7" fmla="*/ 647 h 647"/>
              <a:gd name="T8" fmla="*/ 0 w 1040"/>
              <a:gd name="T9" fmla="*/ 647 h 647"/>
            </a:gdLst>
            <a:ahLst/>
            <a:cxnLst>
              <a:cxn ang="0">
                <a:pos x="T0" y="T1"/>
              </a:cxn>
              <a:cxn ang="0">
                <a:pos x="T2" y="T3"/>
              </a:cxn>
              <a:cxn ang="0">
                <a:pos x="T4" y="T5"/>
              </a:cxn>
              <a:cxn ang="0">
                <a:pos x="T6" y="T7"/>
              </a:cxn>
              <a:cxn ang="0">
                <a:pos x="T8" y="T9"/>
              </a:cxn>
            </a:cxnLst>
            <a:rect l="0" t="0" r="r" b="b"/>
            <a:pathLst>
              <a:path w="1040" h="647">
                <a:moveTo>
                  <a:pt x="0" y="647"/>
                </a:moveTo>
                <a:lnTo>
                  <a:pt x="287" y="0"/>
                </a:lnTo>
                <a:lnTo>
                  <a:pt x="1040" y="0"/>
                </a:lnTo>
                <a:lnTo>
                  <a:pt x="393" y="647"/>
                </a:lnTo>
                <a:lnTo>
                  <a:pt x="0" y="6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2400"/>
          </a:p>
        </p:txBody>
      </p:sp>
      <p:sp>
        <p:nvSpPr>
          <p:cNvPr id="20" name="Freeform 22"/>
          <p:cNvSpPr/>
          <p:nvPr/>
        </p:nvSpPr>
        <p:spPr bwMode="auto">
          <a:xfrm>
            <a:off x="3869687" y="1871475"/>
            <a:ext cx="1171944" cy="931727"/>
          </a:xfrm>
          <a:custGeom>
            <a:avLst/>
            <a:gdLst>
              <a:gd name="T0" fmla="*/ 1294 w 1294"/>
              <a:gd name="T1" fmla="*/ 0 h 1043"/>
              <a:gd name="T2" fmla="*/ 1255 w 1294"/>
              <a:gd name="T3" fmla="*/ 20 h 1043"/>
              <a:gd name="T4" fmla="*/ 1255 w 1294"/>
              <a:gd name="T5" fmla="*/ 307 h 1043"/>
              <a:gd name="T6" fmla="*/ 608 w 1294"/>
              <a:gd name="T7" fmla="*/ 954 h 1043"/>
              <a:gd name="T8" fmla="*/ 0 w 1294"/>
              <a:gd name="T9" fmla="*/ 346 h 1043"/>
              <a:gd name="T10" fmla="*/ 0 w 1294"/>
              <a:gd name="T11" fmla="*/ 396 h 1043"/>
              <a:gd name="T12" fmla="*/ 647 w 1294"/>
              <a:gd name="T13" fmla="*/ 1043 h 1043"/>
              <a:gd name="T14" fmla="*/ 1294 w 1294"/>
              <a:gd name="T15" fmla="*/ 396 h 1043"/>
              <a:gd name="T16" fmla="*/ 1294 w 1294"/>
              <a:gd name="T17" fmla="*/ 0 h 1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4" h="1043">
                <a:moveTo>
                  <a:pt x="1294" y="0"/>
                </a:moveTo>
                <a:lnTo>
                  <a:pt x="1255" y="20"/>
                </a:lnTo>
                <a:lnTo>
                  <a:pt x="1255" y="307"/>
                </a:lnTo>
                <a:lnTo>
                  <a:pt x="608" y="954"/>
                </a:lnTo>
                <a:lnTo>
                  <a:pt x="0" y="346"/>
                </a:lnTo>
                <a:lnTo>
                  <a:pt x="0" y="396"/>
                </a:lnTo>
                <a:lnTo>
                  <a:pt x="647" y="1043"/>
                </a:lnTo>
                <a:lnTo>
                  <a:pt x="1294" y="396"/>
                </a:lnTo>
                <a:lnTo>
                  <a:pt x="129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2400"/>
          </a:p>
        </p:txBody>
      </p:sp>
      <p:sp>
        <p:nvSpPr>
          <p:cNvPr id="24" name="Freeform 26"/>
          <p:cNvSpPr>
            <a:spLocks noEditPoints="1"/>
          </p:cNvSpPr>
          <p:nvPr/>
        </p:nvSpPr>
        <p:spPr bwMode="auto">
          <a:xfrm>
            <a:off x="3423187" y="2312774"/>
            <a:ext cx="2064938" cy="1157735"/>
          </a:xfrm>
          <a:custGeom>
            <a:avLst/>
            <a:gdLst>
              <a:gd name="T0" fmla="*/ 1265 w 2280"/>
              <a:gd name="T1" fmla="*/ 624 h 1296"/>
              <a:gd name="T2" fmla="*/ 1240 w 2280"/>
              <a:gd name="T3" fmla="*/ 649 h 1296"/>
              <a:gd name="T4" fmla="*/ 1887 w 2280"/>
              <a:gd name="T5" fmla="*/ 1296 h 1296"/>
              <a:gd name="T6" fmla="*/ 2280 w 2280"/>
              <a:gd name="T7" fmla="*/ 1296 h 1296"/>
              <a:gd name="T8" fmla="*/ 2241 w 2280"/>
              <a:gd name="T9" fmla="*/ 1207 h 1296"/>
              <a:gd name="T10" fmla="*/ 1848 w 2280"/>
              <a:gd name="T11" fmla="*/ 1207 h 1296"/>
              <a:gd name="T12" fmla="*/ 1265 w 2280"/>
              <a:gd name="T13" fmla="*/ 624 h 1296"/>
              <a:gd name="T14" fmla="*/ 975 w 2280"/>
              <a:gd name="T15" fmla="*/ 585 h 1296"/>
              <a:gd name="T16" fmla="*/ 354 w 2280"/>
              <a:gd name="T17" fmla="*/ 1207 h 1296"/>
              <a:gd name="T18" fmla="*/ 39 w 2280"/>
              <a:gd name="T19" fmla="*/ 1207 h 1296"/>
              <a:gd name="T20" fmla="*/ 0 w 2280"/>
              <a:gd name="T21" fmla="*/ 1296 h 1296"/>
              <a:gd name="T22" fmla="*/ 393 w 2280"/>
              <a:gd name="T23" fmla="*/ 1296 h 1296"/>
              <a:gd name="T24" fmla="*/ 1040 w 2280"/>
              <a:gd name="T25" fmla="*/ 649 h 1296"/>
              <a:gd name="T26" fmla="*/ 975 w 2280"/>
              <a:gd name="T27" fmla="*/ 585 h 1296"/>
              <a:gd name="T28" fmla="*/ 0 w 2280"/>
              <a:gd name="T29" fmla="*/ 0 h 1296"/>
              <a:gd name="T30" fmla="*/ 0 w 2280"/>
              <a:gd name="T31" fmla="*/ 0 h 1296"/>
              <a:gd name="T32" fmla="*/ 248 w 2280"/>
              <a:gd name="T33" fmla="*/ 560 h 1296"/>
              <a:gd name="T34" fmla="*/ 248 w 2280"/>
              <a:gd name="T35" fmla="*/ 560 h 1296"/>
              <a:gd name="T36" fmla="*/ 0 w 2280"/>
              <a:gd name="T37" fmla="*/ 0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80" h="1296">
                <a:moveTo>
                  <a:pt x="1265" y="624"/>
                </a:moveTo>
                <a:lnTo>
                  <a:pt x="1240" y="649"/>
                </a:lnTo>
                <a:lnTo>
                  <a:pt x="1887" y="1296"/>
                </a:lnTo>
                <a:lnTo>
                  <a:pt x="2280" y="1296"/>
                </a:lnTo>
                <a:lnTo>
                  <a:pt x="2241" y="1207"/>
                </a:lnTo>
                <a:lnTo>
                  <a:pt x="1848" y="1207"/>
                </a:lnTo>
                <a:lnTo>
                  <a:pt x="1265" y="624"/>
                </a:lnTo>
                <a:moveTo>
                  <a:pt x="975" y="585"/>
                </a:moveTo>
                <a:lnTo>
                  <a:pt x="354" y="1207"/>
                </a:lnTo>
                <a:lnTo>
                  <a:pt x="39" y="1207"/>
                </a:lnTo>
                <a:lnTo>
                  <a:pt x="0" y="1296"/>
                </a:lnTo>
                <a:lnTo>
                  <a:pt x="393" y="1296"/>
                </a:lnTo>
                <a:lnTo>
                  <a:pt x="1040" y="649"/>
                </a:lnTo>
                <a:lnTo>
                  <a:pt x="975" y="585"/>
                </a:lnTo>
                <a:moveTo>
                  <a:pt x="0" y="0"/>
                </a:moveTo>
                <a:lnTo>
                  <a:pt x="0" y="0"/>
                </a:lnTo>
                <a:lnTo>
                  <a:pt x="248" y="560"/>
                </a:lnTo>
                <a:lnTo>
                  <a:pt x="248" y="56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2400"/>
          </a:p>
        </p:txBody>
      </p:sp>
      <p:sp>
        <p:nvSpPr>
          <p:cNvPr id="25" name="Freeform 27"/>
          <p:cNvSpPr/>
          <p:nvPr/>
        </p:nvSpPr>
        <p:spPr bwMode="auto">
          <a:xfrm>
            <a:off x="4568868" y="2870201"/>
            <a:ext cx="883939" cy="520802"/>
          </a:xfrm>
          <a:custGeom>
            <a:avLst/>
            <a:gdLst>
              <a:gd name="T0" fmla="*/ 0 w 976"/>
              <a:gd name="T1" fmla="*/ 0 h 583"/>
              <a:gd name="T2" fmla="*/ 0 w 976"/>
              <a:gd name="T3" fmla="*/ 0 h 583"/>
              <a:gd name="T4" fmla="*/ 583 w 976"/>
              <a:gd name="T5" fmla="*/ 583 h 583"/>
              <a:gd name="T6" fmla="*/ 976 w 976"/>
              <a:gd name="T7" fmla="*/ 583 h 583"/>
              <a:gd name="T8" fmla="*/ 583 w 976"/>
              <a:gd name="T9" fmla="*/ 583 h 583"/>
              <a:gd name="T10" fmla="*/ 0 w 976"/>
              <a:gd name="T11" fmla="*/ 0 h 583"/>
            </a:gdLst>
            <a:ahLst/>
            <a:cxnLst>
              <a:cxn ang="0">
                <a:pos x="T0" y="T1"/>
              </a:cxn>
              <a:cxn ang="0">
                <a:pos x="T2" y="T3"/>
              </a:cxn>
              <a:cxn ang="0">
                <a:pos x="T4" y="T5"/>
              </a:cxn>
              <a:cxn ang="0">
                <a:pos x="T6" y="T7"/>
              </a:cxn>
              <a:cxn ang="0">
                <a:pos x="T8" y="T9"/>
              </a:cxn>
              <a:cxn ang="0">
                <a:pos x="T10" y="T11"/>
              </a:cxn>
            </a:cxnLst>
            <a:rect l="0" t="0" r="r" b="b"/>
            <a:pathLst>
              <a:path w="976" h="583">
                <a:moveTo>
                  <a:pt x="0" y="0"/>
                </a:moveTo>
                <a:lnTo>
                  <a:pt x="0" y="0"/>
                </a:lnTo>
                <a:lnTo>
                  <a:pt x="583" y="583"/>
                </a:lnTo>
                <a:lnTo>
                  <a:pt x="976" y="583"/>
                </a:lnTo>
                <a:lnTo>
                  <a:pt x="583" y="583"/>
                </a:lnTo>
                <a:lnTo>
                  <a:pt x="0" y="0"/>
                </a:lnTo>
                <a:close/>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2400"/>
          </a:p>
        </p:txBody>
      </p:sp>
      <p:sp>
        <p:nvSpPr>
          <p:cNvPr id="26" name="Freeform 28"/>
          <p:cNvSpPr/>
          <p:nvPr/>
        </p:nvSpPr>
        <p:spPr bwMode="auto">
          <a:xfrm>
            <a:off x="4568868" y="2870201"/>
            <a:ext cx="883939" cy="520802"/>
          </a:xfrm>
          <a:custGeom>
            <a:avLst/>
            <a:gdLst>
              <a:gd name="T0" fmla="*/ 0 w 976"/>
              <a:gd name="T1" fmla="*/ 0 h 583"/>
              <a:gd name="T2" fmla="*/ 0 w 976"/>
              <a:gd name="T3" fmla="*/ 0 h 583"/>
              <a:gd name="T4" fmla="*/ 583 w 976"/>
              <a:gd name="T5" fmla="*/ 583 h 583"/>
              <a:gd name="T6" fmla="*/ 976 w 976"/>
              <a:gd name="T7" fmla="*/ 583 h 583"/>
              <a:gd name="T8" fmla="*/ 583 w 976"/>
              <a:gd name="T9" fmla="*/ 583 h 583"/>
              <a:gd name="T10" fmla="*/ 0 w 976"/>
              <a:gd name="T11" fmla="*/ 0 h 583"/>
            </a:gdLst>
            <a:ahLst/>
            <a:cxnLst>
              <a:cxn ang="0">
                <a:pos x="T0" y="T1"/>
              </a:cxn>
              <a:cxn ang="0">
                <a:pos x="T2" y="T3"/>
              </a:cxn>
              <a:cxn ang="0">
                <a:pos x="T4" y="T5"/>
              </a:cxn>
              <a:cxn ang="0">
                <a:pos x="T6" y="T7"/>
              </a:cxn>
              <a:cxn ang="0">
                <a:pos x="T8" y="T9"/>
              </a:cxn>
              <a:cxn ang="0">
                <a:pos x="T10" y="T11"/>
              </a:cxn>
            </a:cxnLst>
            <a:rect l="0" t="0" r="r" b="b"/>
            <a:pathLst>
              <a:path w="976" h="583">
                <a:moveTo>
                  <a:pt x="0" y="0"/>
                </a:moveTo>
                <a:lnTo>
                  <a:pt x="0" y="0"/>
                </a:lnTo>
                <a:lnTo>
                  <a:pt x="583" y="583"/>
                </a:lnTo>
                <a:lnTo>
                  <a:pt x="976" y="583"/>
                </a:lnTo>
                <a:lnTo>
                  <a:pt x="583" y="58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2400"/>
          </a:p>
        </p:txBody>
      </p:sp>
      <p:sp>
        <p:nvSpPr>
          <p:cNvPr id="30" name="Freeform 31"/>
          <p:cNvSpPr/>
          <p:nvPr/>
        </p:nvSpPr>
        <p:spPr bwMode="auto">
          <a:xfrm>
            <a:off x="3458508" y="2835361"/>
            <a:ext cx="847712" cy="555641"/>
          </a:xfrm>
          <a:custGeom>
            <a:avLst/>
            <a:gdLst>
              <a:gd name="T0" fmla="*/ 936 w 936"/>
              <a:gd name="T1" fmla="*/ 0 h 622"/>
              <a:gd name="T2" fmla="*/ 315 w 936"/>
              <a:gd name="T3" fmla="*/ 622 h 622"/>
              <a:gd name="T4" fmla="*/ 0 w 936"/>
              <a:gd name="T5" fmla="*/ 622 h 622"/>
              <a:gd name="T6" fmla="*/ 315 w 936"/>
              <a:gd name="T7" fmla="*/ 622 h 622"/>
              <a:gd name="T8" fmla="*/ 936 w 936"/>
              <a:gd name="T9" fmla="*/ 0 h 622"/>
              <a:gd name="T10" fmla="*/ 936 w 936"/>
              <a:gd name="T11" fmla="*/ 0 h 622"/>
            </a:gdLst>
            <a:ahLst/>
            <a:cxnLst>
              <a:cxn ang="0">
                <a:pos x="T0" y="T1"/>
              </a:cxn>
              <a:cxn ang="0">
                <a:pos x="T2" y="T3"/>
              </a:cxn>
              <a:cxn ang="0">
                <a:pos x="T4" y="T5"/>
              </a:cxn>
              <a:cxn ang="0">
                <a:pos x="T6" y="T7"/>
              </a:cxn>
              <a:cxn ang="0">
                <a:pos x="T8" y="T9"/>
              </a:cxn>
              <a:cxn ang="0">
                <a:pos x="T10" y="T11"/>
              </a:cxn>
            </a:cxnLst>
            <a:rect l="0" t="0" r="r" b="b"/>
            <a:pathLst>
              <a:path w="936" h="622">
                <a:moveTo>
                  <a:pt x="936" y="0"/>
                </a:moveTo>
                <a:lnTo>
                  <a:pt x="315" y="622"/>
                </a:lnTo>
                <a:lnTo>
                  <a:pt x="0" y="622"/>
                </a:lnTo>
                <a:lnTo>
                  <a:pt x="315" y="622"/>
                </a:lnTo>
                <a:lnTo>
                  <a:pt x="936" y="0"/>
                </a:lnTo>
                <a:lnTo>
                  <a:pt x="936" y="0"/>
                </a:lnTo>
                <a:close/>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2400"/>
          </a:p>
        </p:txBody>
      </p:sp>
      <p:grpSp>
        <p:nvGrpSpPr>
          <p:cNvPr id="66" name="Group 65"/>
          <p:cNvGrpSpPr/>
          <p:nvPr/>
        </p:nvGrpSpPr>
        <p:grpSpPr>
          <a:xfrm>
            <a:off x="3722964" y="837231"/>
            <a:ext cx="2581218" cy="873621"/>
            <a:chOff x="336640" y="2982432"/>
            <a:chExt cx="2581890" cy="873849"/>
          </a:xfrm>
        </p:grpSpPr>
        <p:sp>
          <p:nvSpPr>
            <p:cNvPr id="68" name="文本框 11"/>
            <p:cNvSpPr txBox="1"/>
            <p:nvPr/>
          </p:nvSpPr>
          <p:spPr>
            <a:xfrm>
              <a:off x="398742" y="2982432"/>
              <a:ext cx="1031319" cy="261678"/>
            </a:xfrm>
            <a:prstGeom prst="rect">
              <a:avLst/>
            </a:prstGeom>
            <a:noFill/>
          </p:spPr>
          <p:txBody>
            <a:bodyPr wrap="none" rtlCol="0">
              <a:spAutoFit/>
            </a:bodyPr>
            <a:lstStyle/>
            <a:p>
              <a:pPr algn="l"/>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矩形 9"/>
            <p:cNvSpPr/>
            <p:nvPr/>
          </p:nvSpPr>
          <p:spPr>
            <a:xfrm>
              <a:off x="336640" y="3290209"/>
              <a:ext cx="2581890" cy="566072"/>
            </a:xfrm>
            <a:prstGeom prst="rect">
              <a:avLst/>
            </a:prstGeom>
          </p:spPr>
          <p:txBody>
            <a:bodyPr wrap="square">
              <a:spAutoFit/>
            </a:bodyPr>
            <a:lstStyle/>
            <a:p>
              <a:pPr algn="just">
                <a:lnSpc>
                  <a:spcPct val="114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74" name="Group 73"/>
          <p:cNvGrpSpPr/>
          <p:nvPr/>
        </p:nvGrpSpPr>
        <p:grpSpPr>
          <a:xfrm>
            <a:off x="6097026" y="2389078"/>
            <a:ext cx="2710615" cy="909694"/>
            <a:chOff x="803868" y="2946350"/>
            <a:chExt cx="2711321" cy="909931"/>
          </a:xfrm>
        </p:grpSpPr>
        <p:sp>
          <p:nvSpPr>
            <p:cNvPr id="76" name="文本框 11"/>
            <p:cNvSpPr txBox="1"/>
            <p:nvPr/>
          </p:nvSpPr>
          <p:spPr>
            <a:xfrm>
              <a:off x="803869" y="2946350"/>
              <a:ext cx="1031320" cy="261678"/>
            </a:xfrm>
            <a:prstGeom prst="rect">
              <a:avLst/>
            </a:prstGeom>
            <a:noFill/>
          </p:spPr>
          <p:txBody>
            <a:bodyPr wrap="none" rtlCol="0">
              <a:spAutoFit/>
            </a:bodyPr>
            <a:lstStyle/>
            <a:p>
              <a:pPr algn="l"/>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矩形 9"/>
            <p:cNvSpPr/>
            <p:nvPr/>
          </p:nvSpPr>
          <p:spPr>
            <a:xfrm>
              <a:off x="803868" y="3290209"/>
              <a:ext cx="2711321" cy="566072"/>
            </a:xfrm>
            <a:prstGeom prst="rect">
              <a:avLst/>
            </a:prstGeom>
          </p:spPr>
          <p:txBody>
            <a:bodyPr wrap="square">
              <a:spAutoFit/>
            </a:bodyPr>
            <a:lstStyle/>
            <a:p>
              <a:pPr algn="just">
                <a:lnSpc>
                  <a:spcPct val="114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78" name="Group 77"/>
          <p:cNvGrpSpPr/>
          <p:nvPr/>
        </p:nvGrpSpPr>
        <p:grpSpPr>
          <a:xfrm>
            <a:off x="361792" y="2433928"/>
            <a:ext cx="2513330" cy="904528"/>
            <a:chOff x="580847" y="2982432"/>
            <a:chExt cx="2513985" cy="904764"/>
          </a:xfrm>
        </p:grpSpPr>
        <p:sp>
          <p:nvSpPr>
            <p:cNvPr id="80" name="文本框 11"/>
            <p:cNvSpPr txBox="1"/>
            <p:nvPr/>
          </p:nvSpPr>
          <p:spPr>
            <a:xfrm>
              <a:off x="1692801" y="2982432"/>
              <a:ext cx="1108285" cy="277071"/>
            </a:xfrm>
            <a:prstGeom prst="rect">
              <a:avLst/>
            </a:prstGeom>
            <a:noFill/>
          </p:spPr>
          <p:txBody>
            <a:bodyPr wrap="none" rtlCol="0">
              <a:spAutoFit/>
            </a:bodyPr>
            <a:lstStyle/>
            <a:p>
              <a:pPr algn="l"/>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1" name="矩形 9"/>
            <p:cNvSpPr/>
            <p:nvPr/>
          </p:nvSpPr>
          <p:spPr>
            <a:xfrm>
              <a:off x="580847" y="3321124"/>
              <a:ext cx="2513985" cy="566072"/>
            </a:xfrm>
            <a:prstGeom prst="rect">
              <a:avLst/>
            </a:prstGeom>
          </p:spPr>
          <p:txBody>
            <a:bodyPr wrap="square">
              <a:spAutoFit/>
            </a:bodyPr>
            <a:lstStyle/>
            <a:p>
              <a:pPr algn="just">
                <a:lnSpc>
                  <a:spcPct val="114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82" name="Group 81"/>
          <p:cNvGrpSpPr/>
          <p:nvPr/>
        </p:nvGrpSpPr>
        <p:grpSpPr>
          <a:xfrm>
            <a:off x="3786750" y="3873389"/>
            <a:ext cx="2581218" cy="873621"/>
            <a:chOff x="336640" y="2982432"/>
            <a:chExt cx="2581890" cy="873849"/>
          </a:xfrm>
        </p:grpSpPr>
        <p:sp>
          <p:nvSpPr>
            <p:cNvPr id="84" name="文本框 11"/>
            <p:cNvSpPr txBox="1"/>
            <p:nvPr/>
          </p:nvSpPr>
          <p:spPr>
            <a:xfrm>
              <a:off x="398742" y="2982432"/>
              <a:ext cx="1031319" cy="261678"/>
            </a:xfrm>
            <a:prstGeom prst="rect">
              <a:avLst/>
            </a:prstGeom>
            <a:noFill/>
          </p:spPr>
          <p:txBody>
            <a:bodyPr wrap="none" rtlCol="0">
              <a:spAutoFit/>
            </a:bodyPr>
            <a:lstStyle/>
            <a:p>
              <a:pPr algn="l"/>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5" name="矩形 9"/>
            <p:cNvSpPr/>
            <p:nvPr/>
          </p:nvSpPr>
          <p:spPr>
            <a:xfrm>
              <a:off x="336640" y="3290209"/>
              <a:ext cx="2581890" cy="566072"/>
            </a:xfrm>
            <a:prstGeom prst="rect">
              <a:avLst/>
            </a:prstGeom>
          </p:spPr>
          <p:txBody>
            <a:bodyPr wrap="square">
              <a:spAutoFit/>
            </a:bodyPr>
            <a:lstStyle/>
            <a:p>
              <a:pPr algn="just">
                <a:lnSpc>
                  <a:spcPct val="114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90" name="Group 89"/>
          <p:cNvGrpSpPr/>
          <p:nvPr/>
        </p:nvGrpSpPr>
        <p:grpSpPr>
          <a:xfrm>
            <a:off x="3834367" y="1791971"/>
            <a:ext cx="1171942" cy="931727"/>
            <a:chOff x="3834171" y="1790972"/>
            <a:chExt cx="1172247" cy="931969"/>
          </a:xfrm>
        </p:grpSpPr>
        <p:sp>
          <p:nvSpPr>
            <p:cNvPr id="3" name="Freeform 5"/>
            <p:cNvSpPr/>
            <p:nvPr/>
          </p:nvSpPr>
          <p:spPr bwMode="auto">
            <a:xfrm>
              <a:off x="4420294" y="1790972"/>
              <a:ext cx="586124" cy="931969"/>
            </a:xfrm>
            <a:custGeom>
              <a:avLst/>
              <a:gdLst>
                <a:gd name="T0" fmla="*/ 647 w 647"/>
                <a:gd name="T1" fmla="*/ 0 h 1043"/>
                <a:gd name="T2" fmla="*/ 0 w 647"/>
                <a:gd name="T3" fmla="*/ 290 h 1043"/>
                <a:gd name="T4" fmla="*/ 0 w 647"/>
                <a:gd name="T5" fmla="*/ 1043 h 1043"/>
                <a:gd name="T6" fmla="*/ 647 w 647"/>
                <a:gd name="T7" fmla="*/ 396 h 1043"/>
                <a:gd name="T8" fmla="*/ 647 w 647"/>
                <a:gd name="T9" fmla="*/ 0 h 1043"/>
              </a:gdLst>
              <a:ahLst/>
              <a:cxnLst>
                <a:cxn ang="0">
                  <a:pos x="T0" y="T1"/>
                </a:cxn>
                <a:cxn ang="0">
                  <a:pos x="T2" y="T3"/>
                </a:cxn>
                <a:cxn ang="0">
                  <a:pos x="T4" y="T5"/>
                </a:cxn>
                <a:cxn ang="0">
                  <a:pos x="T6" y="T7"/>
                </a:cxn>
                <a:cxn ang="0">
                  <a:pos x="T8" y="T9"/>
                </a:cxn>
              </a:cxnLst>
              <a:rect l="0" t="0" r="r" b="b"/>
              <a:pathLst>
                <a:path w="647" h="1043">
                  <a:moveTo>
                    <a:pt x="647" y="0"/>
                  </a:moveTo>
                  <a:lnTo>
                    <a:pt x="0" y="290"/>
                  </a:lnTo>
                  <a:lnTo>
                    <a:pt x="0" y="1043"/>
                  </a:lnTo>
                  <a:lnTo>
                    <a:pt x="647" y="396"/>
                  </a:lnTo>
                  <a:lnTo>
                    <a:pt x="647" y="0"/>
                  </a:lnTo>
                  <a:close/>
                </a:path>
              </a:pathLst>
            </a:custGeom>
            <a:solidFill>
              <a:schemeClr val="accent1">
                <a:alpha val="80000"/>
              </a:schemeClr>
            </a:solidFill>
            <a:ln>
              <a:noFill/>
            </a:ln>
          </p:spPr>
          <p:txBody>
            <a:bodyPr vert="horz" wrap="square" lIns="68562" tIns="34281" rIns="68562" bIns="34281" numCol="1" anchor="t" anchorCtr="0" compatLnSpc="1"/>
            <a:lstStyle/>
            <a:p>
              <a:endParaRPr lang="zh-CN" altLang="en-US" sz="2400"/>
            </a:p>
          </p:txBody>
        </p:sp>
        <p:sp>
          <p:nvSpPr>
            <p:cNvPr id="5" name="Freeform 7"/>
            <p:cNvSpPr/>
            <p:nvPr/>
          </p:nvSpPr>
          <p:spPr bwMode="auto">
            <a:xfrm>
              <a:off x="3834171" y="1790972"/>
              <a:ext cx="586124" cy="931969"/>
            </a:xfrm>
            <a:custGeom>
              <a:avLst/>
              <a:gdLst>
                <a:gd name="T0" fmla="*/ 0 w 647"/>
                <a:gd name="T1" fmla="*/ 0 h 1043"/>
                <a:gd name="T2" fmla="*/ 647 w 647"/>
                <a:gd name="T3" fmla="*/ 290 h 1043"/>
                <a:gd name="T4" fmla="*/ 647 w 647"/>
                <a:gd name="T5" fmla="*/ 1043 h 1043"/>
                <a:gd name="T6" fmla="*/ 0 w 647"/>
                <a:gd name="T7" fmla="*/ 396 h 1043"/>
                <a:gd name="T8" fmla="*/ 0 w 647"/>
                <a:gd name="T9" fmla="*/ 0 h 1043"/>
              </a:gdLst>
              <a:ahLst/>
              <a:cxnLst>
                <a:cxn ang="0">
                  <a:pos x="T0" y="T1"/>
                </a:cxn>
                <a:cxn ang="0">
                  <a:pos x="T2" y="T3"/>
                </a:cxn>
                <a:cxn ang="0">
                  <a:pos x="T4" y="T5"/>
                </a:cxn>
                <a:cxn ang="0">
                  <a:pos x="T6" y="T7"/>
                </a:cxn>
                <a:cxn ang="0">
                  <a:pos x="T8" y="T9"/>
                </a:cxn>
              </a:cxnLst>
              <a:rect l="0" t="0" r="r" b="b"/>
              <a:pathLst>
                <a:path w="647" h="1043">
                  <a:moveTo>
                    <a:pt x="0" y="0"/>
                  </a:moveTo>
                  <a:lnTo>
                    <a:pt x="647" y="290"/>
                  </a:lnTo>
                  <a:lnTo>
                    <a:pt x="647" y="1043"/>
                  </a:lnTo>
                  <a:lnTo>
                    <a:pt x="0" y="396"/>
                  </a:lnTo>
                  <a:lnTo>
                    <a:pt x="0" y="0"/>
                  </a:lnTo>
                  <a:close/>
                </a:path>
              </a:pathLst>
            </a:custGeom>
            <a:solidFill>
              <a:schemeClr val="accent1"/>
            </a:solidFill>
            <a:ln>
              <a:noFill/>
            </a:ln>
          </p:spPr>
          <p:txBody>
            <a:bodyPr vert="horz" wrap="square" lIns="68562" tIns="34281" rIns="68562" bIns="34281" numCol="1" anchor="t" anchorCtr="0" compatLnSpc="1"/>
            <a:lstStyle/>
            <a:p>
              <a:endParaRPr lang="zh-CN" altLang="en-US" sz="2400"/>
            </a:p>
          </p:txBody>
        </p:sp>
        <p:sp>
          <p:nvSpPr>
            <p:cNvPr id="33" name="Freeform 34"/>
            <p:cNvSpPr>
              <a:spLocks noEditPoints="1"/>
            </p:cNvSpPr>
            <p:nvPr/>
          </p:nvSpPr>
          <p:spPr bwMode="auto">
            <a:xfrm>
              <a:off x="4033471" y="2057249"/>
              <a:ext cx="313445" cy="281467"/>
            </a:xfrm>
            <a:custGeom>
              <a:avLst/>
              <a:gdLst>
                <a:gd name="T0" fmla="*/ 23 w 124"/>
                <a:gd name="T1" fmla="*/ 38 h 113"/>
                <a:gd name="T2" fmla="*/ 0 w 124"/>
                <a:gd name="T3" fmla="*/ 66 h 113"/>
                <a:gd name="T4" fmla="*/ 47 w 124"/>
                <a:gd name="T5" fmla="*/ 98 h 113"/>
                <a:gd name="T6" fmla="*/ 61 w 124"/>
                <a:gd name="T7" fmla="*/ 96 h 113"/>
                <a:gd name="T8" fmla="*/ 78 w 124"/>
                <a:gd name="T9" fmla="*/ 113 h 113"/>
                <a:gd name="T10" fmla="*/ 74 w 124"/>
                <a:gd name="T11" fmla="*/ 92 h 113"/>
                <a:gd name="T12" fmla="*/ 93 w 124"/>
                <a:gd name="T13" fmla="*/ 71 h 113"/>
                <a:gd name="T14" fmla="*/ 74 w 124"/>
                <a:gd name="T15" fmla="*/ 74 h 113"/>
                <a:gd name="T16" fmla="*/ 61 w 124"/>
                <a:gd name="T17" fmla="*/ 73 h 113"/>
                <a:gd name="T18" fmla="*/ 43 w 124"/>
                <a:gd name="T19" fmla="*/ 85 h 113"/>
                <a:gd name="T20" fmla="*/ 43 w 124"/>
                <a:gd name="T21" fmla="*/ 66 h 113"/>
                <a:gd name="T22" fmla="*/ 23 w 124"/>
                <a:gd name="T23" fmla="*/ 38 h 113"/>
                <a:gd name="T24" fmla="*/ 77 w 124"/>
                <a:gd name="T25" fmla="*/ 0 h 113"/>
                <a:gd name="T26" fmla="*/ 30 w 124"/>
                <a:gd name="T27" fmla="*/ 33 h 113"/>
                <a:gd name="T28" fmla="*/ 50 w 124"/>
                <a:gd name="T29" fmla="*/ 59 h 113"/>
                <a:gd name="T30" fmla="*/ 50 w 124"/>
                <a:gd name="T31" fmla="*/ 72 h 113"/>
                <a:gd name="T32" fmla="*/ 63 w 124"/>
                <a:gd name="T33" fmla="*/ 64 h 113"/>
                <a:gd name="T34" fmla="*/ 77 w 124"/>
                <a:gd name="T35" fmla="*/ 65 h 113"/>
                <a:gd name="T36" fmla="*/ 124 w 124"/>
                <a:gd name="T37" fmla="*/ 33 h 113"/>
                <a:gd name="T38" fmla="*/ 77 w 124"/>
                <a:gd name="T39"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4" h="113">
                  <a:moveTo>
                    <a:pt x="23" y="38"/>
                  </a:moveTo>
                  <a:cubicBezTo>
                    <a:pt x="9" y="43"/>
                    <a:pt x="0" y="54"/>
                    <a:pt x="0" y="66"/>
                  </a:cubicBezTo>
                  <a:cubicBezTo>
                    <a:pt x="0" y="83"/>
                    <a:pt x="21" y="98"/>
                    <a:pt x="47" y="98"/>
                  </a:cubicBezTo>
                  <a:cubicBezTo>
                    <a:pt x="52" y="98"/>
                    <a:pt x="57" y="97"/>
                    <a:pt x="61" y="96"/>
                  </a:cubicBezTo>
                  <a:cubicBezTo>
                    <a:pt x="78" y="113"/>
                    <a:pt x="78" y="113"/>
                    <a:pt x="78" y="113"/>
                  </a:cubicBezTo>
                  <a:cubicBezTo>
                    <a:pt x="74" y="92"/>
                    <a:pt x="74" y="92"/>
                    <a:pt x="74" y="92"/>
                  </a:cubicBezTo>
                  <a:cubicBezTo>
                    <a:pt x="84" y="87"/>
                    <a:pt x="91" y="80"/>
                    <a:pt x="93" y="71"/>
                  </a:cubicBezTo>
                  <a:cubicBezTo>
                    <a:pt x="87" y="73"/>
                    <a:pt x="81" y="74"/>
                    <a:pt x="74" y="74"/>
                  </a:cubicBezTo>
                  <a:cubicBezTo>
                    <a:pt x="70" y="74"/>
                    <a:pt x="65" y="74"/>
                    <a:pt x="61" y="73"/>
                  </a:cubicBezTo>
                  <a:cubicBezTo>
                    <a:pt x="59" y="74"/>
                    <a:pt x="43" y="85"/>
                    <a:pt x="43" y="85"/>
                  </a:cubicBezTo>
                  <a:cubicBezTo>
                    <a:pt x="43" y="85"/>
                    <a:pt x="43" y="70"/>
                    <a:pt x="43" y="66"/>
                  </a:cubicBezTo>
                  <a:cubicBezTo>
                    <a:pt x="31" y="60"/>
                    <a:pt x="23" y="49"/>
                    <a:pt x="23" y="38"/>
                  </a:cubicBezTo>
                  <a:moveTo>
                    <a:pt x="77" y="0"/>
                  </a:moveTo>
                  <a:cubicBezTo>
                    <a:pt x="51" y="0"/>
                    <a:pt x="30" y="15"/>
                    <a:pt x="30" y="33"/>
                  </a:cubicBezTo>
                  <a:cubicBezTo>
                    <a:pt x="30" y="44"/>
                    <a:pt x="38" y="53"/>
                    <a:pt x="50" y="59"/>
                  </a:cubicBezTo>
                  <a:cubicBezTo>
                    <a:pt x="50" y="72"/>
                    <a:pt x="50" y="72"/>
                    <a:pt x="50" y="72"/>
                  </a:cubicBezTo>
                  <a:cubicBezTo>
                    <a:pt x="63" y="64"/>
                    <a:pt x="63" y="64"/>
                    <a:pt x="63" y="64"/>
                  </a:cubicBezTo>
                  <a:cubicBezTo>
                    <a:pt x="67" y="65"/>
                    <a:pt x="72" y="65"/>
                    <a:pt x="77" y="65"/>
                  </a:cubicBezTo>
                  <a:cubicBezTo>
                    <a:pt x="103" y="65"/>
                    <a:pt x="124" y="51"/>
                    <a:pt x="124" y="33"/>
                  </a:cubicBezTo>
                  <a:cubicBezTo>
                    <a:pt x="124" y="15"/>
                    <a:pt x="103" y="0"/>
                    <a:pt x="77" y="0"/>
                  </a:cubicBezTo>
                </a:path>
              </a:pathLst>
            </a:custGeom>
            <a:solidFill>
              <a:schemeClr val="bg1"/>
            </a:solidFill>
            <a:ln>
              <a:noFill/>
            </a:ln>
          </p:spPr>
          <p:txBody>
            <a:bodyPr vert="horz" wrap="square" lIns="68562" tIns="34281" rIns="68562" bIns="34281" numCol="1" anchor="t" anchorCtr="0" compatLnSpc="1"/>
            <a:lstStyle/>
            <a:p>
              <a:endParaRPr lang="zh-CN" altLang="en-US" sz="2400"/>
            </a:p>
          </p:txBody>
        </p:sp>
        <p:sp>
          <p:nvSpPr>
            <p:cNvPr id="86" name="TextBox 85"/>
            <p:cNvSpPr txBox="1"/>
            <p:nvPr/>
          </p:nvSpPr>
          <p:spPr>
            <a:xfrm>
              <a:off x="4505771" y="2053960"/>
              <a:ext cx="373917" cy="277071"/>
            </a:xfrm>
            <a:prstGeom prst="rect">
              <a:avLst/>
            </a:prstGeom>
            <a:noFill/>
          </p:spPr>
          <p:txBody>
            <a:bodyPr wrap="none" rtlCol="0">
              <a:spAutoFit/>
            </a:bodyPr>
            <a:lstStyle/>
            <a:p>
              <a:r>
                <a:rPr lang="en-US" sz="1200" b="1" dirty="0">
                  <a:solidFill>
                    <a:schemeClr val="bg1"/>
                  </a:solidFill>
                  <a:latin typeface="微软雅黑" panose="020B0503020204020204" pitchFamily="34" charset="-122"/>
                  <a:ea typeface="微软雅黑" panose="020B0503020204020204" pitchFamily="34" charset="-122"/>
                </a:rPr>
                <a:t>01</a:t>
              </a:r>
            </a:p>
          </p:txBody>
        </p:sp>
      </p:grpSp>
      <p:grpSp>
        <p:nvGrpSpPr>
          <p:cNvPr id="94" name="Group 93"/>
          <p:cNvGrpSpPr/>
          <p:nvPr/>
        </p:nvGrpSpPr>
        <p:grpSpPr>
          <a:xfrm>
            <a:off x="3397389" y="2228967"/>
            <a:ext cx="948655" cy="1158629"/>
            <a:chOff x="3397082" y="2228084"/>
            <a:chExt cx="948902" cy="1158930"/>
          </a:xfrm>
        </p:grpSpPr>
        <p:sp>
          <p:nvSpPr>
            <p:cNvPr id="17" name="Freeform 19"/>
            <p:cNvSpPr/>
            <p:nvPr/>
          </p:nvSpPr>
          <p:spPr bwMode="auto">
            <a:xfrm>
              <a:off x="3397082" y="2802771"/>
              <a:ext cx="942147" cy="578125"/>
            </a:xfrm>
            <a:custGeom>
              <a:avLst/>
              <a:gdLst>
                <a:gd name="T0" fmla="*/ 0 w 1040"/>
                <a:gd name="T1" fmla="*/ 647 h 647"/>
                <a:gd name="T2" fmla="*/ 287 w 1040"/>
                <a:gd name="T3" fmla="*/ 0 h 647"/>
                <a:gd name="T4" fmla="*/ 1040 w 1040"/>
                <a:gd name="T5" fmla="*/ 0 h 647"/>
                <a:gd name="T6" fmla="*/ 393 w 1040"/>
                <a:gd name="T7" fmla="*/ 647 h 647"/>
                <a:gd name="T8" fmla="*/ 0 w 1040"/>
                <a:gd name="T9" fmla="*/ 647 h 647"/>
              </a:gdLst>
              <a:ahLst/>
              <a:cxnLst>
                <a:cxn ang="0">
                  <a:pos x="T0" y="T1"/>
                </a:cxn>
                <a:cxn ang="0">
                  <a:pos x="T2" y="T3"/>
                </a:cxn>
                <a:cxn ang="0">
                  <a:pos x="T4" y="T5"/>
                </a:cxn>
                <a:cxn ang="0">
                  <a:pos x="T6" y="T7"/>
                </a:cxn>
                <a:cxn ang="0">
                  <a:pos x="T8" y="T9"/>
                </a:cxn>
              </a:cxnLst>
              <a:rect l="0" t="0" r="r" b="b"/>
              <a:pathLst>
                <a:path w="1040" h="647">
                  <a:moveTo>
                    <a:pt x="0" y="647"/>
                  </a:moveTo>
                  <a:lnTo>
                    <a:pt x="287" y="0"/>
                  </a:lnTo>
                  <a:lnTo>
                    <a:pt x="1040" y="0"/>
                  </a:lnTo>
                  <a:lnTo>
                    <a:pt x="393" y="647"/>
                  </a:lnTo>
                  <a:lnTo>
                    <a:pt x="0" y="647"/>
                  </a:lnTo>
                  <a:close/>
                </a:path>
              </a:pathLst>
            </a:custGeom>
            <a:solidFill>
              <a:schemeClr val="accent4">
                <a:alpha val="80000"/>
              </a:schemeClr>
            </a:solidFill>
            <a:ln>
              <a:noFill/>
            </a:ln>
          </p:spPr>
          <p:txBody>
            <a:bodyPr vert="horz" wrap="square" lIns="68562" tIns="34281" rIns="68562" bIns="34281" numCol="1" anchor="t" anchorCtr="0" compatLnSpc="1"/>
            <a:lstStyle/>
            <a:p>
              <a:endParaRPr lang="zh-CN" altLang="en-US" sz="2400"/>
            </a:p>
          </p:txBody>
        </p:sp>
        <p:grpSp>
          <p:nvGrpSpPr>
            <p:cNvPr id="91" name="Group 90"/>
            <p:cNvGrpSpPr/>
            <p:nvPr/>
          </p:nvGrpSpPr>
          <p:grpSpPr>
            <a:xfrm>
              <a:off x="3403837" y="2228084"/>
              <a:ext cx="942147" cy="1158930"/>
              <a:chOff x="3387557" y="2231490"/>
              <a:chExt cx="942147" cy="1158930"/>
            </a:xfrm>
          </p:grpSpPr>
          <p:sp>
            <p:nvSpPr>
              <p:cNvPr id="16" name="Freeform 18"/>
              <p:cNvSpPr/>
              <p:nvPr/>
            </p:nvSpPr>
            <p:spPr bwMode="auto">
              <a:xfrm>
                <a:off x="3387557" y="2231490"/>
                <a:ext cx="942147" cy="580805"/>
              </a:xfrm>
              <a:custGeom>
                <a:avLst/>
                <a:gdLst>
                  <a:gd name="T0" fmla="*/ 0 w 1040"/>
                  <a:gd name="T1" fmla="*/ 0 h 650"/>
                  <a:gd name="T2" fmla="*/ 287 w 1040"/>
                  <a:gd name="T3" fmla="*/ 650 h 650"/>
                  <a:gd name="T4" fmla="*/ 1040 w 1040"/>
                  <a:gd name="T5" fmla="*/ 650 h 650"/>
                  <a:gd name="T6" fmla="*/ 393 w 1040"/>
                  <a:gd name="T7" fmla="*/ 0 h 650"/>
                  <a:gd name="T8" fmla="*/ 0 w 1040"/>
                  <a:gd name="T9" fmla="*/ 0 h 650"/>
                </a:gdLst>
                <a:ahLst/>
                <a:cxnLst>
                  <a:cxn ang="0">
                    <a:pos x="T0" y="T1"/>
                  </a:cxn>
                  <a:cxn ang="0">
                    <a:pos x="T2" y="T3"/>
                  </a:cxn>
                  <a:cxn ang="0">
                    <a:pos x="T4" y="T5"/>
                  </a:cxn>
                  <a:cxn ang="0">
                    <a:pos x="T6" y="T7"/>
                  </a:cxn>
                  <a:cxn ang="0">
                    <a:pos x="T8" y="T9"/>
                  </a:cxn>
                </a:cxnLst>
                <a:rect l="0" t="0" r="r" b="b"/>
                <a:pathLst>
                  <a:path w="1040" h="650">
                    <a:moveTo>
                      <a:pt x="0" y="0"/>
                    </a:moveTo>
                    <a:lnTo>
                      <a:pt x="287" y="650"/>
                    </a:lnTo>
                    <a:lnTo>
                      <a:pt x="1040" y="650"/>
                    </a:lnTo>
                    <a:lnTo>
                      <a:pt x="393" y="0"/>
                    </a:lnTo>
                    <a:lnTo>
                      <a:pt x="0" y="0"/>
                    </a:ln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2400"/>
              </a:p>
            </p:txBody>
          </p:sp>
          <p:sp>
            <p:nvSpPr>
              <p:cNvPr id="31" name="Freeform 32"/>
              <p:cNvSpPr/>
              <p:nvPr/>
            </p:nvSpPr>
            <p:spPr bwMode="auto">
              <a:xfrm>
                <a:off x="3458218" y="2834634"/>
                <a:ext cx="847932" cy="555786"/>
              </a:xfrm>
              <a:custGeom>
                <a:avLst/>
                <a:gdLst>
                  <a:gd name="T0" fmla="*/ 936 w 936"/>
                  <a:gd name="T1" fmla="*/ 0 h 622"/>
                  <a:gd name="T2" fmla="*/ 315 w 936"/>
                  <a:gd name="T3" fmla="*/ 622 h 622"/>
                  <a:gd name="T4" fmla="*/ 0 w 936"/>
                  <a:gd name="T5" fmla="*/ 622 h 622"/>
                  <a:gd name="T6" fmla="*/ 315 w 936"/>
                  <a:gd name="T7" fmla="*/ 622 h 622"/>
                  <a:gd name="T8" fmla="*/ 936 w 936"/>
                  <a:gd name="T9" fmla="*/ 0 h 622"/>
                  <a:gd name="T10" fmla="*/ 936 w 936"/>
                  <a:gd name="T11" fmla="*/ 0 h 622"/>
                </a:gdLst>
                <a:ahLst/>
                <a:cxnLst>
                  <a:cxn ang="0">
                    <a:pos x="T0" y="T1"/>
                  </a:cxn>
                  <a:cxn ang="0">
                    <a:pos x="T2" y="T3"/>
                  </a:cxn>
                  <a:cxn ang="0">
                    <a:pos x="T4" y="T5"/>
                  </a:cxn>
                  <a:cxn ang="0">
                    <a:pos x="T6" y="T7"/>
                  </a:cxn>
                  <a:cxn ang="0">
                    <a:pos x="T8" y="T9"/>
                  </a:cxn>
                  <a:cxn ang="0">
                    <a:pos x="T10" y="T11"/>
                  </a:cxn>
                </a:cxnLst>
                <a:rect l="0" t="0" r="r" b="b"/>
                <a:pathLst>
                  <a:path w="936" h="622">
                    <a:moveTo>
                      <a:pt x="936" y="0"/>
                    </a:moveTo>
                    <a:lnTo>
                      <a:pt x="315" y="622"/>
                    </a:lnTo>
                    <a:lnTo>
                      <a:pt x="0" y="622"/>
                    </a:lnTo>
                    <a:lnTo>
                      <a:pt x="315" y="622"/>
                    </a:lnTo>
                    <a:lnTo>
                      <a:pt x="936" y="0"/>
                    </a:lnTo>
                    <a:lnTo>
                      <a:pt x="9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2400"/>
              </a:p>
            </p:txBody>
          </p:sp>
          <p:sp>
            <p:nvSpPr>
              <p:cNvPr id="32" name="Freeform 33"/>
              <p:cNvSpPr>
                <a:spLocks noEditPoints="1"/>
              </p:cNvSpPr>
              <p:nvPr/>
            </p:nvSpPr>
            <p:spPr bwMode="auto">
              <a:xfrm>
                <a:off x="3722743" y="2463811"/>
                <a:ext cx="265432" cy="296658"/>
              </a:xfrm>
              <a:custGeom>
                <a:avLst/>
                <a:gdLst>
                  <a:gd name="T0" fmla="*/ 54 w 105"/>
                  <a:gd name="T1" fmla="*/ 33 h 119"/>
                  <a:gd name="T2" fmla="*/ 51 w 105"/>
                  <a:gd name="T3" fmla="*/ 33 h 119"/>
                  <a:gd name="T4" fmla="*/ 51 w 105"/>
                  <a:gd name="T5" fmla="*/ 66 h 119"/>
                  <a:gd name="T6" fmla="*/ 49 w 105"/>
                  <a:gd name="T7" fmla="*/ 69 h 119"/>
                  <a:gd name="T8" fmla="*/ 50 w 105"/>
                  <a:gd name="T9" fmla="*/ 71 h 119"/>
                  <a:gd name="T10" fmla="*/ 51 w 105"/>
                  <a:gd name="T11" fmla="*/ 70 h 119"/>
                  <a:gd name="T12" fmla="*/ 51 w 105"/>
                  <a:gd name="T13" fmla="*/ 73 h 119"/>
                  <a:gd name="T14" fmla="*/ 54 w 105"/>
                  <a:gd name="T15" fmla="*/ 73 h 119"/>
                  <a:gd name="T16" fmla="*/ 54 w 105"/>
                  <a:gd name="T17" fmla="*/ 67 h 119"/>
                  <a:gd name="T18" fmla="*/ 72 w 105"/>
                  <a:gd name="T19" fmla="*/ 49 h 119"/>
                  <a:gd name="T20" fmla="*/ 71 w 105"/>
                  <a:gd name="T21" fmla="*/ 47 h 119"/>
                  <a:gd name="T22" fmla="*/ 54 w 105"/>
                  <a:gd name="T23" fmla="*/ 64 h 119"/>
                  <a:gd name="T24" fmla="*/ 54 w 105"/>
                  <a:gd name="T25" fmla="*/ 33 h 119"/>
                  <a:gd name="T26" fmla="*/ 51 w 105"/>
                  <a:gd name="T27" fmla="*/ 31 h 119"/>
                  <a:gd name="T28" fmla="*/ 54 w 105"/>
                  <a:gd name="T29" fmla="*/ 31 h 119"/>
                  <a:gd name="T30" fmla="*/ 54 w 105"/>
                  <a:gd name="T31" fmla="*/ 21 h 119"/>
                  <a:gd name="T32" fmla="*/ 84 w 105"/>
                  <a:gd name="T33" fmla="*/ 34 h 119"/>
                  <a:gd name="T34" fmla="*/ 77 w 105"/>
                  <a:gd name="T35" fmla="*/ 40 h 119"/>
                  <a:gd name="T36" fmla="*/ 79 w 105"/>
                  <a:gd name="T37" fmla="*/ 42 h 119"/>
                  <a:gd name="T38" fmla="*/ 86 w 105"/>
                  <a:gd name="T39" fmla="*/ 35 h 119"/>
                  <a:gd name="T40" fmla="*/ 98 w 105"/>
                  <a:gd name="T41" fmla="*/ 65 h 119"/>
                  <a:gd name="T42" fmla="*/ 89 w 105"/>
                  <a:gd name="T43" fmla="*/ 65 h 119"/>
                  <a:gd name="T44" fmla="*/ 89 w 105"/>
                  <a:gd name="T45" fmla="*/ 68 h 119"/>
                  <a:gd name="T46" fmla="*/ 98 w 105"/>
                  <a:gd name="T47" fmla="*/ 68 h 119"/>
                  <a:gd name="T48" fmla="*/ 86 w 105"/>
                  <a:gd name="T49" fmla="*/ 98 h 119"/>
                  <a:gd name="T50" fmla="*/ 79 w 105"/>
                  <a:gd name="T51" fmla="*/ 91 h 119"/>
                  <a:gd name="T52" fmla="*/ 77 w 105"/>
                  <a:gd name="T53" fmla="*/ 93 h 119"/>
                  <a:gd name="T54" fmla="*/ 84 w 105"/>
                  <a:gd name="T55" fmla="*/ 100 h 119"/>
                  <a:gd name="T56" fmla="*/ 54 w 105"/>
                  <a:gd name="T57" fmla="*/ 112 h 119"/>
                  <a:gd name="T58" fmla="*/ 54 w 105"/>
                  <a:gd name="T59" fmla="*/ 103 h 119"/>
                  <a:gd name="T60" fmla="*/ 51 w 105"/>
                  <a:gd name="T61" fmla="*/ 103 h 119"/>
                  <a:gd name="T62" fmla="*/ 51 w 105"/>
                  <a:gd name="T63" fmla="*/ 112 h 119"/>
                  <a:gd name="T64" fmla="*/ 21 w 105"/>
                  <a:gd name="T65" fmla="*/ 100 h 119"/>
                  <a:gd name="T66" fmla="*/ 28 w 105"/>
                  <a:gd name="T67" fmla="*/ 93 h 119"/>
                  <a:gd name="T68" fmla="*/ 26 w 105"/>
                  <a:gd name="T69" fmla="*/ 91 h 119"/>
                  <a:gd name="T70" fmla="*/ 20 w 105"/>
                  <a:gd name="T71" fmla="*/ 98 h 119"/>
                  <a:gd name="T72" fmla="*/ 7 w 105"/>
                  <a:gd name="T73" fmla="*/ 68 h 119"/>
                  <a:gd name="T74" fmla="*/ 17 w 105"/>
                  <a:gd name="T75" fmla="*/ 68 h 119"/>
                  <a:gd name="T76" fmla="*/ 17 w 105"/>
                  <a:gd name="T77" fmla="*/ 65 h 119"/>
                  <a:gd name="T78" fmla="*/ 7 w 105"/>
                  <a:gd name="T79" fmla="*/ 65 h 119"/>
                  <a:gd name="T80" fmla="*/ 20 w 105"/>
                  <a:gd name="T81" fmla="*/ 35 h 119"/>
                  <a:gd name="T82" fmla="*/ 26 w 105"/>
                  <a:gd name="T83" fmla="*/ 42 h 119"/>
                  <a:gd name="T84" fmla="*/ 28 w 105"/>
                  <a:gd name="T85" fmla="*/ 40 h 119"/>
                  <a:gd name="T86" fmla="*/ 21 w 105"/>
                  <a:gd name="T87" fmla="*/ 34 h 119"/>
                  <a:gd name="T88" fmla="*/ 51 w 105"/>
                  <a:gd name="T89" fmla="*/ 21 h 119"/>
                  <a:gd name="T90" fmla="*/ 51 w 105"/>
                  <a:gd name="T91" fmla="*/ 31 h 119"/>
                  <a:gd name="T92" fmla="*/ 65 w 105"/>
                  <a:gd name="T93" fmla="*/ 0 h 119"/>
                  <a:gd name="T94" fmla="*/ 40 w 105"/>
                  <a:gd name="T95" fmla="*/ 0 h 119"/>
                  <a:gd name="T96" fmla="*/ 40 w 105"/>
                  <a:gd name="T97" fmla="*/ 10 h 119"/>
                  <a:gd name="T98" fmla="*/ 50 w 105"/>
                  <a:gd name="T99" fmla="*/ 10 h 119"/>
                  <a:gd name="T100" fmla="*/ 50 w 105"/>
                  <a:gd name="T101" fmla="*/ 14 h 119"/>
                  <a:gd name="T102" fmla="*/ 0 w 105"/>
                  <a:gd name="T103" fmla="*/ 67 h 119"/>
                  <a:gd name="T104" fmla="*/ 53 w 105"/>
                  <a:gd name="T105" fmla="*/ 119 h 119"/>
                  <a:gd name="T106" fmla="*/ 105 w 105"/>
                  <a:gd name="T107" fmla="*/ 67 h 119"/>
                  <a:gd name="T108" fmla="*/ 56 w 105"/>
                  <a:gd name="T109" fmla="*/ 14 h 119"/>
                  <a:gd name="T110" fmla="*/ 56 w 105"/>
                  <a:gd name="T111" fmla="*/ 10 h 119"/>
                  <a:gd name="T112" fmla="*/ 65 w 105"/>
                  <a:gd name="T113" fmla="*/ 10 h 119"/>
                  <a:gd name="T114" fmla="*/ 65 w 105"/>
                  <a:gd name="T115"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 h="119">
                    <a:moveTo>
                      <a:pt x="54" y="33"/>
                    </a:moveTo>
                    <a:cubicBezTo>
                      <a:pt x="51" y="33"/>
                      <a:pt x="51" y="33"/>
                      <a:pt x="51" y="33"/>
                    </a:cubicBezTo>
                    <a:cubicBezTo>
                      <a:pt x="51" y="66"/>
                      <a:pt x="51" y="66"/>
                      <a:pt x="51" y="66"/>
                    </a:cubicBezTo>
                    <a:cubicBezTo>
                      <a:pt x="49" y="69"/>
                      <a:pt x="49" y="69"/>
                      <a:pt x="49" y="69"/>
                    </a:cubicBezTo>
                    <a:cubicBezTo>
                      <a:pt x="50" y="71"/>
                      <a:pt x="50" y="71"/>
                      <a:pt x="50" y="71"/>
                    </a:cubicBezTo>
                    <a:cubicBezTo>
                      <a:pt x="51" y="70"/>
                      <a:pt x="51" y="70"/>
                      <a:pt x="51" y="70"/>
                    </a:cubicBezTo>
                    <a:cubicBezTo>
                      <a:pt x="51" y="73"/>
                      <a:pt x="51" y="73"/>
                      <a:pt x="51" y="73"/>
                    </a:cubicBezTo>
                    <a:cubicBezTo>
                      <a:pt x="54" y="73"/>
                      <a:pt x="54" y="73"/>
                      <a:pt x="54" y="73"/>
                    </a:cubicBezTo>
                    <a:cubicBezTo>
                      <a:pt x="54" y="67"/>
                      <a:pt x="54" y="67"/>
                      <a:pt x="54" y="67"/>
                    </a:cubicBezTo>
                    <a:cubicBezTo>
                      <a:pt x="72" y="49"/>
                      <a:pt x="72" y="49"/>
                      <a:pt x="72" y="49"/>
                    </a:cubicBezTo>
                    <a:cubicBezTo>
                      <a:pt x="71" y="47"/>
                      <a:pt x="71" y="47"/>
                      <a:pt x="71" y="47"/>
                    </a:cubicBezTo>
                    <a:cubicBezTo>
                      <a:pt x="54" y="64"/>
                      <a:pt x="54" y="64"/>
                      <a:pt x="54" y="64"/>
                    </a:cubicBezTo>
                    <a:cubicBezTo>
                      <a:pt x="54" y="33"/>
                      <a:pt x="54" y="33"/>
                      <a:pt x="54" y="33"/>
                    </a:cubicBezTo>
                    <a:moveTo>
                      <a:pt x="51" y="31"/>
                    </a:moveTo>
                    <a:cubicBezTo>
                      <a:pt x="54" y="31"/>
                      <a:pt x="54" y="31"/>
                      <a:pt x="54" y="31"/>
                    </a:cubicBezTo>
                    <a:cubicBezTo>
                      <a:pt x="54" y="21"/>
                      <a:pt x="54" y="21"/>
                      <a:pt x="54" y="21"/>
                    </a:cubicBezTo>
                    <a:cubicBezTo>
                      <a:pt x="66" y="21"/>
                      <a:pt x="76" y="26"/>
                      <a:pt x="84" y="34"/>
                    </a:cubicBezTo>
                    <a:cubicBezTo>
                      <a:pt x="77" y="40"/>
                      <a:pt x="77" y="40"/>
                      <a:pt x="77" y="40"/>
                    </a:cubicBezTo>
                    <a:cubicBezTo>
                      <a:pt x="79" y="42"/>
                      <a:pt x="79" y="42"/>
                      <a:pt x="79" y="42"/>
                    </a:cubicBezTo>
                    <a:cubicBezTo>
                      <a:pt x="86" y="35"/>
                      <a:pt x="86" y="35"/>
                      <a:pt x="86" y="35"/>
                    </a:cubicBezTo>
                    <a:cubicBezTo>
                      <a:pt x="93" y="43"/>
                      <a:pt x="98" y="54"/>
                      <a:pt x="98" y="65"/>
                    </a:cubicBezTo>
                    <a:cubicBezTo>
                      <a:pt x="89" y="65"/>
                      <a:pt x="89" y="65"/>
                      <a:pt x="89" y="65"/>
                    </a:cubicBezTo>
                    <a:cubicBezTo>
                      <a:pt x="89" y="68"/>
                      <a:pt x="89" y="68"/>
                      <a:pt x="89" y="68"/>
                    </a:cubicBezTo>
                    <a:cubicBezTo>
                      <a:pt x="98" y="68"/>
                      <a:pt x="98" y="68"/>
                      <a:pt x="98" y="68"/>
                    </a:cubicBezTo>
                    <a:cubicBezTo>
                      <a:pt x="98" y="79"/>
                      <a:pt x="93" y="90"/>
                      <a:pt x="86" y="98"/>
                    </a:cubicBezTo>
                    <a:cubicBezTo>
                      <a:pt x="79" y="91"/>
                      <a:pt x="79" y="91"/>
                      <a:pt x="79" y="91"/>
                    </a:cubicBezTo>
                    <a:cubicBezTo>
                      <a:pt x="77" y="93"/>
                      <a:pt x="77" y="93"/>
                      <a:pt x="77" y="93"/>
                    </a:cubicBezTo>
                    <a:cubicBezTo>
                      <a:pt x="84" y="100"/>
                      <a:pt x="84" y="100"/>
                      <a:pt x="84" y="100"/>
                    </a:cubicBezTo>
                    <a:cubicBezTo>
                      <a:pt x="76" y="107"/>
                      <a:pt x="66" y="112"/>
                      <a:pt x="54" y="112"/>
                    </a:cubicBezTo>
                    <a:cubicBezTo>
                      <a:pt x="54" y="103"/>
                      <a:pt x="54" y="103"/>
                      <a:pt x="54" y="103"/>
                    </a:cubicBezTo>
                    <a:cubicBezTo>
                      <a:pt x="51" y="103"/>
                      <a:pt x="51" y="103"/>
                      <a:pt x="51" y="103"/>
                    </a:cubicBezTo>
                    <a:cubicBezTo>
                      <a:pt x="51" y="112"/>
                      <a:pt x="51" y="112"/>
                      <a:pt x="51" y="112"/>
                    </a:cubicBezTo>
                    <a:cubicBezTo>
                      <a:pt x="40" y="112"/>
                      <a:pt x="29" y="107"/>
                      <a:pt x="21" y="100"/>
                    </a:cubicBezTo>
                    <a:cubicBezTo>
                      <a:pt x="28" y="93"/>
                      <a:pt x="28" y="93"/>
                      <a:pt x="28" y="93"/>
                    </a:cubicBezTo>
                    <a:cubicBezTo>
                      <a:pt x="26" y="91"/>
                      <a:pt x="26" y="91"/>
                      <a:pt x="26" y="91"/>
                    </a:cubicBezTo>
                    <a:cubicBezTo>
                      <a:pt x="20" y="98"/>
                      <a:pt x="20" y="98"/>
                      <a:pt x="20" y="98"/>
                    </a:cubicBezTo>
                    <a:cubicBezTo>
                      <a:pt x="12" y="90"/>
                      <a:pt x="8" y="79"/>
                      <a:pt x="7" y="68"/>
                    </a:cubicBezTo>
                    <a:cubicBezTo>
                      <a:pt x="17" y="68"/>
                      <a:pt x="17" y="68"/>
                      <a:pt x="17" y="68"/>
                    </a:cubicBezTo>
                    <a:cubicBezTo>
                      <a:pt x="17" y="65"/>
                      <a:pt x="17" y="65"/>
                      <a:pt x="17" y="65"/>
                    </a:cubicBezTo>
                    <a:cubicBezTo>
                      <a:pt x="7" y="65"/>
                      <a:pt x="7" y="65"/>
                      <a:pt x="7" y="65"/>
                    </a:cubicBezTo>
                    <a:cubicBezTo>
                      <a:pt x="8" y="54"/>
                      <a:pt x="12" y="43"/>
                      <a:pt x="20" y="35"/>
                    </a:cubicBezTo>
                    <a:cubicBezTo>
                      <a:pt x="26" y="42"/>
                      <a:pt x="26" y="42"/>
                      <a:pt x="26" y="42"/>
                    </a:cubicBezTo>
                    <a:cubicBezTo>
                      <a:pt x="28" y="40"/>
                      <a:pt x="28" y="40"/>
                      <a:pt x="28" y="40"/>
                    </a:cubicBezTo>
                    <a:cubicBezTo>
                      <a:pt x="21" y="34"/>
                      <a:pt x="21" y="34"/>
                      <a:pt x="21" y="34"/>
                    </a:cubicBezTo>
                    <a:cubicBezTo>
                      <a:pt x="29" y="26"/>
                      <a:pt x="40" y="21"/>
                      <a:pt x="51" y="21"/>
                    </a:cubicBezTo>
                    <a:cubicBezTo>
                      <a:pt x="51" y="31"/>
                      <a:pt x="51" y="31"/>
                      <a:pt x="51" y="31"/>
                    </a:cubicBezTo>
                    <a:moveTo>
                      <a:pt x="65" y="0"/>
                    </a:moveTo>
                    <a:cubicBezTo>
                      <a:pt x="40" y="0"/>
                      <a:pt x="40" y="0"/>
                      <a:pt x="40" y="0"/>
                    </a:cubicBezTo>
                    <a:cubicBezTo>
                      <a:pt x="40" y="10"/>
                      <a:pt x="40" y="10"/>
                      <a:pt x="40" y="10"/>
                    </a:cubicBezTo>
                    <a:cubicBezTo>
                      <a:pt x="50" y="10"/>
                      <a:pt x="50" y="10"/>
                      <a:pt x="50" y="10"/>
                    </a:cubicBezTo>
                    <a:cubicBezTo>
                      <a:pt x="50" y="14"/>
                      <a:pt x="50" y="14"/>
                      <a:pt x="50" y="14"/>
                    </a:cubicBezTo>
                    <a:cubicBezTo>
                      <a:pt x="22" y="16"/>
                      <a:pt x="0" y="39"/>
                      <a:pt x="0" y="67"/>
                    </a:cubicBezTo>
                    <a:cubicBezTo>
                      <a:pt x="0" y="96"/>
                      <a:pt x="24" y="119"/>
                      <a:pt x="53" y="119"/>
                    </a:cubicBezTo>
                    <a:cubicBezTo>
                      <a:pt x="82" y="119"/>
                      <a:pt x="105" y="96"/>
                      <a:pt x="105" y="67"/>
                    </a:cubicBezTo>
                    <a:cubicBezTo>
                      <a:pt x="105" y="39"/>
                      <a:pt x="83" y="16"/>
                      <a:pt x="56" y="14"/>
                    </a:cubicBezTo>
                    <a:cubicBezTo>
                      <a:pt x="56" y="10"/>
                      <a:pt x="56" y="10"/>
                      <a:pt x="56" y="10"/>
                    </a:cubicBezTo>
                    <a:cubicBezTo>
                      <a:pt x="65" y="10"/>
                      <a:pt x="65" y="10"/>
                      <a:pt x="65" y="10"/>
                    </a:cubicBezTo>
                    <a:cubicBezTo>
                      <a:pt x="65" y="0"/>
                      <a:pt x="65" y="0"/>
                      <a:pt x="65" y="0"/>
                    </a:cubicBezTo>
                  </a:path>
                </a:pathLst>
              </a:custGeom>
              <a:solidFill>
                <a:schemeClr val="bg1"/>
              </a:solidFill>
              <a:ln>
                <a:noFill/>
              </a:ln>
            </p:spPr>
            <p:txBody>
              <a:bodyPr vert="horz" wrap="square" lIns="68562" tIns="34281" rIns="68562" bIns="34281" numCol="1" anchor="t" anchorCtr="0" compatLnSpc="1"/>
              <a:lstStyle/>
              <a:p>
                <a:endParaRPr lang="zh-CN" altLang="en-US" sz="2400"/>
              </a:p>
            </p:txBody>
          </p:sp>
          <p:sp>
            <p:nvSpPr>
              <p:cNvPr id="87" name="TextBox 86"/>
              <p:cNvSpPr txBox="1"/>
              <p:nvPr/>
            </p:nvSpPr>
            <p:spPr>
              <a:xfrm>
                <a:off x="3609161" y="2909388"/>
                <a:ext cx="373917" cy="277071"/>
              </a:xfrm>
              <a:prstGeom prst="rect">
                <a:avLst/>
              </a:prstGeom>
              <a:noFill/>
            </p:spPr>
            <p:txBody>
              <a:bodyPr wrap="none" rtlCol="0">
                <a:spAutoFit/>
              </a:bodyPr>
              <a:lstStyle/>
              <a:p>
                <a:r>
                  <a:rPr lang="en-US" sz="1200" b="1" dirty="0">
                    <a:solidFill>
                      <a:schemeClr val="bg1"/>
                    </a:solidFill>
                    <a:latin typeface="微软雅黑" panose="020B0503020204020204" pitchFamily="34" charset="-122"/>
                    <a:ea typeface="微软雅黑" panose="020B0503020204020204" pitchFamily="34" charset="-122"/>
                  </a:rPr>
                  <a:t>0</a:t>
                </a:r>
                <a:r>
                  <a:rPr lang="en-US" altLang="zh-CN" sz="1200" b="1" dirty="0">
                    <a:solidFill>
                      <a:schemeClr val="bg1"/>
                    </a:solidFill>
                    <a:latin typeface="微软雅黑" panose="020B0503020204020204" pitchFamily="34" charset="-122"/>
                    <a:ea typeface="微软雅黑" panose="020B0503020204020204" pitchFamily="34" charset="-122"/>
                  </a:rPr>
                  <a:t>2</a:t>
                </a:r>
                <a:endParaRPr lang="en-US" sz="1200" b="1" dirty="0">
                  <a:solidFill>
                    <a:schemeClr val="bg1"/>
                  </a:solidFill>
                  <a:latin typeface="微软雅黑" panose="020B0503020204020204" pitchFamily="34" charset="-122"/>
                  <a:ea typeface="微软雅黑" panose="020B0503020204020204" pitchFamily="34" charset="-122"/>
                </a:endParaRPr>
              </a:p>
            </p:txBody>
          </p:sp>
        </p:grpSp>
      </p:grpSp>
      <p:grpSp>
        <p:nvGrpSpPr>
          <p:cNvPr id="93" name="Group 92"/>
          <p:cNvGrpSpPr/>
          <p:nvPr/>
        </p:nvGrpSpPr>
        <p:grpSpPr>
          <a:xfrm>
            <a:off x="3834367" y="2900574"/>
            <a:ext cx="1171942" cy="930833"/>
            <a:chOff x="3834171" y="2899863"/>
            <a:chExt cx="1172247" cy="931076"/>
          </a:xfrm>
        </p:grpSpPr>
        <p:sp>
          <p:nvSpPr>
            <p:cNvPr id="11" name="Freeform 13"/>
            <p:cNvSpPr/>
            <p:nvPr/>
          </p:nvSpPr>
          <p:spPr bwMode="auto">
            <a:xfrm>
              <a:off x="3834171" y="2899863"/>
              <a:ext cx="586124" cy="931076"/>
            </a:xfrm>
            <a:custGeom>
              <a:avLst/>
              <a:gdLst>
                <a:gd name="T0" fmla="*/ 0 w 647"/>
                <a:gd name="T1" fmla="*/ 1042 h 1042"/>
                <a:gd name="T2" fmla="*/ 647 w 647"/>
                <a:gd name="T3" fmla="*/ 752 h 1042"/>
                <a:gd name="T4" fmla="*/ 647 w 647"/>
                <a:gd name="T5" fmla="*/ 0 h 1042"/>
                <a:gd name="T6" fmla="*/ 0 w 647"/>
                <a:gd name="T7" fmla="*/ 649 h 1042"/>
                <a:gd name="T8" fmla="*/ 0 w 647"/>
                <a:gd name="T9" fmla="*/ 1042 h 1042"/>
              </a:gdLst>
              <a:ahLst/>
              <a:cxnLst>
                <a:cxn ang="0">
                  <a:pos x="T0" y="T1"/>
                </a:cxn>
                <a:cxn ang="0">
                  <a:pos x="T2" y="T3"/>
                </a:cxn>
                <a:cxn ang="0">
                  <a:pos x="T4" y="T5"/>
                </a:cxn>
                <a:cxn ang="0">
                  <a:pos x="T6" y="T7"/>
                </a:cxn>
                <a:cxn ang="0">
                  <a:pos x="T8" y="T9"/>
                </a:cxn>
              </a:cxnLst>
              <a:rect l="0" t="0" r="r" b="b"/>
              <a:pathLst>
                <a:path w="647" h="1042">
                  <a:moveTo>
                    <a:pt x="0" y="1042"/>
                  </a:moveTo>
                  <a:lnTo>
                    <a:pt x="647" y="752"/>
                  </a:lnTo>
                  <a:lnTo>
                    <a:pt x="647" y="0"/>
                  </a:lnTo>
                  <a:lnTo>
                    <a:pt x="0" y="649"/>
                  </a:lnTo>
                  <a:lnTo>
                    <a:pt x="0" y="1042"/>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2400"/>
            </a:p>
          </p:txBody>
        </p:sp>
        <p:sp>
          <p:nvSpPr>
            <p:cNvPr id="13" name="Freeform 15"/>
            <p:cNvSpPr/>
            <p:nvPr/>
          </p:nvSpPr>
          <p:spPr bwMode="auto">
            <a:xfrm>
              <a:off x="4420294" y="2899863"/>
              <a:ext cx="586124" cy="931076"/>
            </a:xfrm>
            <a:custGeom>
              <a:avLst/>
              <a:gdLst>
                <a:gd name="T0" fmla="*/ 647 w 647"/>
                <a:gd name="T1" fmla="*/ 1042 h 1042"/>
                <a:gd name="T2" fmla="*/ 0 w 647"/>
                <a:gd name="T3" fmla="*/ 752 h 1042"/>
                <a:gd name="T4" fmla="*/ 0 w 647"/>
                <a:gd name="T5" fmla="*/ 0 h 1042"/>
                <a:gd name="T6" fmla="*/ 647 w 647"/>
                <a:gd name="T7" fmla="*/ 649 h 1042"/>
                <a:gd name="T8" fmla="*/ 647 w 647"/>
                <a:gd name="T9" fmla="*/ 1042 h 1042"/>
              </a:gdLst>
              <a:ahLst/>
              <a:cxnLst>
                <a:cxn ang="0">
                  <a:pos x="T0" y="T1"/>
                </a:cxn>
                <a:cxn ang="0">
                  <a:pos x="T2" y="T3"/>
                </a:cxn>
                <a:cxn ang="0">
                  <a:pos x="T4" y="T5"/>
                </a:cxn>
                <a:cxn ang="0">
                  <a:pos x="T6" y="T7"/>
                </a:cxn>
                <a:cxn ang="0">
                  <a:pos x="T8" y="T9"/>
                </a:cxn>
              </a:cxnLst>
              <a:rect l="0" t="0" r="r" b="b"/>
              <a:pathLst>
                <a:path w="647" h="1042">
                  <a:moveTo>
                    <a:pt x="647" y="1042"/>
                  </a:moveTo>
                  <a:lnTo>
                    <a:pt x="0" y="752"/>
                  </a:lnTo>
                  <a:lnTo>
                    <a:pt x="0" y="0"/>
                  </a:lnTo>
                  <a:lnTo>
                    <a:pt x="647" y="649"/>
                  </a:lnTo>
                  <a:lnTo>
                    <a:pt x="647" y="1042"/>
                  </a:lnTo>
                  <a:close/>
                </a:path>
              </a:pathLst>
            </a:custGeom>
            <a:solidFill>
              <a:schemeClr val="accent3">
                <a:alpha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2400"/>
            </a:p>
          </p:txBody>
        </p:sp>
        <p:sp>
          <p:nvSpPr>
            <p:cNvPr id="35" name="Freeform 36"/>
            <p:cNvSpPr>
              <a:spLocks noEditPoints="1"/>
            </p:cNvSpPr>
            <p:nvPr/>
          </p:nvSpPr>
          <p:spPr bwMode="auto">
            <a:xfrm>
              <a:off x="4056119" y="3255495"/>
              <a:ext cx="303480" cy="302019"/>
            </a:xfrm>
            <a:custGeom>
              <a:avLst/>
              <a:gdLst>
                <a:gd name="T0" fmla="*/ 67 w 120"/>
                <a:gd name="T1" fmla="*/ 53 h 121"/>
                <a:gd name="T2" fmla="*/ 67 w 120"/>
                <a:gd name="T3" fmla="*/ 26 h 121"/>
                <a:gd name="T4" fmla="*/ 53 w 120"/>
                <a:gd name="T5" fmla="*/ 26 h 121"/>
                <a:gd name="T6" fmla="*/ 53 w 120"/>
                <a:gd name="T7" fmla="*/ 53 h 121"/>
                <a:gd name="T8" fmla="*/ 27 w 120"/>
                <a:gd name="T9" fmla="*/ 53 h 121"/>
                <a:gd name="T10" fmla="*/ 27 w 120"/>
                <a:gd name="T11" fmla="*/ 68 h 121"/>
                <a:gd name="T12" fmla="*/ 53 w 120"/>
                <a:gd name="T13" fmla="*/ 68 h 121"/>
                <a:gd name="T14" fmla="*/ 53 w 120"/>
                <a:gd name="T15" fmla="*/ 94 h 121"/>
                <a:gd name="T16" fmla="*/ 67 w 120"/>
                <a:gd name="T17" fmla="*/ 94 h 121"/>
                <a:gd name="T18" fmla="*/ 67 w 120"/>
                <a:gd name="T19" fmla="*/ 68 h 121"/>
                <a:gd name="T20" fmla="*/ 93 w 120"/>
                <a:gd name="T21" fmla="*/ 68 h 121"/>
                <a:gd name="T22" fmla="*/ 93 w 120"/>
                <a:gd name="T23" fmla="*/ 53 h 121"/>
                <a:gd name="T24" fmla="*/ 67 w 120"/>
                <a:gd name="T25" fmla="*/ 53 h 121"/>
                <a:gd name="T26" fmla="*/ 60 w 120"/>
                <a:gd name="T27" fmla="*/ 0 h 121"/>
                <a:gd name="T28" fmla="*/ 0 w 120"/>
                <a:gd name="T29" fmla="*/ 61 h 121"/>
                <a:gd name="T30" fmla="*/ 60 w 120"/>
                <a:gd name="T31" fmla="*/ 121 h 121"/>
                <a:gd name="T32" fmla="*/ 120 w 120"/>
                <a:gd name="T33" fmla="*/ 61 h 121"/>
                <a:gd name="T34" fmla="*/ 60 w 120"/>
                <a:gd name="T35" fmla="*/ 0 h 121"/>
                <a:gd name="T36" fmla="*/ 60 w 120"/>
                <a:gd name="T37" fmla="*/ 107 h 121"/>
                <a:gd name="T38" fmla="*/ 13 w 120"/>
                <a:gd name="T39" fmla="*/ 61 h 121"/>
                <a:gd name="T40" fmla="*/ 60 w 120"/>
                <a:gd name="T41" fmla="*/ 14 h 121"/>
                <a:gd name="T42" fmla="*/ 107 w 120"/>
                <a:gd name="T43" fmla="*/ 61 h 121"/>
                <a:gd name="T44" fmla="*/ 60 w 120"/>
                <a:gd name="T45" fmla="*/ 10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0" h="121">
                  <a:moveTo>
                    <a:pt x="67" y="53"/>
                  </a:moveTo>
                  <a:cubicBezTo>
                    <a:pt x="67" y="26"/>
                    <a:pt x="67" y="26"/>
                    <a:pt x="67" y="26"/>
                  </a:cubicBezTo>
                  <a:cubicBezTo>
                    <a:pt x="53" y="26"/>
                    <a:pt x="53" y="26"/>
                    <a:pt x="53" y="26"/>
                  </a:cubicBezTo>
                  <a:cubicBezTo>
                    <a:pt x="53" y="53"/>
                    <a:pt x="53" y="53"/>
                    <a:pt x="53" y="53"/>
                  </a:cubicBezTo>
                  <a:cubicBezTo>
                    <a:pt x="27" y="53"/>
                    <a:pt x="27" y="53"/>
                    <a:pt x="27" y="53"/>
                  </a:cubicBezTo>
                  <a:cubicBezTo>
                    <a:pt x="27" y="68"/>
                    <a:pt x="27" y="68"/>
                    <a:pt x="27" y="68"/>
                  </a:cubicBezTo>
                  <a:cubicBezTo>
                    <a:pt x="53" y="68"/>
                    <a:pt x="53" y="68"/>
                    <a:pt x="53" y="68"/>
                  </a:cubicBezTo>
                  <a:cubicBezTo>
                    <a:pt x="53" y="94"/>
                    <a:pt x="53" y="94"/>
                    <a:pt x="53" y="94"/>
                  </a:cubicBezTo>
                  <a:cubicBezTo>
                    <a:pt x="67" y="94"/>
                    <a:pt x="67" y="94"/>
                    <a:pt x="67" y="94"/>
                  </a:cubicBezTo>
                  <a:cubicBezTo>
                    <a:pt x="67" y="68"/>
                    <a:pt x="67" y="68"/>
                    <a:pt x="67" y="68"/>
                  </a:cubicBezTo>
                  <a:cubicBezTo>
                    <a:pt x="93" y="68"/>
                    <a:pt x="93" y="68"/>
                    <a:pt x="93" y="68"/>
                  </a:cubicBezTo>
                  <a:cubicBezTo>
                    <a:pt x="93" y="53"/>
                    <a:pt x="93" y="53"/>
                    <a:pt x="93" y="53"/>
                  </a:cubicBezTo>
                  <a:lnTo>
                    <a:pt x="67" y="53"/>
                  </a:lnTo>
                  <a:close/>
                  <a:moveTo>
                    <a:pt x="60" y="0"/>
                  </a:moveTo>
                  <a:cubicBezTo>
                    <a:pt x="27" y="0"/>
                    <a:pt x="0" y="27"/>
                    <a:pt x="0" y="61"/>
                  </a:cubicBezTo>
                  <a:cubicBezTo>
                    <a:pt x="0" y="94"/>
                    <a:pt x="27" y="121"/>
                    <a:pt x="60" y="121"/>
                  </a:cubicBezTo>
                  <a:cubicBezTo>
                    <a:pt x="93" y="121"/>
                    <a:pt x="120" y="94"/>
                    <a:pt x="120" y="61"/>
                  </a:cubicBezTo>
                  <a:cubicBezTo>
                    <a:pt x="120" y="27"/>
                    <a:pt x="93" y="0"/>
                    <a:pt x="60" y="0"/>
                  </a:cubicBezTo>
                  <a:close/>
                  <a:moveTo>
                    <a:pt x="60" y="107"/>
                  </a:moveTo>
                  <a:cubicBezTo>
                    <a:pt x="34" y="107"/>
                    <a:pt x="13" y="86"/>
                    <a:pt x="13" y="61"/>
                  </a:cubicBezTo>
                  <a:cubicBezTo>
                    <a:pt x="13" y="35"/>
                    <a:pt x="34" y="14"/>
                    <a:pt x="60" y="14"/>
                  </a:cubicBezTo>
                  <a:cubicBezTo>
                    <a:pt x="86" y="14"/>
                    <a:pt x="107" y="35"/>
                    <a:pt x="107" y="61"/>
                  </a:cubicBezTo>
                  <a:cubicBezTo>
                    <a:pt x="107" y="86"/>
                    <a:pt x="86" y="107"/>
                    <a:pt x="60" y="107"/>
                  </a:cubicBezTo>
                  <a:close/>
                </a:path>
              </a:pathLst>
            </a:custGeom>
            <a:solidFill>
              <a:schemeClr val="bg1"/>
            </a:solidFill>
            <a:ln>
              <a:noFill/>
            </a:ln>
          </p:spPr>
          <p:txBody>
            <a:bodyPr vert="horz" wrap="square" lIns="68562" tIns="34281" rIns="68562" bIns="34281" numCol="1" anchor="t" anchorCtr="0" compatLnSpc="1"/>
            <a:lstStyle/>
            <a:p>
              <a:endParaRPr lang="zh-CN" altLang="en-US" sz="2400"/>
            </a:p>
          </p:txBody>
        </p:sp>
        <p:sp>
          <p:nvSpPr>
            <p:cNvPr id="88" name="TextBox 87"/>
            <p:cNvSpPr txBox="1"/>
            <p:nvPr/>
          </p:nvSpPr>
          <p:spPr>
            <a:xfrm>
              <a:off x="4442446" y="3270970"/>
              <a:ext cx="373917" cy="277071"/>
            </a:xfrm>
            <a:prstGeom prst="rect">
              <a:avLst/>
            </a:prstGeom>
            <a:noFill/>
          </p:spPr>
          <p:txBody>
            <a:bodyPr wrap="none" rtlCol="0">
              <a:spAutoFit/>
            </a:bodyPr>
            <a:lstStyle/>
            <a:p>
              <a:r>
                <a:rPr lang="en-US" sz="1200" b="1" dirty="0">
                  <a:solidFill>
                    <a:schemeClr val="bg1"/>
                  </a:solidFill>
                  <a:latin typeface="微软雅黑" panose="020B0503020204020204" pitchFamily="34" charset="-122"/>
                  <a:ea typeface="微软雅黑" panose="020B0503020204020204" pitchFamily="34" charset="-122"/>
                </a:rPr>
                <a:t>0</a:t>
              </a:r>
              <a:r>
                <a:rPr lang="en-US" altLang="zh-CN" sz="1200" b="1" dirty="0">
                  <a:solidFill>
                    <a:schemeClr val="bg1"/>
                  </a:solidFill>
                  <a:latin typeface="微软雅黑" panose="020B0503020204020204" pitchFamily="34" charset="-122"/>
                  <a:ea typeface="微软雅黑" panose="020B0503020204020204" pitchFamily="34" charset="-122"/>
                </a:rPr>
                <a:t>3</a:t>
              </a:r>
              <a:endParaRPr 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92" name="Group 91"/>
          <p:cNvGrpSpPr/>
          <p:nvPr/>
        </p:nvGrpSpPr>
        <p:grpSpPr>
          <a:xfrm>
            <a:off x="4510905" y="2232375"/>
            <a:ext cx="941902" cy="1158629"/>
            <a:chOff x="4510886" y="2231490"/>
            <a:chExt cx="942147" cy="1158931"/>
          </a:xfrm>
        </p:grpSpPr>
        <p:sp>
          <p:nvSpPr>
            <p:cNvPr id="7" name="Freeform 9"/>
            <p:cNvSpPr/>
            <p:nvPr/>
          </p:nvSpPr>
          <p:spPr bwMode="auto">
            <a:xfrm>
              <a:off x="4510886" y="2812296"/>
              <a:ext cx="942147" cy="578125"/>
            </a:xfrm>
            <a:custGeom>
              <a:avLst/>
              <a:gdLst>
                <a:gd name="T0" fmla="*/ 1040 w 1040"/>
                <a:gd name="T1" fmla="*/ 647 h 647"/>
                <a:gd name="T2" fmla="*/ 753 w 1040"/>
                <a:gd name="T3" fmla="*/ 0 h 647"/>
                <a:gd name="T4" fmla="*/ 0 w 1040"/>
                <a:gd name="T5" fmla="*/ 0 h 647"/>
                <a:gd name="T6" fmla="*/ 647 w 1040"/>
                <a:gd name="T7" fmla="*/ 647 h 647"/>
                <a:gd name="T8" fmla="*/ 1040 w 1040"/>
                <a:gd name="T9" fmla="*/ 647 h 647"/>
              </a:gdLst>
              <a:ahLst/>
              <a:cxnLst>
                <a:cxn ang="0">
                  <a:pos x="T0" y="T1"/>
                </a:cxn>
                <a:cxn ang="0">
                  <a:pos x="T2" y="T3"/>
                </a:cxn>
                <a:cxn ang="0">
                  <a:pos x="T4" y="T5"/>
                </a:cxn>
                <a:cxn ang="0">
                  <a:pos x="T6" y="T7"/>
                </a:cxn>
                <a:cxn ang="0">
                  <a:pos x="T8" y="T9"/>
                </a:cxn>
              </a:cxnLst>
              <a:rect l="0" t="0" r="r" b="b"/>
              <a:pathLst>
                <a:path w="1040" h="647">
                  <a:moveTo>
                    <a:pt x="1040" y="647"/>
                  </a:moveTo>
                  <a:lnTo>
                    <a:pt x="753" y="0"/>
                  </a:lnTo>
                  <a:lnTo>
                    <a:pt x="0" y="0"/>
                  </a:lnTo>
                  <a:lnTo>
                    <a:pt x="647" y="647"/>
                  </a:lnTo>
                  <a:lnTo>
                    <a:pt x="1040" y="647"/>
                  </a:lnTo>
                  <a:close/>
                </a:path>
              </a:pathLst>
            </a:custGeom>
            <a:solidFill>
              <a:schemeClr val="accent2">
                <a:alpha val="80000"/>
              </a:schemeClr>
            </a:solidFill>
            <a:ln>
              <a:noFill/>
            </a:ln>
          </p:spPr>
          <p:txBody>
            <a:bodyPr vert="horz" wrap="square" lIns="68562" tIns="34281" rIns="68562" bIns="34281" numCol="1" anchor="t" anchorCtr="0" compatLnSpc="1"/>
            <a:lstStyle/>
            <a:p>
              <a:endParaRPr lang="zh-CN" altLang="en-US" sz="2400"/>
            </a:p>
          </p:txBody>
        </p:sp>
        <p:sp>
          <p:nvSpPr>
            <p:cNvPr id="9" name="Freeform 11"/>
            <p:cNvSpPr/>
            <p:nvPr/>
          </p:nvSpPr>
          <p:spPr bwMode="auto">
            <a:xfrm>
              <a:off x="4510886" y="2231490"/>
              <a:ext cx="942147" cy="580805"/>
            </a:xfrm>
            <a:custGeom>
              <a:avLst/>
              <a:gdLst>
                <a:gd name="T0" fmla="*/ 1040 w 1040"/>
                <a:gd name="T1" fmla="*/ 0 h 650"/>
                <a:gd name="T2" fmla="*/ 753 w 1040"/>
                <a:gd name="T3" fmla="*/ 650 h 650"/>
                <a:gd name="T4" fmla="*/ 0 w 1040"/>
                <a:gd name="T5" fmla="*/ 650 h 650"/>
                <a:gd name="T6" fmla="*/ 647 w 1040"/>
                <a:gd name="T7" fmla="*/ 0 h 650"/>
                <a:gd name="T8" fmla="*/ 1040 w 1040"/>
                <a:gd name="T9" fmla="*/ 0 h 650"/>
              </a:gdLst>
              <a:ahLst/>
              <a:cxnLst>
                <a:cxn ang="0">
                  <a:pos x="T0" y="T1"/>
                </a:cxn>
                <a:cxn ang="0">
                  <a:pos x="T2" y="T3"/>
                </a:cxn>
                <a:cxn ang="0">
                  <a:pos x="T4" y="T5"/>
                </a:cxn>
                <a:cxn ang="0">
                  <a:pos x="T6" y="T7"/>
                </a:cxn>
                <a:cxn ang="0">
                  <a:pos x="T8" y="T9"/>
                </a:cxn>
              </a:cxnLst>
              <a:rect l="0" t="0" r="r" b="b"/>
              <a:pathLst>
                <a:path w="1040" h="650">
                  <a:moveTo>
                    <a:pt x="1040" y="0"/>
                  </a:moveTo>
                  <a:lnTo>
                    <a:pt x="753" y="650"/>
                  </a:lnTo>
                  <a:lnTo>
                    <a:pt x="0" y="650"/>
                  </a:lnTo>
                  <a:lnTo>
                    <a:pt x="647" y="0"/>
                  </a:lnTo>
                  <a:lnTo>
                    <a:pt x="1040" y="0"/>
                  </a:lnTo>
                  <a:close/>
                </a:path>
              </a:pathLst>
            </a:custGeom>
            <a:solidFill>
              <a:schemeClr val="accent2"/>
            </a:solidFill>
            <a:ln>
              <a:noFill/>
            </a:ln>
          </p:spPr>
          <p:txBody>
            <a:bodyPr vert="horz" wrap="square" lIns="68562" tIns="34281" rIns="68562" bIns="34281" numCol="1" anchor="t" anchorCtr="0" compatLnSpc="1"/>
            <a:lstStyle/>
            <a:p>
              <a:endParaRPr lang="zh-CN" altLang="en-US" sz="2400"/>
            </a:p>
          </p:txBody>
        </p:sp>
        <p:sp>
          <p:nvSpPr>
            <p:cNvPr id="34" name="Freeform 35"/>
            <p:cNvSpPr>
              <a:spLocks noEditPoints="1"/>
            </p:cNvSpPr>
            <p:nvPr/>
          </p:nvSpPr>
          <p:spPr bwMode="auto">
            <a:xfrm>
              <a:off x="4879591" y="2423603"/>
              <a:ext cx="343340" cy="278787"/>
            </a:xfrm>
            <a:custGeom>
              <a:avLst/>
              <a:gdLst>
                <a:gd name="T0" fmla="*/ 18 w 136"/>
                <a:gd name="T1" fmla="*/ 63 h 112"/>
                <a:gd name="T2" fmla="*/ 80 w 136"/>
                <a:gd name="T3" fmla="*/ 63 h 112"/>
                <a:gd name="T4" fmla="*/ 56 w 136"/>
                <a:gd name="T5" fmla="*/ 14 h 112"/>
                <a:gd name="T6" fmla="*/ 41 w 136"/>
                <a:gd name="T7" fmla="*/ 23 h 112"/>
                <a:gd name="T8" fmla="*/ 19 w 136"/>
                <a:gd name="T9" fmla="*/ 23 h 112"/>
                <a:gd name="T10" fmla="*/ 15 w 136"/>
                <a:gd name="T11" fmla="*/ 40 h 112"/>
                <a:gd name="T12" fmla="*/ 0 w 136"/>
                <a:gd name="T13" fmla="*/ 55 h 112"/>
                <a:gd name="T14" fmla="*/ 9 w 136"/>
                <a:gd name="T15" fmla="*/ 70 h 112"/>
                <a:gd name="T16" fmla="*/ 9 w 136"/>
                <a:gd name="T17" fmla="*/ 92 h 112"/>
                <a:gd name="T18" fmla="*/ 26 w 136"/>
                <a:gd name="T19" fmla="*/ 97 h 112"/>
                <a:gd name="T20" fmla="*/ 41 w 136"/>
                <a:gd name="T21" fmla="*/ 112 h 112"/>
                <a:gd name="T22" fmla="*/ 56 w 136"/>
                <a:gd name="T23" fmla="*/ 103 h 112"/>
                <a:gd name="T24" fmla="*/ 78 w 136"/>
                <a:gd name="T25" fmla="*/ 103 h 112"/>
                <a:gd name="T26" fmla="*/ 83 w 136"/>
                <a:gd name="T27" fmla="*/ 86 h 112"/>
                <a:gd name="T28" fmla="*/ 98 w 136"/>
                <a:gd name="T29" fmla="*/ 70 h 112"/>
                <a:gd name="T30" fmla="*/ 89 w 136"/>
                <a:gd name="T31" fmla="*/ 55 h 112"/>
                <a:gd name="T32" fmla="*/ 89 w 136"/>
                <a:gd name="T33" fmla="*/ 33 h 112"/>
                <a:gd name="T34" fmla="*/ 72 w 136"/>
                <a:gd name="T35" fmla="*/ 29 h 112"/>
                <a:gd name="T36" fmla="*/ 56 w 136"/>
                <a:gd name="T37" fmla="*/ 14 h 112"/>
                <a:gd name="T38" fmla="*/ 100 w 136"/>
                <a:gd name="T39" fmla="*/ 23 h 112"/>
                <a:gd name="T40" fmla="*/ 124 w 136"/>
                <a:gd name="T41" fmla="*/ 23 h 112"/>
                <a:gd name="T42" fmla="*/ 116 w 136"/>
                <a:gd name="T43" fmla="*/ 0 h 112"/>
                <a:gd name="T44" fmla="*/ 108 w 136"/>
                <a:gd name="T45" fmla="*/ 4 h 112"/>
                <a:gd name="T46" fmla="*/ 98 w 136"/>
                <a:gd name="T47" fmla="*/ 4 h 112"/>
                <a:gd name="T48" fmla="*/ 96 w 136"/>
                <a:gd name="T49" fmla="*/ 12 h 112"/>
                <a:gd name="T50" fmla="*/ 88 w 136"/>
                <a:gd name="T51" fmla="*/ 20 h 112"/>
                <a:gd name="T52" fmla="*/ 93 w 136"/>
                <a:gd name="T53" fmla="*/ 27 h 112"/>
                <a:gd name="T54" fmla="*/ 93 w 136"/>
                <a:gd name="T55" fmla="*/ 37 h 112"/>
                <a:gd name="T56" fmla="*/ 101 w 136"/>
                <a:gd name="T57" fmla="*/ 39 h 112"/>
                <a:gd name="T58" fmla="*/ 108 w 136"/>
                <a:gd name="T59" fmla="*/ 47 h 112"/>
                <a:gd name="T60" fmla="*/ 116 w 136"/>
                <a:gd name="T61" fmla="*/ 42 h 112"/>
                <a:gd name="T62" fmla="*/ 126 w 136"/>
                <a:gd name="T63" fmla="*/ 43 h 112"/>
                <a:gd name="T64" fmla="*/ 128 w 136"/>
                <a:gd name="T65" fmla="*/ 34 h 112"/>
                <a:gd name="T66" fmla="*/ 136 w 136"/>
                <a:gd name="T67" fmla="*/ 27 h 112"/>
                <a:gd name="T68" fmla="*/ 131 w 136"/>
                <a:gd name="T69" fmla="*/ 20 h 112"/>
                <a:gd name="T70" fmla="*/ 131 w 136"/>
                <a:gd name="T71" fmla="*/ 9 h 112"/>
                <a:gd name="T72" fmla="*/ 123 w 136"/>
                <a:gd name="T73" fmla="*/ 7 h 112"/>
                <a:gd name="T74" fmla="*/ 116 w 136"/>
                <a:gd name="T7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12">
                  <a:moveTo>
                    <a:pt x="49" y="94"/>
                  </a:moveTo>
                  <a:cubicBezTo>
                    <a:pt x="32" y="94"/>
                    <a:pt x="18" y="80"/>
                    <a:pt x="18" y="63"/>
                  </a:cubicBezTo>
                  <a:cubicBezTo>
                    <a:pt x="18" y="46"/>
                    <a:pt x="32" y="32"/>
                    <a:pt x="49" y="32"/>
                  </a:cubicBezTo>
                  <a:cubicBezTo>
                    <a:pt x="66" y="32"/>
                    <a:pt x="80" y="46"/>
                    <a:pt x="80" y="63"/>
                  </a:cubicBezTo>
                  <a:cubicBezTo>
                    <a:pt x="80" y="80"/>
                    <a:pt x="66" y="94"/>
                    <a:pt x="49" y="94"/>
                  </a:cubicBezTo>
                  <a:moveTo>
                    <a:pt x="56" y="14"/>
                  </a:moveTo>
                  <a:cubicBezTo>
                    <a:pt x="41" y="14"/>
                    <a:pt x="41" y="14"/>
                    <a:pt x="41" y="14"/>
                  </a:cubicBezTo>
                  <a:cubicBezTo>
                    <a:pt x="41" y="23"/>
                    <a:pt x="41" y="23"/>
                    <a:pt x="41" y="23"/>
                  </a:cubicBezTo>
                  <a:cubicBezTo>
                    <a:pt x="36" y="24"/>
                    <a:pt x="30" y="26"/>
                    <a:pt x="26" y="29"/>
                  </a:cubicBezTo>
                  <a:cubicBezTo>
                    <a:pt x="19" y="23"/>
                    <a:pt x="19" y="23"/>
                    <a:pt x="19" y="23"/>
                  </a:cubicBezTo>
                  <a:cubicBezTo>
                    <a:pt x="9" y="33"/>
                    <a:pt x="9" y="33"/>
                    <a:pt x="9" y="33"/>
                  </a:cubicBezTo>
                  <a:cubicBezTo>
                    <a:pt x="15" y="40"/>
                    <a:pt x="15" y="40"/>
                    <a:pt x="15" y="40"/>
                  </a:cubicBezTo>
                  <a:cubicBezTo>
                    <a:pt x="12" y="44"/>
                    <a:pt x="10" y="50"/>
                    <a:pt x="9" y="55"/>
                  </a:cubicBezTo>
                  <a:cubicBezTo>
                    <a:pt x="0" y="55"/>
                    <a:pt x="0" y="55"/>
                    <a:pt x="0" y="55"/>
                  </a:cubicBezTo>
                  <a:cubicBezTo>
                    <a:pt x="0" y="70"/>
                    <a:pt x="0" y="70"/>
                    <a:pt x="0" y="70"/>
                  </a:cubicBezTo>
                  <a:cubicBezTo>
                    <a:pt x="9" y="70"/>
                    <a:pt x="9" y="70"/>
                    <a:pt x="9" y="70"/>
                  </a:cubicBezTo>
                  <a:cubicBezTo>
                    <a:pt x="10" y="76"/>
                    <a:pt x="12" y="81"/>
                    <a:pt x="15" y="86"/>
                  </a:cubicBezTo>
                  <a:cubicBezTo>
                    <a:pt x="9" y="92"/>
                    <a:pt x="9" y="92"/>
                    <a:pt x="9" y="92"/>
                  </a:cubicBezTo>
                  <a:cubicBezTo>
                    <a:pt x="19" y="103"/>
                    <a:pt x="19" y="103"/>
                    <a:pt x="19" y="103"/>
                  </a:cubicBezTo>
                  <a:cubicBezTo>
                    <a:pt x="26" y="97"/>
                    <a:pt x="26" y="97"/>
                    <a:pt x="26" y="97"/>
                  </a:cubicBezTo>
                  <a:cubicBezTo>
                    <a:pt x="30" y="100"/>
                    <a:pt x="36" y="102"/>
                    <a:pt x="41" y="103"/>
                  </a:cubicBezTo>
                  <a:cubicBezTo>
                    <a:pt x="41" y="112"/>
                    <a:pt x="41" y="112"/>
                    <a:pt x="41" y="112"/>
                  </a:cubicBezTo>
                  <a:cubicBezTo>
                    <a:pt x="56" y="112"/>
                    <a:pt x="56" y="112"/>
                    <a:pt x="56" y="112"/>
                  </a:cubicBezTo>
                  <a:cubicBezTo>
                    <a:pt x="56" y="103"/>
                    <a:pt x="56" y="103"/>
                    <a:pt x="56" y="103"/>
                  </a:cubicBezTo>
                  <a:cubicBezTo>
                    <a:pt x="62" y="102"/>
                    <a:pt x="67" y="100"/>
                    <a:pt x="72" y="97"/>
                  </a:cubicBezTo>
                  <a:cubicBezTo>
                    <a:pt x="78" y="103"/>
                    <a:pt x="78" y="103"/>
                    <a:pt x="78" y="103"/>
                  </a:cubicBezTo>
                  <a:cubicBezTo>
                    <a:pt x="89" y="92"/>
                    <a:pt x="89" y="92"/>
                    <a:pt x="89" y="92"/>
                  </a:cubicBezTo>
                  <a:cubicBezTo>
                    <a:pt x="83" y="86"/>
                    <a:pt x="83" y="86"/>
                    <a:pt x="83" y="86"/>
                  </a:cubicBezTo>
                  <a:cubicBezTo>
                    <a:pt x="86" y="81"/>
                    <a:pt x="88" y="76"/>
                    <a:pt x="89" y="70"/>
                  </a:cubicBezTo>
                  <a:cubicBezTo>
                    <a:pt x="98" y="70"/>
                    <a:pt x="98" y="70"/>
                    <a:pt x="98" y="70"/>
                  </a:cubicBezTo>
                  <a:cubicBezTo>
                    <a:pt x="98" y="55"/>
                    <a:pt x="98" y="55"/>
                    <a:pt x="98" y="55"/>
                  </a:cubicBezTo>
                  <a:cubicBezTo>
                    <a:pt x="89" y="55"/>
                    <a:pt x="89" y="55"/>
                    <a:pt x="89" y="55"/>
                  </a:cubicBezTo>
                  <a:cubicBezTo>
                    <a:pt x="88" y="50"/>
                    <a:pt x="86" y="44"/>
                    <a:pt x="83" y="40"/>
                  </a:cubicBezTo>
                  <a:cubicBezTo>
                    <a:pt x="89" y="33"/>
                    <a:pt x="89" y="33"/>
                    <a:pt x="89" y="33"/>
                  </a:cubicBezTo>
                  <a:cubicBezTo>
                    <a:pt x="78" y="23"/>
                    <a:pt x="78" y="23"/>
                    <a:pt x="78" y="23"/>
                  </a:cubicBezTo>
                  <a:cubicBezTo>
                    <a:pt x="72" y="29"/>
                    <a:pt x="72" y="29"/>
                    <a:pt x="72" y="29"/>
                  </a:cubicBezTo>
                  <a:cubicBezTo>
                    <a:pt x="67" y="26"/>
                    <a:pt x="62" y="24"/>
                    <a:pt x="56" y="23"/>
                  </a:cubicBezTo>
                  <a:cubicBezTo>
                    <a:pt x="56" y="14"/>
                    <a:pt x="56" y="14"/>
                    <a:pt x="56" y="14"/>
                  </a:cubicBezTo>
                  <a:moveTo>
                    <a:pt x="112" y="35"/>
                  </a:moveTo>
                  <a:cubicBezTo>
                    <a:pt x="105" y="35"/>
                    <a:pt x="100" y="30"/>
                    <a:pt x="100" y="23"/>
                  </a:cubicBezTo>
                  <a:cubicBezTo>
                    <a:pt x="100" y="16"/>
                    <a:pt x="105" y="11"/>
                    <a:pt x="112" y="11"/>
                  </a:cubicBezTo>
                  <a:cubicBezTo>
                    <a:pt x="119" y="11"/>
                    <a:pt x="124" y="16"/>
                    <a:pt x="124" y="23"/>
                  </a:cubicBezTo>
                  <a:cubicBezTo>
                    <a:pt x="124" y="30"/>
                    <a:pt x="119" y="35"/>
                    <a:pt x="112" y="35"/>
                  </a:cubicBezTo>
                  <a:moveTo>
                    <a:pt x="116" y="0"/>
                  </a:moveTo>
                  <a:cubicBezTo>
                    <a:pt x="108" y="0"/>
                    <a:pt x="108" y="0"/>
                    <a:pt x="108" y="0"/>
                  </a:cubicBezTo>
                  <a:cubicBezTo>
                    <a:pt x="108" y="4"/>
                    <a:pt x="108" y="4"/>
                    <a:pt x="108" y="4"/>
                  </a:cubicBezTo>
                  <a:cubicBezTo>
                    <a:pt x="106" y="4"/>
                    <a:pt x="103" y="6"/>
                    <a:pt x="101" y="7"/>
                  </a:cubicBezTo>
                  <a:cubicBezTo>
                    <a:pt x="98" y="4"/>
                    <a:pt x="98" y="4"/>
                    <a:pt x="98" y="4"/>
                  </a:cubicBezTo>
                  <a:cubicBezTo>
                    <a:pt x="93" y="9"/>
                    <a:pt x="93" y="9"/>
                    <a:pt x="93" y="9"/>
                  </a:cubicBezTo>
                  <a:cubicBezTo>
                    <a:pt x="96" y="12"/>
                    <a:pt x="96" y="12"/>
                    <a:pt x="96" y="12"/>
                  </a:cubicBezTo>
                  <a:cubicBezTo>
                    <a:pt x="94" y="14"/>
                    <a:pt x="93" y="17"/>
                    <a:pt x="93" y="20"/>
                  </a:cubicBezTo>
                  <a:cubicBezTo>
                    <a:pt x="88" y="20"/>
                    <a:pt x="88" y="20"/>
                    <a:pt x="88" y="20"/>
                  </a:cubicBezTo>
                  <a:cubicBezTo>
                    <a:pt x="88" y="27"/>
                    <a:pt x="88" y="27"/>
                    <a:pt x="88" y="27"/>
                  </a:cubicBezTo>
                  <a:cubicBezTo>
                    <a:pt x="93" y="27"/>
                    <a:pt x="93" y="27"/>
                    <a:pt x="93" y="27"/>
                  </a:cubicBezTo>
                  <a:cubicBezTo>
                    <a:pt x="93" y="30"/>
                    <a:pt x="94" y="32"/>
                    <a:pt x="96" y="34"/>
                  </a:cubicBezTo>
                  <a:cubicBezTo>
                    <a:pt x="93" y="37"/>
                    <a:pt x="93" y="37"/>
                    <a:pt x="93" y="37"/>
                  </a:cubicBezTo>
                  <a:cubicBezTo>
                    <a:pt x="98" y="43"/>
                    <a:pt x="98" y="43"/>
                    <a:pt x="98" y="43"/>
                  </a:cubicBezTo>
                  <a:cubicBezTo>
                    <a:pt x="101" y="39"/>
                    <a:pt x="101" y="39"/>
                    <a:pt x="101" y="39"/>
                  </a:cubicBezTo>
                  <a:cubicBezTo>
                    <a:pt x="103" y="41"/>
                    <a:pt x="106" y="42"/>
                    <a:pt x="108" y="42"/>
                  </a:cubicBezTo>
                  <a:cubicBezTo>
                    <a:pt x="108" y="47"/>
                    <a:pt x="108" y="47"/>
                    <a:pt x="108" y="47"/>
                  </a:cubicBezTo>
                  <a:cubicBezTo>
                    <a:pt x="116" y="47"/>
                    <a:pt x="116" y="47"/>
                    <a:pt x="116" y="47"/>
                  </a:cubicBezTo>
                  <a:cubicBezTo>
                    <a:pt x="116" y="42"/>
                    <a:pt x="116" y="42"/>
                    <a:pt x="116" y="42"/>
                  </a:cubicBezTo>
                  <a:cubicBezTo>
                    <a:pt x="118" y="42"/>
                    <a:pt x="121" y="41"/>
                    <a:pt x="123" y="39"/>
                  </a:cubicBezTo>
                  <a:cubicBezTo>
                    <a:pt x="126" y="43"/>
                    <a:pt x="126" y="43"/>
                    <a:pt x="126" y="43"/>
                  </a:cubicBezTo>
                  <a:cubicBezTo>
                    <a:pt x="131" y="37"/>
                    <a:pt x="131" y="37"/>
                    <a:pt x="131" y="37"/>
                  </a:cubicBezTo>
                  <a:cubicBezTo>
                    <a:pt x="128" y="34"/>
                    <a:pt x="128" y="34"/>
                    <a:pt x="128" y="34"/>
                  </a:cubicBezTo>
                  <a:cubicBezTo>
                    <a:pt x="130" y="32"/>
                    <a:pt x="131" y="30"/>
                    <a:pt x="131" y="27"/>
                  </a:cubicBezTo>
                  <a:cubicBezTo>
                    <a:pt x="136" y="27"/>
                    <a:pt x="136" y="27"/>
                    <a:pt x="136" y="27"/>
                  </a:cubicBezTo>
                  <a:cubicBezTo>
                    <a:pt x="136" y="20"/>
                    <a:pt x="136" y="20"/>
                    <a:pt x="136" y="20"/>
                  </a:cubicBezTo>
                  <a:cubicBezTo>
                    <a:pt x="131" y="20"/>
                    <a:pt x="131" y="20"/>
                    <a:pt x="131" y="20"/>
                  </a:cubicBezTo>
                  <a:cubicBezTo>
                    <a:pt x="131" y="17"/>
                    <a:pt x="130" y="14"/>
                    <a:pt x="128" y="12"/>
                  </a:cubicBezTo>
                  <a:cubicBezTo>
                    <a:pt x="131" y="9"/>
                    <a:pt x="131" y="9"/>
                    <a:pt x="131" y="9"/>
                  </a:cubicBezTo>
                  <a:cubicBezTo>
                    <a:pt x="126" y="4"/>
                    <a:pt x="126" y="4"/>
                    <a:pt x="126" y="4"/>
                  </a:cubicBezTo>
                  <a:cubicBezTo>
                    <a:pt x="123" y="7"/>
                    <a:pt x="123" y="7"/>
                    <a:pt x="123" y="7"/>
                  </a:cubicBezTo>
                  <a:cubicBezTo>
                    <a:pt x="121" y="6"/>
                    <a:pt x="118" y="4"/>
                    <a:pt x="116" y="4"/>
                  </a:cubicBezTo>
                  <a:cubicBezTo>
                    <a:pt x="116" y="0"/>
                    <a:pt x="116" y="0"/>
                    <a:pt x="116" y="0"/>
                  </a:cubicBezTo>
                </a:path>
              </a:pathLst>
            </a:custGeom>
            <a:solidFill>
              <a:schemeClr val="bg1"/>
            </a:solidFill>
            <a:ln>
              <a:noFill/>
            </a:ln>
          </p:spPr>
          <p:txBody>
            <a:bodyPr vert="horz" wrap="square" lIns="68562" tIns="34281" rIns="68562" bIns="34281" numCol="1" anchor="t" anchorCtr="0" compatLnSpc="1"/>
            <a:lstStyle/>
            <a:p>
              <a:endParaRPr lang="zh-CN" altLang="en-US" sz="2400"/>
            </a:p>
          </p:txBody>
        </p:sp>
        <p:sp>
          <p:nvSpPr>
            <p:cNvPr id="89" name="TextBox 88"/>
            <p:cNvSpPr txBox="1"/>
            <p:nvPr/>
          </p:nvSpPr>
          <p:spPr>
            <a:xfrm>
              <a:off x="4873417" y="2920359"/>
              <a:ext cx="373917" cy="277071"/>
            </a:xfrm>
            <a:prstGeom prst="rect">
              <a:avLst/>
            </a:prstGeom>
            <a:noFill/>
          </p:spPr>
          <p:txBody>
            <a:bodyPr wrap="none" rtlCol="0">
              <a:spAutoFit/>
            </a:bodyPr>
            <a:lstStyle/>
            <a:p>
              <a:r>
                <a:rPr lang="en-US" sz="1200" b="1" dirty="0">
                  <a:solidFill>
                    <a:schemeClr val="bg1"/>
                  </a:solidFill>
                  <a:latin typeface="微软雅黑" panose="020B0503020204020204" pitchFamily="34" charset="-122"/>
                  <a:ea typeface="微软雅黑" panose="020B0503020204020204" pitchFamily="34" charset="-122"/>
                </a:rPr>
                <a:t>0</a:t>
              </a:r>
              <a:r>
                <a:rPr lang="en-US" altLang="zh-CN" sz="1200" b="1" dirty="0">
                  <a:solidFill>
                    <a:schemeClr val="bg1"/>
                  </a:solidFill>
                  <a:latin typeface="微软雅黑" panose="020B0503020204020204" pitchFamily="34" charset="-122"/>
                  <a:ea typeface="微软雅黑" panose="020B0503020204020204" pitchFamily="34" charset="-122"/>
                </a:rPr>
                <a:t>4</a:t>
              </a:r>
            </a:p>
          </p:txBody>
        </p:sp>
      </p:grpSp>
    </p:spTree>
    <p:extLst>
      <p:ext uri="{BB962C8B-B14F-4D97-AF65-F5344CB8AC3E}">
        <p14:creationId xmlns:p14="http://schemas.microsoft.com/office/powerpoint/2010/main" val="4207046611"/>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500" fill="hold"/>
                                        <p:tgtEl>
                                          <p:spTgt spid="90"/>
                                        </p:tgtEl>
                                        <p:attrNameLst>
                                          <p:attrName>ppt_x</p:attrName>
                                        </p:attrNameLst>
                                      </p:cBhvr>
                                      <p:tavLst>
                                        <p:tav tm="0">
                                          <p:val>
                                            <p:strVal val="#ppt_x"/>
                                          </p:val>
                                        </p:tav>
                                        <p:tav tm="100000">
                                          <p:val>
                                            <p:strVal val="#ppt_x"/>
                                          </p:val>
                                        </p:tav>
                                      </p:tavLst>
                                    </p:anim>
                                    <p:anim calcmode="lin" valueType="num">
                                      <p:cBhvr additive="base">
                                        <p:cTn id="8" dur="500" fill="hold"/>
                                        <p:tgtEl>
                                          <p:spTgt spid="9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94"/>
                                        </p:tgtEl>
                                        <p:attrNameLst>
                                          <p:attrName>style.visibility</p:attrName>
                                        </p:attrNameLst>
                                      </p:cBhvr>
                                      <p:to>
                                        <p:strVal val="visible"/>
                                      </p:to>
                                    </p:set>
                                    <p:anim calcmode="lin" valueType="num">
                                      <p:cBhvr additive="base">
                                        <p:cTn id="12" dur="500" fill="hold"/>
                                        <p:tgtEl>
                                          <p:spTgt spid="94"/>
                                        </p:tgtEl>
                                        <p:attrNameLst>
                                          <p:attrName>ppt_x</p:attrName>
                                        </p:attrNameLst>
                                      </p:cBhvr>
                                      <p:tavLst>
                                        <p:tav tm="0">
                                          <p:val>
                                            <p:strVal val="0-#ppt_w/2"/>
                                          </p:val>
                                        </p:tav>
                                        <p:tav tm="100000">
                                          <p:val>
                                            <p:strVal val="#ppt_x"/>
                                          </p:val>
                                        </p:tav>
                                      </p:tavLst>
                                    </p:anim>
                                    <p:anim calcmode="lin" valueType="num">
                                      <p:cBhvr additive="base">
                                        <p:cTn id="13" dur="500" fill="hold"/>
                                        <p:tgtEl>
                                          <p:spTgt spid="9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93"/>
                                        </p:tgtEl>
                                        <p:attrNameLst>
                                          <p:attrName>style.visibility</p:attrName>
                                        </p:attrNameLst>
                                      </p:cBhvr>
                                      <p:to>
                                        <p:strVal val="visible"/>
                                      </p:to>
                                    </p:set>
                                    <p:anim calcmode="lin" valueType="num">
                                      <p:cBhvr additive="base">
                                        <p:cTn id="17" dur="500" fill="hold"/>
                                        <p:tgtEl>
                                          <p:spTgt spid="93"/>
                                        </p:tgtEl>
                                        <p:attrNameLst>
                                          <p:attrName>ppt_x</p:attrName>
                                        </p:attrNameLst>
                                      </p:cBhvr>
                                      <p:tavLst>
                                        <p:tav tm="0">
                                          <p:val>
                                            <p:strVal val="#ppt_x"/>
                                          </p:val>
                                        </p:tav>
                                        <p:tav tm="100000">
                                          <p:val>
                                            <p:strVal val="#ppt_x"/>
                                          </p:val>
                                        </p:tav>
                                      </p:tavLst>
                                    </p:anim>
                                    <p:anim calcmode="lin" valueType="num">
                                      <p:cBhvr additive="base">
                                        <p:cTn id="18" dur="500" fill="hold"/>
                                        <p:tgtEl>
                                          <p:spTgt spid="9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92"/>
                                        </p:tgtEl>
                                        <p:attrNameLst>
                                          <p:attrName>style.visibility</p:attrName>
                                        </p:attrNameLst>
                                      </p:cBhvr>
                                      <p:to>
                                        <p:strVal val="visible"/>
                                      </p:to>
                                    </p:set>
                                    <p:anim calcmode="lin" valueType="num">
                                      <p:cBhvr additive="base">
                                        <p:cTn id="22" dur="500" fill="hold"/>
                                        <p:tgtEl>
                                          <p:spTgt spid="92"/>
                                        </p:tgtEl>
                                        <p:attrNameLst>
                                          <p:attrName>ppt_x</p:attrName>
                                        </p:attrNameLst>
                                      </p:cBhvr>
                                      <p:tavLst>
                                        <p:tav tm="0">
                                          <p:val>
                                            <p:strVal val="1+#ppt_w/2"/>
                                          </p:val>
                                        </p:tav>
                                        <p:tav tm="100000">
                                          <p:val>
                                            <p:strVal val="#ppt_x"/>
                                          </p:val>
                                        </p:tav>
                                      </p:tavLst>
                                    </p:anim>
                                    <p:anim calcmode="lin" valueType="num">
                                      <p:cBhvr additive="base">
                                        <p:cTn id="23" dur="500" fill="hold"/>
                                        <p:tgtEl>
                                          <p:spTgt spid="9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2" presetClass="entr" presetSubtype="1"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slide(fromTop)">
                                      <p:cBhvr>
                                        <p:cTn id="27" dur="500"/>
                                        <p:tgtEl>
                                          <p:spTgt spid="66"/>
                                        </p:tgtEl>
                                      </p:cBhvr>
                                    </p:animEffect>
                                  </p:childTnLst>
                                </p:cTn>
                              </p:par>
                            </p:childTnLst>
                          </p:cTn>
                        </p:par>
                        <p:par>
                          <p:cTn id="28" fill="hold">
                            <p:stCondLst>
                              <p:cond delay="2500"/>
                            </p:stCondLst>
                            <p:childTnLst>
                              <p:par>
                                <p:cTn id="29" presetID="12" presetClass="entr" presetSubtype="1" fill="hold" nodeType="after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slide(fromTop)">
                                      <p:cBhvr>
                                        <p:cTn id="31" dur="500"/>
                                        <p:tgtEl>
                                          <p:spTgt spid="78"/>
                                        </p:tgtEl>
                                      </p:cBhvr>
                                    </p:animEffect>
                                  </p:childTnLst>
                                </p:cTn>
                              </p:par>
                            </p:childTnLst>
                          </p:cTn>
                        </p:par>
                        <p:par>
                          <p:cTn id="32" fill="hold">
                            <p:stCondLst>
                              <p:cond delay="3000"/>
                            </p:stCondLst>
                            <p:childTnLst>
                              <p:par>
                                <p:cTn id="33" presetID="12" presetClass="entr" presetSubtype="1" fill="hold" nodeType="afterEffect">
                                  <p:stCondLst>
                                    <p:cond delay="0"/>
                                  </p:stCondLst>
                                  <p:childTnLst>
                                    <p:set>
                                      <p:cBhvr>
                                        <p:cTn id="34" dur="1" fill="hold">
                                          <p:stCondLst>
                                            <p:cond delay="0"/>
                                          </p:stCondLst>
                                        </p:cTn>
                                        <p:tgtEl>
                                          <p:spTgt spid="82"/>
                                        </p:tgtEl>
                                        <p:attrNameLst>
                                          <p:attrName>style.visibility</p:attrName>
                                        </p:attrNameLst>
                                      </p:cBhvr>
                                      <p:to>
                                        <p:strVal val="visible"/>
                                      </p:to>
                                    </p:set>
                                    <p:animEffect transition="in" filter="slide(fromTop)">
                                      <p:cBhvr>
                                        <p:cTn id="35" dur="500"/>
                                        <p:tgtEl>
                                          <p:spTgt spid="82"/>
                                        </p:tgtEl>
                                      </p:cBhvr>
                                    </p:animEffect>
                                  </p:childTnLst>
                                </p:cTn>
                              </p:par>
                            </p:childTnLst>
                          </p:cTn>
                        </p:par>
                        <p:par>
                          <p:cTn id="36" fill="hold">
                            <p:stCondLst>
                              <p:cond delay="3500"/>
                            </p:stCondLst>
                            <p:childTnLst>
                              <p:par>
                                <p:cTn id="37" presetID="12" presetClass="entr" presetSubtype="1" fill="hold" nodeType="after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slide(fromTop)">
                                      <p:cBhvr>
                                        <p:cTn id="39"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71137" y="1659579"/>
            <a:ext cx="1612958" cy="2641014"/>
            <a:chOff x="1084411" y="2332926"/>
            <a:chExt cx="2268221" cy="3712576"/>
          </a:xfrm>
        </p:grpSpPr>
        <p:grpSp>
          <p:nvGrpSpPr>
            <p:cNvPr id="3" name="Group 35"/>
            <p:cNvGrpSpPr/>
            <p:nvPr/>
          </p:nvGrpSpPr>
          <p:grpSpPr>
            <a:xfrm>
              <a:off x="1084411" y="3903865"/>
              <a:ext cx="2268221" cy="485906"/>
              <a:chOff x="769938" y="2456536"/>
              <a:chExt cx="1613466" cy="345642"/>
            </a:xfrm>
          </p:grpSpPr>
          <p:sp>
            <p:nvSpPr>
              <p:cNvPr id="33" name="Notched Right Arrow 32"/>
              <p:cNvSpPr/>
              <p:nvPr/>
            </p:nvSpPr>
            <p:spPr>
              <a:xfrm>
                <a:off x="769938" y="2456536"/>
                <a:ext cx="1613466" cy="345642"/>
              </a:xfrm>
              <a:prstGeom prst="notchedRightArrow">
                <a:avLst>
                  <a:gd name="adj1" fmla="val 100000"/>
                  <a:gd name="adj2" fmla="val 9102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9129" fontAlgn="base">
                  <a:spcBef>
                    <a:spcPct val="0"/>
                  </a:spcBef>
                  <a:spcAft>
                    <a:spcPct val="0"/>
                  </a:spcAft>
                </a:pPr>
                <a:endParaRPr lang="en-US" sz="2700" dirty="0">
                  <a:solidFill>
                    <a:srgbClr val="FFFFFF"/>
                  </a:solidFill>
                  <a:latin typeface="微软雅黑" panose="020B0503020204020204" pitchFamily="34" charset="-122"/>
                  <a:ea typeface="微软雅黑" panose="020B0503020204020204" pitchFamily="34" charset="-122"/>
                </a:endParaRPr>
              </a:p>
            </p:txBody>
          </p:sp>
          <p:sp>
            <p:nvSpPr>
              <p:cNvPr id="35" name="Oval 34"/>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9129" fontAlgn="base">
                  <a:spcBef>
                    <a:spcPct val="0"/>
                  </a:spcBef>
                  <a:spcAft>
                    <a:spcPct val="0"/>
                  </a:spcAft>
                </a:pPr>
                <a:endParaRPr lang="en-US" sz="2700" b="1" dirty="0">
                  <a:solidFill>
                    <a:srgbClr val="2A2A2A">
                      <a:lumMod val="75000"/>
                    </a:srgbClr>
                  </a:solidFill>
                  <a:latin typeface="微软雅黑" panose="020B0503020204020204" pitchFamily="34" charset="-122"/>
                  <a:ea typeface="微软雅黑" panose="020B0503020204020204" pitchFamily="34" charset="-122"/>
                </a:endParaRPr>
              </a:p>
            </p:txBody>
          </p:sp>
        </p:grpSp>
        <p:sp>
          <p:nvSpPr>
            <p:cNvPr id="67" name="TextBox 66"/>
            <p:cNvSpPr txBox="1"/>
            <p:nvPr/>
          </p:nvSpPr>
          <p:spPr>
            <a:xfrm>
              <a:off x="1787177" y="4514035"/>
              <a:ext cx="712334" cy="346122"/>
            </a:xfrm>
            <a:prstGeom prst="rect">
              <a:avLst/>
            </a:prstGeom>
            <a:noFill/>
          </p:spPr>
          <p:txBody>
            <a:bodyPr wrap="none" lIns="0" tIns="0" rIns="0" bIns="0" rtlCol="0" anchor="ctr">
              <a:spAutoFit/>
            </a:bodyPr>
            <a:lstStyle/>
            <a:p>
              <a:pPr algn="ctr" defTabSz="912019" fontAlgn="base">
                <a:spcBef>
                  <a:spcPct val="20000"/>
                </a:spcBef>
                <a:spcAft>
                  <a:spcPct val="0"/>
                </a:spcAft>
                <a:defRPr/>
              </a:pPr>
              <a:r>
                <a:rPr lang="en-US" sz="1600" b="1" dirty="0">
                  <a:solidFill>
                    <a:schemeClr val="accent1"/>
                  </a:solidFill>
                  <a:latin typeface="微软雅黑" panose="020B0503020204020204" pitchFamily="34" charset="-122"/>
                  <a:ea typeface="微软雅黑" panose="020B0503020204020204" pitchFamily="34" charset="-122"/>
                </a:rPr>
                <a:t>2015</a:t>
              </a:r>
              <a:endParaRPr lang="en-US" sz="1600" dirty="0">
                <a:solidFill>
                  <a:schemeClr val="accent1"/>
                </a:solidFill>
                <a:latin typeface="微软雅黑" panose="020B0503020204020204" pitchFamily="34" charset="-122"/>
                <a:ea typeface="微软雅黑" panose="020B0503020204020204" pitchFamily="34" charset="-122"/>
              </a:endParaRPr>
            </a:p>
          </p:txBody>
        </p:sp>
        <p:cxnSp>
          <p:nvCxnSpPr>
            <p:cNvPr id="75" name="Straight Connector 74"/>
            <p:cNvCxnSpPr>
              <a:stCxn id="65" idx="7"/>
            </p:cNvCxnSpPr>
            <p:nvPr/>
          </p:nvCxnSpPr>
          <p:spPr>
            <a:xfrm flipH="1">
              <a:off x="2215423" y="3281373"/>
              <a:ext cx="1" cy="864427"/>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4" name="Group 68"/>
            <p:cNvGrpSpPr/>
            <p:nvPr/>
          </p:nvGrpSpPr>
          <p:grpSpPr>
            <a:xfrm>
              <a:off x="1822563" y="2332926"/>
              <a:ext cx="785721" cy="785721"/>
              <a:chOff x="1295010" y="1424373"/>
              <a:chExt cx="558911" cy="558911"/>
            </a:xfrm>
          </p:grpSpPr>
          <p:sp>
            <p:nvSpPr>
              <p:cNvPr id="65" name="Teardrop 64"/>
              <p:cNvSpPr/>
              <p:nvPr/>
            </p:nvSpPr>
            <p:spPr>
              <a:xfrm rot="8100000">
                <a:off x="1295010" y="1424373"/>
                <a:ext cx="558911" cy="55891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9129" fontAlgn="base">
                  <a:spcBef>
                    <a:spcPct val="0"/>
                  </a:spcBef>
                  <a:spcAft>
                    <a:spcPct val="0"/>
                  </a:spcAft>
                </a:pPr>
                <a:endParaRPr lang="en-US" sz="2700" dirty="0">
                  <a:solidFill>
                    <a:srgbClr val="FFFFFF"/>
                  </a:solidFill>
                  <a:latin typeface="微软雅黑" panose="020B0503020204020204" pitchFamily="34" charset="-122"/>
                  <a:ea typeface="微软雅黑" panose="020B0503020204020204" pitchFamily="34" charset="-122"/>
                </a:endParaRPr>
              </a:p>
            </p:txBody>
          </p:sp>
          <p:sp>
            <p:nvSpPr>
              <p:cNvPr id="60" name="Freeform 116"/>
              <p:cNvSpPr>
                <a:spLocks noEditPoints="1"/>
              </p:cNvSpPr>
              <p:nvPr/>
            </p:nvSpPr>
            <p:spPr bwMode="auto">
              <a:xfrm>
                <a:off x="1420657" y="1575878"/>
                <a:ext cx="307301" cy="247823"/>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8547" tIns="64273" rIns="128547" bIns="64273" numCol="1" anchor="t" anchorCtr="0" compatLnSpc="1"/>
              <a:lstStyle/>
              <a:p>
                <a:pPr defTabSz="649129" fontAlgn="base">
                  <a:spcBef>
                    <a:spcPct val="0"/>
                  </a:spcBef>
                  <a:spcAft>
                    <a:spcPct val="0"/>
                  </a:spcAft>
                </a:pPr>
                <a:endParaRPr lang="en-US" sz="2700" dirty="0">
                  <a:solidFill>
                    <a:srgbClr val="393939"/>
                  </a:solidFill>
                  <a:latin typeface="微软雅黑" panose="020B0503020204020204" pitchFamily="34" charset="-122"/>
                  <a:ea typeface="微软雅黑" panose="020B0503020204020204" pitchFamily="34" charset="-122"/>
                </a:endParaRPr>
              </a:p>
            </p:txBody>
          </p:sp>
        </p:grpSp>
        <p:grpSp>
          <p:nvGrpSpPr>
            <p:cNvPr id="5" name="组合 8"/>
            <p:cNvGrpSpPr/>
            <p:nvPr/>
          </p:nvGrpSpPr>
          <p:grpSpPr>
            <a:xfrm>
              <a:off x="1327731" y="5041558"/>
              <a:ext cx="1905643" cy="1003944"/>
              <a:chOff x="1258620" y="4467889"/>
              <a:chExt cx="1806931" cy="951940"/>
            </a:xfrm>
          </p:grpSpPr>
          <p:sp>
            <p:nvSpPr>
              <p:cNvPr id="106" name="TextBox 105"/>
              <p:cNvSpPr txBox="1"/>
              <p:nvPr/>
            </p:nvSpPr>
            <p:spPr>
              <a:xfrm>
                <a:off x="1474037" y="4467889"/>
                <a:ext cx="1231173" cy="246175"/>
              </a:xfrm>
              <a:prstGeom prst="rect">
                <a:avLst/>
              </a:prstGeom>
              <a:noFill/>
            </p:spPr>
            <p:txBody>
              <a:bodyPr wrap="none" lIns="0" tIns="0" rIns="0" bIns="0" rtlCol="0" anchor="t">
                <a:spAutoFit/>
              </a:bodyPr>
              <a:lstStyle/>
              <a:p>
                <a:pPr algn="ctr" defTabSz="649129" fontAlgn="base">
                  <a:spcBef>
                    <a:spcPct val="0"/>
                  </a:spcBef>
                  <a:spcAft>
                    <a:spcPct val="0"/>
                  </a:spcAft>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添加你的标题</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6" name="组合 99"/>
              <p:cNvGrpSpPr/>
              <p:nvPr/>
            </p:nvGrpSpPr>
            <p:grpSpPr>
              <a:xfrm>
                <a:off x="1258620" y="4757982"/>
                <a:ext cx="1806931" cy="661847"/>
                <a:chOff x="2752461" y="1753255"/>
                <a:chExt cx="1806931" cy="661847"/>
              </a:xfrm>
            </p:grpSpPr>
            <p:sp>
              <p:nvSpPr>
                <p:cNvPr id="102" name="矩形 101"/>
                <p:cNvSpPr/>
                <p:nvPr/>
              </p:nvSpPr>
              <p:spPr>
                <a:xfrm>
                  <a:off x="2752461" y="1802250"/>
                  <a:ext cx="1806931" cy="612852"/>
                </a:xfrm>
                <a:prstGeom prst="rect">
                  <a:avLst/>
                </a:prstGeom>
              </p:spPr>
              <p:txBody>
                <a:bodyPr wrap="square">
                  <a:spAutoFit/>
                </a:bodyPr>
                <a:lstStyle/>
                <a:p>
                  <a:pPr algn="ctr" defTabSz="649129" fontAlgn="base">
                    <a:spcBef>
                      <a:spcPct val="0"/>
                    </a:spcBef>
                    <a:spcAft>
                      <a:spcPct val="0"/>
                    </a:spcAft>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点击输入简要文字内容，文字内容任意编辑，图你的标题文字介绍片可替换</a:t>
                  </a:r>
                </a:p>
              </p:txBody>
            </p:sp>
            <p:sp>
              <p:nvSpPr>
                <p:cNvPr id="104" name="矩形 103"/>
                <p:cNvSpPr/>
                <p:nvPr/>
              </p:nvSpPr>
              <p:spPr>
                <a:xfrm>
                  <a:off x="2949052" y="1753255"/>
                  <a:ext cx="246321" cy="369218"/>
                </a:xfrm>
                <a:prstGeom prst="rect">
                  <a:avLst/>
                </a:prstGeom>
              </p:spPr>
              <p:txBody>
                <a:bodyPr wrap="none">
                  <a:spAutoFit/>
                </a:bodyPr>
                <a:lstStyle/>
                <a:p>
                  <a:pPr defTabSz="649129" fontAlgn="base">
                    <a:spcBef>
                      <a:spcPct val="0"/>
                    </a:spcBef>
                    <a:spcAft>
                      <a:spcPct val="0"/>
                    </a:spcAft>
                  </a:pPr>
                  <a:endParaRPr lang="zh-CN" altLang="en-US" sz="1200" b="1" dirty="0">
                    <a:solidFill>
                      <a:srgbClr val="393939">
                        <a:lumMod val="60000"/>
                        <a:lumOff val="40000"/>
                      </a:srgbClr>
                    </a:solidFill>
                    <a:latin typeface="微软雅黑" panose="020B0503020204020204" pitchFamily="34" charset="-122"/>
                    <a:ea typeface="微软雅黑" panose="020B0503020204020204" pitchFamily="34" charset="-122"/>
                  </a:endParaRPr>
                </a:p>
              </p:txBody>
            </p:sp>
          </p:grpSp>
        </p:grpSp>
      </p:grpSp>
      <p:grpSp>
        <p:nvGrpSpPr>
          <p:cNvPr id="7" name="组合 9"/>
          <p:cNvGrpSpPr/>
          <p:nvPr/>
        </p:nvGrpSpPr>
        <p:grpSpPr>
          <a:xfrm>
            <a:off x="3752132" y="1654811"/>
            <a:ext cx="1612958" cy="2645777"/>
            <a:chOff x="5276436" y="2326230"/>
            <a:chExt cx="2268221" cy="3719272"/>
          </a:xfrm>
        </p:grpSpPr>
        <p:grpSp>
          <p:nvGrpSpPr>
            <p:cNvPr id="8" name="Group 40"/>
            <p:cNvGrpSpPr/>
            <p:nvPr/>
          </p:nvGrpSpPr>
          <p:grpSpPr>
            <a:xfrm>
              <a:off x="5276436" y="3903865"/>
              <a:ext cx="2268221" cy="485906"/>
              <a:chOff x="769938" y="2456536"/>
              <a:chExt cx="1613466" cy="345642"/>
            </a:xfrm>
          </p:grpSpPr>
          <p:sp>
            <p:nvSpPr>
              <p:cNvPr id="42" name="Notched Right Arrow 41"/>
              <p:cNvSpPr/>
              <p:nvPr/>
            </p:nvSpPr>
            <p:spPr>
              <a:xfrm>
                <a:off x="769938" y="2456536"/>
                <a:ext cx="1613466" cy="345642"/>
              </a:xfrm>
              <a:prstGeom prst="notchedRightArrow">
                <a:avLst>
                  <a:gd name="adj1" fmla="val 100000"/>
                  <a:gd name="adj2" fmla="val 9102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9129" fontAlgn="base">
                  <a:spcBef>
                    <a:spcPct val="0"/>
                  </a:spcBef>
                  <a:spcAft>
                    <a:spcPct val="0"/>
                  </a:spcAft>
                </a:pPr>
                <a:endParaRPr lang="en-US" sz="2700" dirty="0">
                  <a:solidFill>
                    <a:srgbClr val="FFFFFF"/>
                  </a:solidFill>
                  <a:latin typeface="微软雅黑" panose="020B0503020204020204" pitchFamily="34" charset="-122"/>
                  <a:ea typeface="微软雅黑" panose="020B0503020204020204" pitchFamily="34" charset="-122"/>
                </a:endParaRPr>
              </a:p>
            </p:txBody>
          </p:sp>
          <p:sp>
            <p:nvSpPr>
              <p:cNvPr id="43" name="Oval 42"/>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9129" fontAlgn="base">
                  <a:spcBef>
                    <a:spcPct val="0"/>
                  </a:spcBef>
                  <a:spcAft>
                    <a:spcPct val="0"/>
                  </a:spcAft>
                </a:pPr>
                <a:endParaRPr lang="en-US" sz="2700" b="1" dirty="0">
                  <a:solidFill>
                    <a:srgbClr val="2A2A2A">
                      <a:lumMod val="75000"/>
                    </a:srgbClr>
                  </a:solidFill>
                  <a:latin typeface="微软雅黑" panose="020B0503020204020204" pitchFamily="34" charset="-122"/>
                  <a:ea typeface="微软雅黑" panose="020B0503020204020204" pitchFamily="34" charset="-122"/>
                </a:endParaRPr>
              </a:p>
            </p:txBody>
          </p:sp>
        </p:grpSp>
        <p:sp>
          <p:nvSpPr>
            <p:cNvPr id="71" name="TextBox 70"/>
            <p:cNvSpPr txBox="1"/>
            <p:nvPr/>
          </p:nvSpPr>
          <p:spPr>
            <a:xfrm>
              <a:off x="6051731" y="4514035"/>
              <a:ext cx="712334" cy="346122"/>
            </a:xfrm>
            <a:prstGeom prst="rect">
              <a:avLst/>
            </a:prstGeom>
            <a:noFill/>
          </p:spPr>
          <p:txBody>
            <a:bodyPr wrap="none" lIns="0" tIns="0" rIns="0" bIns="0" rtlCol="0" anchor="ctr">
              <a:spAutoFit/>
            </a:bodyPr>
            <a:lstStyle/>
            <a:p>
              <a:pPr algn="ctr" defTabSz="912019" fontAlgn="base">
                <a:spcBef>
                  <a:spcPct val="20000"/>
                </a:spcBef>
                <a:spcAft>
                  <a:spcPct val="0"/>
                </a:spcAft>
                <a:defRPr/>
              </a:pPr>
              <a:r>
                <a:rPr lang="en-US" sz="1600" b="1" dirty="0">
                  <a:solidFill>
                    <a:schemeClr val="accent3"/>
                  </a:solidFill>
                  <a:latin typeface="微软雅黑" panose="020B0503020204020204" pitchFamily="34" charset="-122"/>
                  <a:ea typeface="微软雅黑" panose="020B0503020204020204" pitchFamily="34" charset="-122"/>
                </a:rPr>
                <a:t>2017</a:t>
              </a:r>
              <a:endParaRPr lang="en-US" sz="1600" dirty="0">
                <a:solidFill>
                  <a:schemeClr val="accent3"/>
                </a:solidFill>
                <a:latin typeface="微软雅黑" panose="020B0503020204020204" pitchFamily="34" charset="-122"/>
                <a:ea typeface="微软雅黑" panose="020B0503020204020204" pitchFamily="34" charset="-122"/>
              </a:endParaRPr>
            </a:p>
          </p:txBody>
        </p:sp>
        <p:cxnSp>
          <p:nvCxnSpPr>
            <p:cNvPr id="86" name="Straight Connector 85"/>
            <p:cNvCxnSpPr>
              <a:stCxn id="88" idx="7"/>
            </p:cNvCxnSpPr>
            <p:nvPr/>
          </p:nvCxnSpPr>
          <p:spPr>
            <a:xfrm flipH="1">
              <a:off x="6411233" y="3274677"/>
              <a:ext cx="1" cy="864427"/>
            </a:xfrm>
            <a:prstGeom prst="line">
              <a:avLst/>
            </a:prstGeom>
            <a:ln w="19050">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9" name="Group 75"/>
            <p:cNvGrpSpPr/>
            <p:nvPr/>
          </p:nvGrpSpPr>
          <p:grpSpPr>
            <a:xfrm>
              <a:off x="6018373" y="2326230"/>
              <a:ext cx="785721" cy="785721"/>
              <a:chOff x="4279638" y="1419610"/>
              <a:chExt cx="558911" cy="558911"/>
            </a:xfrm>
          </p:grpSpPr>
          <p:sp>
            <p:nvSpPr>
              <p:cNvPr id="88" name="Teardrop 87"/>
              <p:cNvSpPr/>
              <p:nvPr/>
            </p:nvSpPr>
            <p:spPr>
              <a:xfrm rot="8100000">
                <a:off x="4279638" y="1419610"/>
                <a:ext cx="558911" cy="55891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9129" fontAlgn="base">
                  <a:spcBef>
                    <a:spcPct val="0"/>
                  </a:spcBef>
                  <a:spcAft>
                    <a:spcPct val="0"/>
                  </a:spcAft>
                </a:pPr>
                <a:endParaRPr lang="en-US" sz="2700" dirty="0">
                  <a:solidFill>
                    <a:srgbClr val="FFFFFF"/>
                  </a:solidFill>
                  <a:latin typeface="微软雅黑" panose="020B0503020204020204" pitchFamily="34" charset="-122"/>
                  <a:ea typeface="微软雅黑" panose="020B0503020204020204" pitchFamily="34" charset="-122"/>
                </a:endParaRPr>
              </a:p>
            </p:txBody>
          </p:sp>
          <p:sp>
            <p:nvSpPr>
              <p:cNvPr id="61" name="Freeform 15"/>
              <p:cNvSpPr>
                <a:spLocks noEditPoints="1"/>
              </p:cNvSpPr>
              <p:nvPr/>
            </p:nvSpPr>
            <p:spPr bwMode="auto">
              <a:xfrm>
                <a:off x="4433364" y="1598738"/>
                <a:ext cx="266700" cy="200025"/>
              </a:xfrm>
              <a:custGeom>
                <a:avLst/>
                <a:gdLst/>
                <a:ahLst/>
                <a:cxnLst>
                  <a:cxn ang="0">
                    <a:pos x="168" y="126"/>
                  </a:cxn>
                  <a:cxn ang="0">
                    <a:pos x="0" y="126"/>
                  </a:cxn>
                  <a:cxn ang="0">
                    <a:pos x="0" y="0"/>
                  </a:cxn>
                  <a:cxn ang="0">
                    <a:pos x="10" y="0"/>
                  </a:cxn>
                  <a:cxn ang="0">
                    <a:pos x="10" y="115"/>
                  </a:cxn>
                  <a:cxn ang="0">
                    <a:pos x="168" y="115"/>
                  </a:cxn>
                  <a:cxn ang="0">
                    <a:pos x="168" y="126"/>
                  </a:cxn>
                  <a:cxn ang="0">
                    <a:pos x="54" y="104"/>
                  </a:cxn>
                  <a:cxn ang="0">
                    <a:pos x="32" y="104"/>
                  </a:cxn>
                  <a:cxn ang="0">
                    <a:pos x="32" y="63"/>
                  </a:cxn>
                  <a:cxn ang="0">
                    <a:pos x="54" y="63"/>
                  </a:cxn>
                  <a:cxn ang="0">
                    <a:pos x="54" y="104"/>
                  </a:cxn>
                  <a:cxn ang="0">
                    <a:pos x="84" y="104"/>
                  </a:cxn>
                  <a:cxn ang="0">
                    <a:pos x="64" y="104"/>
                  </a:cxn>
                  <a:cxn ang="0">
                    <a:pos x="64" y="19"/>
                  </a:cxn>
                  <a:cxn ang="0">
                    <a:pos x="84" y="19"/>
                  </a:cxn>
                  <a:cxn ang="0">
                    <a:pos x="84" y="104"/>
                  </a:cxn>
                  <a:cxn ang="0">
                    <a:pos x="116" y="104"/>
                  </a:cxn>
                  <a:cxn ang="0">
                    <a:pos x="95" y="104"/>
                  </a:cxn>
                  <a:cxn ang="0">
                    <a:pos x="95" y="41"/>
                  </a:cxn>
                  <a:cxn ang="0">
                    <a:pos x="116" y="41"/>
                  </a:cxn>
                  <a:cxn ang="0">
                    <a:pos x="116" y="104"/>
                  </a:cxn>
                  <a:cxn ang="0">
                    <a:pos x="147" y="104"/>
                  </a:cxn>
                  <a:cxn ang="0">
                    <a:pos x="127" y="104"/>
                  </a:cxn>
                  <a:cxn ang="0">
                    <a:pos x="127" y="9"/>
                  </a:cxn>
                  <a:cxn ang="0">
                    <a:pos x="147" y="9"/>
                  </a:cxn>
                  <a:cxn ang="0">
                    <a:pos x="147" y="104"/>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chemeClr val="bg1"/>
              </a:solidFill>
              <a:ln w="9525">
                <a:noFill/>
                <a:round/>
              </a:ln>
            </p:spPr>
            <p:txBody>
              <a:bodyPr vert="horz" wrap="square" lIns="128547" tIns="64273" rIns="128547" bIns="64273" numCol="1" anchor="t" anchorCtr="0" compatLnSpc="1"/>
              <a:lstStyle/>
              <a:p>
                <a:pPr defTabSz="649129" fontAlgn="base">
                  <a:spcBef>
                    <a:spcPct val="0"/>
                  </a:spcBef>
                  <a:spcAft>
                    <a:spcPct val="0"/>
                  </a:spcAft>
                </a:pPr>
                <a:endParaRPr lang="en-US" sz="2700" dirty="0">
                  <a:solidFill>
                    <a:srgbClr val="393939"/>
                  </a:solidFill>
                  <a:latin typeface="微软雅黑" panose="020B0503020204020204" pitchFamily="34" charset="-122"/>
                  <a:ea typeface="微软雅黑" panose="020B0503020204020204" pitchFamily="34" charset="-122"/>
                </a:endParaRPr>
              </a:p>
            </p:txBody>
          </p:sp>
        </p:grpSp>
        <p:grpSp>
          <p:nvGrpSpPr>
            <p:cNvPr id="10" name="组合 127"/>
            <p:cNvGrpSpPr/>
            <p:nvPr/>
          </p:nvGrpSpPr>
          <p:grpSpPr>
            <a:xfrm>
              <a:off x="5590814" y="5041558"/>
              <a:ext cx="1905643" cy="1003944"/>
              <a:chOff x="1258620" y="4467889"/>
              <a:chExt cx="1806931" cy="951940"/>
            </a:xfrm>
          </p:grpSpPr>
          <p:sp>
            <p:nvSpPr>
              <p:cNvPr id="129" name="TextBox 105"/>
              <p:cNvSpPr txBox="1"/>
              <p:nvPr/>
            </p:nvSpPr>
            <p:spPr>
              <a:xfrm>
                <a:off x="1474037" y="4467889"/>
                <a:ext cx="1231173" cy="246175"/>
              </a:xfrm>
              <a:prstGeom prst="rect">
                <a:avLst/>
              </a:prstGeom>
              <a:noFill/>
            </p:spPr>
            <p:txBody>
              <a:bodyPr wrap="none" lIns="0" tIns="0" rIns="0" bIns="0" rtlCol="0" anchor="t">
                <a:spAutoFit/>
              </a:bodyPr>
              <a:lstStyle/>
              <a:p>
                <a:pPr algn="ctr" defTabSz="649129" fontAlgn="base">
                  <a:spcBef>
                    <a:spcPct val="0"/>
                  </a:spcBef>
                  <a:spcAft>
                    <a:spcPct val="0"/>
                  </a:spcAft>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添加你的标题</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1" name="组合 129"/>
              <p:cNvGrpSpPr/>
              <p:nvPr/>
            </p:nvGrpSpPr>
            <p:grpSpPr>
              <a:xfrm>
                <a:off x="1258620" y="4757982"/>
                <a:ext cx="1806931" cy="661847"/>
                <a:chOff x="2752461" y="1753255"/>
                <a:chExt cx="1806931" cy="661847"/>
              </a:xfrm>
            </p:grpSpPr>
            <p:sp>
              <p:nvSpPr>
                <p:cNvPr id="131" name="矩形 130"/>
                <p:cNvSpPr/>
                <p:nvPr/>
              </p:nvSpPr>
              <p:spPr>
                <a:xfrm>
                  <a:off x="2752461" y="1802250"/>
                  <a:ext cx="1806931" cy="612852"/>
                </a:xfrm>
                <a:prstGeom prst="rect">
                  <a:avLst/>
                </a:prstGeom>
              </p:spPr>
              <p:txBody>
                <a:bodyPr wrap="square">
                  <a:spAutoFit/>
                </a:bodyPr>
                <a:lstStyle/>
                <a:p>
                  <a:pPr algn="ctr" defTabSz="649129" fontAlgn="base">
                    <a:spcBef>
                      <a:spcPct val="0"/>
                    </a:spcBef>
                    <a:spcAft>
                      <a:spcPct val="0"/>
                    </a:spcAft>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点击输入简要文字内容，文字内容任意编辑，图你的标题文字介绍片可替换</a:t>
                  </a:r>
                </a:p>
              </p:txBody>
            </p:sp>
            <p:sp>
              <p:nvSpPr>
                <p:cNvPr id="132" name="矩形 131"/>
                <p:cNvSpPr/>
                <p:nvPr/>
              </p:nvSpPr>
              <p:spPr>
                <a:xfrm>
                  <a:off x="2949052" y="1753255"/>
                  <a:ext cx="246321" cy="369218"/>
                </a:xfrm>
                <a:prstGeom prst="rect">
                  <a:avLst/>
                </a:prstGeom>
              </p:spPr>
              <p:txBody>
                <a:bodyPr wrap="none">
                  <a:spAutoFit/>
                </a:bodyPr>
                <a:lstStyle/>
                <a:p>
                  <a:pPr defTabSz="649129" fontAlgn="base">
                    <a:spcBef>
                      <a:spcPct val="0"/>
                    </a:spcBef>
                    <a:spcAft>
                      <a:spcPct val="0"/>
                    </a:spcAft>
                  </a:pPr>
                  <a:endParaRPr lang="zh-CN" altLang="en-US" sz="1200" b="1" dirty="0">
                    <a:solidFill>
                      <a:srgbClr val="393939">
                        <a:lumMod val="60000"/>
                        <a:lumOff val="40000"/>
                      </a:srgbClr>
                    </a:solidFill>
                    <a:latin typeface="微软雅黑" panose="020B0503020204020204" pitchFamily="34" charset="-122"/>
                    <a:ea typeface="微软雅黑" panose="020B0503020204020204" pitchFamily="34" charset="-122"/>
                  </a:endParaRPr>
                </a:p>
              </p:txBody>
            </p:sp>
          </p:grpSp>
        </p:grpSp>
      </p:grpSp>
      <p:grpSp>
        <p:nvGrpSpPr>
          <p:cNvPr id="12" name="组合 11"/>
          <p:cNvGrpSpPr/>
          <p:nvPr/>
        </p:nvGrpSpPr>
        <p:grpSpPr>
          <a:xfrm>
            <a:off x="6733135" y="1654811"/>
            <a:ext cx="1612958" cy="2645777"/>
            <a:chOff x="9468463" y="2326230"/>
            <a:chExt cx="2268221" cy="3719272"/>
          </a:xfrm>
        </p:grpSpPr>
        <p:grpSp>
          <p:nvGrpSpPr>
            <p:cNvPr id="13" name="Group 49"/>
            <p:cNvGrpSpPr/>
            <p:nvPr/>
          </p:nvGrpSpPr>
          <p:grpSpPr>
            <a:xfrm>
              <a:off x="9468463" y="3903865"/>
              <a:ext cx="2268221" cy="485906"/>
              <a:chOff x="769938" y="2456536"/>
              <a:chExt cx="1613466" cy="345642"/>
            </a:xfrm>
          </p:grpSpPr>
          <p:sp>
            <p:nvSpPr>
              <p:cNvPr id="52" name="Notched Right Arrow 51"/>
              <p:cNvSpPr/>
              <p:nvPr/>
            </p:nvSpPr>
            <p:spPr>
              <a:xfrm>
                <a:off x="769938" y="2456536"/>
                <a:ext cx="1613466" cy="345642"/>
              </a:xfrm>
              <a:prstGeom prst="notchedRightArrow">
                <a:avLst>
                  <a:gd name="adj1" fmla="val 100000"/>
                  <a:gd name="adj2" fmla="val 9102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9129" fontAlgn="base">
                  <a:spcBef>
                    <a:spcPct val="0"/>
                  </a:spcBef>
                  <a:spcAft>
                    <a:spcPct val="0"/>
                  </a:spcAft>
                </a:pPr>
                <a:endParaRPr lang="en-US" sz="2700" dirty="0">
                  <a:solidFill>
                    <a:srgbClr val="FFFFFF"/>
                  </a:solidFill>
                  <a:latin typeface="微软雅黑" panose="020B0503020204020204" pitchFamily="34" charset="-122"/>
                  <a:ea typeface="微软雅黑" panose="020B0503020204020204" pitchFamily="34" charset="-122"/>
                </a:endParaRPr>
              </a:p>
            </p:txBody>
          </p:sp>
          <p:sp>
            <p:nvSpPr>
              <p:cNvPr id="64" name="Oval 63"/>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9129" fontAlgn="base">
                  <a:spcBef>
                    <a:spcPct val="0"/>
                  </a:spcBef>
                  <a:spcAft>
                    <a:spcPct val="0"/>
                  </a:spcAft>
                </a:pPr>
                <a:endParaRPr lang="en-US" sz="2700" b="1" dirty="0">
                  <a:solidFill>
                    <a:srgbClr val="2A2A2A">
                      <a:lumMod val="75000"/>
                    </a:srgbClr>
                  </a:solidFill>
                  <a:latin typeface="微软雅黑" panose="020B0503020204020204" pitchFamily="34" charset="-122"/>
                  <a:ea typeface="微软雅黑" panose="020B0503020204020204" pitchFamily="34" charset="-122"/>
                </a:endParaRPr>
              </a:p>
            </p:txBody>
          </p:sp>
        </p:grpSp>
        <p:sp>
          <p:nvSpPr>
            <p:cNvPr id="74" name="TextBox 73"/>
            <p:cNvSpPr txBox="1"/>
            <p:nvPr/>
          </p:nvSpPr>
          <p:spPr>
            <a:xfrm>
              <a:off x="10264240" y="4514035"/>
              <a:ext cx="712334" cy="346122"/>
            </a:xfrm>
            <a:prstGeom prst="rect">
              <a:avLst/>
            </a:prstGeom>
            <a:noFill/>
            <a:ln>
              <a:noFill/>
            </a:ln>
          </p:spPr>
          <p:txBody>
            <a:bodyPr wrap="none" lIns="0" tIns="0" rIns="0" bIns="0" rtlCol="0" anchor="ctr">
              <a:spAutoFit/>
            </a:bodyPr>
            <a:lstStyle/>
            <a:p>
              <a:pPr algn="ctr" defTabSz="912019" fontAlgn="base">
                <a:spcBef>
                  <a:spcPct val="20000"/>
                </a:spcBef>
                <a:spcAft>
                  <a:spcPct val="0"/>
                </a:spcAft>
                <a:defRPr/>
              </a:pPr>
              <a:r>
                <a:rPr lang="en-US" sz="1600" b="1" dirty="0">
                  <a:solidFill>
                    <a:schemeClr val="accent3"/>
                  </a:solidFill>
                  <a:latin typeface="微软雅黑" panose="020B0503020204020204" pitchFamily="34" charset="-122"/>
                  <a:ea typeface="微软雅黑" panose="020B0503020204020204" pitchFamily="34" charset="-122"/>
                </a:rPr>
                <a:t>2019</a:t>
              </a:r>
              <a:endParaRPr lang="en-US" sz="1600" dirty="0">
                <a:solidFill>
                  <a:schemeClr val="accent3"/>
                </a:solidFill>
                <a:latin typeface="微软雅黑" panose="020B0503020204020204" pitchFamily="34" charset="-122"/>
                <a:ea typeface="微软雅黑" panose="020B0503020204020204" pitchFamily="34" charset="-122"/>
              </a:endParaRPr>
            </a:p>
          </p:txBody>
        </p:sp>
        <p:cxnSp>
          <p:nvCxnSpPr>
            <p:cNvPr id="91" name="Straight Connector 90"/>
            <p:cNvCxnSpPr>
              <a:stCxn id="93" idx="7"/>
            </p:cNvCxnSpPr>
            <p:nvPr/>
          </p:nvCxnSpPr>
          <p:spPr>
            <a:xfrm flipH="1">
              <a:off x="10599611" y="3274677"/>
              <a:ext cx="1" cy="864427"/>
            </a:xfrm>
            <a:prstGeom prst="line">
              <a:avLst/>
            </a:prstGeom>
            <a:ln w="19050">
              <a:solidFill>
                <a:schemeClr val="accent5"/>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14" name="Group 78"/>
            <p:cNvGrpSpPr/>
            <p:nvPr/>
          </p:nvGrpSpPr>
          <p:grpSpPr>
            <a:xfrm>
              <a:off x="10206751" y="2326230"/>
              <a:ext cx="785721" cy="785721"/>
              <a:chOff x="7258980" y="1419610"/>
              <a:chExt cx="558911" cy="558911"/>
            </a:xfrm>
          </p:grpSpPr>
          <p:sp>
            <p:nvSpPr>
              <p:cNvPr id="93" name="Teardrop 92"/>
              <p:cNvSpPr/>
              <p:nvPr/>
            </p:nvSpPr>
            <p:spPr>
              <a:xfrm rot="8100000">
                <a:off x="7258980" y="1419610"/>
                <a:ext cx="558911" cy="558911"/>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9129" fontAlgn="base">
                  <a:spcBef>
                    <a:spcPct val="0"/>
                  </a:spcBef>
                  <a:spcAft>
                    <a:spcPct val="0"/>
                  </a:spcAft>
                </a:pPr>
                <a:endParaRPr lang="en-US" sz="2700" dirty="0">
                  <a:solidFill>
                    <a:srgbClr val="FFFFFF"/>
                  </a:solidFill>
                  <a:latin typeface="微软雅黑" panose="020B0503020204020204" pitchFamily="34" charset="-122"/>
                  <a:ea typeface="微软雅黑" panose="020B0503020204020204" pitchFamily="34" charset="-122"/>
                </a:endParaRPr>
              </a:p>
            </p:txBody>
          </p:sp>
          <p:sp>
            <p:nvSpPr>
              <p:cNvPr id="62" name="Freeform 152"/>
              <p:cNvSpPr>
                <a:spLocks noEditPoints="1"/>
              </p:cNvSpPr>
              <p:nvPr/>
            </p:nvSpPr>
            <p:spPr bwMode="auto">
              <a:xfrm>
                <a:off x="7397225" y="1605088"/>
                <a:ext cx="276028" cy="255087"/>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vert="horz" wrap="square" lIns="128547" tIns="64273" rIns="128547" bIns="64273" numCol="1" anchor="t" anchorCtr="0" compatLnSpc="1"/>
              <a:lstStyle/>
              <a:p>
                <a:pPr defTabSz="649129" fontAlgn="base">
                  <a:spcBef>
                    <a:spcPct val="0"/>
                  </a:spcBef>
                  <a:spcAft>
                    <a:spcPct val="0"/>
                  </a:spcAft>
                </a:pPr>
                <a:endParaRPr lang="en-US" sz="2700" dirty="0">
                  <a:solidFill>
                    <a:srgbClr val="393939"/>
                  </a:solidFill>
                  <a:latin typeface="微软雅黑" panose="020B0503020204020204" pitchFamily="34" charset="-122"/>
                  <a:ea typeface="微软雅黑" panose="020B0503020204020204" pitchFamily="34" charset="-122"/>
                </a:endParaRPr>
              </a:p>
            </p:txBody>
          </p:sp>
        </p:grpSp>
        <p:grpSp>
          <p:nvGrpSpPr>
            <p:cNvPr id="15" name="组合 132"/>
            <p:cNvGrpSpPr/>
            <p:nvPr/>
          </p:nvGrpSpPr>
          <p:grpSpPr>
            <a:xfrm>
              <a:off x="9782841" y="5041558"/>
              <a:ext cx="1905643" cy="1003944"/>
              <a:chOff x="1258620" y="4467889"/>
              <a:chExt cx="1806931" cy="951940"/>
            </a:xfrm>
          </p:grpSpPr>
          <p:sp>
            <p:nvSpPr>
              <p:cNvPr id="134" name="TextBox 105"/>
              <p:cNvSpPr txBox="1"/>
              <p:nvPr/>
            </p:nvSpPr>
            <p:spPr>
              <a:xfrm>
                <a:off x="1474037" y="4467889"/>
                <a:ext cx="1231173" cy="246175"/>
              </a:xfrm>
              <a:prstGeom prst="rect">
                <a:avLst/>
              </a:prstGeom>
              <a:noFill/>
            </p:spPr>
            <p:txBody>
              <a:bodyPr wrap="none" lIns="0" tIns="0" rIns="0" bIns="0" rtlCol="0" anchor="t">
                <a:spAutoFit/>
              </a:bodyPr>
              <a:lstStyle/>
              <a:p>
                <a:pPr algn="ctr" defTabSz="649129" fontAlgn="base">
                  <a:spcBef>
                    <a:spcPct val="0"/>
                  </a:spcBef>
                  <a:spcAft>
                    <a:spcPct val="0"/>
                  </a:spcAft>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添加你的标题</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6" name="组合 134"/>
              <p:cNvGrpSpPr/>
              <p:nvPr/>
            </p:nvGrpSpPr>
            <p:grpSpPr>
              <a:xfrm>
                <a:off x="1258620" y="4757982"/>
                <a:ext cx="1806931" cy="661847"/>
                <a:chOff x="2752461" y="1753255"/>
                <a:chExt cx="1806931" cy="661847"/>
              </a:xfrm>
            </p:grpSpPr>
            <p:sp>
              <p:nvSpPr>
                <p:cNvPr id="136" name="矩形 135"/>
                <p:cNvSpPr/>
                <p:nvPr/>
              </p:nvSpPr>
              <p:spPr>
                <a:xfrm>
                  <a:off x="2752461" y="1802250"/>
                  <a:ext cx="1806931" cy="612852"/>
                </a:xfrm>
                <a:prstGeom prst="rect">
                  <a:avLst/>
                </a:prstGeom>
              </p:spPr>
              <p:txBody>
                <a:bodyPr wrap="square">
                  <a:spAutoFit/>
                </a:bodyPr>
                <a:lstStyle/>
                <a:p>
                  <a:pPr algn="ctr" defTabSz="649129" fontAlgn="base">
                    <a:spcBef>
                      <a:spcPct val="0"/>
                    </a:spcBef>
                    <a:spcAft>
                      <a:spcPct val="0"/>
                    </a:spcAft>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点击输入简要文字内容，文字内容任意编辑，图你的标题文字介绍片可替换</a:t>
                  </a:r>
                </a:p>
              </p:txBody>
            </p:sp>
            <p:sp>
              <p:nvSpPr>
                <p:cNvPr id="137" name="矩形 136"/>
                <p:cNvSpPr/>
                <p:nvPr/>
              </p:nvSpPr>
              <p:spPr>
                <a:xfrm>
                  <a:off x="2949052" y="1753255"/>
                  <a:ext cx="246321" cy="369218"/>
                </a:xfrm>
                <a:prstGeom prst="rect">
                  <a:avLst/>
                </a:prstGeom>
              </p:spPr>
              <p:txBody>
                <a:bodyPr wrap="none">
                  <a:spAutoFit/>
                </a:bodyPr>
                <a:lstStyle/>
                <a:p>
                  <a:pPr defTabSz="649129" fontAlgn="base">
                    <a:spcBef>
                      <a:spcPct val="0"/>
                    </a:spcBef>
                    <a:spcAft>
                      <a:spcPct val="0"/>
                    </a:spcAft>
                  </a:pPr>
                  <a:endParaRPr lang="zh-CN" altLang="en-US" sz="1200" b="1" dirty="0">
                    <a:solidFill>
                      <a:srgbClr val="393939">
                        <a:lumMod val="60000"/>
                        <a:lumOff val="40000"/>
                      </a:srgbClr>
                    </a:solidFill>
                    <a:latin typeface="微软雅黑" panose="020B0503020204020204" pitchFamily="34" charset="-122"/>
                    <a:ea typeface="微软雅黑" panose="020B0503020204020204" pitchFamily="34" charset="-122"/>
                  </a:endParaRPr>
                </a:p>
              </p:txBody>
            </p:sp>
          </p:grpSp>
        </p:grpSp>
      </p:grpSp>
      <p:grpSp>
        <p:nvGrpSpPr>
          <p:cNvPr id="17" name="组合 10"/>
          <p:cNvGrpSpPr/>
          <p:nvPr/>
        </p:nvGrpSpPr>
        <p:grpSpPr>
          <a:xfrm>
            <a:off x="5242630" y="1696067"/>
            <a:ext cx="1612958" cy="2547522"/>
            <a:chOff x="7372449" y="2384223"/>
            <a:chExt cx="2268221" cy="3581150"/>
          </a:xfrm>
        </p:grpSpPr>
        <p:grpSp>
          <p:nvGrpSpPr>
            <p:cNvPr id="18" name="Group 43"/>
            <p:cNvGrpSpPr/>
            <p:nvPr/>
          </p:nvGrpSpPr>
          <p:grpSpPr>
            <a:xfrm>
              <a:off x="7372449" y="3903865"/>
              <a:ext cx="2268221" cy="485906"/>
              <a:chOff x="769938" y="2456536"/>
              <a:chExt cx="1613466" cy="345642"/>
            </a:xfrm>
          </p:grpSpPr>
          <p:sp>
            <p:nvSpPr>
              <p:cNvPr id="45" name="Notched Right Arrow 44"/>
              <p:cNvSpPr/>
              <p:nvPr/>
            </p:nvSpPr>
            <p:spPr>
              <a:xfrm>
                <a:off x="769938" y="2456536"/>
                <a:ext cx="1613466" cy="345642"/>
              </a:xfrm>
              <a:prstGeom prst="notchedRightArrow">
                <a:avLst>
                  <a:gd name="adj1" fmla="val 100000"/>
                  <a:gd name="adj2" fmla="val 9102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9129" fontAlgn="base">
                  <a:spcBef>
                    <a:spcPct val="0"/>
                  </a:spcBef>
                  <a:spcAft>
                    <a:spcPct val="0"/>
                  </a:spcAft>
                </a:pPr>
                <a:endParaRPr lang="en-US" sz="2700" dirty="0">
                  <a:solidFill>
                    <a:srgbClr val="FFFFFF"/>
                  </a:solidFill>
                  <a:latin typeface="微软雅黑" panose="020B0503020204020204" pitchFamily="34" charset="-122"/>
                  <a:ea typeface="微软雅黑" panose="020B0503020204020204" pitchFamily="34" charset="-122"/>
                </a:endParaRPr>
              </a:p>
            </p:txBody>
          </p:sp>
          <p:sp>
            <p:nvSpPr>
              <p:cNvPr id="46" name="Oval 45"/>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9129" fontAlgn="base">
                  <a:spcBef>
                    <a:spcPct val="0"/>
                  </a:spcBef>
                  <a:spcAft>
                    <a:spcPct val="0"/>
                  </a:spcAft>
                </a:pPr>
                <a:endParaRPr lang="en-US" sz="2700" b="1" dirty="0">
                  <a:solidFill>
                    <a:srgbClr val="2A2A2A">
                      <a:lumMod val="75000"/>
                    </a:srgbClr>
                  </a:solidFill>
                  <a:latin typeface="微软雅黑" panose="020B0503020204020204" pitchFamily="34" charset="-122"/>
                  <a:ea typeface="微软雅黑" panose="020B0503020204020204" pitchFamily="34" charset="-122"/>
                </a:endParaRPr>
              </a:p>
            </p:txBody>
          </p:sp>
        </p:grpSp>
        <p:sp>
          <p:nvSpPr>
            <p:cNvPr id="72" name="TextBox 71"/>
            <p:cNvSpPr txBox="1"/>
            <p:nvPr/>
          </p:nvSpPr>
          <p:spPr>
            <a:xfrm>
              <a:off x="8136508" y="3490125"/>
              <a:ext cx="712334" cy="346122"/>
            </a:xfrm>
            <a:prstGeom prst="rect">
              <a:avLst/>
            </a:prstGeom>
            <a:noFill/>
          </p:spPr>
          <p:txBody>
            <a:bodyPr wrap="none" lIns="0" tIns="0" rIns="0" bIns="0" rtlCol="0" anchor="ctr">
              <a:spAutoFit/>
            </a:bodyPr>
            <a:lstStyle/>
            <a:p>
              <a:pPr algn="ctr" defTabSz="912019" fontAlgn="base">
                <a:spcBef>
                  <a:spcPct val="20000"/>
                </a:spcBef>
                <a:spcAft>
                  <a:spcPct val="0"/>
                </a:spcAft>
                <a:defRPr/>
              </a:pPr>
              <a:r>
                <a:rPr lang="en-US" sz="1600" b="1" dirty="0">
                  <a:solidFill>
                    <a:schemeClr val="accent4"/>
                  </a:solidFill>
                  <a:latin typeface="微软雅黑" panose="020B0503020204020204" pitchFamily="34" charset="-122"/>
                  <a:ea typeface="微软雅黑" panose="020B0503020204020204" pitchFamily="34" charset="-122"/>
                </a:rPr>
                <a:t>2018</a:t>
              </a:r>
              <a:endParaRPr lang="en-US" sz="1600" dirty="0">
                <a:solidFill>
                  <a:schemeClr val="accent4"/>
                </a:solidFill>
                <a:latin typeface="微软雅黑" panose="020B0503020204020204" pitchFamily="34" charset="-122"/>
                <a:ea typeface="微软雅黑" panose="020B0503020204020204" pitchFamily="34" charset="-122"/>
              </a:endParaRPr>
            </a:p>
          </p:txBody>
        </p:sp>
        <p:cxnSp>
          <p:nvCxnSpPr>
            <p:cNvPr id="101" name="Straight Connector 100"/>
            <p:cNvCxnSpPr>
              <a:stCxn id="103" idx="7"/>
            </p:cNvCxnSpPr>
            <p:nvPr/>
          </p:nvCxnSpPr>
          <p:spPr>
            <a:xfrm rot="10800000" flipH="1">
              <a:off x="8504854" y="4152495"/>
              <a:ext cx="1" cy="864427"/>
            </a:xfrm>
            <a:prstGeom prst="line">
              <a:avLst/>
            </a:prstGeom>
            <a:ln w="19050">
              <a:solidFill>
                <a:schemeClr val="accent4"/>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19" name="Group 76"/>
            <p:cNvGrpSpPr/>
            <p:nvPr/>
          </p:nvGrpSpPr>
          <p:grpSpPr>
            <a:xfrm>
              <a:off x="8111994" y="5179652"/>
              <a:ext cx="785721" cy="785721"/>
              <a:chOff x="5768905" y="3449350"/>
              <a:chExt cx="558911" cy="558911"/>
            </a:xfrm>
          </p:grpSpPr>
          <p:sp>
            <p:nvSpPr>
              <p:cNvPr id="103" name="Teardrop 102"/>
              <p:cNvSpPr/>
              <p:nvPr/>
            </p:nvSpPr>
            <p:spPr>
              <a:xfrm rot="18900000">
                <a:off x="5768905" y="3449350"/>
                <a:ext cx="558911" cy="558911"/>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9129" fontAlgn="base">
                  <a:spcBef>
                    <a:spcPct val="0"/>
                  </a:spcBef>
                  <a:spcAft>
                    <a:spcPct val="0"/>
                  </a:spcAft>
                </a:pPr>
                <a:endParaRPr lang="en-US" sz="2700" dirty="0">
                  <a:solidFill>
                    <a:srgbClr val="FFFFFF"/>
                  </a:solidFill>
                  <a:latin typeface="微软雅黑" panose="020B0503020204020204" pitchFamily="34" charset="-122"/>
                  <a:ea typeface="微软雅黑" panose="020B0503020204020204" pitchFamily="34" charset="-122"/>
                </a:endParaRPr>
              </a:p>
            </p:txBody>
          </p:sp>
          <p:sp>
            <p:nvSpPr>
              <p:cNvPr id="63" name="Freeform 57"/>
              <p:cNvSpPr>
                <a:spLocks noEditPoints="1"/>
              </p:cNvSpPr>
              <p:nvPr/>
            </p:nvSpPr>
            <p:spPr bwMode="auto">
              <a:xfrm>
                <a:off x="5935988" y="3605501"/>
                <a:ext cx="231093" cy="231093"/>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chemeClr val="bg1"/>
              </a:solidFill>
              <a:ln w="9525">
                <a:noFill/>
                <a:round/>
              </a:ln>
            </p:spPr>
            <p:txBody>
              <a:bodyPr vert="horz" wrap="square" lIns="128547" tIns="64273" rIns="128547" bIns="64273" numCol="1" anchor="t" anchorCtr="0" compatLnSpc="1"/>
              <a:lstStyle/>
              <a:p>
                <a:pPr defTabSz="649129" fontAlgn="base">
                  <a:spcBef>
                    <a:spcPct val="0"/>
                  </a:spcBef>
                  <a:spcAft>
                    <a:spcPct val="0"/>
                  </a:spcAft>
                </a:pPr>
                <a:endParaRPr lang="en-US" sz="2700" dirty="0">
                  <a:solidFill>
                    <a:srgbClr val="393939"/>
                  </a:solidFill>
                  <a:latin typeface="微软雅黑" panose="020B0503020204020204" pitchFamily="34" charset="-122"/>
                  <a:ea typeface="微软雅黑" panose="020B0503020204020204" pitchFamily="34" charset="-122"/>
                </a:endParaRPr>
              </a:p>
            </p:txBody>
          </p:sp>
        </p:grpSp>
        <p:grpSp>
          <p:nvGrpSpPr>
            <p:cNvPr id="20" name="组合 137"/>
            <p:cNvGrpSpPr/>
            <p:nvPr/>
          </p:nvGrpSpPr>
          <p:grpSpPr>
            <a:xfrm>
              <a:off x="7553338" y="2384223"/>
              <a:ext cx="1905643" cy="1003944"/>
              <a:chOff x="1258620" y="4467889"/>
              <a:chExt cx="1806931" cy="951940"/>
            </a:xfrm>
          </p:grpSpPr>
          <p:sp>
            <p:nvSpPr>
              <p:cNvPr id="139" name="TextBox 105"/>
              <p:cNvSpPr txBox="1"/>
              <p:nvPr/>
            </p:nvSpPr>
            <p:spPr>
              <a:xfrm>
                <a:off x="1474037" y="4467889"/>
                <a:ext cx="1231173" cy="246175"/>
              </a:xfrm>
              <a:prstGeom prst="rect">
                <a:avLst/>
              </a:prstGeom>
              <a:noFill/>
            </p:spPr>
            <p:txBody>
              <a:bodyPr wrap="none" lIns="0" tIns="0" rIns="0" bIns="0" rtlCol="0" anchor="t">
                <a:spAutoFit/>
              </a:bodyPr>
              <a:lstStyle/>
              <a:p>
                <a:pPr algn="ctr" defTabSz="649129" fontAlgn="base">
                  <a:spcBef>
                    <a:spcPct val="0"/>
                  </a:spcBef>
                  <a:spcAft>
                    <a:spcPct val="0"/>
                  </a:spcAft>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添加你的标题</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1" name="组合 139"/>
              <p:cNvGrpSpPr/>
              <p:nvPr/>
            </p:nvGrpSpPr>
            <p:grpSpPr>
              <a:xfrm>
                <a:off x="1258620" y="4757982"/>
                <a:ext cx="1806931" cy="661847"/>
                <a:chOff x="2752461" y="1753255"/>
                <a:chExt cx="1806931" cy="661847"/>
              </a:xfrm>
            </p:grpSpPr>
            <p:sp>
              <p:nvSpPr>
                <p:cNvPr id="141" name="矩形 140"/>
                <p:cNvSpPr/>
                <p:nvPr/>
              </p:nvSpPr>
              <p:spPr>
                <a:xfrm>
                  <a:off x="2752461" y="1802250"/>
                  <a:ext cx="1806931" cy="612852"/>
                </a:xfrm>
                <a:prstGeom prst="rect">
                  <a:avLst/>
                </a:prstGeom>
              </p:spPr>
              <p:txBody>
                <a:bodyPr wrap="square">
                  <a:spAutoFit/>
                </a:bodyPr>
                <a:lstStyle/>
                <a:p>
                  <a:pPr algn="ctr" defTabSz="649129" fontAlgn="base">
                    <a:spcBef>
                      <a:spcPct val="0"/>
                    </a:spcBef>
                    <a:spcAft>
                      <a:spcPct val="0"/>
                    </a:spcAft>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点击输入简要文字内容，文字内容任意编辑，图你的标题文字介绍片可替换</a:t>
                  </a:r>
                </a:p>
              </p:txBody>
            </p:sp>
            <p:sp>
              <p:nvSpPr>
                <p:cNvPr id="142" name="矩形 141"/>
                <p:cNvSpPr/>
                <p:nvPr/>
              </p:nvSpPr>
              <p:spPr>
                <a:xfrm>
                  <a:off x="2949052" y="1753255"/>
                  <a:ext cx="246321" cy="369218"/>
                </a:xfrm>
                <a:prstGeom prst="rect">
                  <a:avLst/>
                </a:prstGeom>
              </p:spPr>
              <p:txBody>
                <a:bodyPr wrap="none">
                  <a:spAutoFit/>
                </a:bodyPr>
                <a:lstStyle/>
                <a:p>
                  <a:pPr defTabSz="649129" fontAlgn="base">
                    <a:spcBef>
                      <a:spcPct val="0"/>
                    </a:spcBef>
                    <a:spcAft>
                      <a:spcPct val="0"/>
                    </a:spcAft>
                  </a:pPr>
                  <a:endParaRPr lang="zh-CN" altLang="en-US" sz="1200" b="1" dirty="0">
                    <a:solidFill>
                      <a:srgbClr val="393939">
                        <a:lumMod val="60000"/>
                        <a:lumOff val="40000"/>
                      </a:srgbClr>
                    </a:solidFill>
                    <a:latin typeface="微软雅黑" panose="020B0503020204020204" pitchFamily="34" charset="-122"/>
                    <a:ea typeface="微软雅黑" panose="020B0503020204020204" pitchFamily="34" charset="-122"/>
                  </a:endParaRPr>
                </a:p>
              </p:txBody>
            </p:sp>
          </p:grpSp>
        </p:grpSp>
      </p:grpSp>
      <p:grpSp>
        <p:nvGrpSpPr>
          <p:cNvPr id="22" name="组合 3"/>
          <p:cNvGrpSpPr/>
          <p:nvPr/>
        </p:nvGrpSpPr>
        <p:grpSpPr>
          <a:xfrm>
            <a:off x="2261635" y="1657209"/>
            <a:ext cx="1612958" cy="2586377"/>
            <a:chOff x="3180424" y="2329603"/>
            <a:chExt cx="2268221" cy="3635770"/>
          </a:xfrm>
        </p:grpSpPr>
        <p:grpSp>
          <p:nvGrpSpPr>
            <p:cNvPr id="23" name="Group 36"/>
            <p:cNvGrpSpPr/>
            <p:nvPr/>
          </p:nvGrpSpPr>
          <p:grpSpPr>
            <a:xfrm>
              <a:off x="3180424" y="3903865"/>
              <a:ext cx="2268221" cy="485906"/>
              <a:chOff x="769938" y="2456536"/>
              <a:chExt cx="1613466" cy="345642"/>
            </a:xfrm>
          </p:grpSpPr>
          <p:sp>
            <p:nvSpPr>
              <p:cNvPr id="38" name="Notched Right Arrow 37"/>
              <p:cNvSpPr/>
              <p:nvPr/>
            </p:nvSpPr>
            <p:spPr>
              <a:xfrm>
                <a:off x="769938" y="2456536"/>
                <a:ext cx="1613466" cy="345642"/>
              </a:xfrm>
              <a:prstGeom prst="notchedRightArrow">
                <a:avLst>
                  <a:gd name="adj1" fmla="val 100000"/>
                  <a:gd name="adj2" fmla="val 9102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9129" fontAlgn="base">
                  <a:spcBef>
                    <a:spcPct val="0"/>
                  </a:spcBef>
                  <a:spcAft>
                    <a:spcPct val="0"/>
                  </a:spcAft>
                </a:pPr>
                <a:endParaRPr lang="en-US" sz="2700" dirty="0">
                  <a:solidFill>
                    <a:srgbClr val="FFFFFF"/>
                  </a:solidFill>
                  <a:latin typeface="微软雅黑" panose="020B0503020204020204" pitchFamily="34" charset="-122"/>
                  <a:ea typeface="微软雅黑" panose="020B0503020204020204" pitchFamily="34" charset="-122"/>
                </a:endParaRPr>
              </a:p>
            </p:txBody>
          </p:sp>
          <p:sp>
            <p:nvSpPr>
              <p:cNvPr id="40" name="Oval 39"/>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9129" fontAlgn="base">
                  <a:spcBef>
                    <a:spcPct val="0"/>
                  </a:spcBef>
                  <a:spcAft>
                    <a:spcPct val="0"/>
                  </a:spcAft>
                </a:pPr>
                <a:endParaRPr lang="en-US" sz="2700" b="1" dirty="0">
                  <a:solidFill>
                    <a:srgbClr val="2A2A2A">
                      <a:lumMod val="75000"/>
                    </a:srgbClr>
                  </a:solidFill>
                  <a:latin typeface="微软雅黑" panose="020B0503020204020204" pitchFamily="34" charset="-122"/>
                  <a:ea typeface="微软雅黑" panose="020B0503020204020204" pitchFamily="34" charset="-122"/>
                </a:endParaRPr>
              </a:p>
            </p:txBody>
          </p:sp>
        </p:grpSp>
        <p:sp>
          <p:nvSpPr>
            <p:cNvPr id="70" name="TextBox 69"/>
            <p:cNvSpPr txBox="1"/>
            <p:nvPr/>
          </p:nvSpPr>
          <p:spPr>
            <a:xfrm>
              <a:off x="3930405" y="3490125"/>
              <a:ext cx="712334" cy="346122"/>
            </a:xfrm>
            <a:prstGeom prst="rect">
              <a:avLst/>
            </a:prstGeom>
            <a:noFill/>
          </p:spPr>
          <p:txBody>
            <a:bodyPr wrap="none" lIns="0" tIns="0" rIns="0" bIns="0" rtlCol="0" anchor="ctr">
              <a:spAutoFit/>
            </a:bodyPr>
            <a:lstStyle/>
            <a:p>
              <a:pPr algn="ctr" defTabSz="912019" fontAlgn="base">
                <a:spcBef>
                  <a:spcPct val="20000"/>
                </a:spcBef>
                <a:spcAft>
                  <a:spcPct val="0"/>
                </a:spcAft>
                <a:defRPr/>
              </a:pPr>
              <a:r>
                <a:rPr lang="en-US" sz="1600" b="1" dirty="0">
                  <a:solidFill>
                    <a:schemeClr val="accent2"/>
                  </a:solidFill>
                  <a:latin typeface="微软雅黑" panose="020B0503020204020204" pitchFamily="34" charset="-122"/>
                  <a:ea typeface="微软雅黑" panose="020B0503020204020204" pitchFamily="34" charset="-122"/>
                </a:rPr>
                <a:t>2016</a:t>
              </a:r>
              <a:endParaRPr lang="en-US" sz="1600" dirty="0">
                <a:solidFill>
                  <a:schemeClr val="accent2"/>
                </a:solidFill>
                <a:latin typeface="微软雅黑" panose="020B0503020204020204" pitchFamily="34" charset="-122"/>
                <a:ea typeface="微软雅黑" panose="020B0503020204020204" pitchFamily="34" charset="-122"/>
              </a:endParaRPr>
            </a:p>
          </p:txBody>
        </p:sp>
        <p:cxnSp>
          <p:nvCxnSpPr>
            <p:cNvPr id="96" name="Straight Connector 95"/>
            <p:cNvCxnSpPr>
              <a:stCxn id="98" idx="7"/>
            </p:cNvCxnSpPr>
            <p:nvPr/>
          </p:nvCxnSpPr>
          <p:spPr>
            <a:xfrm flipV="1">
              <a:off x="4312491" y="4152495"/>
              <a:ext cx="0" cy="864427"/>
            </a:xfrm>
            <a:prstGeom prst="line">
              <a:avLst/>
            </a:prstGeom>
            <a:ln w="19050">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24" name="Group 72"/>
            <p:cNvGrpSpPr/>
            <p:nvPr/>
          </p:nvGrpSpPr>
          <p:grpSpPr>
            <a:xfrm>
              <a:off x="3919631" y="5179652"/>
              <a:ext cx="785721" cy="785721"/>
              <a:chOff x="2786729" y="3449350"/>
              <a:chExt cx="558911" cy="558911"/>
            </a:xfrm>
          </p:grpSpPr>
          <p:sp>
            <p:nvSpPr>
              <p:cNvPr id="98" name="Teardrop 97"/>
              <p:cNvSpPr/>
              <p:nvPr/>
            </p:nvSpPr>
            <p:spPr>
              <a:xfrm rot="18900000">
                <a:off x="2786729" y="3449350"/>
                <a:ext cx="558911" cy="558911"/>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9129" fontAlgn="base">
                  <a:spcBef>
                    <a:spcPct val="0"/>
                  </a:spcBef>
                  <a:spcAft>
                    <a:spcPct val="0"/>
                  </a:spcAft>
                </a:pPr>
                <a:endParaRPr lang="en-US" sz="2700" dirty="0">
                  <a:solidFill>
                    <a:srgbClr val="FFFFFF"/>
                  </a:solidFill>
                  <a:latin typeface="微软雅黑" panose="020B0503020204020204" pitchFamily="34" charset="-122"/>
                  <a:ea typeface="微软雅黑" panose="020B0503020204020204" pitchFamily="34" charset="-122"/>
                </a:endParaRPr>
              </a:p>
            </p:txBody>
          </p:sp>
          <p:sp>
            <p:nvSpPr>
              <p:cNvPr id="68" name="Freeform 105"/>
              <p:cNvSpPr>
                <a:spLocks noEditPoints="1"/>
              </p:cNvSpPr>
              <p:nvPr/>
            </p:nvSpPr>
            <p:spPr bwMode="auto">
              <a:xfrm>
                <a:off x="2965282" y="3615692"/>
                <a:ext cx="224150" cy="220902"/>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ln>
            </p:spPr>
            <p:txBody>
              <a:bodyPr vert="horz" wrap="square" lIns="128547" tIns="64273" rIns="128547" bIns="64273" numCol="1" anchor="t" anchorCtr="0" compatLnSpc="1"/>
              <a:lstStyle/>
              <a:p>
                <a:pPr defTabSz="649129" fontAlgn="base">
                  <a:spcBef>
                    <a:spcPct val="0"/>
                  </a:spcBef>
                  <a:spcAft>
                    <a:spcPct val="0"/>
                  </a:spcAft>
                </a:pPr>
                <a:endParaRPr lang="en-US" sz="2700" dirty="0">
                  <a:solidFill>
                    <a:srgbClr val="F89748">
                      <a:lumMod val="50000"/>
                    </a:srgbClr>
                  </a:solidFill>
                  <a:latin typeface="微软雅黑" panose="020B0503020204020204" pitchFamily="34" charset="-122"/>
                  <a:ea typeface="微软雅黑" panose="020B0503020204020204" pitchFamily="34" charset="-122"/>
                </a:endParaRPr>
              </a:p>
            </p:txBody>
          </p:sp>
        </p:grpSp>
        <p:grpSp>
          <p:nvGrpSpPr>
            <p:cNvPr id="25" name="组合 142"/>
            <p:cNvGrpSpPr/>
            <p:nvPr/>
          </p:nvGrpSpPr>
          <p:grpSpPr>
            <a:xfrm>
              <a:off x="3411897" y="2329603"/>
              <a:ext cx="1905643" cy="1003944"/>
              <a:chOff x="1258620" y="4467889"/>
              <a:chExt cx="1806931" cy="951940"/>
            </a:xfrm>
          </p:grpSpPr>
          <p:sp>
            <p:nvSpPr>
              <p:cNvPr id="144" name="TextBox 105"/>
              <p:cNvSpPr txBox="1"/>
              <p:nvPr/>
            </p:nvSpPr>
            <p:spPr>
              <a:xfrm>
                <a:off x="1474037" y="4467889"/>
                <a:ext cx="1231173" cy="246175"/>
              </a:xfrm>
              <a:prstGeom prst="rect">
                <a:avLst/>
              </a:prstGeom>
              <a:noFill/>
            </p:spPr>
            <p:txBody>
              <a:bodyPr wrap="none" lIns="0" tIns="0" rIns="0" bIns="0" rtlCol="0" anchor="t">
                <a:spAutoFit/>
              </a:bodyPr>
              <a:lstStyle/>
              <a:p>
                <a:pPr algn="ctr" defTabSz="649129" fontAlgn="base">
                  <a:spcBef>
                    <a:spcPct val="0"/>
                  </a:spcBef>
                  <a:spcAft>
                    <a:spcPct val="0"/>
                  </a:spcAft>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添加你的标题</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6" name="组合 144"/>
              <p:cNvGrpSpPr/>
              <p:nvPr/>
            </p:nvGrpSpPr>
            <p:grpSpPr>
              <a:xfrm>
                <a:off x="1258620" y="4757982"/>
                <a:ext cx="1806931" cy="661847"/>
                <a:chOff x="2752461" y="1753255"/>
                <a:chExt cx="1806931" cy="661847"/>
              </a:xfrm>
            </p:grpSpPr>
            <p:sp>
              <p:nvSpPr>
                <p:cNvPr id="146" name="矩形 145"/>
                <p:cNvSpPr/>
                <p:nvPr/>
              </p:nvSpPr>
              <p:spPr>
                <a:xfrm>
                  <a:off x="2752461" y="1802250"/>
                  <a:ext cx="1806931" cy="612852"/>
                </a:xfrm>
                <a:prstGeom prst="rect">
                  <a:avLst/>
                </a:prstGeom>
              </p:spPr>
              <p:txBody>
                <a:bodyPr wrap="square">
                  <a:spAutoFit/>
                </a:bodyPr>
                <a:lstStyle/>
                <a:p>
                  <a:pPr algn="ctr" defTabSz="649129" fontAlgn="base">
                    <a:spcBef>
                      <a:spcPct val="0"/>
                    </a:spcBef>
                    <a:spcAft>
                      <a:spcPct val="0"/>
                    </a:spcAft>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点击输入简要文字内容，文字内容任意编辑，图你的标题文字介绍片可替换</a:t>
                  </a:r>
                </a:p>
              </p:txBody>
            </p:sp>
            <p:sp>
              <p:nvSpPr>
                <p:cNvPr id="147" name="矩形 146"/>
                <p:cNvSpPr/>
                <p:nvPr/>
              </p:nvSpPr>
              <p:spPr>
                <a:xfrm>
                  <a:off x="2949052" y="1753255"/>
                  <a:ext cx="246321" cy="369218"/>
                </a:xfrm>
                <a:prstGeom prst="rect">
                  <a:avLst/>
                </a:prstGeom>
              </p:spPr>
              <p:txBody>
                <a:bodyPr wrap="none">
                  <a:spAutoFit/>
                </a:bodyPr>
                <a:lstStyle/>
                <a:p>
                  <a:pPr defTabSz="649129" fontAlgn="base">
                    <a:spcBef>
                      <a:spcPct val="0"/>
                    </a:spcBef>
                    <a:spcAft>
                      <a:spcPct val="0"/>
                    </a:spcAft>
                  </a:pPr>
                  <a:endParaRPr lang="zh-CN" altLang="en-US" sz="1200" b="1" dirty="0">
                    <a:solidFill>
                      <a:srgbClr val="393939">
                        <a:lumMod val="60000"/>
                        <a:lumOff val="40000"/>
                      </a:srgbClr>
                    </a:solidFill>
                    <a:latin typeface="微软雅黑" panose="020B0503020204020204" pitchFamily="34" charset="-122"/>
                    <a:ea typeface="微软雅黑" panose="020B0503020204020204" pitchFamily="34" charset="-122"/>
                  </a:endParaRPr>
                </a:p>
              </p:txBody>
            </p:sp>
          </p:grpSp>
        </p:grpSp>
      </p:grpSp>
    </p:spTree>
    <p:extLst>
      <p:ext uri="{BB962C8B-B14F-4D97-AF65-F5344CB8AC3E}">
        <p14:creationId xmlns:p14="http://schemas.microsoft.com/office/powerpoint/2010/main" val="4135355028"/>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1000" fill="hold"/>
                                        <p:tgtEl>
                                          <p:spTgt spid="17"/>
                                        </p:tgtEl>
                                        <p:attrNameLst>
                                          <p:attrName>ppt_x</p:attrName>
                                        </p:attrNameLst>
                                      </p:cBhvr>
                                      <p:tavLst>
                                        <p:tav tm="0">
                                          <p:val>
                                            <p:strVal val="0-#ppt_w/2"/>
                                          </p:val>
                                        </p:tav>
                                        <p:tav tm="100000">
                                          <p:val>
                                            <p:strVal val="#ppt_x"/>
                                          </p:val>
                                        </p:tav>
                                      </p:tavLst>
                                    </p:anim>
                                    <p:anim calcmode="lin" valueType="num">
                                      <p:cBhvr additive="base">
                                        <p:cTn id="13" dur="1000" fill="hold"/>
                                        <p:tgtEl>
                                          <p:spTgt spid="17"/>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1000" fill="hold"/>
                                        <p:tgtEl>
                                          <p:spTgt spid="7"/>
                                        </p:tgtEl>
                                        <p:attrNameLst>
                                          <p:attrName>ppt_x</p:attrName>
                                        </p:attrNameLst>
                                      </p:cBhvr>
                                      <p:tavLst>
                                        <p:tav tm="0">
                                          <p:val>
                                            <p:strVal val="0-#ppt_w/2"/>
                                          </p:val>
                                        </p:tav>
                                        <p:tav tm="100000">
                                          <p:val>
                                            <p:strVal val="#ppt_x"/>
                                          </p:val>
                                        </p:tav>
                                      </p:tavLst>
                                    </p:anim>
                                    <p:anim calcmode="lin" valueType="num">
                                      <p:cBhvr additive="base">
                                        <p:cTn id="18" dur="10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8"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1000" fill="hold"/>
                                        <p:tgtEl>
                                          <p:spTgt spid="22"/>
                                        </p:tgtEl>
                                        <p:attrNameLst>
                                          <p:attrName>ppt_x</p:attrName>
                                        </p:attrNameLst>
                                      </p:cBhvr>
                                      <p:tavLst>
                                        <p:tav tm="0">
                                          <p:val>
                                            <p:strVal val="0-#ppt_w/2"/>
                                          </p:val>
                                        </p:tav>
                                        <p:tav tm="100000">
                                          <p:val>
                                            <p:strVal val="#ppt_x"/>
                                          </p:val>
                                        </p:tav>
                                      </p:tavLst>
                                    </p:anim>
                                    <p:anim calcmode="lin" valueType="num">
                                      <p:cBhvr additive="base">
                                        <p:cTn id="23" dur="1000" fill="hold"/>
                                        <p:tgtEl>
                                          <p:spTgt spid="22"/>
                                        </p:tgtEl>
                                        <p:attrNameLst>
                                          <p:attrName>ppt_y</p:attrName>
                                        </p:attrNameLst>
                                      </p:cBhvr>
                                      <p:tavLst>
                                        <p:tav tm="0">
                                          <p:val>
                                            <p:strVal val="#ppt_y"/>
                                          </p:val>
                                        </p:tav>
                                        <p:tav tm="100000">
                                          <p:val>
                                            <p:strVal val="#ppt_y"/>
                                          </p:val>
                                        </p:tav>
                                      </p:tavLst>
                                    </p:anim>
                                  </p:childTnLst>
                                </p:cTn>
                              </p:par>
                            </p:childTnLst>
                          </p:cTn>
                        </p:par>
                        <p:par>
                          <p:cTn id="24" fill="hold">
                            <p:stCondLst>
                              <p:cond delay="4000"/>
                            </p:stCondLst>
                            <p:childTnLst>
                              <p:par>
                                <p:cTn id="25" presetID="2" presetClass="entr" presetSubtype="8"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1000" fill="hold"/>
                                        <p:tgtEl>
                                          <p:spTgt spid="2"/>
                                        </p:tgtEl>
                                        <p:attrNameLst>
                                          <p:attrName>ppt_x</p:attrName>
                                        </p:attrNameLst>
                                      </p:cBhvr>
                                      <p:tavLst>
                                        <p:tav tm="0">
                                          <p:val>
                                            <p:strVal val="0-#ppt_w/2"/>
                                          </p:val>
                                        </p:tav>
                                        <p:tav tm="100000">
                                          <p:val>
                                            <p:strVal val="#ppt_x"/>
                                          </p:val>
                                        </p:tav>
                                      </p:tavLst>
                                    </p:anim>
                                    <p:anim calcmode="lin" valueType="num">
                                      <p:cBhvr additive="base">
                                        <p:cTn id="28"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E7DA2958-E5AD-434D-92E1-9EAAB3BF5B80}"/>
              </a:ext>
            </a:extLst>
          </p:cNvPr>
          <p:cNvPicPr>
            <a:picLocks noChangeAspect="1"/>
          </p:cNvPicPr>
          <p:nvPr/>
        </p:nvPicPr>
        <p:blipFill>
          <a:blip r:embed="rId2"/>
          <a:stretch>
            <a:fillRect/>
          </a:stretch>
        </p:blipFill>
        <p:spPr>
          <a:xfrm>
            <a:off x="0" y="0"/>
            <a:ext cx="9144000" cy="5145088"/>
          </a:xfrm>
          <a:prstGeom prst="rect">
            <a:avLst/>
          </a:prstGeom>
        </p:spPr>
      </p:pic>
      <p:sp>
        <p:nvSpPr>
          <p:cNvPr id="11" name="矩形 10">
            <a:extLst>
              <a:ext uri="{FF2B5EF4-FFF2-40B4-BE49-F238E27FC236}">
                <a16:creationId xmlns:a16="http://schemas.microsoft.com/office/drawing/2014/main" id="{2923ECB5-9FAB-4BE7-9CA0-F92389D12AB7}"/>
              </a:ext>
            </a:extLst>
          </p:cNvPr>
          <p:cNvSpPr/>
          <p:nvPr/>
        </p:nvSpPr>
        <p:spPr>
          <a:xfrm>
            <a:off x="0" y="0"/>
            <a:ext cx="9144000" cy="5110329"/>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133" tIns="45066" rIns="90133" bIns="45066" numCol="1" spcCol="0" rtlCol="0" fromWordArt="0" anchor="ctr" anchorCtr="0" forceAA="0" compatLnSpc="1">
            <a:prstTxWarp prst="textNoShape">
              <a:avLst/>
            </a:prstTxWarp>
            <a:noAutofit/>
          </a:bodyPr>
          <a:lstStyle/>
          <a:p>
            <a:pPr algn="ctr"/>
            <a:endParaRPr lang="zh-CN" altLang="en-US" sz="1774"/>
          </a:p>
        </p:txBody>
      </p:sp>
      <p:sp>
        <p:nvSpPr>
          <p:cNvPr id="3" name="矩形 259">
            <a:extLst>
              <a:ext uri="{FF2B5EF4-FFF2-40B4-BE49-F238E27FC236}">
                <a16:creationId xmlns:a16="http://schemas.microsoft.com/office/drawing/2014/main" id="{BFD7D0A6-8772-4887-AF76-F4B673DF0742}"/>
              </a:ext>
            </a:extLst>
          </p:cNvPr>
          <p:cNvSpPr>
            <a:spLocks noChangeArrowheads="1"/>
          </p:cNvSpPr>
          <p:nvPr/>
        </p:nvSpPr>
        <p:spPr bwMode="auto">
          <a:xfrm>
            <a:off x="2377739" y="2281215"/>
            <a:ext cx="2338505" cy="537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Font typeface="Arial" panose="020B0604020202020204" pitchFamily="34" charset="0"/>
              <a:buNone/>
            </a:pPr>
            <a:r>
              <a:rPr lang="zh-CN" altLang="en-US" sz="3494" cap="all" dirty="0">
                <a:solidFill>
                  <a:schemeClr val="accent1"/>
                </a:solidFill>
                <a:cs typeface="Arial" panose="020B0604020202020204" pitchFamily="34" charset="0"/>
              </a:rPr>
              <a:t>美食餐饮</a:t>
            </a:r>
            <a:endParaRPr lang="en-US" altLang="zh-CN" sz="3494" cap="all" dirty="0">
              <a:solidFill>
                <a:schemeClr val="accent1"/>
              </a:solidFill>
              <a:cs typeface="Arial" panose="020B0604020202020204" pitchFamily="34" charset="0"/>
            </a:endParaRPr>
          </a:p>
        </p:txBody>
      </p:sp>
      <p:sp>
        <p:nvSpPr>
          <p:cNvPr id="4" name="原创设计师QQ598969553                 _16">
            <a:extLst>
              <a:ext uri="{FF2B5EF4-FFF2-40B4-BE49-F238E27FC236}">
                <a16:creationId xmlns:a16="http://schemas.microsoft.com/office/drawing/2014/main" id="{D86E8A7C-DAD3-46EC-90E6-E001C4556B59}"/>
              </a:ext>
            </a:extLst>
          </p:cNvPr>
          <p:cNvSpPr txBox="1"/>
          <p:nvPr/>
        </p:nvSpPr>
        <p:spPr>
          <a:xfrm rot="5400000">
            <a:off x="3202714" y="2283416"/>
            <a:ext cx="3883046" cy="886327"/>
          </a:xfrm>
          <a:prstGeom prst="rect">
            <a:avLst/>
          </a:prstGeom>
          <a:noFill/>
          <a:effectLst/>
        </p:spPr>
        <p:txBody>
          <a:bodyPr wrap="square" lIns="66557" tIns="33279" rIns="66557" bIns="33279" rtlCol="0">
            <a:spAutoFit/>
          </a:bodyPr>
          <a:lstStyle/>
          <a:p>
            <a:pPr algn="just">
              <a:lnSpc>
                <a:spcPct val="150000"/>
              </a:lnSpc>
              <a:buNone/>
            </a:pPr>
            <a:r>
              <a:rPr lang="en-US" altLang="zh-CN" sz="887" dirty="0">
                <a:solidFill>
                  <a:schemeClr val="bg1"/>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887" dirty="0">
              <a:solidFill>
                <a:schemeClr val="bg1"/>
              </a:solidFill>
              <a:latin typeface="Arial" panose="020B0604020202020204" pitchFamily="34" charset="0"/>
              <a:cs typeface="Arial" panose="020B0604020202020204" pitchFamily="34" charset="0"/>
            </a:endParaRPr>
          </a:p>
        </p:txBody>
      </p:sp>
      <p:sp>
        <p:nvSpPr>
          <p:cNvPr id="9" name="矩形 259">
            <a:extLst>
              <a:ext uri="{FF2B5EF4-FFF2-40B4-BE49-F238E27FC236}">
                <a16:creationId xmlns:a16="http://schemas.microsoft.com/office/drawing/2014/main" id="{02D14055-FD96-47C8-8579-35864535A5AB}"/>
              </a:ext>
            </a:extLst>
          </p:cNvPr>
          <p:cNvSpPr>
            <a:spLocks noChangeArrowheads="1"/>
          </p:cNvSpPr>
          <p:nvPr/>
        </p:nvSpPr>
        <p:spPr bwMode="auto">
          <a:xfrm>
            <a:off x="2377739" y="481497"/>
            <a:ext cx="2338505" cy="41866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Font typeface="Arial" panose="020B0604020202020204" pitchFamily="34" charset="0"/>
              <a:buNone/>
            </a:pPr>
            <a:r>
              <a:rPr lang="zh-CN" altLang="en-US" sz="13603" cap="all" spc="-296" dirty="0">
                <a:solidFill>
                  <a:schemeClr val="bg1"/>
                </a:solidFill>
                <a:latin typeface="华文行楷" panose="02010800040101010101" pitchFamily="2" charset="-122"/>
                <a:ea typeface="华文行楷" panose="02010800040101010101" pitchFamily="2" charset="-122"/>
                <a:cs typeface="Arial" panose="020B0604020202020204" pitchFamily="34" charset="0"/>
              </a:rPr>
              <a:t>再见</a:t>
            </a:r>
            <a:endParaRPr lang="en-US" altLang="zh-CN" sz="13603" cap="all" spc="-296" dirty="0">
              <a:solidFill>
                <a:schemeClr val="bg1"/>
              </a:solidFill>
              <a:latin typeface="华文行楷" panose="02010800040101010101" pitchFamily="2" charset="-122"/>
              <a:ea typeface="华文行楷" panose="02010800040101010101" pitchFamily="2" charset="-122"/>
              <a:cs typeface="Arial" panose="020B0604020202020204" pitchFamily="34" charset="0"/>
            </a:endParaRPr>
          </a:p>
        </p:txBody>
      </p:sp>
      <p:sp>
        <p:nvSpPr>
          <p:cNvPr id="10" name="文本框 9">
            <a:extLst>
              <a:ext uri="{FF2B5EF4-FFF2-40B4-BE49-F238E27FC236}">
                <a16:creationId xmlns:a16="http://schemas.microsoft.com/office/drawing/2014/main" id="{84A8567A-9C6C-4356-8777-C546C4307F60}"/>
              </a:ext>
            </a:extLst>
          </p:cNvPr>
          <p:cNvSpPr txBox="1"/>
          <p:nvPr/>
        </p:nvSpPr>
        <p:spPr>
          <a:xfrm>
            <a:off x="5782881" y="1311814"/>
            <a:ext cx="670055" cy="2882977"/>
          </a:xfrm>
          <a:prstGeom prst="rect">
            <a:avLst/>
          </a:prstGeom>
          <a:noFill/>
        </p:spPr>
        <p:txBody>
          <a:bodyPr vert="eaVert" wrap="square" rtlCol="0">
            <a:spAutoFit/>
          </a:bodyPr>
          <a:lstStyle/>
          <a:p>
            <a:r>
              <a:rPr lang="zh-CN" altLang="en-US" sz="1577" dirty="0">
                <a:solidFill>
                  <a:schemeClr val="bg1"/>
                </a:solidFill>
                <a:latin typeface="微软雅黑" panose="020B0503020204020204" pitchFamily="34" charset="-122"/>
                <a:ea typeface="微软雅黑" panose="020B0503020204020204" pitchFamily="34" charset="-122"/>
              </a:rPr>
              <a:t>汇报人</a:t>
            </a:r>
            <a:r>
              <a:rPr lang="zh-CN" altLang="en-US" sz="1577" dirty="0" smtClean="0">
                <a:solidFill>
                  <a:schemeClr val="bg1"/>
                </a:solidFill>
                <a:latin typeface="微软雅黑" panose="020B0503020204020204" pitchFamily="34" charset="-122"/>
                <a:ea typeface="微软雅黑" panose="020B0503020204020204" pitchFamily="34" charset="-122"/>
              </a:rPr>
              <a:t>：       </a:t>
            </a:r>
            <a:r>
              <a:rPr lang="zh-CN" altLang="en-US" sz="1577" dirty="0">
                <a:solidFill>
                  <a:schemeClr val="bg1"/>
                </a:solidFill>
                <a:latin typeface="微软雅黑" panose="020B0503020204020204" pitchFamily="34" charset="-122"/>
                <a:ea typeface="微软雅黑" panose="020B0503020204020204" pitchFamily="34" charset="-122"/>
              </a:rPr>
              <a:t>日期：</a:t>
            </a:r>
            <a:r>
              <a:rPr lang="en-US" altLang="zh-CN" sz="1577" dirty="0">
                <a:solidFill>
                  <a:schemeClr val="bg1"/>
                </a:solidFill>
                <a:latin typeface="微软雅黑" panose="020B0503020204020204" pitchFamily="34" charset="-122"/>
                <a:ea typeface="微软雅黑" panose="020B0503020204020204" pitchFamily="34" charset="-122"/>
              </a:rPr>
              <a:t>2019</a:t>
            </a:r>
            <a:r>
              <a:rPr lang="zh-CN" altLang="en-US" sz="1577" dirty="0">
                <a:solidFill>
                  <a:schemeClr val="bg1"/>
                </a:solidFill>
                <a:latin typeface="微软雅黑" panose="020B0503020204020204" pitchFamily="34" charset="-122"/>
                <a:ea typeface="微软雅黑" panose="020B0503020204020204" pitchFamily="34" charset="-122"/>
              </a:rPr>
              <a:t>年</a:t>
            </a:r>
            <a:r>
              <a:rPr lang="en-US" altLang="zh-CN" sz="1577" dirty="0">
                <a:solidFill>
                  <a:schemeClr val="bg1"/>
                </a:solidFill>
                <a:latin typeface="微软雅黑" panose="020B0503020204020204" pitchFamily="34" charset="-122"/>
                <a:ea typeface="微软雅黑" panose="020B0503020204020204" pitchFamily="34" charset="-122"/>
              </a:rPr>
              <a:t>x</a:t>
            </a:r>
            <a:r>
              <a:rPr lang="zh-CN" altLang="en-US" sz="1577" dirty="0">
                <a:solidFill>
                  <a:schemeClr val="bg1"/>
                </a:solidFill>
                <a:latin typeface="微软雅黑" panose="020B0503020204020204" pitchFamily="34" charset="-122"/>
                <a:ea typeface="微软雅黑" panose="020B0503020204020204" pitchFamily="34" charset="-122"/>
              </a:rPr>
              <a:t>月</a:t>
            </a:r>
            <a:r>
              <a:rPr lang="en-US" altLang="zh-CN" sz="1577" dirty="0">
                <a:solidFill>
                  <a:schemeClr val="bg1"/>
                </a:solidFill>
                <a:latin typeface="微软雅黑" panose="020B0503020204020204" pitchFamily="34" charset="-122"/>
                <a:ea typeface="微软雅黑" panose="020B0503020204020204" pitchFamily="34" charset="-122"/>
              </a:rPr>
              <a:t>x</a:t>
            </a:r>
            <a:r>
              <a:rPr lang="zh-CN" altLang="en-US" sz="1577" dirty="0">
                <a:solidFill>
                  <a:schemeClr val="bg1"/>
                </a:solidFill>
                <a:latin typeface="微软雅黑" panose="020B0503020204020204" pitchFamily="34" charset="-122"/>
                <a:ea typeface="微软雅黑" panose="020B0503020204020204" pitchFamily="34" charset="-122"/>
              </a:rPr>
              <a:t>日</a:t>
            </a:r>
            <a:endParaRPr lang="en-US" altLang="zh-CN" sz="1577"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72640430"/>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anim calcmode="lin" valueType="num">
                                      <p:cBhvr>
                                        <p:cTn id="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9"/>
                                        </p:tgtEl>
                                      </p:cBhvr>
                                    </p:animEffect>
                                    <p:animScale>
                                      <p:cBhvr>
                                        <p:cTn id="15" dur="250" autoRev="1" fill="hold"/>
                                        <p:tgtEl>
                                          <p:spTgt spid="9"/>
                                        </p:tgtEl>
                                      </p:cBhvr>
                                      <p:by x="105000" y="105000"/>
                                    </p:animScale>
                                  </p:childTnLst>
                                </p:cTn>
                              </p:par>
                            </p:childTnLst>
                          </p:cTn>
                        </p:par>
                        <p:par>
                          <p:cTn id="16" fill="hold">
                            <p:stCondLst>
                              <p:cond delay="10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par>
                          <p:cTn id="24" fill="hold">
                            <p:stCondLst>
                              <p:cond delay="170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3"/>
                                        </p:tgtEl>
                                      </p:cBhvr>
                                    </p:animEffect>
                                    <p:animScale>
                                      <p:cBhvr>
                                        <p:cTn id="27" dur="250" autoRev="1" fill="hold"/>
                                        <p:tgtEl>
                                          <p:spTgt spid="3"/>
                                        </p:tgtEl>
                                      </p:cBhvr>
                                      <p:by x="105000" y="105000"/>
                                    </p:animScale>
                                  </p:childTnLst>
                                </p:cTn>
                              </p:par>
                            </p:childTnLst>
                          </p:cTn>
                        </p:par>
                        <p:par>
                          <p:cTn id="28" fill="hold">
                            <p:stCondLst>
                              <p:cond delay="2200"/>
                            </p:stCondLst>
                            <p:childTnLst>
                              <p:par>
                                <p:cTn id="29" presetID="22" presetClass="entr" presetSubtype="1"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up)">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9" grpId="0"/>
      <p:bldP spid="9" grpId="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AUTOCOLOR" val="TRUE"/>
  <p:tag name="MH_TYPE" val="CONTENTS"/>
  <p:tag name="ID" val="545820"/>
</p:tagLst>
</file>

<file path=ppt/tags/tag2.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ENTRY"/>
  <p:tag name="ID" val="545820"/>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NUMBER"/>
  <p:tag name="ID" val="545820"/>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ENTRY"/>
  <p:tag name="ID" val="545820"/>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NUMBER"/>
  <p:tag name="ID" val="545820"/>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ENTRY"/>
  <p:tag name="ID" val="545820"/>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NUMBER"/>
  <p:tag name="ID" val="545820"/>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ENTRY"/>
  <p:tag name="ID" val="545820"/>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NUMBER"/>
  <p:tag name="ID" val="545820"/>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OTHERS"/>
  <p:tag name="ID" val="545820"/>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PA" val="v3.0.0"/>
</p:tagLst>
</file>

<file path=ppt/tags/tag29.xml><?xml version="1.0" encoding="utf-8"?>
<p:tagLst xmlns:a="http://schemas.openxmlformats.org/drawingml/2006/main" xmlns:r="http://schemas.openxmlformats.org/officeDocument/2006/relationships" xmlns:p="http://schemas.openxmlformats.org/presentationml/2006/main">
  <p:tag name="PA" val="v3.0.0"/>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ags/tag31.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自定义 1255">
      <a:dk1>
        <a:sysClr val="windowText" lastClr="000000"/>
      </a:dk1>
      <a:lt1>
        <a:sysClr val="window" lastClr="FFFFFF"/>
      </a:lt1>
      <a:dk2>
        <a:srgbClr val="44546A"/>
      </a:dk2>
      <a:lt2>
        <a:srgbClr val="E7E6E6"/>
      </a:lt2>
      <a:accent1>
        <a:srgbClr val="FD640F"/>
      </a:accent1>
      <a:accent2>
        <a:srgbClr val="A65210"/>
      </a:accent2>
      <a:accent3>
        <a:srgbClr val="FD640F"/>
      </a:accent3>
      <a:accent4>
        <a:srgbClr val="A65210"/>
      </a:accent4>
      <a:accent5>
        <a:srgbClr val="FD640F"/>
      </a:accent5>
      <a:accent6>
        <a:srgbClr val="A65210"/>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755</TotalTime>
  <Words>1669</Words>
  <Application>Microsoft Office PowerPoint</Application>
  <PresentationFormat>自定义</PresentationFormat>
  <Paragraphs>223</Paragraphs>
  <Slides>24</Slides>
  <Notes>16</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24</vt:i4>
      </vt:variant>
    </vt:vector>
  </HeadingPairs>
  <TitlesOfParts>
    <vt:vector size="47" baseType="lpstr">
      <vt:lpstr>BankGothic Md BT</vt:lpstr>
      <vt:lpstr>et-line</vt:lpstr>
      <vt:lpstr>Glegoo</vt:lpstr>
      <vt:lpstr>Lantinghei SC Demibold</vt:lpstr>
      <vt:lpstr>Mission Gothic Regular</vt:lpstr>
      <vt:lpstr>等线</vt:lpstr>
      <vt:lpstr>等线 Light</vt:lpstr>
      <vt:lpstr>华文行楷</vt:lpstr>
      <vt:lpstr>时尚中黑简体</vt:lpstr>
      <vt:lpstr>宋体</vt:lpstr>
      <vt:lpstr>微软雅黑</vt:lpstr>
      <vt:lpstr>微软雅黑 Light</vt:lpstr>
      <vt:lpstr>Agency FB</vt:lpstr>
      <vt:lpstr>Arial</vt:lpstr>
      <vt:lpstr>Calibri</vt:lpstr>
      <vt:lpstr>Calibri Light</vt:lpstr>
      <vt:lpstr>Ebrima</vt:lpstr>
      <vt:lpstr>Helvetica</vt:lpstr>
      <vt:lpstr>Impact</vt:lpstr>
      <vt:lpstr>Lato Light</vt:lpstr>
      <vt:lpstr>Open Sans</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04a</dc:title>
  <dc:creator>小芥末素材 rosyhouse.taobao.com</dc:creator>
  <cp:lastModifiedBy>小芥末素材</cp:lastModifiedBy>
  <cp:revision>237</cp:revision>
  <dcterms:created xsi:type="dcterms:W3CDTF">2017-06-22T13:36:17Z</dcterms:created>
  <dcterms:modified xsi:type="dcterms:W3CDTF">2017-12-12T05:31:15Z</dcterms:modified>
</cp:coreProperties>
</file>