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3"/>
  </p:handoutMasterIdLst>
  <p:sldIdLst>
    <p:sldId id="401" r:id="rId3"/>
    <p:sldId id="484" r:id="rId5"/>
    <p:sldId id="485" r:id="rId6"/>
    <p:sldId id="505" r:id="rId7"/>
    <p:sldId id="490" r:id="rId8"/>
    <p:sldId id="507" r:id="rId9"/>
    <p:sldId id="510" r:id="rId10"/>
    <p:sldId id="513" r:id="rId11"/>
    <p:sldId id="486" r:id="rId12"/>
    <p:sldId id="492" r:id="rId13"/>
    <p:sldId id="511" r:id="rId14"/>
    <p:sldId id="512" r:id="rId15"/>
    <p:sldId id="503" r:id="rId16"/>
    <p:sldId id="487" r:id="rId17"/>
    <p:sldId id="455" r:id="rId18"/>
    <p:sldId id="501" r:id="rId19"/>
    <p:sldId id="502" r:id="rId20"/>
    <p:sldId id="508" r:id="rId21"/>
    <p:sldId id="488" r:id="rId22"/>
    <p:sldId id="456" r:id="rId23"/>
    <p:sldId id="496" r:id="rId24"/>
    <p:sldId id="497" r:id="rId25"/>
    <p:sldId id="499" r:id="rId26"/>
    <p:sldId id="489" r:id="rId27"/>
    <p:sldId id="514" r:id="rId28"/>
    <p:sldId id="491" r:id="rId29"/>
    <p:sldId id="500" r:id="rId30"/>
    <p:sldId id="454" r:id="rId31"/>
    <p:sldId id="516" r:id="rId3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93DA"/>
    <a:srgbClr val="C8151D"/>
    <a:srgbClr val="59C5FC"/>
    <a:srgbClr val="F8C21E"/>
    <a:srgbClr val="6D2614"/>
    <a:srgbClr val="566AB2"/>
    <a:srgbClr val="4E62AC"/>
    <a:srgbClr val="1A2C5B"/>
    <a:srgbClr val="7971EA"/>
    <a:srgbClr val="3E4E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835" autoAdjust="0"/>
    <p:restoredTop sz="94700" autoAdjust="0"/>
  </p:normalViewPr>
  <p:slideViewPr>
    <p:cSldViewPr>
      <p:cViewPr>
        <p:scale>
          <a:sx n="93" d="100"/>
          <a:sy n="93" d="100"/>
        </p:scale>
        <p:origin x="1074" y="110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88" d="100"/>
          <a:sy n="88" d="100"/>
        </p:scale>
        <p:origin x="3822" y="102"/>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c:explosion val="0"/>
          <c:dPt>
            <c:idx val="0"/>
            <c:bubble3D val="0"/>
            <c:spPr>
              <a:noFill/>
              <a:ln w="19050">
                <a:noFill/>
              </a:ln>
              <a:effectLst/>
            </c:spPr>
          </c:dPt>
          <c:dPt>
            <c:idx val="1"/>
            <c:bubble3D val="0"/>
            <c:spPr>
              <a:solidFill>
                <a:schemeClr val="accent1"/>
              </a:solidFill>
              <a:ln w="19050">
                <a:noFill/>
              </a:ln>
              <a:effectLst/>
            </c:spPr>
          </c:dPt>
          <c:dLbls>
            <c:delete val="1"/>
          </c:dLbls>
          <c:val>
            <c:numRef>
              <c:f>Sheet1!$B$2:$B$3</c:f>
              <c:numCache>
                <c:formatCode>0%</c:formatCode>
                <c:ptCount val="2"/>
                <c:pt idx="0">
                  <c:v>0.32</c:v>
                </c:pt>
                <c:pt idx="1">
                  <c:v>0.68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Lst>
        </c:ser>
        <c:dLbls>
          <c:showLegendKey val="0"/>
          <c:showVal val="0"/>
          <c:showCatName val="0"/>
          <c:showSerName val="0"/>
          <c:showPercent val="0"/>
          <c:showBubbleSize val="0"/>
          <c:showLeaderLines val="1"/>
        </c:dLbls>
        <c:firstSliceAng val="0"/>
        <c:holeSize val="22"/>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c:explosion val="0"/>
          <c:dPt>
            <c:idx val="0"/>
            <c:bubble3D val="0"/>
            <c:spPr>
              <a:noFill/>
              <a:ln w="19050">
                <a:noFill/>
              </a:ln>
              <a:effectLst/>
            </c:spPr>
          </c:dPt>
          <c:dPt>
            <c:idx val="1"/>
            <c:bubble3D val="0"/>
            <c:spPr>
              <a:solidFill>
                <a:schemeClr val="accent2"/>
              </a:solidFill>
              <a:ln w="19050">
                <a:noFill/>
              </a:ln>
              <a:effectLst/>
            </c:spPr>
          </c:dPt>
          <c:dLbls>
            <c:delete val="1"/>
          </c:dLbls>
          <c:val>
            <c:numRef>
              <c:f>Sheet1!$B$2:$B$3</c:f>
              <c:numCache>
                <c:formatCode>0%</c:formatCode>
                <c:ptCount val="2"/>
                <c:pt idx="0">
                  <c:v>0.25</c:v>
                </c:pt>
                <c:pt idx="1">
                  <c:v>0.75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Lst>
        </c:ser>
        <c:dLbls>
          <c:showLegendKey val="0"/>
          <c:showVal val="0"/>
          <c:showCatName val="0"/>
          <c:showSerName val="0"/>
          <c:showPercent val="0"/>
          <c:showBubbleSize val="0"/>
          <c:showLeaderLines val="1"/>
        </c:dLbls>
        <c:firstSliceAng val="0"/>
        <c:holeSize val="22"/>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c:explosion val="0"/>
          <c:dPt>
            <c:idx val="0"/>
            <c:bubble3D val="0"/>
            <c:spPr>
              <a:noFill/>
              <a:ln w="19050">
                <a:noFill/>
              </a:ln>
              <a:effectLst/>
            </c:spPr>
          </c:dPt>
          <c:dPt>
            <c:idx val="1"/>
            <c:bubble3D val="0"/>
            <c:spPr>
              <a:solidFill>
                <a:schemeClr val="accent4"/>
              </a:solidFill>
              <a:ln w="19050">
                <a:noFill/>
              </a:ln>
              <a:effectLst/>
            </c:spPr>
          </c:dPt>
          <c:dLbls>
            <c:delete val="1"/>
          </c:dLbls>
          <c:val>
            <c:numRef>
              <c:f>Sheet1!$B$2:$B$3</c:f>
              <c:numCache>
                <c:formatCode>0%</c:formatCode>
                <c:ptCount val="2"/>
                <c:pt idx="0">
                  <c:v>0.4</c:v>
                </c:pt>
                <c:pt idx="1">
                  <c:v>0.6</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Lst>
        </c:ser>
        <c:dLbls>
          <c:showLegendKey val="0"/>
          <c:showVal val="0"/>
          <c:showCatName val="0"/>
          <c:showSerName val="0"/>
          <c:showPercent val="0"/>
          <c:showBubbleSize val="0"/>
          <c:showLeaderLines val="1"/>
        </c:dLbls>
        <c:firstSliceAng val="0"/>
        <c:holeSize val="22"/>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9578E2-8B15-42C9-B6C4-AF1A01305B5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9578E2-8B15-42C9-B6C4-AF1A01305B5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9578E2-8B15-42C9-B6C4-AF1A01305B5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9578E2-8B15-42C9-B6C4-AF1A01305B5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fld>
            <a:endParaRPr lang="en-US" altLang="zh-CN">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9578E2-8B15-42C9-B6C4-AF1A01305B5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1128-6269-4A27-B3EA-1F389F14FD4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9578E2-8B15-42C9-B6C4-AF1A01305B5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6493" y="-28420"/>
            <a:ext cx="9156986" cy="52003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6493" y="-28420"/>
            <a:ext cx="9156986" cy="5200339"/>
          </a:xfrm>
          <a:prstGeom prst="rect">
            <a:avLst/>
          </a:prstGeom>
        </p:spPr>
      </p:pic>
      <p:sp>
        <p:nvSpPr>
          <p:cNvPr id="2" name="圆角矩形 1"/>
          <p:cNvSpPr/>
          <p:nvPr userDrawn="1"/>
        </p:nvSpPr>
        <p:spPr>
          <a:xfrm>
            <a:off x="1402422" y="1060105"/>
            <a:ext cx="6400800" cy="2982191"/>
          </a:xfrm>
          <a:prstGeom prst="roundRect">
            <a:avLst/>
          </a:prstGeom>
          <a:solidFill>
            <a:schemeClr val="bg1">
              <a:alpha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0CEB1B6A-AEF1-4ACD-BD61-958570690F55}"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B6CB991-6BD3-42F2-8A94-1903E94254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4.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5.xml"/><Relationship Id="rId2" Type="http://schemas.openxmlformats.org/officeDocument/2006/relationships/image" Target="../media/image6.jpeg"/><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image" Target="../media/image10.png"/><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8.xml"/><Relationship Id="rId1" Type="http://schemas.openxmlformats.org/officeDocument/2006/relationships/image" Target="../media/image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8.xml"/><Relationship Id="rId3" Type="http://schemas.openxmlformats.org/officeDocument/2006/relationships/image" Target="../media/image11.jpeg"/><Relationship Id="rId2" Type="http://schemas.openxmlformats.org/officeDocument/2006/relationships/image" Target="../media/image12.jpeg"/><Relationship Id="rId1" Type="http://schemas.openxmlformats.org/officeDocument/2006/relationships/image" Target="../media/image7.jpe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2.xml"/><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1752600" y="2495550"/>
            <a:ext cx="5609228" cy="769441"/>
          </a:xfrm>
          <a:prstGeom prst="rect">
            <a:avLst/>
          </a:prstGeom>
          <a:noFill/>
        </p:spPr>
        <p:txBody>
          <a:bodyPr wrap="none" rtlCol="0">
            <a:spAutoFit/>
          </a:bodyPr>
          <a:lstStyle/>
          <a:p>
            <a:r>
              <a:rPr lang="zh-CN" altLang="en-US" sz="4400" b="1" spc="3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rPr>
              <a:t>圣诞节</a:t>
            </a:r>
            <a:r>
              <a:rPr lang="zh-CN" altLang="en-US" sz="4400" b="1" spc="30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rPr>
              <a:t>节日</a:t>
            </a:r>
            <a:r>
              <a:rPr lang="zh-CN" altLang="en-US" sz="4400" b="1" spc="3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rPr>
              <a:t>活动策划</a:t>
            </a:r>
            <a:endParaRPr lang="zh-CN" altLang="en-US" sz="4400" b="1" spc="30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57400" y="819079"/>
            <a:ext cx="4791780" cy="2133671"/>
          </a:xfrm>
          <a:prstGeom prst="rect">
            <a:avLst/>
          </a:prstGeom>
        </p:spPr>
      </p:pic>
      <p:pic>
        <p:nvPicPr>
          <p:cNvPr id="2" name="图片 1"/>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6157730" y="3714750"/>
            <a:ext cx="2408195" cy="1129999"/>
          </a:xfrm>
          <a:prstGeom prst="rect">
            <a:avLst/>
          </a:prstGeom>
        </p:spPr>
      </p:pic>
      <p:sp>
        <p:nvSpPr>
          <p:cNvPr id="5" name="矩形 4"/>
          <p:cNvSpPr/>
          <p:nvPr/>
        </p:nvSpPr>
        <p:spPr>
          <a:xfrm>
            <a:off x="2328337" y="3198971"/>
            <a:ext cx="4453463" cy="523220"/>
          </a:xfrm>
          <a:prstGeom prst="rect">
            <a:avLst/>
          </a:prstGeom>
        </p:spPr>
        <p:txBody>
          <a:bodyPr wrap="none">
            <a:spAutoFit/>
          </a:bodyPr>
          <a:lstStyle/>
          <a:p>
            <a:pPr algn="ctr"/>
            <a:r>
              <a:rPr lang="zh-CN" altLang="en-US" sz="1400" dirty="0" smtClean="0">
                <a:solidFill>
                  <a:schemeClr val="bg1"/>
                </a:solidFill>
              </a:rPr>
              <a:t>christmas holiday planning </a:t>
            </a:r>
            <a:r>
              <a:rPr lang="zh-CN" altLang="en-US" sz="1400" dirty="0">
                <a:solidFill>
                  <a:schemeClr val="bg1"/>
                </a:solidFill>
              </a:rPr>
              <a:t>christmas holiday </a:t>
            </a:r>
            <a:r>
              <a:rPr lang="zh-CN" altLang="en-US" sz="1400" dirty="0" smtClean="0">
                <a:solidFill>
                  <a:schemeClr val="bg1"/>
                </a:solidFill>
              </a:rPr>
              <a:t>planning</a:t>
            </a:r>
            <a:endParaRPr lang="en-US" altLang="zh-CN" sz="1400" dirty="0" smtClean="0">
              <a:solidFill>
                <a:schemeClr val="bg1"/>
              </a:solidFill>
            </a:endParaRPr>
          </a:p>
          <a:p>
            <a:pPr algn="ctr"/>
            <a:r>
              <a:rPr lang="zh-CN" altLang="en-US" sz="1400" dirty="0" smtClean="0">
                <a:solidFill>
                  <a:schemeClr val="bg1"/>
                </a:solidFill>
              </a:rPr>
              <a:t>planningchristmas holiday</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advTm="5000">
        <p14:glitter dir="u" pattern="hexagon"/>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7"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52"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Scale>
                                      <p:cBhvr>
                                        <p:cTn id="18" dur="1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500" decel="50000" fill="hold">
                                          <p:stCondLst>
                                            <p:cond delay="0"/>
                                          </p:stCondLst>
                                        </p:cTn>
                                        <p:tgtEl>
                                          <p:spTgt spid="32"/>
                                        </p:tgtEl>
                                        <p:attrNameLst>
                                          <p:attrName>ppt_x</p:attrName>
                                          <p:attrName>ppt_y</p:attrName>
                                        </p:attrNameLst>
                                      </p:cBhvr>
                                    </p:animMotion>
                                    <p:animEffect transition="in" filter="fade">
                                      <p:cBhvr>
                                        <p:cTn id="20" dur="1500"/>
                                        <p:tgtEl>
                                          <p:spTgt spid="32"/>
                                        </p:tgtEl>
                                      </p:cBhvr>
                                    </p:animEffect>
                                  </p:childTnLst>
                                </p:cTn>
                              </p:par>
                            </p:childTnLst>
                          </p:cTn>
                        </p:par>
                        <p:par>
                          <p:cTn id="21" fill="hold">
                            <p:stCondLst>
                              <p:cond delay="3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1676400" y="1993680"/>
            <a:ext cx="1295400" cy="594868"/>
            <a:chOff x="1277216" y="347676"/>
            <a:chExt cx="1211354" cy="594868"/>
          </a:xfrm>
        </p:grpSpPr>
        <p:sp>
          <p:nvSpPr>
            <p:cNvPr id="59" name="pa_     _12"/>
            <p:cNvSpPr txBox="1"/>
            <p:nvPr>
              <p:custDataLst>
                <p:tags r:id="rId1"/>
              </p:custDataLst>
            </p:nvPr>
          </p:nvSpPr>
          <p:spPr>
            <a:xfrm>
              <a:off x="1277216" y="780961"/>
              <a:ext cx="121135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algn="ctr" fontAlgn="auto">
                <a:spcBef>
                  <a:spcPts val="0"/>
                </a:spcBef>
                <a:spcAft>
                  <a:spcPts val="0"/>
                </a:spcAft>
                <a:defRPr sz="8000">
                  <a:solidFill>
                    <a:schemeClr val="accent1"/>
                  </a:solidFill>
                  <a:effectLst>
                    <a:innerShdw blurRad="63500" dist="50800" dir="18900000">
                      <a:prstClr val="black">
                        <a:alpha val="50000"/>
                      </a:prstClr>
                    </a:innerShdw>
                  </a:effectLst>
                  <a:latin typeface="Impact" panose="020B0806030902050204" pitchFamily="34" charset="0"/>
                  <a:ea typeface="微软雅黑" panose="020B0503020204020204" pitchFamily="34" charset="-122"/>
                </a:defRPr>
              </a:lvl1pPr>
            </a:lstStyle>
            <a:p>
              <a:r>
                <a:rPr lang="en-US" altLang="zh-CN" sz="1050" dirty="0">
                  <a:effectLst/>
                  <a:latin typeface="微软雅黑" panose="020B0503020204020204" pitchFamily="34" charset="-122"/>
                </a:rPr>
                <a:t>CONTENTS</a:t>
              </a:r>
              <a:endParaRPr lang="zh-CN" altLang="en-US" sz="1200" dirty="0">
                <a:effectLst/>
                <a:latin typeface="微软雅黑" panose="020B0503020204020204" pitchFamily="34" charset="-122"/>
              </a:endParaRPr>
            </a:p>
          </p:txBody>
        </p:sp>
        <p:sp>
          <p:nvSpPr>
            <p:cNvPr id="60" name="pa_     _13"/>
            <p:cNvSpPr txBox="1"/>
            <p:nvPr>
              <p:custDataLst>
                <p:tags r:id="rId2"/>
              </p:custDataLst>
            </p:nvPr>
          </p:nvSpPr>
          <p:spPr>
            <a:xfrm>
              <a:off x="1283319" y="347676"/>
              <a:ext cx="119071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algn="ctr" fontAlgn="auto">
                <a:spcBef>
                  <a:spcPts val="0"/>
                </a:spcBef>
                <a:spcAft>
                  <a:spcPts val="0"/>
                </a:spcAft>
                <a:defRPr sz="2800">
                  <a:solidFill>
                    <a:schemeClr val="accent1"/>
                  </a:solidFill>
                  <a:effectLst>
                    <a:innerShdw blurRad="63500" dist="50800" dir="18900000">
                      <a:prstClr val="black">
                        <a:alpha val="50000"/>
                      </a:prstClr>
                    </a:innerShdw>
                  </a:effectLst>
                  <a:latin typeface="Impact" panose="020B0806030902050204" pitchFamily="34" charset="0"/>
                  <a:ea typeface="微软雅黑" panose="020B0503020204020204" pitchFamily="34" charset="-122"/>
                </a:defRPr>
              </a:lvl1pPr>
            </a:lstStyle>
            <a:p>
              <a:r>
                <a:rPr lang="zh-CN" altLang="en-US" b="1" dirty="0">
                  <a:effectLst/>
                </a:rPr>
                <a:t>目录</a:t>
              </a:r>
              <a:endParaRPr lang="zh-CN" altLang="en-US" b="1" dirty="0">
                <a:effectLst/>
              </a:endParaRPr>
            </a:p>
          </p:txBody>
        </p:sp>
      </p:grpSp>
      <p:grpSp>
        <p:nvGrpSpPr>
          <p:cNvPr id="61" name="组合 60"/>
          <p:cNvGrpSpPr/>
          <p:nvPr/>
        </p:nvGrpSpPr>
        <p:grpSpPr>
          <a:xfrm>
            <a:off x="2895600" y="1809750"/>
            <a:ext cx="445954" cy="1742388"/>
            <a:chOff x="1950423" y="2353089"/>
            <a:chExt cx="445954" cy="1742388"/>
          </a:xfrm>
        </p:grpSpPr>
        <p:sp>
          <p:nvSpPr>
            <p:cNvPr id="62" name="椭圆 61"/>
            <p:cNvSpPr/>
            <p:nvPr/>
          </p:nvSpPr>
          <p:spPr>
            <a:xfrm>
              <a:off x="1988688" y="2353089"/>
              <a:ext cx="367748" cy="36774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63" name="文本框 62"/>
            <p:cNvSpPr txBox="1"/>
            <p:nvPr/>
          </p:nvSpPr>
          <p:spPr>
            <a:xfrm>
              <a:off x="1971261" y="2382906"/>
              <a:ext cx="425116" cy="338554"/>
            </a:xfrm>
            <a:prstGeom prst="rect">
              <a:avLst/>
            </a:prstGeom>
            <a:noFill/>
          </p:spPr>
          <p:txBody>
            <a:bodyPr wrap="non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01</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950423" y="2772038"/>
              <a:ext cx="430887" cy="1323439"/>
            </a:xfrm>
            <a:prstGeom prst="rect">
              <a:avLst/>
            </a:prstGeom>
            <a:noFill/>
          </p:spPr>
          <p:txBody>
            <a:bodyPr vert="eaVert" wrap="none" rtlCol="0">
              <a:spAutoFit/>
            </a:bodyPr>
            <a:lstStyle/>
            <a:p>
              <a:r>
                <a:rPr lang="zh-CN" altLang="en-US" sz="1600" dirty="0" smtClean="0">
                  <a:solidFill>
                    <a:schemeClr val="accent2"/>
                  </a:solidFill>
                </a:rPr>
                <a:t>主题活动路线</a:t>
              </a:r>
              <a:endParaRPr lang="zh-CN" altLang="en-US" sz="1600" dirty="0">
                <a:solidFill>
                  <a:schemeClr val="accent2"/>
                </a:solidFill>
              </a:endParaRPr>
            </a:p>
          </p:txBody>
        </p:sp>
      </p:grpSp>
      <p:grpSp>
        <p:nvGrpSpPr>
          <p:cNvPr id="65" name="组合 64"/>
          <p:cNvGrpSpPr/>
          <p:nvPr/>
        </p:nvGrpSpPr>
        <p:grpSpPr>
          <a:xfrm>
            <a:off x="3779123" y="1809750"/>
            <a:ext cx="445954" cy="1742388"/>
            <a:chOff x="1950423" y="2353089"/>
            <a:chExt cx="445954" cy="1742388"/>
          </a:xfrm>
        </p:grpSpPr>
        <p:sp>
          <p:nvSpPr>
            <p:cNvPr id="66" name="椭圆 65"/>
            <p:cNvSpPr/>
            <p:nvPr/>
          </p:nvSpPr>
          <p:spPr>
            <a:xfrm>
              <a:off x="1988688" y="2353089"/>
              <a:ext cx="367748" cy="36774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67" name="文本框 66"/>
            <p:cNvSpPr txBox="1"/>
            <p:nvPr/>
          </p:nvSpPr>
          <p:spPr>
            <a:xfrm>
              <a:off x="1971261" y="2382906"/>
              <a:ext cx="425116" cy="338554"/>
            </a:xfrm>
            <a:prstGeom prst="rect">
              <a:avLst/>
            </a:prstGeom>
            <a:noFill/>
          </p:spPr>
          <p:txBody>
            <a:bodyPr wrap="non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02</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1950423" y="2772038"/>
              <a:ext cx="430887" cy="1323439"/>
            </a:xfrm>
            <a:prstGeom prst="rect">
              <a:avLst/>
            </a:prstGeom>
            <a:noFill/>
          </p:spPr>
          <p:txBody>
            <a:bodyPr vert="eaVert" wrap="none" rtlCol="0">
              <a:spAutoFit/>
            </a:bodyPr>
            <a:lstStyle/>
            <a:p>
              <a:r>
                <a:rPr lang="zh-CN" altLang="en-US" sz="1600" dirty="0" smtClean="0">
                  <a:solidFill>
                    <a:schemeClr val="accent2"/>
                  </a:solidFill>
                </a:rPr>
                <a:t>活动内容构成</a:t>
              </a:r>
              <a:endParaRPr lang="zh-CN" altLang="en-US" sz="1600" dirty="0">
                <a:solidFill>
                  <a:schemeClr val="accent2"/>
                </a:solidFill>
              </a:endParaRPr>
            </a:p>
          </p:txBody>
        </p:sp>
      </p:grpSp>
      <p:grpSp>
        <p:nvGrpSpPr>
          <p:cNvPr id="69" name="组合 68"/>
          <p:cNvGrpSpPr/>
          <p:nvPr/>
        </p:nvGrpSpPr>
        <p:grpSpPr>
          <a:xfrm>
            <a:off x="4662646" y="1809750"/>
            <a:ext cx="445954" cy="1742388"/>
            <a:chOff x="1950423" y="2353089"/>
            <a:chExt cx="445954" cy="1742388"/>
          </a:xfrm>
        </p:grpSpPr>
        <p:sp>
          <p:nvSpPr>
            <p:cNvPr id="70" name="椭圆 69"/>
            <p:cNvSpPr/>
            <p:nvPr/>
          </p:nvSpPr>
          <p:spPr>
            <a:xfrm>
              <a:off x="1988688" y="2353089"/>
              <a:ext cx="367748" cy="36774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71" name="文本框 70"/>
            <p:cNvSpPr txBox="1"/>
            <p:nvPr/>
          </p:nvSpPr>
          <p:spPr>
            <a:xfrm>
              <a:off x="1971261" y="2382906"/>
              <a:ext cx="425116" cy="338554"/>
            </a:xfrm>
            <a:prstGeom prst="rect">
              <a:avLst/>
            </a:prstGeom>
            <a:noFill/>
          </p:spPr>
          <p:txBody>
            <a:bodyPr wrap="non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03</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1950423" y="2772038"/>
              <a:ext cx="430887" cy="1323439"/>
            </a:xfrm>
            <a:prstGeom prst="rect">
              <a:avLst/>
            </a:prstGeom>
            <a:noFill/>
          </p:spPr>
          <p:txBody>
            <a:bodyPr vert="eaVert" wrap="none" rtlCol="0">
              <a:spAutoFit/>
            </a:bodyPr>
            <a:lstStyle/>
            <a:p>
              <a:r>
                <a:rPr lang="zh-CN" altLang="en-US" sz="1600" dirty="0" smtClean="0">
                  <a:solidFill>
                    <a:schemeClr val="accent2"/>
                  </a:solidFill>
                </a:rPr>
                <a:t>活动细节服务</a:t>
              </a:r>
              <a:endParaRPr lang="zh-CN" altLang="en-US" sz="1600" dirty="0">
                <a:solidFill>
                  <a:schemeClr val="accent2"/>
                </a:solidFill>
              </a:endParaRPr>
            </a:p>
          </p:txBody>
        </p:sp>
      </p:grpSp>
      <p:grpSp>
        <p:nvGrpSpPr>
          <p:cNvPr id="73" name="组合 72"/>
          <p:cNvGrpSpPr/>
          <p:nvPr/>
        </p:nvGrpSpPr>
        <p:grpSpPr>
          <a:xfrm>
            <a:off x="5546169" y="1809750"/>
            <a:ext cx="445954" cy="1742388"/>
            <a:chOff x="1950423" y="2353089"/>
            <a:chExt cx="445954" cy="1742388"/>
          </a:xfrm>
        </p:grpSpPr>
        <p:sp>
          <p:nvSpPr>
            <p:cNvPr id="74" name="椭圆 73"/>
            <p:cNvSpPr/>
            <p:nvPr/>
          </p:nvSpPr>
          <p:spPr>
            <a:xfrm>
              <a:off x="1988688" y="2353089"/>
              <a:ext cx="367748" cy="36774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75" name="文本框 74"/>
            <p:cNvSpPr txBox="1"/>
            <p:nvPr/>
          </p:nvSpPr>
          <p:spPr>
            <a:xfrm>
              <a:off x="1971261" y="2382906"/>
              <a:ext cx="425116" cy="338554"/>
            </a:xfrm>
            <a:prstGeom prst="rect">
              <a:avLst/>
            </a:prstGeom>
            <a:noFill/>
          </p:spPr>
          <p:txBody>
            <a:bodyPr wrap="non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04</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1950423" y="2772038"/>
              <a:ext cx="430887" cy="1323439"/>
            </a:xfrm>
            <a:prstGeom prst="rect">
              <a:avLst/>
            </a:prstGeom>
            <a:noFill/>
          </p:spPr>
          <p:txBody>
            <a:bodyPr vert="eaVert" wrap="none" rtlCol="0">
              <a:spAutoFit/>
            </a:bodyPr>
            <a:lstStyle/>
            <a:p>
              <a:r>
                <a:rPr lang="zh-CN" altLang="en-US" sz="1600" dirty="0" smtClean="0">
                  <a:solidFill>
                    <a:schemeClr val="accent2"/>
                  </a:solidFill>
                </a:rPr>
                <a:t>活动经费预算</a:t>
              </a:r>
              <a:endParaRPr lang="zh-CN" altLang="en-US" sz="1600" dirty="0">
                <a:solidFill>
                  <a:schemeClr val="accent2"/>
                </a:solidFill>
              </a:endParaRPr>
            </a:p>
          </p:txBody>
        </p:sp>
      </p:grpSp>
      <p:grpSp>
        <p:nvGrpSpPr>
          <p:cNvPr id="77" name="组合 76"/>
          <p:cNvGrpSpPr/>
          <p:nvPr/>
        </p:nvGrpSpPr>
        <p:grpSpPr>
          <a:xfrm>
            <a:off x="6429690" y="1809750"/>
            <a:ext cx="445954" cy="1742388"/>
            <a:chOff x="1950423" y="2353089"/>
            <a:chExt cx="445954" cy="1742388"/>
          </a:xfrm>
        </p:grpSpPr>
        <p:sp>
          <p:nvSpPr>
            <p:cNvPr id="78" name="椭圆 77"/>
            <p:cNvSpPr/>
            <p:nvPr/>
          </p:nvSpPr>
          <p:spPr>
            <a:xfrm>
              <a:off x="1988688" y="2353089"/>
              <a:ext cx="367748" cy="36774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79" name="文本框 78"/>
            <p:cNvSpPr txBox="1"/>
            <p:nvPr/>
          </p:nvSpPr>
          <p:spPr>
            <a:xfrm>
              <a:off x="1971261" y="2382906"/>
              <a:ext cx="425116" cy="338554"/>
            </a:xfrm>
            <a:prstGeom prst="rect">
              <a:avLst/>
            </a:prstGeom>
            <a:noFill/>
          </p:spPr>
          <p:txBody>
            <a:bodyPr wrap="non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05</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1950423" y="2772038"/>
              <a:ext cx="430887" cy="1323439"/>
            </a:xfrm>
            <a:prstGeom prst="rect">
              <a:avLst/>
            </a:prstGeom>
            <a:noFill/>
          </p:spPr>
          <p:txBody>
            <a:bodyPr vert="eaVert" wrap="none" rtlCol="0">
              <a:spAutoFit/>
            </a:bodyPr>
            <a:lstStyle/>
            <a:p>
              <a:r>
                <a:rPr lang="zh-CN" altLang="en-US" sz="1600" dirty="0" smtClean="0">
                  <a:solidFill>
                    <a:schemeClr val="accent2"/>
                  </a:solidFill>
                </a:rPr>
                <a:t>主题活动效果</a:t>
              </a:r>
              <a:endParaRPr lang="zh-CN" altLang="en-US" sz="1600" dirty="0">
                <a:solidFill>
                  <a:schemeClr val="accent2"/>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500"/>
                                        <p:tgtEl>
                                          <p:spTgt spid="65"/>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fade">
                                      <p:cBhvr>
                                        <p:cTn id="21" dur="500"/>
                                        <p:tgtEl>
                                          <p:spTgt spid="69"/>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500"/>
                                        <p:tgtEl>
                                          <p:spTgt spid="73"/>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3505200" y="2266950"/>
            <a:ext cx="3864920" cy="677108"/>
          </a:xfrm>
          <a:prstGeom prst="rect">
            <a:avLst/>
          </a:prstGeom>
          <a:noFill/>
        </p:spPr>
        <p:txBody>
          <a:bodyPr wrap="square" lIns="0" tIns="0" rIns="0" bIns="0" rtlCol="0">
            <a:spAutoFit/>
          </a:bodyPr>
          <a:lstStyle/>
          <a:p>
            <a:r>
              <a:rPr lang="zh-CN" altLang="en-US" sz="4400" b="1" dirty="0">
                <a:solidFill>
                  <a:srgbClr val="0493DA"/>
                </a:solidFill>
                <a:latin typeface="微软雅黑" panose="020B0503020204020204" pitchFamily="34" charset="-122"/>
                <a:ea typeface="微软雅黑" panose="020B0503020204020204" pitchFamily="34" charset="-122"/>
                <a:cs typeface="+mn-ea"/>
                <a:sym typeface="+mn-lt"/>
              </a:rPr>
              <a:t>活动总体思路</a:t>
            </a:r>
            <a:endParaRPr lang="zh-CN" altLang="en-US" sz="4400" b="1"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1" name="TextBox 49"/>
          <p:cNvSpPr txBox="1"/>
          <p:nvPr/>
        </p:nvSpPr>
        <p:spPr>
          <a:xfrm>
            <a:off x="3505200" y="2924264"/>
            <a:ext cx="3685558" cy="338554"/>
          </a:xfrm>
          <a:prstGeom prst="rect">
            <a:avLst/>
          </a:prstGeom>
          <a:noFill/>
        </p:spPr>
        <p:txBody>
          <a:bodyPr wrap="square" lIns="0" tIns="0" rIns="0" bIns="0" rtlCol="0">
            <a:spAutoFit/>
          </a:bodyPr>
          <a:lstStyle/>
          <a:p>
            <a:pPr eaLnBrk="0" hangingPunct="0"/>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请替换文字内容，点击添加相关标题文字，修改文字</a:t>
            </a:r>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内</a:t>
            </a:r>
            <a:endParaRPr lang="en-US" altLang="zh-CN" sz="1100" dirty="0" smtClean="0">
              <a:solidFill>
                <a:srgbClr val="0493DA"/>
              </a:solidFill>
              <a:latin typeface="微软雅黑" panose="020B0503020204020204" pitchFamily="34" charset="-122"/>
              <a:ea typeface="微软雅黑" panose="020B0503020204020204" pitchFamily="34" charset="-122"/>
              <a:cs typeface="+mn-ea"/>
              <a:sym typeface="+mn-lt"/>
            </a:endParaRPr>
          </a:p>
          <a:p>
            <a:pPr eaLnBrk="0" hangingPunct="0"/>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容</a:t>
            </a:r>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，也可以直接复制你的内容到此。</a:t>
            </a:r>
            <a:endParaRPr lang="zh-CN" altLang="en-US" sz="1100"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2" name="矩形 259"/>
          <p:cNvSpPr>
            <a:spLocks noChangeArrowheads="1"/>
          </p:cNvSpPr>
          <p:nvPr/>
        </p:nvSpPr>
        <p:spPr bwMode="auto">
          <a:xfrm>
            <a:off x="2096636" y="2152864"/>
            <a:ext cx="1561703" cy="117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6" tIns="32508" rIns="65016" bIns="325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spc="213" dirty="0">
                <a:solidFill>
                  <a:schemeClr val="accent2"/>
                </a:solidFill>
                <a:cs typeface="Arial" panose="020B0604020202020204" pitchFamily="34" charset="0"/>
              </a:rPr>
              <a:t>01</a:t>
            </a:r>
            <a:endParaRPr lang="zh-CN" altLang="en-US" sz="9795" b="1" cap="all" spc="213" dirty="0">
              <a:solidFill>
                <a:schemeClr val="accent2"/>
              </a:solidFill>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2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154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1"/>
                                        </p:tgtEl>
                                        <p:attrNameLst>
                                          <p:attrName>style.visibility</p:attrName>
                                        </p:attrNameLst>
                                      </p:cBhvr>
                                      <p:to>
                                        <p:strVal val="visible"/>
                                      </p:to>
                                    </p:set>
                                    <p:animEffect transition="in" filter="wipe(left)">
                                      <p:cBhvr>
                                        <p:cTn id="28" dur="200"/>
                                        <p:tgtEl>
                                          <p:spTgt spid="11"/>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1"/>
                                        </p:tgtEl>
                                      </p:cBhvr>
                                      <p:to x="80000" y="100000"/>
                                    </p:animScale>
                                    <p:anim by="(#ppt_w*0.10)" calcmode="lin" valueType="num">
                                      <p:cBhvr>
                                        <p:cTn id="31" dur="50" autoRev="1" fill="hold">
                                          <p:stCondLst>
                                            <p:cond delay="0"/>
                                          </p:stCondLst>
                                        </p:cTn>
                                        <p:tgtEl>
                                          <p:spTgt spid="11"/>
                                        </p:tgtEl>
                                        <p:attrNameLst>
                                          <p:attrName>ppt_x</p:attrName>
                                        </p:attrNameLst>
                                      </p:cBhvr>
                                    </p:anim>
                                    <p:anim by="(-#ppt_w*0.10)" calcmode="lin" valueType="num">
                                      <p:cBhvr>
                                        <p:cTn id="32" dur="50" autoRev="1" fill="hold">
                                          <p:stCondLst>
                                            <p:cond delay="0"/>
                                          </p:stCondLst>
                                        </p:cTn>
                                        <p:tgtEl>
                                          <p:spTgt spid="11"/>
                                        </p:tgtEl>
                                        <p:attrNameLst>
                                          <p:attrName>ppt_y</p:attrName>
                                        </p:attrNameLst>
                                      </p:cBhvr>
                                    </p:anim>
                                    <p:animRot by="-480000">
                                      <p:cBhvr>
                                        <p:cTn id="33"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Group 77"/>
          <p:cNvGrpSpPr/>
          <p:nvPr/>
        </p:nvGrpSpPr>
        <p:grpSpPr>
          <a:xfrm>
            <a:off x="3368363" y="2562767"/>
            <a:ext cx="1112458" cy="771294"/>
            <a:chOff x="3362253" y="2517137"/>
            <a:chExt cx="1112458" cy="771294"/>
          </a:xfrm>
        </p:grpSpPr>
        <p:sp>
          <p:nvSpPr>
            <p:cNvPr id="79" name="Round Diagonal Corner Rectangle 78"/>
            <p:cNvSpPr/>
            <p:nvPr/>
          </p:nvSpPr>
          <p:spPr>
            <a:xfrm rot="10800000" flipH="1" flipV="1">
              <a:off x="3364530" y="2542534"/>
              <a:ext cx="1110181" cy="745897"/>
            </a:xfrm>
            <a:prstGeom prst="round2DiagRect">
              <a:avLst>
                <a:gd name="adj1" fmla="val 39154"/>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ound Diagonal Corner Rectangle 79"/>
            <p:cNvSpPr/>
            <p:nvPr/>
          </p:nvSpPr>
          <p:spPr>
            <a:xfrm rot="10800000" flipH="1" flipV="1">
              <a:off x="3362253" y="2517137"/>
              <a:ext cx="1110181" cy="745897"/>
            </a:xfrm>
            <a:prstGeom prst="round2DiagRect">
              <a:avLst>
                <a:gd name="adj1" fmla="val 39154"/>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1" name="Group 80"/>
          <p:cNvGrpSpPr/>
          <p:nvPr/>
        </p:nvGrpSpPr>
        <p:grpSpPr>
          <a:xfrm>
            <a:off x="4645107" y="2575013"/>
            <a:ext cx="1314128" cy="939502"/>
            <a:chOff x="4638997" y="2552242"/>
            <a:chExt cx="1314128" cy="939502"/>
          </a:xfrm>
        </p:grpSpPr>
        <p:sp>
          <p:nvSpPr>
            <p:cNvPr id="82" name="Round Diagonal Corner Rectangle 81"/>
            <p:cNvSpPr/>
            <p:nvPr/>
          </p:nvSpPr>
          <p:spPr>
            <a:xfrm rot="10800000" flipV="1">
              <a:off x="4638997" y="2577119"/>
              <a:ext cx="1314124" cy="914625"/>
            </a:xfrm>
            <a:prstGeom prst="round2DiagRect">
              <a:avLst>
                <a:gd name="adj1" fmla="val 39154"/>
                <a:gd name="adj2"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ound Diagonal Corner Rectangle 82"/>
            <p:cNvSpPr/>
            <p:nvPr/>
          </p:nvSpPr>
          <p:spPr>
            <a:xfrm rot="10800000" flipV="1">
              <a:off x="4639001" y="2552242"/>
              <a:ext cx="1314124" cy="914625"/>
            </a:xfrm>
            <a:prstGeom prst="round2DiagRect">
              <a:avLst>
                <a:gd name="adj1" fmla="val 39154"/>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4" name="Group 83"/>
          <p:cNvGrpSpPr/>
          <p:nvPr/>
        </p:nvGrpSpPr>
        <p:grpSpPr>
          <a:xfrm>
            <a:off x="4557026" y="1535404"/>
            <a:ext cx="1402210" cy="994985"/>
            <a:chOff x="4550915" y="1512632"/>
            <a:chExt cx="1402210" cy="994985"/>
          </a:xfrm>
        </p:grpSpPr>
        <p:sp>
          <p:nvSpPr>
            <p:cNvPr id="85" name="Round Diagonal Corner Rectangle 84"/>
            <p:cNvSpPr/>
            <p:nvPr/>
          </p:nvSpPr>
          <p:spPr>
            <a:xfrm rot="10800000">
              <a:off x="4550915" y="1531687"/>
              <a:ext cx="1402206" cy="975930"/>
            </a:xfrm>
            <a:prstGeom prst="round2DiagRect">
              <a:avLst>
                <a:gd name="adj1" fmla="val 39154"/>
                <a:gd name="adj2" fmla="val 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ound Diagonal Corner Rectangle 85"/>
            <p:cNvSpPr/>
            <p:nvPr/>
          </p:nvSpPr>
          <p:spPr>
            <a:xfrm rot="10800000">
              <a:off x="4550919" y="1512632"/>
              <a:ext cx="1402206" cy="975930"/>
            </a:xfrm>
            <a:prstGeom prst="round2DiagRect">
              <a:avLst>
                <a:gd name="adj1" fmla="val 3915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7" name="Group 86"/>
          <p:cNvGrpSpPr/>
          <p:nvPr/>
        </p:nvGrpSpPr>
        <p:grpSpPr>
          <a:xfrm>
            <a:off x="2613579" y="1083662"/>
            <a:ext cx="1841153" cy="1359852"/>
            <a:chOff x="2607467" y="1060892"/>
            <a:chExt cx="1841153" cy="1359852"/>
          </a:xfrm>
        </p:grpSpPr>
        <p:sp>
          <p:nvSpPr>
            <p:cNvPr id="88" name="Round Diagonal Corner Rectangle 87"/>
            <p:cNvSpPr/>
            <p:nvPr/>
          </p:nvSpPr>
          <p:spPr>
            <a:xfrm rot="10800000" flipH="1">
              <a:off x="2609055" y="1082809"/>
              <a:ext cx="1839565" cy="1337935"/>
            </a:xfrm>
            <a:prstGeom prst="round2DiagRect">
              <a:avLst>
                <a:gd name="adj1" fmla="val 39154"/>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ound Diagonal Corner Rectangle 88"/>
            <p:cNvSpPr/>
            <p:nvPr/>
          </p:nvSpPr>
          <p:spPr>
            <a:xfrm rot="10800000" flipH="1">
              <a:off x="2607467" y="1060892"/>
              <a:ext cx="1839565" cy="1337935"/>
            </a:xfrm>
            <a:prstGeom prst="round2DiagRect">
              <a:avLst>
                <a:gd name="adj1" fmla="val 39154"/>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7" name="Oval 76"/>
          <p:cNvSpPr/>
          <p:nvPr/>
        </p:nvSpPr>
        <p:spPr>
          <a:xfrm>
            <a:off x="4120022" y="2082709"/>
            <a:ext cx="874016" cy="874010"/>
          </a:xfrm>
          <a:prstGeom prst="ellipse">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3" name="Freeform 5"/>
          <p:cNvSpPr/>
          <p:nvPr/>
        </p:nvSpPr>
        <p:spPr bwMode="auto">
          <a:xfrm>
            <a:off x="4162187" y="2511333"/>
            <a:ext cx="831850" cy="2015176"/>
          </a:xfrm>
          <a:custGeom>
            <a:avLst/>
            <a:gdLst/>
            <a:ahLst/>
            <a:cxnLst>
              <a:cxn ang="0">
                <a:pos x="109" y="0"/>
              </a:cxn>
              <a:cxn ang="0">
                <a:pos x="110" y="585"/>
              </a:cxn>
              <a:cxn ang="0">
                <a:pos x="110" y="586"/>
              </a:cxn>
              <a:cxn ang="0">
                <a:pos x="116" y="619"/>
              </a:cxn>
              <a:cxn ang="0">
                <a:pos x="121" y="629"/>
              </a:cxn>
              <a:cxn ang="0">
                <a:pos x="147" y="656"/>
              </a:cxn>
              <a:cxn ang="0">
                <a:pos x="203" y="676"/>
              </a:cxn>
              <a:cxn ang="0">
                <a:pos x="0" y="676"/>
              </a:cxn>
              <a:cxn ang="0">
                <a:pos x="62" y="650"/>
              </a:cxn>
              <a:cxn ang="0">
                <a:pos x="78" y="629"/>
              </a:cxn>
              <a:cxn ang="0">
                <a:pos x="82" y="619"/>
              </a:cxn>
              <a:cxn ang="0">
                <a:pos x="88" y="586"/>
              </a:cxn>
              <a:cxn ang="0">
                <a:pos x="88" y="585"/>
              </a:cxn>
              <a:cxn ang="0">
                <a:pos x="88" y="0"/>
              </a:cxn>
              <a:cxn ang="0">
                <a:pos x="109" y="0"/>
              </a:cxn>
            </a:cxnLst>
            <a:rect l="0" t="0" r="r" b="b"/>
            <a:pathLst>
              <a:path w="203" h="676">
                <a:moveTo>
                  <a:pt x="109" y="0"/>
                </a:moveTo>
                <a:cubicBezTo>
                  <a:pt x="110" y="585"/>
                  <a:pt x="110" y="585"/>
                  <a:pt x="110" y="585"/>
                </a:cubicBezTo>
                <a:cubicBezTo>
                  <a:pt x="110" y="586"/>
                  <a:pt x="110" y="586"/>
                  <a:pt x="110" y="586"/>
                </a:cubicBezTo>
                <a:cubicBezTo>
                  <a:pt x="110" y="598"/>
                  <a:pt x="112" y="609"/>
                  <a:pt x="116" y="619"/>
                </a:cubicBezTo>
                <a:cubicBezTo>
                  <a:pt x="117" y="622"/>
                  <a:pt x="119" y="626"/>
                  <a:pt x="121" y="629"/>
                </a:cubicBezTo>
                <a:cubicBezTo>
                  <a:pt x="127" y="637"/>
                  <a:pt x="136" y="646"/>
                  <a:pt x="147" y="656"/>
                </a:cubicBezTo>
                <a:cubicBezTo>
                  <a:pt x="164" y="669"/>
                  <a:pt x="182" y="676"/>
                  <a:pt x="203" y="676"/>
                </a:cubicBezTo>
                <a:cubicBezTo>
                  <a:pt x="0" y="676"/>
                  <a:pt x="0" y="676"/>
                  <a:pt x="0" y="676"/>
                </a:cubicBezTo>
                <a:cubicBezTo>
                  <a:pt x="24" y="676"/>
                  <a:pt x="45" y="667"/>
                  <a:pt x="62" y="650"/>
                </a:cubicBezTo>
                <a:cubicBezTo>
                  <a:pt x="68" y="643"/>
                  <a:pt x="74" y="636"/>
                  <a:pt x="78" y="629"/>
                </a:cubicBezTo>
                <a:cubicBezTo>
                  <a:pt x="79" y="626"/>
                  <a:pt x="81" y="622"/>
                  <a:pt x="82" y="619"/>
                </a:cubicBezTo>
                <a:cubicBezTo>
                  <a:pt x="86" y="609"/>
                  <a:pt x="88" y="598"/>
                  <a:pt x="88" y="586"/>
                </a:cubicBezTo>
                <a:cubicBezTo>
                  <a:pt x="88" y="586"/>
                  <a:pt x="88" y="586"/>
                  <a:pt x="88" y="585"/>
                </a:cubicBezTo>
                <a:cubicBezTo>
                  <a:pt x="88" y="0"/>
                  <a:pt x="88" y="0"/>
                  <a:pt x="88" y="0"/>
                </a:cubicBezTo>
                <a:lnTo>
                  <a:pt x="109" y="0"/>
                </a:ln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dirty="0"/>
          </a:p>
        </p:txBody>
      </p:sp>
      <p:sp>
        <p:nvSpPr>
          <p:cNvPr id="63" name="Oval 62"/>
          <p:cNvSpPr/>
          <p:nvPr/>
        </p:nvSpPr>
        <p:spPr>
          <a:xfrm>
            <a:off x="4421395" y="2367316"/>
            <a:ext cx="288035" cy="288035"/>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0" name="Group 89"/>
          <p:cNvGrpSpPr/>
          <p:nvPr/>
        </p:nvGrpSpPr>
        <p:grpSpPr>
          <a:xfrm>
            <a:off x="3641604" y="3489637"/>
            <a:ext cx="846415" cy="589679"/>
            <a:chOff x="3360240" y="2517137"/>
            <a:chExt cx="1112194" cy="774844"/>
          </a:xfrm>
        </p:grpSpPr>
        <p:sp>
          <p:nvSpPr>
            <p:cNvPr id="91" name="Round Diagonal Corner Rectangle 90"/>
            <p:cNvSpPr/>
            <p:nvPr/>
          </p:nvSpPr>
          <p:spPr>
            <a:xfrm rot="10800000" flipH="1" flipV="1">
              <a:off x="3360240" y="2546083"/>
              <a:ext cx="1110180" cy="745898"/>
            </a:xfrm>
            <a:prstGeom prst="round2DiagRect">
              <a:avLst>
                <a:gd name="adj1" fmla="val 39154"/>
                <a:gd name="adj2"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ound Diagonal Corner Rectangle 91"/>
            <p:cNvSpPr/>
            <p:nvPr/>
          </p:nvSpPr>
          <p:spPr>
            <a:xfrm rot="10800000" flipH="1" flipV="1">
              <a:off x="3362253" y="2517137"/>
              <a:ext cx="1110181" cy="745897"/>
            </a:xfrm>
            <a:prstGeom prst="round2DiagRect">
              <a:avLst>
                <a:gd name="adj1" fmla="val 39154"/>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3" name="Group 59"/>
          <p:cNvGrpSpPr/>
          <p:nvPr/>
        </p:nvGrpSpPr>
        <p:grpSpPr>
          <a:xfrm>
            <a:off x="6055447" y="2757818"/>
            <a:ext cx="2276195" cy="676536"/>
            <a:chOff x="7154104" y="3239108"/>
            <a:chExt cx="2276195" cy="676536"/>
          </a:xfrm>
        </p:grpSpPr>
        <p:sp>
          <p:nvSpPr>
            <p:cNvPr id="94" name="TextBox 93"/>
            <p:cNvSpPr txBox="1"/>
            <p:nvPr/>
          </p:nvSpPr>
          <p:spPr>
            <a:xfrm>
              <a:off x="7154105" y="3453979"/>
              <a:ext cx="2276194" cy="461665"/>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r>
                <a:rPr lang="en-US" sz="1000" dirty="0">
                  <a:solidFill>
                    <a:schemeClr val="tx1">
                      <a:lumMod val="50000"/>
                      <a:lumOff val="50000"/>
                    </a:schemeClr>
                  </a:solidFill>
                </a:rPr>
                <a:t>.</a:t>
              </a:r>
              <a:endParaRPr lang="en-US" sz="1000" dirty="0">
                <a:solidFill>
                  <a:schemeClr val="tx1">
                    <a:lumMod val="65000"/>
                    <a:lumOff val="35000"/>
                  </a:schemeClr>
                </a:solidFill>
              </a:endParaRPr>
            </a:p>
          </p:txBody>
        </p:sp>
        <p:sp>
          <p:nvSpPr>
            <p:cNvPr id="95" name="Rectangle 94"/>
            <p:cNvSpPr/>
            <p:nvPr/>
          </p:nvSpPr>
          <p:spPr>
            <a:xfrm>
              <a:off x="7154104" y="3239108"/>
              <a:ext cx="923330" cy="184666"/>
            </a:xfrm>
            <a:prstGeom prst="rect">
              <a:avLst/>
            </a:prstGeom>
          </p:spPr>
          <p:txBody>
            <a:bodyPr wrap="none" lIns="0" tIns="0" rIns="0" bIns="0">
              <a:spAutoFit/>
            </a:bodyPr>
            <a:lstStyle/>
            <a:p>
              <a:r>
                <a:rPr lang="zh-CN" altLang="en-US" sz="1200" b="1" dirty="0">
                  <a:solidFill>
                    <a:schemeClr val="accent3"/>
                  </a:solidFill>
                </a:rPr>
                <a:t>点击添加内容</a:t>
              </a:r>
              <a:endParaRPr lang="en-US" sz="1200" b="1" dirty="0">
                <a:solidFill>
                  <a:schemeClr val="accent3"/>
                </a:solidFill>
              </a:endParaRPr>
            </a:p>
          </p:txBody>
        </p:sp>
      </p:grpSp>
      <p:grpSp>
        <p:nvGrpSpPr>
          <p:cNvPr id="96" name="Group 58"/>
          <p:cNvGrpSpPr/>
          <p:nvPr/>
        </p:nvGrpSpPr>
        <p:grpSpPr>
          <a:xfrm>
            <a:off x="6055447" y="1557597"/>
            <a:ext cx="2276195" cy="656702"/>
            <a:chOff x="7174424" y="1405359"/>
            <a:chExt cx="2276195" cy="656699"/>
          </a:xfrm>
        </p:grpSpPr>
        <p:sp>
          <p:nvSpPr>
            <p:cNvPr id="97" name="TextBox 96"/>
            <p:cNvSpPr txBox="1"/>
            <p:nvPr/>
          </p:nvSpPr>
          <p:spPr>
            <a:xfrm>
              <a:off x="7174424" y="1600395"/>
              <a:ext cx="2276195" cy="461663"/>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r>
                <a:rPr lang="en-US" sz="1000" dirty="0">
                  <a:solidFill>
                    <a:schemeClr val="tx1">
                      <a:lumMod val="50000"/>
                      <a:lumOff val="50000"/>
                    </a:schemeClr>
                  </a:solidFill>
                </a:rPr>
                <a:t>.</a:t>
              </a:r>
              <a:endParaRPr lang="en-US" sz="1000" dirty="0">
                <a:solidFill>
                  <a:schemeClr val="tx1">
                    <a:lumMod val="65000"/>
                    <a:lumOff val="35000"/>
                  </a:schemeClr>
                </a:solidFill>
              </a:endParaRPr>
            </a:p>
          </p:txBody>
        </p:sp>
        <p:sp>
          <p:nvSpPr>
            <p:cNvPr id="98" name="Rectangle 97"/>
            <p:cNvSpPr/>
            <p:nvPr/>
          </p:nvSpPr>
          <p:spPr>
            <a:xfrm>
              <a:off x="7174424" y="1405359"/>
              <a:ext cx="923330" cy="184665"/>
            </a:xfrm>
            <a:prstGeom prst="rect">
              <a:avLst/>
            </a:prstGeom>
          </p:spPr>
          <p:txBody>
            <a:bodyPr wrap="none" lIns="0" tIns="0" rIns="0" bIns="0">
              <a:spAutoFit/>
            </a:bodyPr>
            <a:lstStyle/>
            <a:p>
              <a:r>
                <a:rPr lang="zh-CN" altLang="en-US" sz="1200" b="1" dirty="0">
                  <a:solidFill>
                    <a:schemeClr val="accent2"/>
                  </a:solidFill>
                </a:rPr>
                <a:t>点击添加内容</a:t>
              </a:r>
              <a:endParaRPr lang="en-US" sz="1200" b="1" dirty="0">
                <a:solidFill>
                  <a:schemeClr val="accent2"/>
                </a:solidFill>
              </a:endParaRPr>
            </a:p>
          </p:txBody>
        </p:sp>
      </p:grpSp>
      <p:grpSp>
        <p:nvGrpSpPr>
          <p:cNvPr id="99" name="Group 56"/>
          <p:cNvGrpSpPr/>
          <p:nvPr/>
        </p:nvGrpSpPr>
        <p:grpSpPr>
          <a:xfrm>
            <a:off x="545621" y="1255630"/>
            <a:ext cx="1975090" cy="647609"/>
            <a:chOff x="4596" y="1425360"/>
            <a:chExt cx="1975090" cy="647609"/>
          </a:xfrm>
        </p:grpSpPr>
        <p:sp>
          <p:nvSpPr>
            <p:cNvPr id="100" name="TextBox 99"/>
            <p:cNvSpPr txBox="1"/>
            <p:nvPr/>
          </p:nvSpPr>
          <p:spPr>
            <a:xfrm>
              <a:off x="4596" y="1611304"/>
              <a:ext cx="1975090" cy="461665"/>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altLang="zh-CN" sz="1000" dirty="0">
                <a:solidFill>
                  <a:schemeClr val="tx1">
                    <a:lumMod val="65000"/>
                    <a:lumOff val="35000"/>
                  </a:schemeClr>
                </a:solidFill>
              </a:endParaRPr>
            </a:p>
          </p:txBody>
        </p:sp>
        <p:sp>
          <p:nvSpPr>
            <p:cNvPr id="101" name="Rectangle 100"/>
            <p:cNvSpPr/>
            <p:nvPr/>
          </p:nvSpPr>
          <p:spPr>
            <a:xfrm>
              <a:off x="1056353" y="1425360"/>
              <a:ext cx="923330" cy="184666"/>
            </a:xfrm>
            <a:prstGeom prst="rect">
              <a:avLst/>
            </a:prstGeom>
          </p:spPr>
          <p:txBody>
            <a:bodyPr wrap="none" lIns="0" tIns="0" rIns="0" bIns="0">
              <a:spAutoFit/>
            </a:bodyPr>
            <a:lstStyle/>
            <a:p>
              <a:pPr algn="r"/>
              <a:r>
                <a:rPr lang="zh-CN" altLang="en-US" sz="1200" b="1" dirty="0">
                  <a:solidFill>
                    <a:schemeClr val="accent1"/>
                  </a:solidFill>
                </a:rPr>
                <a:t>点击添加内容</a:t>
              </a:r>
              <a:endParaRPr lang="en-US" sz="1200" b="1" dirty="0">
                <a:solidFill>
                  <a:schemeClr val="accent1"/>
                </a:solidFill>
              </a:endParaRPr>
            </a:p>
          </p:txBody>
        </p:sp>
      </p:grpSp>
      <p:grpSp>
        <p:nvGrpSpPr>
          <p:cNvPr id="102" name="Group 56"/>
          <p:cNvGrpSpPr/>
          <p:nvPr/>
        </p:nvGrpSpPr>
        <p:grpSpPr>
          <a:xfrm>
            <a:off x="986512" y="2652129"/>
            <a:ext cx="2276197" cy="656654"/>
            <a:chOff x="-296510" y="1416315"/>
            <a:chExt cx="2276197" cy="656654"/>
          </a:xfrm>
        </p:grpSpPr>
        <p:sp>
          <p:nvSpPr>
            <p:cNvPr id="103" name="TextBox 102"/>
            <p:cNvSpPr txBox="1"/>
            <p:nvPr/>
          </p:nvSpPr>
          <p:spPr>
            <a:xfrm>
              <a:off x="-296510" y="1611304"/>
              <a:ext cx="2276196" cy="461665"/>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sz="1000" dirty="0">
                <a:solidFill>
                  <a:schemeClr val="tx1">
                    <a:lumMod val="65000"/>
                    <a:lumOff val="35000"/>
                  </a:schemeClr>
                </a:solidFill>
              </a:endParaRPr>
            </a:p>
          </p:txBody>
        </p:sp>
        <p:sp>
          <p:nvSpPr>
            <p:cNvPr id="104" name="Rectangle 103"/>
            <p:cNvSpPr/>
            <p:nvPr/>
          </p:nvSpPr>
          <p:spPr>
            <a:xfrm>
              <a:off x="1056357" y="1416315"/>
              <a:ext cx="923330" cy="184666"/>
            </a:xfrm>
            <a:prstGeom prst="rect">
              <a:avLst/>
            </a:prstGeom>
          </p:spPr>
          <p:txBody>
            <a:bodyPr wrap="none" lIns="0" tIns="0" rIns="0" bIns="0">
              <a:spAutoFit/>
            </a:bodyPr>
            <a:lstStyle/>
            <a:p>
              <a:pPr algn="r"/>
              <a:r>
                <a:rPr lang="zh-CN" altLang="en-US" sz="1200" b="1" dirty="0">
                  <a:solidFill>
                    <a:schemeClr val="accent4"/>
                  </a:solidFill>
                </a:rPr>
                <a:t>点击添加内容</a:t>
              </a:r>
              <a:endParaRPr lang="en-US" sz="1200" b="1" dirty="0">
                <a:solidFill>
                  <a:schemeClr val="accent4"/>
                </a:solidFill>
              </a:endParaRPr>
            </a:p>
          </p:txBody>
        </p:sp>
      </p:grpSp>
      <p:grpSp>
        <p:nvGrpSpPr>
          <p:cNvPr id="105" name="Group 56"/>
          <p:cNvGrpSpPr/>
          <p:nvPr/>
        </p:nvGrpSpPr>
        <p:grpSpPr>
          <a:xfrm>
            <a:off x="1260833" y="3516234"/>
            <a:ext cx="2276197" cy="637112"/>
            <a:chOff x="-296510" y="1435857"/>
            <a:chExt cx="2276197" cy="637112"/>
          </a:xfrm>
        </p:grpSpPr>
        <p:sp>
          <p:nvSpPr>
            <p:cNvPr id="106" name="TextBox 105"/>
            <p:cNvSpPr txBox="1"/>
            <p:nvPr/>
          </p:nvSpPr>
          <p:spPr>
            <a:xfrm>
              <a:off x="-296510" y="1611304"/>
              <a:ext cx="2276196" cy="461665"/>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sz="1000" dirty="0">
                <a:solidFill>
                  <a:schemeClr val="tx1">
                    <a:lumMod val="65000"/>
                    <a:lumOff val="35000"/>
                  </a:schemeClr>
                </a:solidFill>
              </a:endParaRPr>
            </a:p>
          </p:txBody>
        </p:sp>
        <p:sp>
          <p:nvSpPr>
            <p:cNvPr id="107" name="Rectangle 106"/>
            <p:cNvSpPr/>
            <p:nvPr/>
          </p:nvSpPr>
          <p:spPr>
            <a:xfrm>
              <a:off x="1056357" y="1435857"/>
              <a:ext cx="923330" cy="184666"/>
            </a:xfrm>
            <a:prstGeom prst="rect">
              <a:avLst/>
            </a:prstGeom>
          </p:spPr>
          <p:txBody>
            <a:bodyPr wrap="none" lIns="0" tIns="0" rIns="0" bIns="0">
              <a:spAutoFit/>
            </a:bodyPr>
            <a:lstStyle/>
            <a:p>
              <a:pPr algn="r"/>
              <a:r>
                <a:rPr lang="zh-CN" altLang="en-US" sz="1200" b="1" dirty="0">
                  <a:solidFill>
                    <a:schemeClr val="accent6"/>
                  </a:solidFill>
                </a:rPr>
                <a:t>点击添加内容</a:t>
              </a:r>
              <a:endParaRPr lang="en-US" sz="1200" b="1" dirty="0">
                <a:solidFill>
                  <a:schemeClr val="accent6"/>
                </a:solidFill>
              </a:endParaRPr>
            </a:p>
          </p:txBody>
        </p:sp>
      </p:grpSp>
      <p:grpSp>
        <p:nvGrpSpPr>
          <p:cNvPr id="108" name="Group 107"/>
          <p:cNvGrpSpPr/>
          <p:nvPr/>
        </p:nvGrpSpPr>
        <p:grpSpPr>
          <a:xfrm>
            <a:off x="3196787" y="1298592"/>
            <a:ext cx="663056" cy="911702"/>
            <a:chOff x="8597901" y="2862263"/>
            <a:chExt cx="571500" cy="785813"/>
          </a:xfrm>
          <a:solidFill>
            <a:schemeClr val="bg1"/>
          </a:solidFill>
        </p:grpSpPr>
        <p:sp>
          <p:nvSpPr>
            <p:cNvPr id="109"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ln>
          </p:spPr>
          <p:txBody>
            <a:bodyPr vert="horz" wrap="square" lIns="91440" tIns="45720" rIns="91440" bIns="45720" numCol="1" anchor="t" anchorCtr="0" compatLnSpc="1"/>
            <a:lstStyle/>
            <a:p>
              <a:endParaRPr lang="en-US" dirty="0"/>
            </a:p>
          </p:txBody>
        </p:sp>
        <p:sp>
          <p:nvSpPr>
            <p:cNvPr id="110"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ln>
          </p:spPr>
          <p:txBody>
            <a:bodyPr vert="horz" wrap="square" lIns="91440" tIns="45720" rIns="91440" bIns="45720" numCol="1" anchor="t" anchorCtr="0" compatLnSpc="1"/>
            <a:lstStyle/>
            <a:p>
              <a:endParaRPr lang="en-US" dirty="0"/>
            </a:p>
          </p:txBody>
        </p:sp>
        <p:sp>
          <p:nvSpPr>
            <p:cNvPr id="111"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ln>
          </p:spPr>
          <p:txBody>
            <a:bodyPr vert="horz" wrap="square" lIns="91440" tIns="45720" rIns="91440" bIns="45720" numCol="1" anchor="t" anchorCtr="0" compatLnSpc="1"/>
            <a:lstStyle/>
            <a:p>
              <a:endParaRPr lang="en-US" dirty="0"/>
            </a:p>
          </p:txBody>
        </p:sp>
      </p:grpSp>
      <p:grpSp>
        <p:nvGrpSpPr>
          <p:cNvPr id="113" name="Group 112"/>
          <p:cNvGrpSpPr/>
          <p:nvPr/>
        </p:nvGrpSpPr>
        <p:grpSpPr>
          <a:xfrm>
            <a:off x="5004979" y="1754999"/>
            <a:ext cx="552450" cy="552450"/>
            <a:chOff x="3119438" y="3767138"/>
            <a:chExt cx="552450" cy="552450"/>
          </a:xfrm>
          <a:solidFill>
            <a:schemeClr val="bg1"/>
          </a:solidFill>
        </p:grpSpPr>
        <p:sp>
          <p:nvSpPr>
            <p:cNvPr id="114" name="Freeform 82"/>
            <p:cNvSpPr>
              <a:spLocks noEditPoints="1"/>
            </p:cNvSpPr>
            <p:nvPr/>
          </p:nvSpPr>
          <p:spPr bwMode="auto">
            <a:xfrm>
              <a:off x="3119438" y="3767138"/>
              <a:ext cx="552450" cy="552450"/>
            </a:xfrm>
            <a:custGeom>
              <a:avLst/>
              <a:gdLst/>
              <a:ahLst/>
              <a:cxnLst>
                <a:cxn ang="0">
                  <a:pos x="30" y="162"/>
                </a:cxn>
                <a:cxn ang="0">
                  <a:pos x="72" y="150"/>
                </a:cxn>
                <a:cxn ang="0">
                  <a:pos x="95" y="190"/>
                </a:cxn>
                <a:cxn ang="0">
                  <a:pos x="117" y="152"/>
                </a:cxn>
                <a:cxn ang="0">
                  <a:pos x="161" y="164"/>
                </a:cxn>
                <a:cxn ang="0">
                  <a:pos x="150" y="121"/>
                </a:cxn>
                <a:cxn ang="0">
                  <a:pos x="190" y="98"/>
                </a:cxn>
                <a:cxn ang="0">
                  <a:pos x="151" y="75"/>
                </a:cxn>
                <a:cxn ang="0">
                  <a:pos x="164" y="30"/>
                </a:cxn>
                <a:cxn ang="0">
                  <a:pos x="120" y="41"/>
                </a:cxn>
                <a:cxn ang="0">
                  <a:pos x="96" y="0"/>
                </a:cxn>
                <a:cxn ang="0">
                  <a:pos x="72" y="41"/>
                </a:cxn>
                <a:cxn ang="0">
                  <a:pos x="29" y="30"/>
                </a:cxn>
                <a:cxn ang="0">
                  <a:pos x="41" y="73"/>
                </a:cxn>
                <a:cxn ang="0">
                  <a:pos x="0" y="96"/>
                </a:cxn>
                <a:cxn ang="0">
                  <a:pos x="41" y="120"/>
                </a:cxn>
                <a:cxn ang="0">
                  <a:pos x="30" y="162"/>
                </a:cxn>
                <a:cxn ang="0">
                  <a:pos x="96" y="43"/>
                </a:cxn>
                <a:cxn ang="0">
                  <a:pos x="150" y="97"/>
                </a:cxn>
                <a:cxn ang="0">
                  <a:pos x="96" y="151"/>
                </a:cxn>
                <a:cxn ang="0">
                  <a:pos x="41" y="97"/>
                </a:cxn>
                <a:cxn ang="0">
                  <a:pos x="96" y="43"/>
                </a:cxn>
                <a:cxn ang="0">
                  <a:pos x="96" y="43"/>
                </a:cxn>
                <a:cxn ang="0">
                  <a:pos x="96" y="43"/>
                </a:cxn>
              </a:cxnLst>
              <a:rect l="0" t="0" r="r" b="b"/>
              <a:pathLst>
                <a:path w="190" h="190">
                  <a:moveTo>
                    <a:pt x="30" y="162"/>
                  </a:moveTo>
                  <a:cubicBezTo>
                    <a:pt x="72" y="150"/>
                    <a:pt x="72" y="150"/>
                    <a:pt x="72" y="150"/>
                  </a:cubicBezTo>
                  <a:cubicBezTo>
                    <a:pt x="95" y="190"/>
                    <a:pt x="95" y="190"/>
                    <a:pt x="95" y="190"/>
                  </a:cubicBezTo>
                  <a:cubicBezTo>
                    <a:pt x="117" y="152"/>
                    <a:pt x="117" y="152"/>
                    <a:pt x="117" y="152"/>
                  </a:cubicBezTo>
                  <a:cubicBezTo>
                    <a:pt x="161" y="164"/>
                    <a:pt x="161" y="164"/>
                    <a:pt x="161" y="164"/>
                  </a:cubicBezTo>
                  <a:cubicBezTo>
                    <a:pt x="150" y="121"/>
                    <a:pt x="150" y="121"/>
                    <a:pt x="150" y="121"/>
                  </a:cubicBezTo>
                  <a:cubicBezTo>
                    <a:pt x="190" y="98"/>
                    <a:pt x="190" y="98"/>
                    <a:pt x="190" y="98"/>
                  </a:cubicBezTo>
                  <a:cubicBezTo>
                    <a:pt x="151" y="75"/>
                    <a:pt x="151" y="75"/>
                    <a:pt x="151" y="75"/>
                  </a:cubicBezTo>
                  <a:cubicBezTo>
                    <a:pt x="164" y="30"/>
                    <a:pt x="164" y="30"/>
                    <a:pt x="164" y="30"/>
                  </a:cubicBezTo>
                  <a:cubicBezTo>
                    <a:pt x="120" y="41"/>
                    <a:pt x="120" y="41"/>
                    <a:pt x="120" y="41"/>
                  </a:cubicBezTo>
                  <a:cubicBezTo>
                    <a:pt x="96" y="0"/>
                    <a:pt x="96" y="0"/>
                    <a:pt x="96" y="0"/>
                  </a:cubicBezTo>
                  <a:cubicBezTo>
                    <a:pt x="72" y="41"/>
                    <a:pt x="72" y="41"/>
                    <a:pt x="72" y="41"/>
                  </a:cubicBezTo>
                  <a:cubicBezTo>
                    <a:pt x="29" y="30"/>
                    <a:pt x="29" y="30"/>
                    <a:pt x="29" y="30"/>
                  </a:cubicBezTo>
                  <a:cubicBezTo>
                    <a:pt x="41" y="73"/>
                    <a:pt x="41" y="73"/>
                    <a:pt x="41" y="73"/>
                  </a:cubicBezTo>
                  <a:cubicBezTo>
                    <a:pt x="0" y="96"/>
                    <a:pt x="0" y="96"/>
                    <a:pt x="0" y="96"/>
                  </a:cubicBezTo>
                  <a:cubicBezTo>
                    <a:pt x="41" y="120"/>
                    <a:pt x="41" y="120"/>
                    <a:pt x="41" y="120"/>
                  </a:cubicBezTo>
                  <a:lnTo>
                    <a:pt x="30" y="162"/>
                  </a:lnTo>
                  <a:close/>
                  <a:moveTo>
                    <a:pt x="96" y="43"/>
                  </a:moveTo>
                  <a:cubicBezTo>
                    <a:pt x="125" y="43"/>
                    <a:pt x="150" y="67"/>
                    <a:pt x="150" y="97"/>
                  </a:cubicBezTo>
                  <a:cubicBezTo>
                    <a:pt x="150" y="127"/>
                    <a:pt x="125" y="151"/>
                    <a:pt x="96" y="151"/>
                  </a:cubicBezTo>
                  <a:cubicBezTo>
                    <a:pt x="66" y="151"/>
                    <a:pt x="41" y="127"/>
                    <a:pt x="41" y="97"/>
                  </a:cubicBezTo>
                  <a:cubicBezTo>
                    <a:pt x="41" y="67"/>
                    <a:pt x="66" y="43"/>
                    <a:pt x="96" y="43"/>
                  </a:cubicBezTo>
                  <a:close/>
                  <a:moveTo>
                    <a:pt x="96" y="43"/>
                  </a:moveTo>
                  <a:cubicBezTo>
                    <a:pt x="96" y="43"/>
                    <a:pt x="96" y="43"/>
                    <a:pt x="96" y="43"/>
                  </a:cubicBezTo>
                </a:path>
              </a:pathLst>
            </a:custGeom>
            <a:grpFill/>
            <a:ln w="9525">
              <a:noFill/>
              <a:round/>
            </a:ln>
          </p:spPr>
          <p:txBody>
            <a:bodyPr vert="horz" wrap="square" lIns="91440" tIns="45720" rIns="91440" bIns="45720" numCol="1" anchor="t" anchorCtr="0" compatLnSpc="1"/>
            <a:lstStyle/>
            <a:p>
              <a:endParaRPr lang="en-US" dirty="0"/>
            </a:p>
          </p:txBody>
        </p:sp>
        <p:sp>
          <p:nvSpPr>
            <p:cNvPr id="115" name="Freeform 83"/>
            <p:cNvSpPr>
              <a:spLocks noEditPoints="1"/>
            </p:cNvSpPr>
            <p:nvPr/>
          </p:nvSpPr>
          <p:spPr bwMode="auto">
            <a:xfrm>
              <a:off x="3259138" y="3910013"/>
              <a:ext cx="276225" cy="279400"/>
            </a:xfrm>
            <a:custGeom>
              <a:avLst/>
              <a:gdLst/>
              <a:ahLst/>
              <a:cxnLst>
                <a:cxn ang="0">
                  <a:pos x="48" y="96"/>
                </a:cxn>
                <a:cxn ang="0">
                  <a:pos x="95" y="48"/>
                </a:cxn>
                <a:cxn ang="0">
                  <a:pos x="48" y="0"/>
                </a:cxn>
                <a:cxn ang="0">
                  <a:pos x="0" y="48"/>
                </a:cxn>
                <a:cxn ang="0">
                  <a:pos x="48" y="96"/>
                </a:cxn>
                <a:cxn ang="0">
                  <a:pos x="48" y="96"/>
                </a:cxn>
                <a:cxn ang="0">
                  <a:pos x="48" y="96"/>
                </a:cxn>
              </a:cxnLst>
              <a:rect l="0" t="0" r="r" b="b"/>
              <a:pathLst>
                <a:path w="95" h="96">
                  <a:moveTo>
                    <a:pt x="48" y="96"/>
                  </a:moveTo>
                  <a:cubicBezTo>
                    <a:pt x="74" y="96"/>
                    <a:pt x="95" y="74"/>
                    <a:pt x="95" y="48"/>
                  </a:cubicBezTo>
                  <a:cubicBezTo>
                    <a:pt x="95" y="22"/>
                    <a:pt x="74" y="0"/>
                    <a:pt x="48" y="0"/>
                  </a:cubicBezTo>
                  <a:cubicBezTo>
                    <a:pt x="21" y="0"/>
                    <a:pt x="0" y="22"/>
                    <a:pt x="0" y="48"/>
                  </a:cubicBezTo>
                  <a:cubicBezTo>
                    <a:pt x="0" y="74"/>
                    <a:pt x="21" y="96"/>
                    <a:pt x="48" y="96"/>
                  </a:cubicBezTo>
                  <a:close/>
                  <a:moveTo>
                    <a:pt x="48" y="96"/>
                  </a:moveTo>
                  <a:cubicBezTo>
                    <a:pt x="48" y="96"/>
                    <a:pt x="48" y="96"/>
                    <a:pt x="48" y="96"/>
                  </a:cubicBezTo>
                </a:path>
              </a:pathLst>
            </a:custGeom>
            <a:grpFill/>
            <a:ln w="9525">
              <a:noFill/>
              <a:round/>
            </a:ln>
          </p:spPr>
          <p:txBody>
            <a:bodyPr vert="horz" wrap="square" lIns="91440" tIns="45720" rIns="91440" bIns="45720" numCol="1" anchor="t" anchorCtr="0" compatLnSpc="1"/>
            <a:lstStyle/>
            <a:p>
              <a:endParaRPr lang="en-US" dirty="0"/>
            </a:p>
          </p:txBody>
        </p:sp>
      </p:grpSp>
      <p:sp>
        <p:nvSpPr>
          <p:cNvPr id="116" name="Freeform 8"/>
          <p:cNvSpPr>
            <a:spLocks noEditPoints="1"/>
          </p:cNvSpPr>
          <p:nvPr/>
        </p:nvSpPr>
        <p:spPr bwMode="auto">
          <a:xfrm>
            <a:off x="3683669" y="2725875"/>
            <a:ext cx="452438" cy="458788"/>
          </a:xfrm>
          <a:custGeom>
            <a:avLst/>
            <a:gdLst/>
            <a:ahLst/>
            <a:cxnLst>
              <a:cxn ang="0">
                <a:pos x="152" y="51"/>
              </a:cxn>
              <a:cxn ang="0">
                <a:pos x="116" y="30"/>
              </a:cxn>
              <a:cxn ang="0">
                <a:pos x="74" y="60"/>
              </a:cxn>
              <a:cxn ang="0">
                <a:pos x="73" y="59"/>
              </a:cxn>
              <a:cxn ang="0">
                <a:pos x="54" y="12"/>
              </a:cxn>
              <a:cxn ang="0">
                <a:pos x="12" y="11"/>
              </a:cxn>
              <a:cxn ang="0">
                <a:pos x="11" y="53"/>
              </a:cxn>
              <a:cxn ang="0">
                <a:pos x="54" y="74"/>
              </a:cxn>
              <a:cxn ang="0">
                <a:pos x="55" y="79"/>
              </a:cxn>
              <a:cxn ang="0">
                <a:pos x="29" y="119"/>
              </a:cxn>
              <a:cxn ang="0">
                <a:pos x="51" y="155"/>
              </a:cxn>
              <a:cxn ang="0">
                <a:pos x="86" y="133"/>
              </a:cxn>
              <a:cxn ang="0">
                <a:pos x="80" y="85"/>
              </a:cxn>
              <a:cxn ang="0">
                <a:pos x="82" y="82"/>
              </a:cxn>
              <a:cxn ang="0">
                <a:pos x="130" y="87"/>
              </a:cxn>
              <a:cxn ang="0">
                <a:pos x="152" y="51"/>
              </a:cxn>
              <a:cxn ang="0">
                <a:pos x="70" y="88"/>
              </a:cxn>
              <a:cxn ang="0">
                <a:pos x="55" y="74"/>
              </a:cxn>
              <a:cxn ang="0">
                <a:pos x="70" y="60"/>
              </a:cxn>
              <a:cxn ang="0">
                <a:pos x="84" y="74"/>
              </a:cxn>
              <a:cxn ang="0">
                <a:pos x="70" y="88"/>
              </a:cxn>
              <a:cxn ang="0">
                <a:pos x="70" y="88"/>
              </a:cxn>
              <a:cxn ang="0">
                <a:pos x="70" y="88"/>
              </a:cxn>
            </a:cxnLst>
            <a:rect l="0" t="0" r="r" b="b"/>
            <a:pathLst>
              <a:path w="156" h="158">
                <a:moveTo>
                  <a:pt x="152" y="51"/>
                </a:moveTo>
                <a:cubicBezTo>
                  <a:pt x="148" y="36"/>
                  <a:pt x="132" y="26"/>
                  <a:pt x="116" y="30"/>
                </a:cubicBezTo>
                <a:cubicBezTo>
                  <a:pt x="104" y="33"/>
                  <a:pt x="82" y="46"/>
                  <a:pt x="74" y="60"/>
                </a:cubicBezTo>
                <a:cubicBezTo>
                  <a:pt x="74" y="59"/>
                  <a:pt x="74" y="59"/>
                  <a:pt x="73" y="59"/>
                </a:cubicBezTo>
                <a:cubicBezTo>
                  <a:pt x="73" y="44"/>
                  <a:pt x="62" y="21"/>
                  <a:pt x="54" y="12"/>
                </a:cubicBezTo>
                <a:cubicBezTo>
                  <a:pt x="42" y="1"/>
                  <a:pt x="24" y="0"/>
                  <a:pt x="12" y="11"/>
                </a:cubicBezTo>
                <a:cubicBezTo>
                  <a:pt x="0" y="23"/>
                  <a:pt x="0" y="41"/>
                  <a:pt x="11" y="53"/>
                </a:cubicBezTo>
                <a:cubicBezTo>
                  <a:pt x="19" y="61"/>
                  <a:pt x="39" y="72"/>
                  <a:pt x="54" y="74"/>
                </a:cubicBezTo>
                <a:cubicBezTo>
                  <a:pt x="54" y="76"/>
                  <a:pt x="54" y="77"/>
                  <a:pt x="55" y="79"/>
                </a:cubicBezTo>
                <a:cubicBezTo>
                  <a:pt x="43" y="88"/>
                  <a:pt x="31" y="108"/>
                  <a:pt x="29" y="119"/>
                </a:cubicBezTo>
                <a:cubicBezTo>
                  <a:pt x="25" y="135"/>
                  <a:pt x="35" y="151"/>
                  <a:pt x="51" y="155"/>
                </a:cubicBezTo>
                <a:cubicBezTo>
                  <a:pt x="67" y="158"/>
                  <a:pt x="82" y="148"/>
                  <a:pt x="86" y="133"/>
                </a:cubicBezTo>
                <a:cubicBezTo>
                  <a:pt x="89" y="121"/>
                  <a:pt x="87" y="98"/>
                  <a:pt x="80" y="85"/>
                </a:cubicBezTo>
                <a:cubicBezTo>
                  <a:pt x="81" y="84"/>
                  <a:pt x="82" y="83"/>
                  <a:pt x="82" y="82"/>
                </a:cubicBezTo>
                <a:cubicBezTo>
                  <a:pt x="96" y="89"/>
                  <a:pt x="119" y="90"/>
                  <a:pt x="130" y="87"/>
                </a:cubicBezTo>
                <a:cubicBezTo>
                  <a:pt x="146" y="83"/>
                  <a:pt x="156" y="67"/>
                  <a:pt x="152" y="51"/>
                </a:cubicBezTo>
                <a:close/>
                <a:moveTo>
                  <a:pt x="70" y="88"/>
                </a:moveTo>
                <a:cubicBezTo>
                  <a:pt x="62" y="88"/>
                  <a:pt x="55" y="82"/>
                  <a:pt x="55" y="74"/>
                </a:cubicBezTo>
                <a:cubicBezTo>
                  <a:pt x="55" y="66"/>
                  <a:pt x="62" y="60"/>
                  <a:pt x="70" y="60"/>
                </a:cubicBezTo>
                <a:cubicBezTo>
                  <a:pt x="78" y="60"/>
                  <a:pt x="84" y="66"/>
                  <a:pt x="84" y="74"/>
                </a:cubicBezTo>
                <a:cubicBezTo>
                  <a:pt x="84" y="82"/>
                  <a:pt x="78" y="88"/>
                  <a:pt x="70" y="88"/>
                </a:cubicBezTo>
                <a:close/>
                <a:moveTo>
                  <a:pt x="70" y="88"/>
                </a:moveTo>
                <a:cubicBezTo>
                  <a:pt x="70" y="88"/>
                  <a:pt x="70" y="88"/>
                  <a:pt x="70" y="88"/>
                </a:cubicBezTo>
              </a:path>
            </a:pathLst>
          </a:custGeom>
          <a:solidFill>
            <a:schemeClr val="bg1"/>
          </a:solidFill>
          <a:ln w="9525">
            <a:noFill/>
            <a:round/>
          </a:ln>
        </p:spPr>
        <p:txBody>
          <a:bodyPr vert="horz" wrap="square" lIns="91440" tIns="45720" rIns="91440" bIns="45720" numCol="1" anchor="t" anchorCtr="0" compatLnSpc="1"/>
          <a:lstStyle/>
          <a:p>
            <a:pPr algn="r" rtl="1"/>
            <a:endParaRPr lang="en-US" dirty="0"/>
          </a:p>
        </p:txBody>
      </p:sp>
      <p:sp>
        <p:nvSpPr>
          <p:cNvPr id="117" name="Freeform 38"/>
          <p:cNvSpPr>
            <a:spLocks noEditPoints="1"/>
          </p:cNvSpPr>
          <p:nvPr/>
        </p:nvSpPr>
        <p:spPr bwMode="auto">
          <a:xfrm>
            <a:off x="5114428" y="2730283"/>
            <a:ext cx="418839" cy="611899"/>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1440" tIns="45720" rIns="91440" bIns="45720" numCol="1" anchor="t" anchorCtr="0" compatLnSpc="1"/>
          <a:lstStyle/>
          <a:p>
            <a:endParaRPr lang="en-US" dirty="0"/>
          </a:p>
        </p:txBody>
      </p:sp>
      <p:grpSp>
        <p:nvGrpSpPr>
          <p:cNvPr id="118" name="Group 117"/>
          <p:cNvGrpSpPr/>
          <p:nvPr/>
        </p:nvGrpSpPr>
        <p:grpSpPr>
          <a:xfrm>
            <a:off x="3856848" y="3633914"/>
            <a:ext cx="415925" cy="276225"/>
            <a:chOff x="8291513" y="4287838"/>
            <a:chExt cx="415925" cy="276225"/>
          </a:xfrm>
          <a:solidFill>
            <a:schemeClr val="bg1"/>
          </a:solidFill>
        </p:grpSpPr>
        <p:sp>
          <p:nvSpPr>
            <p:cNvPr id="119" name="Freeform 6"/>
            <p:cNvSpPr>
              <a:spLocks noEditPoints="1"/>
            </p:cNvSpPr>
            <p:nvPr/>
          </p:nvSpPr>
          <p:spPr bwMode="auto">
            <a:xfrm>
              <a:off x="8291513" y="4287838"/>
              <a:ext cx="415925" cy="276225"/>
            </a:xfrm>
            <a:custGeom>
              <a:avLst/>
              <a:gdLst/>
              <a:ahLst/>
              <a:cxnLst>
                <a:cxn ang="0">
                  <a:pos x="145" y="134"/>
                </a:cxn>
                <a:cxn ang="0">
                  <a:pos x="262" y="134"/>
                </a:cxn>
                <a:cxn ang="0">
                  <a:pos x="216" y="0"/>
                </a:cxn>
                <a:cxn ang="0">
                  <a:pos x="46" y="0"/>
                </a:cxn>
                <a:cxn ang="0">
                  <a:pos x="0" y="134"/>
                </a:cxn>
                <a:cxn ang="0">
                  <a:pos x="112" y="134"/>
                </a:cxn>
                <a:cxn ang="0">
                  <a:pos x="112" y="159"/>
                </a:cxn>
                <a:cxn ang="0">
                  <a:pos x="79" y="159"/>
                </a:cxn>
                <a:cxn ang="0">
                  <a:pos x="79" y="174"/>
                </a:cxn>
                <a:cxn ang="0">
                  <a:pos x="172" y="174"/>
                </a:cxn>
                <a:cxn ang="0">
                  <a:pos x="172" y="159"/>
                </a:cxn>
                <a:cxn ang="0">
                  <a:pos x="145" y="159"/>
                </a:cxn>
                <a:cxn ang="0">
                  <a:pos x="145" y="134"/>
                </a:cxn>
                <a:cxn ang="0">
                  <a:pos x="134" y="64"/>
                </a:cxn>
                <a:cxn ang="0">
                  <a:pos x="134" y="11"/>
                </a:cxn>
                <a:cxn ang="0">
                  <a:pos x="171" y="11"/>
                </a:cxn>
                <a:cxn ang="0">
                  <a:pos x="180" y="64"/>
                </a:cxn>
                <a:cxn ang="0">
                  <a:pos x="134" y="64"/>
                </a:cxn>
                <a:cxn ang="0">
                  <a:pos x="182" y="70"/>
                </a:cxn>
                <a:cxn ang="0">
                  <a:pos x="191" y="123"/>
                </a:cxn>
                <a:cxn ang="0">
                  <a:pos x="134" y="123"/>
                </a:cxn>
                <a:cxn ang="0">
                  <a:pos x="134" y="70"/>
                </a:cxn>
                <a:cxn ang="0">
                  <a:pos x="182" y="70"/>
                </a:cxn>
                <a:cxn ang="0">
                  <a:pos x="129" y="64"/>
                </a:cxn>
                <a:cxn ang="0">
                  <a:pos x="85" y="64"/>
                </a:cxn>
                <a:cxn ang="0">
                  <a:pos x="94" y="11"/>
                </a:cxn>
                <a:cxn ang="0">
                  <a:pos x="129" y="11"/>
                </a:cxn>
                <a:cxn ang="0">
                  <a:pos x="129" y="64"/>
                </a:cxn>
                <a:cxn ang="0">
                  <a:pos x="129" y="70"/>
                </a:cxn>
                <a:cxn ang="0">
                  <a:pos x="129" y="123"/>
                </a:cxn>
                <a:cxn ang="0">
                  <a:pos x="74" y="123"/>
                </a:cxn>
                <a:cxn ang="0">
                  <a:pos x="83" y="70"/>
                </a:cxn>
                <a:cxn ang="0">
                  <a:pos x="129" y="70"/>
                </a:cxn>
                <a:cxn ang="0">
                  <a:pos x="196" y="123"/>
                </a:cxn>
                <a:cxn ang="0">
                  <a:pos x="187" y="70"/>
                </a:cxn>
                <a:cxn ang="0">
                  <a:pos x="229" y="70"/>
                </a:cxn>
                <a:cxn ang="0">
                  <a:pos x="246" y="123"/>
                </a:cxn>
                <a:cxn ang="0">
                  <a:pos x="196" y="123"/>
                </a:cxn>
                <a:cxn ang="0">
                  <a:pos x="226" y="64"/>
                </a:cxn>
                <a:cxn ang="0">
                  <a:pos x="185" y="64"/>
                </a:cxn>
                <a:cxn ang="0">
                  <a:pos x="176" y="11"/>
                </a:cxn>
                <a:cxn ang="0">
                  <a:pos x="209" y="11"/>
                </a:cxn>
                <a:cxn ang="0">
                  <a:pos x="226" y="64"/>
                </a:cxn>
                <a:cxn ang="0">
                  <a:pos x="54" y="11"/>
                </a:cxn>
                <a:cxn ang="0">
                  <a:pos x="88" y="11"/>
                </a:cxn>
                <a:cxn ang="0">
                  <a:pos x="79" y="64"/>
                </a:cxn>
                <a:cxn ang="0">
                  <a:pos x="37" y="64"/>
                </a:cxn>
                <a:cxn ang="0">
                  <a:pos x="54" y="11"/>
                </a:cxn>
                <a:cxn ang="0">
                  <a:pos x="35" y="70"/>
                </a:cxn>
                <a:cxn ang="0">
                  <a:pos x="77" y="70"/>
                </a:cxn>
                <a:cxn ang="0">
                  <a:pos x="68" y="123"/>
                </a:cxn>
                <a:cxn ang="0">
                  <a:pos x="17" y="123"/>
                </a:cxn>
                <a:cxn ang="0">
                  <a:pos x="35" y="70"/>
                </a:cxn>
                <a:cxn ang="0">
                  <a:pos x="35" y="70"/>
                </a:cxn>
                <a:cxn ang="0">
                  <a:pos x="35" y="70"/>
                </a:cxn>
              </a:cxnLst>
              <a:rect l="0" t="0" r="r" b="b"/>
              <a:pathLst>
                <a:path w="262" h="174">
                  <a:moveTo>
                    <a:pt x="145" y="134"/>
                  </a:moveTo>
                  <a:lnTo>
                    <a:pt x="262" y="134"/>
                  </a:lnTo>
                  <a:lnTo>
                    <a:pt x="216" y="0"/>
                  </a:lnTo>
                  <a:lnTo>
                    <a:pt x="46" y="0"/>
                  </a:lnTo>
                  <a:lnTo>
                    <a:pt x="0" y="134"/>
                  </a:lnTo>
                  <a:lnTo>
                    <a:pt x="112" y="134"/>
                  </a:lnTo>
                  <a:lnTo>
                    <a:pt x="112" y="159"/>
                  </a:lnTo>
                  <a:lnTo>
                    <a:pt x="79" y="159"/>
                  </a:lnTo>
                  <a:lnTo>
                    <a:pt x="79" y="174"/>
                  </a:lnTo>
                  <a:lnTo>
                    <a:pt x="172" y="174"/>
                  </a:lnTo>
                  <a:lnTo>
                    <a:pt x="172" y="159"/>
                  </a:lnTo>
                  <a:lnTo>
                    <a:pt x="145" y="159"/>
                  </a:lnTo>
                  <a:lnTo>
                    <a:pt x="145" y="134"/>
                  </a:lnTo>
                  <a:close/>
                  <a:moveTo>
                    <a:pt x="134" y="64"/>
                  </a:moveTo>
                  <a:lnTo>
                    <a:pt x="134" y="11"/>
                  </a:lnTo>
                  <a:lnTo>
                    <a:pt x="171" y="11"/>
                  </a:lnTo>
                  <a:lnTo>
                    <a:pt x="180" y="64"/>
                  </a:lnTo>
                  <a:lnTo>
                    <a:pt x="134" y="64"/>
                  </a:lnTo>
                  <a:close/>
                  <a:moveTo>
                    <a:pt x="182" y="70"/>
                  </a:moveTo>
                  <a:lnTo>
                    <a:pt x="191" y="123"/>
                  </a:lnTo>
                  <a:lnTo>
                    <a:pt x="134" y="123"/>
                  </a:lnTo>
                  <a:lnTo>
                    <a:pt x="134" y="70"/>
                  </a:lnTo>
                  <a:lnTo>
                    <a:pt x="182" y="70"/>
                  </a:lnTo>
                  <a:close/>
                  <a:moveTo>
                    <a:pt x="129" y="64"/>
                  </a:moveTo>
                  <a:lnTo>
                    <a:pt x="85" y="64"/>
                  </a:lnTo>
                  <a:lnTo>
                    <a:pt x="94" y="11"/>
                  </a:lnTo>
                  <a:lnTo>
                    <a:pt x="129" y="11"/>
                  </a:lnTo>
                  <a:lnTo>
                    <a:pt x="129" y="64"/>
                  </a:lnTo>
                  <a:close/>
                  <a:moveTo>
                    <a:pt x="129" y="70"/>
                  </a:moveTo>
                  <a:lnTo>
                    <a:pt x="129" y="123"/>
                  </a:lnTo>
                  <a:lnTo>
                    <a:pt x="74" y="123"/>
                  </a:lnTo>
                  <a:lnTo>
                    <a:pt x="83" y="70"/>
                  </a:lnTo>
                  <a:lnTo>
                    <a:pt x="129" y="70"/>
                  </a:lnTo>
                  <a:close/>
                  <a:moveTo>
                    <a:pt x="196" y="123"/>
                  </a:moveTo>
                  <a:lnTo>
                    <a:pt x="187" y="70"/>
                  </a:lnTo>
                  <a:lnTo>
                    <a:pt x="229" y="70"/>
                  </a:lnTo>
                  <a:lnTo>
                    <a:pt x="246" y="123"/>
                  </a:lnTo>
                  <a:lnTo>
                    <a:pt x="196" y="123"/>
                  </a:lnTo>
                  <a:close/>
                  <a:moveTo>
                    <a:pt x="226" y="64"/>
                  </a:moveTo>
                  <a:lnTo>
                    <a:pt x="185" y="64"/>
                  </a:lnTo>
                  <a:lnTo>
                    <a:pt x="176" y="11"/>
                  </a:lnTo>
                  <a:lnTo>
                    <a:pt x="209" y="11"/>
                  </a:lnTo>
                  <a:lnTo>
                    <a:pt x="226" y="64"/>
                  </a:lnTo>
                  <a:close/>
                  <a:moveTo>
                    <a:pt x="54" y="11"/>
                  </a:moveTo>
                  <a:lnTo>
                    <a:pt x="88" y="11"/>
                  </a:lnTo>
                  <a:lnTo>
                    <a:pt x="79" y="64"/>
                  </a:lnTo>
                  <a:lnTo>
                    <a:pt x="37" y="64"/>
                  </a:lnTo>
                  <a:lnTo>
                    <a:pt x="54" y="11"/>
                  </a:lnTo>
                  <a:close/>
                  <a:moveTo>
                    <a:pt x="35" y="70"/>
                  </a:moveTo>
                  <a:lnTo>
                    <a:pt x="77" y="70"/>
                  </a:lnTo>
                  <a:lnTo>
                    <a:pt x="68" y="123"/>
                  </a:lnTo>
                  <a:lnTo>
                    <a:pt x="17" y="123"/>
                  </a:lnTo>
                  <a:lnTo>
                    <a:pt x="35" y="70"/>
                  </a:lnTo>
                  <a:close/>
                  <a:moveTo>
                    <a:pt x="35" y="70"/>
                  </a:moveTo>
                  <a:lnTo>
                    <a:pt x="35" y="70"/>
                  </a:lnTo>
                  <a:close/>
                </a:path>
              </a:pathLst>
            </a:custGeom>
            <a:grpFill/>
            <a:ln w="9525">
              <a:noFill/>
              <a:round/>
            </a:ln>
          </p:spPr>
          <p:txBody>
            <a:bodyPr vert="horz" wrap="square" lIns="91440" tIns="45720" rIns="91440" bIns="45720" numCol="1" anchor="t" anchorCtr="0" compatLnSpc="1"/>
            <a:lstStyle/>
            <a:p>
              <a:endParaRPr lang="en-US" dirty="0"/>
            </a:p>
          </p:txBody>
        </p:sp>
        <p:sp>
          <p:nvSpPr>
            <p:cNvPr id="120" name="Freeform 7"/>
            <p:cNvSpPr>
              <a:spLocks noEditPoints="1"/>
            </p:cNvSpPr>
            <p:nvPr/>
          </p:nvSpPr>
          <p:spPr bwMode="auto">
            <a:xfrm>
              <a:off x="8291513" y="4287838"/>
              <a:ext cx="415925" cy="276225"/>
            </a:xfrm>
            <a:custGeom>
              <a:avLst/>
              <a:gdLst/>
              <a:ahLst/>
              <a:cxnLst>
                <a:cxn ang="0">
                  <a:pos x="145" y="134"/>
                </a:cxn>
                <a:cxn ang="0">
                  <a:pos x="262" y="134"/>
                </a:cxn>
                <a:cxn ang="0">
                  <a:pos x="216" y="0"/>
                </a:cxn>
                <a:cxn ang="0">
                  <a:pos x="46" y="0"/>
                </a:cxn>
                <a:cxn ang="0">
                  <a:pos x="0" y="134"/>
                </a:cxn>
                <a:cxn ang="0">
                  <a:pos x="112" y="134"/>
                </a:cxn>
                <a:cxn ang="0">
                  <a:pos x="112" y="159"/>
                </a:cxn>
                <a:cxn ang="0">
                  <a:pos x="79" y="159"/>
                </a:cxn>
                <a:cxn ang="0">
                  <a:pos x="79" y="174"/>
                </a:cxn>
                <a:cxn ang="0">
                  <a:pos x="172" y="174"/>
                </a:cxn>
                <a:cxn ang="0">
                  <a:pos x="172" y="159"/>
                </a:cxn>
                <a:cxn ang="0">
                  <a:pos x="145" y="159"/>
                </a:cxn>
                <a:cxn ang="0">
                  <a:pos x="145" y="134"/>
                </a:cxn>
                <a:cxn ang="0">
                  <a:pos x="134" y="64"/>
                </a:cxn>
                <a:cxn ang="0">
                  <a:pos x="134" y="11"/>
                </a:cxn>
                <a:cxn ang="0">
                  <a:pos x="171" y="11"/>
                </a:cxn>
                <a:cxn ang="0">
                  <a:pos x="180" y="64"/>
                </a:cxn>
                <a:cxn ang="0">
                  <a:pos x="134" y="64"/>
                </a:cxn>
                <a:cxn ang="0">
                  <a:pos x="182" y="70"/>
                </a:cxn>
                <a:cxn ang="0">
                  <a:pos x="191" y="123"/>
                </a:cxn>
                <a:cxn ang="0">
                  <a:pos x="134" y="123"/>
                </a:cxn>
                <a:cxn ang="0">
                  <a:pos x="134" y="70"/>
                </a:cxn>
                <a:cxn ang="0">
                  <a:pos x="182" y="70"/>
                </a:cxn>
                <a:cxn ang="0">
                  <a:pos x="129" y="64"/>
                </a:cxn>
                <a:cxn ang="0">
                  <a:pos x="85" y="64"/>
                </a:cxn>
                <a:cxn ang="0">
                  <a:pos x="94" y="11"/>
                </a:cxn>
                <a:cxn ang="0">
                  <a:pos x="129" y="11"/>
                </a:cxn>
                <a:cxn ang="0">
                  <a:pos x="129" y="64"/>
                </a:cxn>
                <a:cxn ang="0">
                  <a:pos x="129" y="70"/>
                </a:cxn>
                <a:cxn ang="0">
                  <a:pos x="129" y="123"/>
                </a:cxn>
                <a:cxn ang="0">
                  <a:pos x="74" y="123"/>
                </a:cxn>
                <a:cxn ang="0">
                  <a:pos x="83" y="70"/>
                </a:cxn>
                <a:cxn ang="0">
                  <a:pos x="129" y="70"/>
                </a:cxn>
                <a:cxn ang="0">
                  <a:pos x="196" y="123"/>
                </a:cxn>
                <a:cxn ang="0">
                  <a:pos x="187" y="70"/>
                </a:cxn>
                <a:cxn ang="0">
                  <a:pos x="229" y="70"/>
                </a:cxn>
                <a:cxn ang="0">
                  <a:pos x="246" y="123"/>
                </a:cxn>
                <a:cxn ang="0">
                  <a:pos x="196" y="123"/>
                </a:cxn>
                <a:cxn ang="0">
                  <a:pos x="226" y="64"/>
                </a:cxn>
                <a:cxn ang="0">
                  <a:pos x="185" y="64"/>
                </a:cxn>
                <a:cxn ang="0">
                  <a:pos x="176" y="11"/>
                </a:cxn>
                <a:cxn ang="0">
                  <a:pos x="209" y="11"/>
                </a:cxn>
                <a:cxn ang="0">
                  <a:pos x="226" y="64"/>
                </a:cxn>
                <a:cxn ang="0">
                  <a:pos x="54" y="11"/>
                </a:cxn>
                <a:cxn ang="0">
                  <a:pos x="88" y="11"/>
                </a:cxn>
                <a:cxn ang="0">
                  <a:pos x="79" y="64"/>
                </a:cxn>
                <a:cxn ang="0">
                  <a:pos x="37" y="64"/>
                </a:cxn>
                <a:cxn ang="0">
                  <a:pos x="54" y="11"/>
                </a:cxn>
                <a:cxn ang="0">
                  <a:pos x="35" y="70"/>
                </a:cxn>
                <a:cxn ang="0">
                  <a:pos x="77" y="70"/>
                </a:cxn>
                <a:cxn ang="0">
                  <a:pos x="68" y="123"/>
                </a:cxn>
                <a:cxn ang="0">
                  <a:pos x="17" y="123"/>
                </a:cxn>
                <a:cxn ang="0">
                  <a:pos x="35" y="70"/>
                </a:cxn>
                <a:cxn ang="0">
                  <a:pos x="35" y="70"/>
                </a:cxn>
                <a:cxn ang="0">
                  <a:pos x="35" y="70"/>
                </a:cxn>
              </a:cxnLst>
              <a:rect l="0" t="0" r="r" b="b"/>
              <a:pathLst>
                <a:path w="262" h="174">
                  <a:moveTo>
                    <a:pt x="145" y="134"/>
                  </a:moveTo>
                  <a:lnTo>
                    <a:pt x="262" y="134"/>
                  </a:lnTo>
                  <a:lnTo>
                    <a:pt x="216" y="0"/>
                  </a:lnTo>
                  <a:lnTo>
                    <a:pt x="46" y="0"/>
                  </a:lnTo>
                  <a:lnTo>
                    <a:pt x="0" y="134"/>
                  </a:lnTo>
                  <a:lnTo>
                    <a:pt x="112" y="134"/>
                  </a:lnTo>
                  <a:lnTo>
                    <a:pt x="112" y="159"/>
                  </a:lnTo>
                  <a:lnTo>
                    <a:pt x="79" y="159"/>
                  </a:lnTo>
                  <a:lnTo>
                    <a:pt x="79" y="174"/>
                  </a:lnTo>
                  <a:lnTo>
                    <a:pt x="172" y="174"/>
                  </a:lnTo>
                  <a:lnTo>
                    <a:pt x="172" y="159"/>
                  </a:lnTo>
                  <a:lnTo>
                    <a:pt x="145" y="159"/>
                  </a:lnTo>
                  <a:lnTo>
                    <a:pt x="145" y="134"/>
                  </a:lnTo>
                  <a:moveTo>
                    <a:pt x="134" y="64"/>
                  </a:moveTo>
                  <a:lnTo>
                    <a:pt x="134" y="11"/>
                  </a:lnTo>
                  <a:lnTo>
                    <a:pt x="171" y="11"/>
                  </a:lnTo>
                  <a:lnTo>
                    <a:pt x="180" y="64"/>
                  </a:lnTo>
                  <a:lnTo>
                    <a:pt x="134" y="64"/>
                  </a:lnTo>
                  <a:moveTo>
                    <a:pt x="182" y="70"/>
                  </a:moveTo>
                  <a:lnTo>
                    <a:pt x="191" y="123"/>
                  </a:lnTo>
                  <a:lnTo>
                    <a:pt x="134" y="123"/>
                  </a:lnTo>
                  <a:lnTo>
                    <a:pt x="134" y="70"/>
                  </a:lnTo>
                  <a:lnTo>
                    <a:pt x="182" y="70"/>
                  </a:lnTo>
                  <a:moveTo>
                    <a:pt x="129" y="64"/>
                  </a:moveTo>
                  <a:lnTo>
                    <a:pt x="85" y="64"/>
                  </a:lnTo>
                  <a:lnTo>
                    <a:pt x="94" y="11"/>
                  </a:lnTo>
                  <a:lnTo>
                    <a:pt x="129" y="11"/>
                  </a:lnTo>
                  <a:lnTo>
                    <a:pt x="129" y="64"/>
                  </a:lnTo>
                  <a:moveTo>
                    <a:pt x="129" y="70"/>
                  </a:moveTo>
                  <a:lnTo>
                    <a:pt x="129" y="123"/>
                  </a:lnTo>
                  <a:lnTo>
                    <a:pt x="74" y="123"/>
                  </a:lnTo>
                  <a:lnTo>
                    <a:pt x="83" y="70"/>
                  </a:lnTo>
                  <a:lnTo>
                    <a:pt x="129" y="70"/>
                  </a:lnTo>
                  <a:moveTo>
                    <a:pt x="196" y="123"/>
                  </a:moveTo>
                  <a:lnTo>
                    <a:pt x="187" y="70"/>
                  </a:lnTo>
                  <a:lnTo>
                    <a:pt x="229" y="70"/>
                  </a:lnTo>
                  <a:lnTo>
                    <a:pt x="246" y="123"/>
                  </a:lnTo>
                  <a:lnTo>
                    <a:pt x="196" y="123"/>
                  </a:lnTo>
                  <a:moveTo>
                    <a:pt x="226" y="64"/>
                  </a:moveTo>
                  <a:lnTo>
                    <a:pt x="185" y="64"/>
                  </a:lnTo>
                  <a:lnTo>
                    <a:pt x="176" y="11"/>
                  </a:lnTo>
                  <a:lnTo>
                    <a:pt x="209" y="11"/>
                  </a:lnTo>
                  <a:lnTo>
                    <a:pt x="226" y="64"/>
                  </a:lnTo>
                  <a:moveTo>
                    <a:pt x="54" y="11"/>
                  </a:moveTo>
                  <a:lnTo>
                    <a:pt x="88" y="11"/>
                  </a:lnTo>
                  <a:lnTo>
                    <a:pt x="79" y="64"/>
                  </a:lnTo>
                  <a:lnTo>
                    <a:pt x="37" y="64"/>
                  </a:lnTo>
                  <a:lnTo>
                    <a:pt x="54" y="11"/>
                  </a:lnTo>
                  <a:moveTo>
                    <a:pt x="35" y="70"/>
                  </a:moveTo>
                  <a:lnTo>
                    <a:pt x="77" y="70"/>
                  </a:lnTo>
                  <a:lnTo>
                    <a:pt x="68" y="123"/>
                  </a:lnTo>
                  <a:lnTo>
                    <a:pt x="17" y="123"/>
                  </a:lnTo>
                  <a:lnTo>
                    <a:pt x="35" y="70"/>
                  </a:lnTo>
                  <a:moveTo>
                    <a:pt x="35" y="70"/>
                  </a:moveTo>
                  <a:lnTo>
                    <a:pt x="35" y="70"/>
                  </a:lnTo>
                </a:path>
              </a:pathLst>
            </a:custGeom>
            <a:grpFill/>
            <a:ln w="9525">
              <a:noFill/>
              <a:round/>
            </a:ln>
          </p:spPr>
          <p:txBody>
            <a:bodyPr vert="horz" wrap="square" lIns="91440" tIns="45720" rIns="91440" bIns="45720" numCol="1" anchor="t" anchorCtr="0" compatLnSpc="1"/>
            <a:lstStyle/>
            <a:p>
              <a:endParaRPr lang="en-US" dirty="0"/>
            </a:p>
          </p:txBody>
        </p:sp>
      </p:grpSp>
      <p:sp>
        <p:nvSpPr>
          <p:cNvPr id="121" name="Oval 120"/>
          <p:cNvSpPr/>
          <p:nvPr/>
        </p:nvSpPr>
        <p:spPr>
          <a:xfrm>
            <a:off x="4475252" y="3393122"/>
            <a:ext cx="180318" cy="18031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文本框 16"/>
          <p:cNvSpPr txBox="1"/>
          <p:nvPr userDrawn="1"/>
        </p:nvSpPr>
        <p:spPr>
          <a:xfrm>
            <a:off x="3733800" y="285750"/>
            <a:ext cx="1569660" cy="369332"/>
          </a:xfrm>
          <a:prstGeom prst="rect">
            <a:avLst/>
          </a:prstGeom>
          <a:noFill/>
        </p:spPr>
        <p:txBody>
          <a:bodyPr wrap="none" rtlCol="0">
            <a:spAutoFit/>
          </a:bodyPr>
          <a:p>
            <a:r>
              <a:rPr lang="zh-CN" altLang="en-US" sz="1800" dirty="0" smtClean="0"/>
              <a:t>主题活动路线</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wipe(down)">
                                      <p:cBhvr>
                                        <p:cTn id="7" dur="500"/>
                                        <p:tgtEl>
                                          <p:spTgt spid="205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cBhvr>
                                        <p:cTn id="10" dur="500" fill="hold"/>
                                        <p:tgtEl>
                                          <p:spTgt spid="63"/>
                                        </p:tgtEl>
                                        <p:attrNameLst>
                                          <p:attrName>ppt_w</p:attrName>
                                        </p:attrNameLst>
                                      </p:cBhvr>
                                      <p:tavLst>
                                        <p:tav tm="0">
                                          <p:val>
                                            <p:fltVal val="0"/>
                                          </p:val>
                                        </p:tav>
                                        <p:tav tm="100000">
                                          <p:val>
                                            <p:strVal val="#ppt_w"/>
                                          </p:val>
                                        </p:tav>
                                      </p:tavLst>
                                    </p:anim>
                                    <p:anim calcmode="lin" valueType="num">
                                      <p:cBhvr>
                                        <p:cTn id="11" dur="500" fill="hold"/>
                                        <p:tgtEl>
                                          <p:spTgt spid="63"/>
                                        </p:tgtEl>
                                        <p:attrNameLst>
                                          <p:attrName>ppt_h</p:attrName>
                                        </p:attrNameLst>
                                      </p:cBhvr>
                                      <p:tavLst>
                                        <p:tav tm="0">
                                          <p:val>
                                            <p:fltVal val="0"/>
                                          </p:val>
                                        </p:tav>
                                        <p:tav tm="100000">
                                          <p:val>
                                            <p:strVal val="#ppt_h"/>
                                          </p:val>
                                        </p:tav>
                                      </p:tavLst>
                                    </p:anim>
                                    <p:animEffect transition="in" filter="fade">
                                      <p:cBhvr>
                                        <p:cTn id="12" dur="500"/>
                                        <p:tgtEl>
                                          <p:spTgt spid="63"/>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p:cTn id="16" dur="500" fill="hold"/>
                                        <p:tgtEl>
                                          <p:spTgt spid="77"/>
                                        </p:tgtEl>
                                        <p:attrNameLst>
                                          <p:attrName>ppt_w</p:attrName>
                                        </p:attrNameLst>
                                      </p:cBhvr>
                                      <p:tavLst>
                                        <p:tav tm="0">
                                          <p:val>
                                            <p:fltVal val="0"/>
                                          </p:val>
                                        </p:tav>
                                        <p:tav tm="100000">
                                          <p:val>
                                            <p:strVal val="#ppt_w"/>
                                          </p:val>
                                        </p:tav>
                                      </p:tavLst>
                                    </p:anim>
                                    <p:anim calcmode="lin" valueType="num">
                                      <p:cBhvr>
                                        <p:cTn id="17" dur="500" fill="hold"/>
                                        <p:tgtEl>
                                          <p:spTgt spid="77"/>
                                        </p:tgtEl>
                                        <p:attrNameLst>
                                          <p:attrName>ppt_h</p:attrName>
                                        </p:attrNameLst>
                                      </p:cBhvr>
                                      <p:tavLst>
                                        <p:tav tm="0">
                                          <p:val>
                                            <p:fltVal val="0"/>
                                          </p:val>
                                        </p:tav>
                                        <p:tav tm="100000">
                                          <p:val>
                                            <p:strVal val="#ppt_h"/>
                                          </p:val>
                                        </p:tav>
                                      </p:tavLst>
                                    </p:anim>
                                    <p:animEffect transition="in" filter="fade">
                                      <p:cBhvr>
                                        <p:cTn id="18" dur="500"/>
                                        <p:tgtEl>
                                          <p:spTgt spid="77"/>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87"/>
                                        </p:tgtEl>
                                        <p:attrNameLst>
                                          <p:attrName>style.visibility</p:attrName>
                                        </p:attrNameLst>
                                      </p:cBhvr>
                                      <p:to>
                                        <p:strVal val="visible"/>
                                      </p:to>
                                    </p:set>
                                    <p:anim calcmode="lin" valueType="num">
                                      <p:cBhvr>
                                        <p:cTn id="22" dur="500" fill="hold"/>
                                        <p:tgtEl>
                                          <p:spTgt spid="87"/>
                                        </p:tgtEl>
                                        <p:attrNameLst>
                                          <p:attrName>ppt_w</p:attrName>
                                        </p:attrNameLst>
                                      </p:cBhvr>
                                      <p:tavLst>
                                        <p:tav tm="0">
                                          <p:val>
                                            <p:fltVal val="0"/>
                                          </p:val>
                                        </p:tav>
                                        <p:tav tm="100000">
                                          <p:val>
                                            <p:strVal val="#ppt_w"/>
                                          </p:val>
                                        </p:tav>
                                      </p:tavLst>
                                    </p:anim>
                                    <p:anim calcmode="lin" valueType="num">
                                      <p:cBhvr>
                                        <p:cTn id="23" dur="500" fill="hold"/>
                                        <p:tgtEl>
                                          <p:spTgt spid="87"/>
                                        </p:tgtEl>
                                        <p:attrNameLst>
                                          <p:attrName>ppt_h</p:attrName>
                                        </p:attrNameLst>
                                      </p:cBhvr>
                                      <p:tavLst>
                                        <p:tav tm="0">
                                          <p:val>
                                            <p:fltVal val="0"/>
                                          </p:val>
                                        </p:tav>
                                        <p:tav tm="100000">
                                          <p:val>
                                            <p:strVal val="#ppt_h"/>
                                          </p:val>
                                        </p:tav>
                                      </p:tavLst>
                                    </p:anim>
                                    <p:animEffect transition="in" filter="fade">
                                      <p:cBhvr>
                                        <p:cTn id="24" dur="500"/>
                                        <p:tgtEl>
                                          <p:spTgt spid="87"/>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108"/>
                                        </p:tgtEl>
                                        <p:attrNameLst>
                                          <p:attrName>style.visibility</p:attrName>
                                        </p:attrNameLst>
                                      </p:cBhvr>
                                      <p:to>
                                        <p:strVal val="visible"/>
                                      </p:to>
                                    </p:set>
                                    <p:anim calcmode="lin" valueType="num">
                                      <p:cBhvr>
                                        <p:cTn id="28" dur="500" fill="hold"/>
                                        <p:tgtEl>
                                          <p:spTgt spid="108"/>
                                        </p:tgtEl>
                                        <p:attrNameLst>
                                          <p:attrName>ppt_w</p:attrName>
                                        </p:attrNameLst>
                                      </p:cBhvr>
                                      <p:tavLst>
                                        <p:tav tm="0">
                                          <p:val>
                                            <p:fltVal val="0"/>
                                          </p:val>
                                        </p:tav>
                                        <p:tav tm="100000">
                                          <p:val>
                                            <p:strVal val="#ppt_w"/>
                                          </p:val>
                                        </p:tav>
                                      </p:tavLst>
                                    </p:anim>
                                    <p:anim calcmode="lin" valueType="num">
                                      <p:cBhvr>
                                        <p:cTn id="29" dur="500" fill="hold"/>
                                        <p:tgtEl>
                                          <p:spTgt spid="108"/>
                                        </p:tgtEl>
                                        <p:attrNameLst>
                                          <p:attrName>ppt_h</p:attrName>
                                        </p:attrNameLst>
                                      </p:cBhvr>
                                      <p:tavLst>
                                        <p:tav tm="0">
                                          <p:val>
                                            <p:fltVal val="0"/>
                                          </p:val>
                                        </p:tav>
                                        <p:tav tm="100000">
                                          <p:val>
                                            <p:strVal val="#ppt_h"/>
                                          </p:val>
                                        </p:tav>
                                      </p:tavLst>
                                    </p:anim>
                                    <p:animEffect transition="in" filter="fade">
                                      <p:cBhvr>
                                        <p:cTn id="30" dur="500"/>
                                        <p:tgtEl>
                                          <p:spTgt spid="108"/>
                                        </p:tgtEl>
                                      </p:cBhvr>
                                    </p:animEffect>
                                  </p:childTnLst>
                                </p:cTn>
                              </p:par>
                              <p:par>
                                <p:cTn id="31" presetID="2" presetClass="entr" presetSubtype="8" accel="50000" decel="50000" fill="hold"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additive="base">
                                        <p:cTn id="33" dur="500" fill="hold"/>
                                        <p:tgtEl>
                                          <p:spTgt spid="99"/>
                                        </p:tgtEl>
                                        <p:attrNameLst>
                                          <p:attrName>ppt_x</p:attrName>
                                        </p:attrNameLst>
                                      </p:cBhvr>
                                      <p:tavLst>
                                        <p:tav tm="0">
                                          <p:val>
                                            <p:strVal val="0-#ppt_w/2"/>
                                          </p:val>
                                        </p:tav>
                                        <p:tav tm="100000">
                                          <p:val>
                                            <p:strVal val="#ppt_x"/>
                                          </p:val>
                                        </p:tav>
                                      </p:tavLst>
                                    </p:anim>
                                    <p:anim calcmode="lin" valueType="num">
                                      <p:cBhvr additive="base">
                                        <p:cTn id="34" dur="500" fill="hold"/>
                                        <p:tgtEl>
                                          <p:spTgt spid="99"/>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84"/>
                                        </p:tgtEl>
                                        <p:attrNameLst>
                                          <p:attrName>style.visibility</p:attrName>
                                        </p:attrNameLst>
                                      </p:cBhvr>
                                      <p:to>
                                        <p:strVal val="visible"/>
                                      </p:to>
                                    </p:set>
                                    <p:anim calcmode="lin" valueType="num">
                                      <p:cBhvr>
                                        <p:cTn id="38" dur="500" fill="hold"/>
                                        <p:tgtEl>
                                          <p:spTgt spid="84"/>
                                        </p:tgtEl>
                                        <p:attrNameLst>
                                          <p:attrName>ppt_w</p:attrName>
                                        </p:attrNameLst>
                                      </p:cBhvr>
                                      <p:tavLst>
                                        <p:tav tm="0">
                                          <p:val>
                                            <p:fltVal val="0"/>
                                          </p:val>
                                        </p:tav>
                                        <p:tav tm="100000">
                                          <p:val>
                                            <p:strVal val="#ppt_w"/>
                                          </p:val>
                                        </p:tav>
                                      </p:tavLst>
                                    </p:anim>
                                    <p:anim calcmode="lin" valueType="num">
                                      <p:cBhvr>
                                        <p:cTn id="39" dur="500" fill="hold"/>
                                        <p:tgtEl>
                                          <p:spTgt spid="84"/>
                                        </p:tgtEl>
                                        <p:attrNameLst>
                                          <p:attrName>ppt_h</p:attrName>
                                        </p:attrNameLst>
                                      </p:cBhvr>
                                      <p:tavLst>
                                        <p:tav tm="0">
                                          <p:val>
                                            <p:fltVal val="0"/>
                                          </p:val>
                                        </p:tav>
                                        <p:tav tm="100000">
                                          <p:val>
                                            <p:strVal val="#ppt_h"/>
                                          </p:val>
                                        </p:tav>
                                      </p:tavLst>
                                    </p:anim>
                                    <p:animEffect transition="in" filter="fade">
                                      <p:cBhvr>
                                        <p:cTn id="40" dur="500"/>
                                        <p:tgtEl>
                                          <p:spTgt spid="84"/>
                                        </p:tgtEl>
                                      </p:cBhvr>
                                    </p:animEffect>
                                  </p:childTnLst>
                                </p:cTn>
                              </p:par>
                            </p:childTnLst>
                          </p:cTn>
                        </p:par>
                        <p:par>
                          <p:cTn id="41" fill="hold">
                            <p:stCondLst>
                              <p:cond delay="2500"/>
                            </p:stCondLst>
                            <p:childTnLst>
                              <p:par>
                                <p:cTn id="42" presetID="53" presetClass="entr" presetSubtype="16" fill="hold" nodeType="afterEffect">
                                  <p:stCondLst>
                                    <p:cond delay="0"/>
                                  </p:stCondLst>
                                  <p:childTnLst>
                                    <p:set>
                                      <p:cBhvr>
                                        <p:cTn id="43" dur="1" fill="hold">
                                          <p:stCondLst>
                                            <p:cond delay="0"/>
                                          </p:stCondLst>
                                        </p:cTn>
                                        <p:tgtEl>
                                          <p:spTgt spid="113"/>
                                        </p:tgtEl>
                                        <p:attrNameLst>
                                          <p:attrName>style.visibility</p:attrName>
                                        </p:attrNameLst>
                                      </p:cBhvr>
                                      <p:to>
                                        <p:strVal val="visible"/>
                                      </p:to>
                                    </p:set>
                                    <p:anim calcmode="lin" valueType="num">
                                      <p:cBhvr>
                                        <p:cTn id="44" dur="500" fill="hold"/>
                                        <p:tgtEl>
                                          <p:spTgt spid="113"/>
                                        </p:tgtEl>
                                        <p:attrNameLst>
                                          <p:attrName>ppt_w</p:attrName>
                                        </p:attrNameLst>
                                      </p:cBhvr>
                                      <p:tavLst>
                                        <p:tav tm="0">
                                          <p:val>
                                            <p:fltVal val="0"/>
                                          </p:val>
                                        </p:tav>
                                        <p:tav tm="100000">
                                          <p:val>
                                            <p:strVal val="#ppt_w"/>
                                          </p:val>
                                        </p:tav>
                                      </p:tavLst>
                                    </p:anim>
                                    <p:anim calcmode="lin" valueType="num">
                                      <p:cBhvr>
                                        <p:cTn id="45" dur="500" fill="hold"/>
                                        <p:tgtEl>
                                          <p:spTgt spid="113"/>
                                        </p:tgtEl>
                                        <p:attrNameLst>
                                          <p:attrName>ppt_h</p:attrName>
                                        </p:attrNameLst>
                                      </p:cBhvr>
                                      <p:tavLst>
                                        <p:tav tm="0">
                                          <p:val>
                                            <p:fltVal val="0"/>
                                          </p:val>
                                        </p:tav>
                                        <p:tav tm="100000">
                                          <p:val>
                                            <p:strVal val="#ppt_h"/>
                                          </p:val>
                                        </p:tav>
                                      </p:tavLst>
                                    </p:anim>
                                    <p:animEffect transition="in" filter="fade">
                                      <p:cBhvr>
                                        <p:cTn id="46" dur="500"/>
                                        <p:tgtEl>
                                          <p:spTgt spid="113"/>
                                        </p:tgtEl>
                                      </p:cBhvr>
                                    </p:animEffect>
                                  </p:childTnLst>
                                </p:cTn>
                              </p:par>
                              <p:par>
                                <p:cTn id="47" presetID="2" presetClass="entr" presetSubtype="2" accel="50000" decel="50000" fill="hold" nodeType="withEffect">
                                  <p:stCondLst>
                                    <p:cond delay="0"/>
                                  </p:stCondLst>
                                  <p:childTnLst>
                                    <p:set>
                                      <p:cBhvr>
                                        <p:cTn id="48" dur="1" fill="hold">
                                          <p:stCondLst>
                                            <p:cond delay="0"/>
                                          </p:stCondLst>
                                        </p:cTn>
                                        <p:tgtEl>
                                          <p:spTgt spid="96"/>
                                        </p:tgtEl>
                                        <p:attrNameLst>
                                          <p:attrName>style.visibility</p:attrName>
                                        </p:attrNameLst>
                                      </p:cBhvr>
                                      <p:to>
                                        <p:strVal val="visible"/>
                                      </p:to>
                                    </p:set>
                                    <p:anim calcmode="lin" valueType="num">
                                      <p:cBhvr additive="base">
                                        <p:cTn id="49" dur="500" fill="hold"/>
                                        <p:tgtEl>
                                          <p:spTgt spid="96"/>
                                        </p:tgtEl>
                                        <p:attrNameLst>
                                          <p:attrName>ppt_x</p:attrName>
                                        </p:attrNameLst>
                                      </p:cBhvr>
                                      <p:tavLst>
                                        <p:tav tm="0">
                                          <p:val>
                                            <p:strVal val="1+#ppt_w/2"/>
                                          </p:val>
                                        </p:tav>
                                        <p:tav tm="100000">
                                          <p:val>
                                            <p:strVal val="#ppt_x"/>
                                          </p:val>
                                        </p:tav>
                                      </p:tavLst>
                                    </p:anim>
                                    <p:anim calcmode="lin" valueType="num">
                                      <p:cBhvr additive="base">
                                        <p:cTn id="50" dur="500" fill="hold"/>
                                        <p:tgtEl>
                                          <p:spTgt spid="96"/>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53" presetClass="entr" presetSubtype="16" fill="hold" nodeType="afterEffect">
                                  <p:stCondLst>
                                    <p:cond delay="0"/>
                                  </p:stCondLst>
                                  <p:childTnLst>
                                    <p:set>
                                      <p:cBhvr>
                                        <p:cTn id="53" dur="1" fill="hold">
                                          <p:stCondLst>
                                            <p:cond delay="0"/>
                                          </p:stCondLst>
                                        </p:cTn>
                                        <p:tgtEl>
                                          <p:spTgt spid="81"/>
                                        </p:tgtEl>
                                        <p:attrNameLst>
                                          <p:attrName>style.visibility</p:attrName>
                                        </p:attrNameLst>
                                      </p:cBhvr>
                                      <p:to>
                                        <p:strVal val="visible"/>
                                      </p:to>
                                    </p:set>
                                    <p:anim calcmode="lin" valueType="num">
                                      <p:cBhvr>
                                        <p:cTn id="54" dur="500" fill="hold"/>
                                        <p:tgtEl>
                                          <p:spTgt spid="81"/>
                                        </p:tgtEl>
                                        <p:attrNameLst>
                                          <p:attrName>ppt_w</p:attrName>
                                        </p:attrNameLst>
                                      </p:cBhvr>
                                      <p:tavLst>
                                        <p:tav tm="0">
                                          <p:val>
                                            <p:fltVal val="0"/>
                                          </p:val>
                                        </p:tav>
                                        <p:tav tm="100000">
                                          <p:val>
                                            <p:strVal val="#ppt_w"/>
                                          </p:val>
                                        </p:tav>
                                      </p:tavLst>
                                    </p:anim>
                                    <p:anim calcmode="lin" valueType="num">
                                      <p:cBhvr>
                                        <p:cTn id="55" dur="500" fill="hold"/>
                                        <p:tgtEl>
                                          <p:spTgt spid="81"/>
                                        </p:tgtEl>
                                        <p:attrNameLst>
                                          <p:attrName>ppt_h</p:attrName>
                                        </p:attrNameLst>
                                      </p:cBhvr>
                                      <p:tavLst>
                                        <p:tav tm="0">
                                          <p:val>
                                            <p:fltVal val="0"/>
                                          </p:val>
                                        </p:tav>
                                        <p:tav tm="100000">
                                          <p:val>
                                            <p:strVal val="#ppt_h"/>
                                          </p:val>
                                        </p:tav>
                                      </p:tavLst>
                                    </p:anim>
                                    <p:animEffect transition="in" filter="fade">
                                      <p:cBhvr>
                                        <p:cTn id="56" dur="500"/>
                                        <p:tgtEl>
                                          <p:spTgt spid="81"/>
                                        </p:tgtEl>
                                      </p:cBhvr>
                                    </p:animEffect>
                                  </p:childTnLst>
                                </p:cTn>
                              </p:par>
                            </p:childTnLst>
                          </p:cTn>
                        </p:par>
                        <p:par>
                          <p:cTn id="57" fill="hold">
                            <p:stCondLst>
                              <p:cond delay="3500"/>
                            </p:stCondLst>
                            <p:childTnLst>
                              <p:par>
                                <p:cTn id="58" presetID="53" presetClass="entr" presetSubtype="16" fill="hold" grpId="0" nodeType="afterEffect">
                                  <p:stCondLst>
                                    <p:cond delay="0"/>
                                  </p:stCondLst>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 presetClass="entr" presetSubtype="2" accel="50000" decel="50000" fill="hold" nodeType="withEffect">
                                  <p:stCondLst>
                                    <p:cond delay="0"/>
                                  </p:stCondLst>
                                  <p:childTnLst>
                                    <p:set>
                                      <p:cBhvr>
                                        <p:cTn id="64" dur="1" fill="hold">
                                          <p:stCondLst>
                                            <p:cond delay="0"/>
                                          </p:stCondLst>
                                        </p:cTn>
                                        <p:tgtEl>
                                          <p:spTgt spid="93"/>
                                        </p:tgtEl>
                                        <p:attrNameLst>
                                          <p:attrName>style.visibility</p:attrName>
                                        </p:attrNameLst>
                                      </p:cBhvr>
                                      <p:to>
                                        <p:strVal val="visible"/>
                                      </p:to>
                                    </p:set>
                                    <p:anim calcmode="lin" valueType="num">
                                      <p:cBhvr additive="base">
                                        <p:cTn id="65" dur="500" fill="hold"/>
                                        <p:tgtEl>
                                          <p:spTgt spid="93"/>
                                        </p:tgtEl>
                                        <p:attrNameLst>
                                          <p:attrName>ppt_x</p:attrName>
                                        </p:attrNameLst>
                                      </p:cBhvr>
                                      <p:tavLst>
                                        <p:tav tm="0">
                                          <p:val>
                                            <p:strVal val="1+#ppt_w/2"/>
                                          </p:val>
                                        </p:tav>
                                        <p:tav tm="100000">
                                          <p:val>
                                            <p:strVal val="#ppt_x"/>
                                          </p:val>
                                        </p:tav>
                                      </p:tavLst>
                                    </p:anim>
                                    <p:anim calcmode="lin" valueType="num">
                                      <p:cBhvr additive="base">
                                        <p:cTn id="66" dur="500" fill="hold"/>
                                        <p:tgtEl>
                                          <p:spTgt spid="93"/>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53" presetClass="entr" presetSubtype="16" fill="hold" nodeType="afterEffect">
                                  <p:stCondLst>
                                    <p:cond delay="0"/>
                                  </p:stCondLst>
                                  <p:childTnLst>
                                    <p:set>
                                      <p:cBhvr>
                                        <p:cTn id="69" dur="1" fill="hold">
                                          <p:stCondLst>
                                            <p:cond delay="0"/>
                                          </p:stCondLst>
                                        </p:cTn>
                                        <p:tgtEl>
                                          <p:spTgt spid="78"/>
                                        </p:tgtEl>
                                        <p:attrNameLst>
                                          <p:attrName>style.visibility</p:attrName>
                                        </p:attrNameLst>
                                      </p:cBhvr>
                                      <p:to>
                                        <p:strVal val="visible"/>
                                      </p:to>
                                    </p:set>
                                    <p:anim calcmode="lin" valueType="num">
                                      <p:cBhvr>
                                        <p:cTn id="70" dur="500" fill="hold"/>
                                        <p:tgtEl>
                                          <p:spTgt spid="78"/>
                                        </p:tgtEl>
                                        <p:attrNameLst>
                                          <p:attrName>ppt_w</p:attrName>
                                        </p:attrNameLst>
                                      </p:cBhvr>
                                      <p:tavLst>
                                        <p:tav tm="0">
                                          <p:val>
                                            <p:fltVal val="0"/>
                                          </p:val>
                                        </p:tav>
                                        <p:tav tm="100000">
                                          <p:val>
                                            <p:strVal val="#ppt_w"/>
                                          </p:val>
                                        </p:tav>
                                      </p:tavLst>
                                    </p:anim>
                                    <p:anim calcmode="lin" valueType="num">
                                      <p:cBhvr>
                                        <p:cTn id="71" dur="500" fill="hold"/>
                                        <p:tgtEl>
                                          <p:spTgt spid="78"/>
                                        </p:tgtEl>
                                        <p:attrNameLst>
                                          <p:attrName>ppt_h</p:attrName>
                                        </p:attrNameLst>
                                      </p:cBhvr>
                                      <p:tavLst>
                                        <p:tav tm="0">
                                          <p:val>
                                            <p:fltVal val="0"/>
                                          </p:val>
                                        </p:tav>
                                        <p:tav tm="100000">
                                          <p:val>
                                            <p:strVal val="#ppt_h"/>
                                          </p:val>
                                        </p:tav>
                                      </p:tavLst>
                                    </p:anim>
                                    <p:animEffect transition="in" filter="fade">
                                      <p:cBhvr>
                                        <p:cTn id="72" dur="500"/>
                                        <p:tgtEl>
                                          <p:spTgt spid="78"/>
                                        </p:tgtEl>
                                      </p:cBhvr>
                                    </p:animEffect>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116"/>
                                        </p:tgtEl>
                                        <p:attrNameLst>
                                          <p:attrName>style.visibility</p:attrName>
                                        </p:attrNameLst>
                                      </p:cBhvr>
                                      <p:to>
                                        <p:strVal val="visible"/>
                                      </p:to>
                                    </p:set>
                                    <p:anim calcmode="lin" valueType="num">
                                      <p:cBhvr>
                                        <p:cTn id="76" dur="500" fill="hold"/>
                                        <p:tgtEl>
                                          <p:spTgt spid="116"/>
                                        </p:tgtEl>
                                        <p:attrNameLst>
                                          <p:attrName>ppt_w</p:attrName>
                                        </p:attrNameLst>
                                      </p:cBhvr>
                                      <p:tavLst>
                                        <p:tav tm="0">
                                          <p:val>
                                            <p:fltVal val="0"/>
                                          </p:val>
                                        </p:tav>
                                        <p:tav tm="100000">
                                          <p:val>
                                            <p:strVal val="#ppt_w"/>
                                          </p:val>
                                        </p:tav>
                                      </p:tavLst>
                                    </p:anim>
                                    <p:anim calcmode="lin" valueType="num">
                                      <p:cBhvr>
                                        <p:cTn id="77" dur="500" fill="hold"/>
                                        <p:tgtEl>
                                          <p:spTgt spid="116"/>
                                        </p:tgtEl>
                                        <p:attrNameLst>
                                          <p:attrName>ppt_h</p:attrName>
                                        </p:attrNameLst>
                                      </p:cBhvr>
                                      <p:tavLst>
                                        <p:tav tm="0">
                                          <p:val>
                                            <p:fltVal val="0"/>
                                          </p:val>
                                        </p:tav>
                                        <p:tav tm="100000">
                                          <p:val>
                                            <p:strVal val="#ppt_h"/>
                                          </p:val>
                                        </p:tav>
                                      </p:tavLst>
                                    </p:anim>
                                    <p:animEffect transition="in" filter="fade">
                                      <p:cBhvr>
                                        <p:cTn id="78" dur="500"/>
                                        <p:tgtEl>
                                          <p:spTgt spid="116"/>
                                        </p:tgtEl>
                                      </p:cBhvr>
                                    </p:animEffect>
                                  </p:childTnLst>
                                </p:cTn>
                              </p:par>
                              <p:par>
                                <p:cTn id="79" presetID="2" presetClass="entr" presetSubtype="8" accel="50000" decel="50000" fill="hold" nodeType="withEffect">
                                  <p:stCondLst>
                                    <p:cond delay="0"/>
                                  </p:stCondLst>
                                  <p:childTnLst>
                                    <p:set>
                                      <p:cBhvr>
                                        <p:cTn id="80" dur="1" fill="hold">
                                          <p:stCondLst>
                                            <p:cond delay="0"/>
                                          </p:stCondLst>
                                        </p:cTn>
                                        <p:tgtEl>
                                          <p:spTgt spid="102"/>
                                        </p:tgtEl>
                                        <p:attrNameLst>
                                          <p:attrName>style.visibility</p:attrName>
                                        </p:attrNameLst>
                                      </p:cBhvr>
                                      <p:to>
                                        <p:strVal val="visible"/>
                                      </p:to>
                                    </p:set>
                                    <p:anim calcmode="lin" valueType="num">
                                      <p:cBhvr additive="base">
                                        <p:cTn id="81" dur="500" fill="hold"/>
                                        <p:tgtEl>
                                          <p:spTgt spid="102"/>
                                        </p:tgtEl>
                                        <p:attrNameLst>
                                          <p:attrName>ppt_x</p:attrName>
                                        </p:attrNameLst>
                                      </p:cBhvr>
                                      <p:tavLst>
                                        <p:tav tm="0">
                                          <p:val>
                                            <p:strVal val="0-#ppt_w/2"/>
                                          </p:val>
                                        </p:tav>
                                        <p:tav tm="100000">
                                          <p:val>
                                            <p:strVal val="#ppt_x"/>
                                          </p:val>
                                        </p:tav>
                                      </p:tavLst>
                                    </p:anim>
                                    <p:anim calcmode="lin" valueType="num">
                                      <p:cBhvr additive="base">
                                        <p:cTn id="82" dur="500" fill="hold"/>
                                        <p:tgtEl>
                                          <p:spTgt spid="102"/>
                                        </p:tgtEl>
                                        <p:attrNameLst>
                                          <p:attrName>ppt_y</p:attrName>
                                        </p:attrNameLst>
                                      </p:cBhvr>
                                      <p:tavLst>
                                        <p:tav tm="0">
                                          <p:val>
                                            <p:strVal val="#ppt_y"/>
                                          </p:val>
                                        </p:tav>
                                        <p:tav tm="100000">
                                          <p:val>
                                            <p:strVal val="#ppt_y"/>
                                          </p:val>
                                        </p:tav>
                                      </p:tavLst>
                                    </p:anim>
                                  </p:childTnLst>
                                </p:cTn>
                              </p:par>
                            </p:childTnLst>
                          </p:cTn>
                        </p:par>
                        <p:par>
                          <p:cTn id="83" fill="hold">
                            <p:stCondLst>
                              <p:cond delay="5000"/>
                            </p:stCondLst>
                            <p:childTnLst>
                              <p:par>
                                <p:cTn id="84" presetID="53" presetClass="entr" presetSubtype="16" fill="hold" grpId="0" nodeType="afterEffect">
                                  <p:stCondLst>
                                    <p:cond delay="0"/>
                                  </p:stCondLst>
                                  <p:childTnLst>
                                    <p:set>
                                      <p:cBhvr>
                                        <p:cTn id="85" dur="1" fill="hold">
                                          <p:stCondLst>
                                            <p:cond delay="0"/>
                                          </p:stCondLst>
                                        </p:cTn>
                                        <p:tgtEl>
                                          <p:spTgt spid="121"/>
                                        </p:tgtEl>
                                        <p:attrNameLst>
                                          <p:attrName>style.visibility</p:attrName>
                                        </p:attrNameLst>
                                      </p:cBhvr>
                                      <p:to>
                                        <p:strVal val="visible"/>
                                      </p:to>
                                    </p:set>
                                    <p:anim calcmode="lin" valueType="num">
                                      <p:cBhvr>
                                        <p:cTn id="86" dur="500" fill="hold"/>
                                        <p:tgtEl>
                                          <p:spTgt spid="121"/>
                                        </p:tgtEl>
                                        <p:attrNameLst>
                                          <p:attrName>ppt_w</p:attrName>
                                        </p:attrNameLst>
                                      </p:cBhvr>
                                      <p:tavLst>
                                        <p:tav tm="0">
                                          <p:val>
                                            <p:fltVal val="0"/>
                                          </p:val>
                                        </p:tav>
                                        <p:tav tm="100000">
                                          <p:val>
                                            <p:strVal val="#ppt_w"/>
                                          </p:val>
                                        </p:tav>
                                      </p:tavLst>
                                    </p:anim>
                                    <p:anim calcmode="lin" valueType="num">
                                      <p:cBhvr>
                                        <p:cTn id="87" dur="500" fill="hold"/>
                                        <p:tgtEl>
                                          <p:spTgt spid="121"/>
                                        </p:tgtEl>
                                        <p:attrNameLst>
                                          <p:attrName>ppt_h</p:attrName>
                                        </p:attrNameLst>
                                      </p:cBhvr>
                                      <p:tavLst>
                                        <p:tav tm="0">
                                          <p:val>
                                            <p:fltVal val="0"/>
                                          </p:val>
                                        </p:tav>
                                        <p:tav tm="100000">
                                          <p:val>
                                            <p:strVal val="#ppt_h"/>
                                          </p:val>
                                        </p:tav>
                                      </p:tavLst>
                                    </p:anim>
                                    <p:animEffect transition="in" filter="fade">
                                      <p:cBhvr>
                                        <p:cTn id="88" dur="500"/>
                                        <p:tgtEl>
                                          <p:spTgt spid="121"/>
                                        </p:tgtEl>
                                      </p:cBhvr>
                                    </p:animEffect>
                                  </p:childTnLst>
                                </p:cTn>
                              </p:par>
                            </p:childTnLst>
                          </p:cTn>
                        </p:par>
                        <p:par>
                          <p:cTn id="89" fill="hold">
                            <p:stCondLst>
                              <p:cond delay="5500"/>
                            </p:stCondLst>
                            <p:childTnLst>
                              <p:par>
                                <p:cTn id="90" presetID="53" presetClass="entr" presetSubtype="16" fill="hold" nodeType="afterEffect">
                                  <p:stCondLst>
                                    <p:cond delay="0"/>
                                  </p:stCondLst>
                                  <p:childTnLst>
                                    <p:set>
                                      <p:cBhvr>
                                        <p:cTn id="91" dur="1" fill="hold">
                                          <p:stCondLst>
                                            <p:cond delay="0"/>
                                          </p:stCondLst>
                                        </p:cTn>
                                        <p:tgtEl>
                                          <p:spTgt spid="90"/>
                                        </p:tgtEl>
                                        <p:attrNameLst>
                                          <p:attrName>style.visibility</p:attrName>
                                        </p:attrNameLst>
                                      </p:cBhvr>
                                      <p:to>
                                        <p:strVal val="visible"/>
                                      </p:to>
                                    </p:set>
                                    <p:anim calcmode="lin" valueType="num">
                                      <p:cBhvr>
                                        <p:cTn id="92" dur="500" fill="hold"/>
                                        <p:tgtEl>
                                          <p:spTgt spid="90"/>
                                        </p:tgtEl>
                                        <p:attrNameLst>
                                          <p:attrName>ppt_w</p:attrName>
                                        </p:attrNameLst>
                                      </p:cBhvr>
                                      <p:tavLst>
                                        <p:tav tm="0">
                                          <p:val>
                                            <p:fltVal val="0"/>
                                          </p:val>
                                        </p:tav>
                                        <p:tav tm="100000">
                                          <p:val>
                                            <p:strVal val="#ppt_w"/>
                                          </p:val>
                                        </p:tav>
                                      </p:tavLst>
                                    </p:anim>
                                    <p:anim calcmode="lin" valueType="num">
                                      <p:cBhvr>
                                        <p:cTn id="93" dur="500" fill="hold"/>
                                        <p:tgtEl>
                                          <p:spTgt spid="90"/>
                                        </p:tgtEl>
                                        <p:attrNameLst>
                                          <p:attrName>ppt_h</p:attrName>
                                        </p:attrNameLst>
                                      </p:cBhvr>
                                      <p:tavLst>
                                        <p:tav tm="0">
                                          <p:val>
                                            <p:fltVal val="0"/>
                                          </p:val>
                                        </p:tav>
                                        <p:tav tm="100000">
                                          <p:val>
                                            <p:strVal val="#ppt_h"/>
                                          </p:val>
                                        </p:tav>
                                      </p:tavLst>
                                    </p:anim>
                                    <p:animEffect transition="in" filter="fade">
                                      <p:cBhvr>
                                        <p:cTn id="94" dur="500"/>
                                        <p:tgtEl>
                                          <p:spTgt spid="90"/>
                                        </p:tgtEl>
                                      </p:cBhvr>
                                    </p:animEffect>
                                  </p:childTnLst>
                                </p:cTn>
                              </p:par>
                            </p:childTnLst>
                          </p:cTn>
                        </p:par>
                        <p:par>
                          <p:cTn id="95" fill="hold">
                            <p:stCondLst>
                              <p:cond delay="6000"/>
                            </p:stCondLst>
                            <p:childTnLst>
                              <p:par>
                                <p:cTn id="96" presetID="53" presetClass="entr" presetSubtype="16" fill="hold" nodeType="afterEffect">
                                  <p:stCondLst>
                                    <p:cond delay="0"/>
                                  </p:stCondLst>
                                  <p:childTnLst>
                                    <p:set>
                                      <p:cBhvr>
                                        <p:cTn id="97" dur="1" fill="hold">
                                          <p:stCondLst>
                                            <p:cond delay="0"/>
                                          </p:stCondLst>
                                        </p:cTn>
                                        <p:tgtEl>
                                          <p:spTgt spid="118"/>
                                        </p:tgtEl>
                                        <p:attrNameLst>
                                          <p:attrName>style.visibility</p:attrName>
                                        </p:attrNameLst>
                                      </p:cBhvr>
                                      <p:to>
                                        <p:strVal val="visible"/>
                                      </p:to>
                                    </p:set>
                                    <p:anim calcmode="lin" valueType="num">
                                      <p:cBhvr>
                                        <p:cTn id="98" dur="500" fill="hold"/>
                                        <p:tgtEl>
                                          <p:spTgt spid="118"/>
                                        </p:tgtEl>
                                        <p:attrNameLst>
                                          <p:attrName>ppt_w</p:attrName>
                                        </p:attrNameLst>
                                      </p:cBhvr>
                                      <p:tavLst>
                                        <p:tav tm="0">
                                          <p:val>
                                            <p:fltVal val="0"/>
                                          </p:val>
                                        </p:tav>
                                        <p:tav tm="100000">
                                          <p:val>
                                            <p:strVal val="#ppt_w"/>
                                          </p:val>
                                        </p:tav>
                                      </p:tavLst>
                                    </p:anim>
                                    <p:anim calcmode="lin" valueType="num">
                                      <p:cBhvr>
                                        <p:cTn id="99" dur="500" fill="hold"/>
                                        <p:tgtEl>
                                          <p:spTgt spid="118"/>
                                        </p:tgtEl>
                                        <p:attrNameLst>
                                          <p:attrName>ppt_h</p:attrName>
                                        </p:attrNameLst>
                                      </p:cBhvr>
                                      <p:tavLst>
                                        <p:tav tm="0">
                                          <p:val>
                                            <p:fltVal val="0"/>
                                          </p:val>
                                        </p:tav>
                                        <p:tav tm="100000">
                                          <p:val>
                                            <p:strVal val="#ppt_h"/>
                                          </p:val>
                                        </p:tav>
                                      </p:tavLst>
                                    </p:anim>
                                    <p:animEffect transition="in" filter="fade">
                                      <p:cBhvr>
                                        <p:cTn id="100" dur="500"/>
                                        <p:tgtEl>
                                          <p:spTgt spid="118"/>
                                        </p:tgtEl>
                                      </p:cBhvr>
                                    </p:animEffect>
                                  </p:childTnLst>
                                </p:cTn>
                              </p:par>
                              <p:par>
                                <p:cTn id="101" presetID="2" presetClass="entr" presetSubtype="8" accel="50000" decel="50000" fill="hold" nodeType="withEffect">
                                  <p:stCondLst>
                                    <p:cond delay="0"/>
                                  </p:stCondLst>
                                  <p:childTnLst>
                                    <p:set>
                                      <p:cBhvr>
                                        <p:cTn id="102" dur="1" fill="hold">
                                          <p:stCondLst>
                                            <p:cond delay="0"/>
                                          </p:stCondLst>
                                        </p:cTn>
                                        <p:tgtEl>
                                          <p:spTgt spid="105"/>
                                        </p:tgtEl>
                                        <p:attrNameLst>
                                          <p:attrName>style.visibility</p:attrName>
                                        </p:attrNameLst>
                                      </p:cBhvr>
                                      <p:to>
                                        <p:strVal val="visible"/>
                                      </p:to>
                                    </p:set>
                                    <p:anim calcmode="lin" valueType="num">
                                      <p:cBhvr additive="base">
                                        <p:cTn id="103" dur="500" fill="hold"/>
                                        <p:tgtEl>
                                          <p:spTgt spid="105"/>
                                        </p:tgtEl>
                                        <p:attrNameLst>
                                          <p:attrName>ppt_x</p:attrName>
                                        </p:attrNameLst>
                                      </p:cBhvr>
                                      <p:tavLst>
                                        <p:tav tm="0">
                                          <p:val>
                                            <p:strVal val="0-#ppt_w/2"/>
                                          </p:val>
                                        </p:tav>
                                        <p:tav tm="100000">
                                          <p:val>
                                            <p:strVal val="#ppt_x"/>
                                          </p:val>
                                        </p:tav>
                                      </p:tavLst>
                                    </p:anim>
                                    <p:anim calcmode="lin" valueType="num">
                                      <p:cBhvr additive="base">
                                        <p:cTn id="104"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053" grpId="0" animBg="1"/>
      <p:bldP spid="63" grpId="0" animBg="1"/>
      <p:bldP spid="116" grpId="0" animBg="1"/>
      <p:bldP spid="117" grpId="0" animBg="1"/>
      <p:bldP spid="1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矩形 134"/>
          <p:cNvSpPr/>
          <p:nvPr/>
        </p:nvSpPr>
        <p:spPr>
          <a:xfrm>
            <a:off x="654455" y="1093841"/>
            <a:ext cx="2495988" cy="1791099"/>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37" name="矩形 136"/>
          <p:cNvSpPr/>
          <p:nvPr/>
        </p:nvSpPr>
        <p:spPr>
          <a:xfrm>
            <a:off x="5835083" y="1093841"/>
            <a:ext cx="2495988" cy="1791099"/>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39" name="矩形 138"/>
          <p:cNvSpPr/>
          <p:nvPr/>
        </p:nvSpPr>
        <p:spPr>
          <a:xfrm>
            <a:off x="3246017" y="2957231"/>
            <a:ext cx="2495988" cy="179109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18" name="组合 117"/>
          <p:cNvGrpSpPr/>
          <p:nvPr/>
        </p:nvGrpSpPr>
        <p:grpSpPr>
          <a:xfrm>
            <a:off x="3244769" y="1093841"/>
            <a:ext cx="2495988" cy="1791099"/>
            <a:chOff x="4326359" y="1458455"/>
            <a:chExt cx="3327984" cy="2388132"/>
          </a:xfrm>
        </p:grpSpPr>
        <p:sp>
          <p:nvSpPr>
            <p:cNvPr id="136" name="矩形 135"/>
            <p:cNvSpPr/>
            <p:nvPr/>
          </p:nvSpPr>
          <p:spPr>
            <a:xfrm>
              <a:off x="4326359" y="1458455"/>
              <a:ext cx="3327984" cy="2388132"/>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3"/>
            <p:cNvSpPr>
              <a:spLocks noChangeArrowheads="1"/>
            </p:cNvSpPr>
            <p:nvPr/>
          </p:nvSpPr>
          <p:spPr bwMode="auto">
            <a:xfrm>
              <a:off x="4927502" y="2237022"/>
              <a:ext cx="23221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r>
                <a:rPr lang="zh-CN" altLang="en-US" sz="1200" dirty="0">
                  <a:solidFill>
                    <a:schemeClr val="bg1"/>
                  </a:solidFill>
                  <a:latin typeface="Arial" panose="020B0604020202020204"/>
                  <a:ea typeface="微软雅黑" panose="020B0503020204020204" pitchFamily="34" charset="-122"/>
                  <a:cs typeface="+mn-ea"/>
                  <a:sym typeface="+mn-lt"/>
                </a:rPr>
                <a:t>点击添加主要文字内容点击添加主要文字内容点击添加主要文字</a:t>
              </a:r>
              <a:endParaRPr lang="zh-CN" altLang="en-US" sz="1200" dirty="0">
                <a:solidFill>
                  <a:schemeClr val="bg1"/>
                </a:solidFill>
                <a:latin typeface="Arial" panose="020B0604020202020204"/>
                <a:ea typeface="微软雅黑" panose="020B0503020204020204" pitchFamily="34" charset="-122"/>
                <a:cs typeface="+mn-ea"/>
                <a:sym typeface="+mn-lt"/>
              </a:endParaRPr>
            </a:p>
          </p:txBody>
        </p:sp>
        <p:sp>
          <p:nvSpPr>
            <p:cNvPr id="144" name="矩形 32"/>
            <p:cNvSpPr/>
            <p:nvPr/>
          </p:nvSpPr>
          <p:spPr>
            <a:xfrm flipH="1">
              <a:off x="4326359" y="2910686"/>
              <a:ext cx="883066" cy="91720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0" name="组合 119"/>
          <p:cNvGrpSpPr/>
          <p:nvPr/>
        </p:nvGrpSpPr>
        <p:grpSpPr>
          <a:xfrm>
            <a:off x="654455" y="2957231"/>
            <a:ext cx="2495988" cy="1791099"/>
            <a:chOff x="872607" y="3942974"/>
            <a:chExt cx="3327984" cy="2388132"/>
          </a:xfrm>
        </p:grpSpPr>
        <p:sp>
          <p:nvSpPr>
            <p:cNvPr id="138" name="矩形 137"/>
            <p:cNvSpPr/>
            <p:nvPr/>
          </p:nvSpPr>
          <p:spPr>
            <a:xfrm>
              <a:off x="872607" y="3942974"/>
              <a:ext cx="3327984" cy="2388132"/>
            </a:xfrm>
            <a:prstGeom prst="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3"/>
            <p:cNvSpPr>
              <a:spLocks noChangeArrowheads="1"/>
            </p:cNvSpPr>
            <p:nvPr/>
          </p:nvSpPr>
          <p:spPr bwMode="auto">
            <a:xfrm>
              <a:off x="1206675" y="4748599"/>
              <a:ext cx="23442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r>
                <a:rPr lang="zh-CN" altLang="en-US" sz="1200" dirty="0">
                  <a:solidFill>
                    <a:srgbClr val="FFFFFF"/>
                  </a:solidFill>
                  <a:latin typeface="Arial" panose="020B0604020202020204"/>
                  <a:ea typeface="微软雅黑" panose="020B0503020204020204" pitchFamily="34" charset="-122"/>
                  <a:cs typeface="+mn-ea"/>
                  <a:sym typeface="+mn-lt"/>
                </a:rPr>
                <a:t>点击添加主要文字内容点击添加主要文字内容点击添加主要文字</a:t>
              </a:r>
              <a:endParaRPr lang="zh-CN" altLang="en-US" sz="1200" dirty="0">
                <a:solidFill>
                  <a:srgbClr val="FFFFFF"/>
                </a:solidFill>
                <a:latin typeface="Arial" panose="020B0604020202020204"/>
                <a:ea typeface="微软雅黑" panose="020B0503020204020204" pitchFamily="34" charset="-122"/>
                <a:cs typeface="+mn-ea"/>
                <a:sym typeface="+mn-lt"/>
              </a:endParaRPr>
            </a:p>
          </p:txBody>
        </p:sp>
        <p:sp>
          <p:nvSpPr>
            <p:cNvPr id="145" name="矩形 32"/>
            <p:cNvSpPr/>
            <p:nvPr/>
          </p:nvSpPr>
          <p:spPr>
            <a:xfrm>
              <a:off x="3265875" y="5391110"/>
              <a:ext cx="883066" cy="91720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9" name="组合 118"/>
          <p:cNvGrpSpPr/>
          <p:nvPr/>
        </p:nvGrpSpPr>
        <p:grpSpPr>
          <a:xfrm>
            <a:off x="5835083" y="2972748"/>
            <a:ext cx="2495988" cy="1791099"/>
            <a:chOff x="7780111" y="3963664"/>
            <a:chExt cx="3327984" cy="2388132"/>
          </a:xfrm>
        </p:grpSpPr>
        <p:sp>
          <p:nvSpPr>
            <p:cNvPr id="140" name="矩形 139"/>
            <p:cNvSpPr/>
            <p:nvPr/>
          </p:nvSpPr>
          <p:spPr>
            <a:xfrm>
              <a:off x="7780111" y="3963664"/>
              <a:ext cx="3327984" cy="2388132"/>
            </a:xfrm>
            <a:prstGeom prst="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43" name="TextBox 3"/>
            <p:cNvSpPr>
              <a:spLocks noChangeArrowheads="1"/>
            </p:cNvSpPr>
            <p:nvPr/>
          </p:nvSpPr>
          <p:spPr bwMode="auto">
            <a:xfrm>
              <a:off x="8411635" y="4767708"/>
              <a:ext cx="240881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r>
                <a:rPr lang="zh-CN" altLang="en-US" sz="1200" dirty="0">
                  <a:solidFill>
                    <a:srgbClr val="FFFFFF"/>
                  </a:solidFill>
                  <a:latin typeface="Arial" panose="020B0604020202020204"/>
                  <a:ea typeface="微软雅黑" panose="020B0503020204020204" pitchFamily="34" charset="-122"/>
                  <a:cs typeface="+mn-ea"/>
                  <a:sym typeface="+mn-lt"/>
                </a:rPr>
                <a:t>点击添加主要文字内容点击添加主要文字内容点击添加主要文字</a:t>
              </a:r>
              <a:endParaRPr lang="zh-CN" altLang="en-US" sz="1200" dirty="0">
                <a:solidFill>
                  <a:srgbClr val="FFFFFF"/>
                </a:solidFill>
                <a:latin typeface="Arial" panose="020B0604020202020204"/>
                <a:ea typeface="微软雅黑" panose="020B0503020204020204" pitchFamily="34" charset="-122"/>
                <a:cs typeface="+mn-ea"/>
                <a:sym typeface="+mn-lt"/>
              </a:endParaRPr>
            </a:p>
          </p:txBody>
        </p:sp>
        <p:sp>
          <p:nvSpPr>
            <p:cNvPr id="146" name="矩形 32"/>
            <p:cNvSpPr/>
            <p:nvPr/>
          </p:nvSpPr>
          <p:spPr>
            <a:xfrm rot="16200000">
              <a:off x="7861119" y="4070663"/>
              <a:ext cx="883066" cy="91720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主题活动路线</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0-#ppt_w/2"/>
                                          </p:val>
                                        </p:tav>
                                        <p:tav tm="100000">
                                          <p:val>
                                            <p:strVal val="#ppt_x"/>
                                          </p:val>
                                        </p:tav>
                                      </p:tavLst>
                                    </p:anim>
                                    <p:anim calcmode="lin" valueType="num">
                                      <p:cBhvr additive="base">
                                        <p:cTn id="8" dur="500" fill="hold"/>
                                        <p:tgtEl>
                                          <p:spTgt spid="13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8"/>
                                        </p:tgtEl>
                                        <p:attrNameLst>
                                          <p:attrName>style.visibility</p:attrName>
                                        </p:attrNameLst>
                                      </p:cBhvr>
                                      <p:to>
                                        <p:strVal val="visible"/>
                                      </p:to>
                                    </p:set>
                                    <p:anim calcmode="lin" valueType="num">
                                      <p:cBhvr additive="base">
                                        <p:cTn id="11" dur="500" fill="hold"/>
                                        <p:tgtEl>
                                          <p:spTgt spid="118"/>
                                        </p:tgtEl>
                                        <p:attrNameLst>
                                          <p:attrName>ppt_x</p:attrName>
                                        </p:attrNameLst>
                                      </p:cBhvr>
                                      <p:tavLst>
                                        <p:tav tm="0">
                                          <p:val>
                                            <p:strVal val="#ppt_x"/>
                                          </p:val>
                                        </p:tav>
                                        <p:tav tm="100000">
                                          <p:val>
                                            <p:strVal val="#ppt_x"/>
                                          </p:val>
                                        </p:tav>
                                      </p:tavLst>
                                    </p:anim>
                                    <p:anim calcmode="lin" valueType="num">
                                      <p:cBhvr additive="base">
                                        <p:cTn id="12" dur="500" fill="hold"/>
                                        <p:tgtEl>
                                          <p:spTgt spid="118"/>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37"/>
                                        </p:tgtEl>
                                        <p:attrNameLst>
                                          <p:attrName>style.visibility</p:attrName>
                                        </p:attrNameLst>
                                      </p:cBhvr>
                                      <p:to>
                                        <p:strVal val="visible"/>
                                      </p:to>
                                    </p:set>
                                    <p:anim calcmode="lin" valueType="num">
                                      <p:cBhvr additive="base">
                                        <p:cTn id="15" dur="500" fill="hold"/>
                                        <p:tgtEl>
                                          <p:spTgt spid="137"/>
                                        </p:tgtEl>
                                        <p:attrNameLst>
                                          <p:attrName>ppt_x</p:attrName>
                                        </p:attrNameLst>
                                      </p:cBhvr>
                                      <p:tavLst>
                                        <p:tav tm="0">
                                          <p:val>
                                            <p:strVal val="1+#ppt_w/2"/>
                                          </p:val>
                                        </p:tav>
                                        <p:tav tm="100000">
                                          <p:val>
                                            <p:strVal val="#ppt_x"/>
                                          </p:val>
                                        </p:tav>
                                      </p:tavLst>
                                    </p:anim>
                                    <p:anim calcmode="lin" valueType="num">
                                      <p:cBhvr additive="base">
                                        <p:cTn id="16" dur="500" fill="hold"/>
                                        <p:tgtEl>
                                          <p:spTgt spid="137"/>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additive="base">
                                        <p:cTn id="19" dur="500" fill="hold"/>
                                        <p:tgtEl>
                                          <p:spTgt spid="119"/>
                                        </p:tgtEl>
                                        <p:attrNameLst>
                                          <p:attrName>ppt_x</p:attrName>
                                        </p:attrNameLst>
                                      </p:cBhvr>
                                      <p:tavLst>
                                        <p:tav tm="0">
                                          <p:val>
                                            <p:strVal val="1+#ppt_w/2"/>
                                          </p:val>
                                        </p:tav>
                                        <p:tav tm="100000">
                                          <p:val>
                                            <p:strVal val="#ppt_x"/>
                                          </p:val>
                                        </p:tav>
                                      </p:tavLst>
                                    </p:anim>
                                    <p:anim calcmode="lin" valueType="num">
                                      <p:cBhvr additive="base">
                                        <p:cTn id="20" dur="500" fill="hold"/>
                                        <p:tgtEl>
                                          <p:spTgt spid="1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9"/>
                                        </p:tgtEl>
                                        <p:attrNameLst>
                                          <p:attrName>style.visibility</p:attrName>
                                        </p:attrNameLst>
                                      </p:cBhvr>
                                      <p:to>
                                        <p:strVal val="visible"/>
                                      </p:to>
                                    </p:set>
                                    <p:anim calcmode="lin" valueType="num">
                                      <p:cBhvr additive="base">
                                        <p:cTn id="23" dur="500" fill="hold"/>
                                        <p:tgtEl>
                                          <p:spTgt spid="139"/>
                                        </p:tgtEl>
                                        <p:attrNameLst>
                                          <p:attrName>ppt_x</p:attrName>
                                        </p:attrNameLst>
                                      </p:cBhvr>
                                      <p:tavLst>
                                        <p:tav tm="0">
                                          <p:val>
                                            <p:strVal val="#ppt_x"/>
                                          </p:val>
                                        </p:tav>
                                        <p:tav tm="100000">
                                          <p:val>
                                            <p:strVal val="#ppt_x"/>
                                          </p:val>
                                        </p:tav>
                                      </p:tavLst>
                                    </p:anim>
                                    <p:anim calcmode="lin" valueType="num">
                                      <p:cBhvr additive="base">
                                        <p:cTn id="24" dur="500" fill="hold"/>
                                        <p:tgtEl>
                                          <p:spTgt spid="139"/>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cBhvr additive="base">
                                        <p:cTn id="27" dur="500" fill="hold"/>
                                        <p:tgtEl>
                                          <p:spTgt spid="120"/>
                                        </p:tgtEl>
                                        <p:attrNameLst>
                                          <p:attrName>ppt_x</p:attrName>
                                        </p:attrNameLst>
                                      </p:cBhvr>
                                      <p:tavLst>
                                        <p:tav tm="0">
                                          <p:val>
                                            <p:strVal val="0-#ppt_w/2"/>
                                          </p:val>
                                        </p:tav>
                                        <p:tav tm="100000">
                                          <p:val>
                                            <p:strVal val="#ppt_x"/>
                                          </p:val>
                                        </p:tav>
                                      </p:tavLst>
                                    </p:anim>
                                    <p:anim calcmode="lin" valueType="num">
                                      <p:cBhvr additive="base">
                                        <p:cTn id="28"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7" grpId="0" animBg="1"/>
      <p:bldP spid="1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a:xfrm>
            <a:off x="424296" y="1939193"/>
            <a:ext cx="1875666" cy="18756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56"/>
          <p:cNvGrpSpPr/>
          <p:nvPr/>
        </p:nvGrpSpPr>
        <p:grpSpPr>
          <a:xfrm>
            <a:off x="704702" y="2551964"/>
            <a:ext cx="1314852" cy="863356"/>
            <a:chOff x="664833" y="1363501"/>
            <a:chExt cx="1314852" cy="863356"/>
          </a:xfrm>
        </p:grpSpPr>
        <p:sp>
          <p:nvSpPr>
            <p:cNvPr id="55" name="TextBox 54"/>
            <p:cNvSpPr txBox="1"/>
            <p:nvPr/>
          </p:nvSpPr>
          <p:spPr>
            <a:xfrm>
              <a:off x="664833" y="1611304"/>
              <a:ext cx="1314852" cy="615553"/>
            </a:xfrm>
            <a:prstGeom prst="rect">
              <a:avLst/>
            </a:prstGeom>
            <a:noFill/>
          </p:spPr>
          <p:txBody>
            <a:bodyPr wrap="square" lIns="0" tIns="0" rIns="0" bIns="0" rtlCol="0">
              <a:spAutoFit/>
            </a:bodyPr>
            <a:lstStyle/>
            <a:p>
              <a:pPr algn="ctr" defTabSz="913765">
                <a:spcBef>
                  <a:spcPct val="20000"/>
                </a:spcBef>
                <a:defRPr/>
              </a:pPr>
              <a:r>
                <a:rPr lang="zh-CN" altLang="en-US" sz="1000" dirty="0">
                  <a:solidFill>
                    <a:schemeClr val="bg1"/>
                  </a:solidFill>
                </a:rPr>
                <a:t>点击添加内容点击添加内容点击添加内容点击添加内容点击添加内容点击添加内容</a:t>
              </a:r>
              <a:r>
                <a:rPr lang="en-US" sz="1000" dirty="0">
                  <a:solidFill>
                    <a:schemeClr val="bg1"/>
                  </a:solidFill>
                </a:rPr>
                <a:t>.</a:t>
              </a:r>
              <a:endParaRPr lang="en-US" sz="1000" dirty="0">
                <a:solidFill>
                  <a:schemeClr val="bg1"/>
                </a:solidFill>
              </a:endParaRPr>
            </a:p>
          </p:txBody>
        </p:sp>
        <p:sp>
          <p:nvSpPr>
            <p:cNvPr id="56" name="Rectangle 55"/>
            <p:cNvSpPr/>
            <p:nvPr/>
          </p:nvSpPr>
          <p:spPr>
            <a:xfrm>
              <a:off x="802887" y="1363501"/>
              <a:ext cx="1038747" cy="207749"/>
            </a:xfrm>
            <a:prstGeom prst="rect">
              <a:avLst/>
            </a:prstGeom>
          </p:spPr>
          <p:txBody>
            <a:bodyPr wrap="none" lIns="0" tIns="0" rIns="0" bIns="0">
              <a:spAutoFit/>
            </a:bodyPr>
            <a:lstStyle/>
            <a:p>
              <a:pPr algn="ctr"/>
              <a:r>
                <a:rPr lang="zh-CN" altLang="en-US" sz="1350" b="1" dirty="0">
                  <a:solidFill>
                    <a:schemeClr val="bg1"/>
                  </a:solidFill>
                </a:rPr>
                <a:t>点击添加内容</a:t>
              </a:r>
              <a:endParaRPr lang="en-US" b="1" dirty="0">
                <a:solidFill>
                  <a:schemeClr val="bg1"/>
                </a:solidFill>
              </a:endParaRPr>
            </a:p>
          </p:txBody>
        </p:sp>
      </p:grpSp>
      <p:sp>
        <p:nvSpPr>
          <p:cNvPr id="36" name="Oval 35"/>
          <p:cNvSpPr/>
          <p:nvPr/>
        </p:nvSpPr>
        <p:spPr>
          <a:xfrm>
            <a:off x="2066306" y="1801423"/>
            <a:ext cx="2151201" cy="21512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56"/>
          <p:cNvGrpSpPr/>
          <p:nvPr/>
        </p:nvGrpSpPr>
        <p:grpSpPr>
          <a:xfrm>
            <a:off x="2491341" y="2544831"/>
            <a:ext cx="1314852" cy="863356"/>
            <a:chOff x="664833" y="1363501"/>
            <a:chExt cx="1314852" cy="863356"/>
          </a:xfrm>
        </p:grpSpPr>
        <p:sp>
          <p:nvSpPr>
            <p:cNvPr id="27" name="TextBox 26"/>
            <p:cNvSpPr txBox="1"/>
            <p:nvPr/>
          </p:nvSpPr>
          <p:spPr>
            <a:xfrm>
              <a:off x="664833" y="1611304"/>
              <a:ext cx="1314852" cy="615553"/>
            </a:xfrm>
            <a:prstGeom prst="rect">
              <a:avLst/>
            </a:prstGeom>
            <a:noFill/>
          </p:spPr>
          <p:txBody>
            <a:bodyPr wrap="square" lIns="0" tIns="0" rIns="0" bIns="0" rtlCol="0">
              <a:spAutoFit/>
            </a:bodyPr>
            <a:lstStyle/>
            <a:p>
              <a:pPr algn="ctr" defTabSz="913765">
                <a:spcBef>
                  <a:spcPct val="20000"/>
                </a:spcBef>
                <a:defRPr/>
              </a:pPr>
              <a:r>
                <a:rPr lang="zh-CN" altLang="en-US" sz="1000" dirty="0">
                  <a:solidFill>
                    <a:schemeClr val="bg1"/>
                  </a:solidFill>
                </a:rPr>
                <a:t>点击添加内容点击添加内容点击添加内容点击添加内容点击添加内容点击添加内容</a:t>
              </a:r>
              <a:r>
                <a:rPr lang="en-US" sz="1000" dirty="0">
                  <a:solidFill>
                    <a:schemeClr val="bg1"/>
                  </a:solidFill>
                </a:rPr>
                <a:t>.</a:t>
              </a:r>
              <a:endParaRPr lang="en-US" sz="1000" dirty="0">
                <a:solidFill>
                  <a:schemeClr val="bg1"/>
                </a:solidFill>
              </a:endParaRPr>
            </a:p>
          </p:txBody>
        </p:sp>
        <p:sp>
          <p:nvSpPr>
            <p:cNvPr id="28" name="Rectangle 27"/>
            <p:cNvSpPr/>
            <p:nvPr/>
          </p:nvSpPr>
          <p:spPr>
            <a:xfrm>
              <a:off x="802887" y="1363501"/>
              <a:ext cx="1038747" cy="207749"/>
            </a:xfrm>
            <a:prstGeom prst="rect">
              <a:avLst/>
            </a:prstGeom>
          </p:spPr>
          <p:txBody>
            <a:bodyPr wrap="none" lIns="0" tIns="0" rIns="0" bIns="0">
              <a:spAutoFit/>
            </a:bodyPr>
            <a:lstStyle/>
            <a:p>
              <a:pPr algn="ctr"/>
              <a:r>
                <a:rPr lang="zh-CN" altLang="en-US" sz="1350" b="1" dirty="0">
                  <a:solidFill>
                    <a:schemeClr val="bg1"/>
                  </a:solidFill>
                </a:rPr>
                <a:t>点击添加内容</a:t>
              </a:r>
              <a:endParaRPr lang="en-US" sz="1350" b="1" dirty="0">
                <a:solidFill>
                  <a:schemeClr val="bg1"/>
                </a:solidFill>
              </a:endParaRPr>
            </a:p>
          </p:txBody>
        </p:sp>
      </p:grpSp>
      <p:sp>
        <p:nvSpPr>
          <p:cNvPr id="45" name="Oval 44"/>
          <p:cNvSpPr/>
          <p:nvPr/>
        </p:nvSpPr>
        <p:spPr>
          <a:xfrm>
            <a:off x="3923398" y="1633421"/>
            <a:ext cx="2487210" cy="24872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56"/>
          <p:cNvGrpSpPr/>
          <p:nvPr/>
        </p:nvGrpSpPr>
        <p:grpSpPr>
          <a:xfrm>
            <a:off x="4466895" y="2520576"/>
            <a:ext cx="1314852" cy="863356"/>
            <a:chOff x="664833" y="1363501"/>
            <a:chExt cx="1314852" cy="863356"/>
          </a:xfrm>
        </p:grpSpPr>
        <p:sp>
          <p:nvSpPr>
            <p:cNvPr id="30" name="TextBox 29"/>
            <p:cNvSpPr txBox="1"/>
            <p:nvPr/>
          </p:nvSpPr>
          <p:spPr>
            <a:xfrm>
              <a:off x="664833" y="1611304"/>
              <a:ext cx="1314852" cy="615553"/>
            </a:xfrm>
            <a:prstGeom prst="rect">
              <a:avLst/>
            </a:prstGeom>
            <a:noFill/>
          </p:spPr>
          <p:txBody>
            <a:bodyPr wrap="square" lIns="0" tIns="0" rIns="0" bIns="0" rtlCol="0">
              <a:spAutoFit/>
            </a:bodyPr>
            <a:lstStyle/>
            <a:p>
              <a:pPr algn="ctr" defTabSz="913765">
                <a:spcBef>
                  <a:spcPct val="20000"/>
                </a:spcBef>
                <a:defRPr/>
              </a:pPr>
              <a:r>
                <a:rPr lang="zh-CN" altLang="en-US" sz="1000" dirty="0">
                  <a:solidFill>
                    <a:schemeClr val="bg1"/>
                  </a:solidFill>
                </a:rPr>
                <a:t>点击添加内容点击添加内容点击添加内容点击添加内容点击添加内容点击添加内容</a:t>
              </a:r>
              <a:r>
                <a:rPr lang="en-US" sz="1000" dirty="0">
                  <a:solidFill>
                    <a:schemeClr val="bg1"/>
                  </a:solidFill>
                </a:rPr>
                <a:t>.</a:t>
              </a:r>
              <a:endParaRPr lang="en-US" sz="1000" dirty="0">
                <a:solidFill>
                  <a:schemeClr val="bg1"/>
                </a:solidFill>
              </a:endParaRPr>
            </a:p>
          </p:txBody>
        </p:sp>
        <p:sp>
          <p:nvSpPr>
            <p:cNvPr id="31" name="Rectangle 30"/>
            <p:cNvSpPr/>
            <p:nvPr/>
          </p:nvSpPr>
          <p:spPr>
            <a:xfrm>
              <a:off x="802887" y="1363501"/>
              <a:ext cx="1038747" cy="207749"/>
            </a:xfrm>
            <a:prstGeom prst="rect">
              <a:avLst/>
            </a:prstGeom>
          </p:spPr>
          <p:txBody>
            <a:bodyPr wrap="none" lIns="0" tIns="0" rIns="0" bIns="0">
              <a:spAutoFit/>
            </a:bodyPr>
            <a:lstStyle/>
            <a:p>
              <a:pPr algn="ctr"/>
              <a:r>
                <a:rPr lang="zh-CN" altLang="en-US" sz="1350" b="1" dirty="0">
                  <a:solidFill>
                    <a:schemeClr val="bg1"/>
                  </a:solidFill>
                </a:rPr>
                <a:t>点击添加内容</a:t>
              </a:r>
              <a:endParaRPr lang="en-US" sz="1350" b="1" dirty="0">
                <a:solidFill>
                  <a:schemeClr val="bg1"/>
                </a:solidFill>
              </a:endParaRPr>
            </a:p>
          </p:txBody>
        </p:sp>
      </p:grpSp>
      <p:sp>
        <p:nvSpPr>
          <p:cNvPr id="50" name="Oval 49"/>
          <p:cNvSpPr/>
          <p:nvPr/>
        </p:nvSpPr>
        <p:spPr>
          <a:xfrm>
            <a:off x="5917312" y="1558295"/>
            <a:ext cx="2637458" cy="26374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56"/>
          <p:cNvGrpSpPr/>
          <p:nvPr/>
        </p:nvGrpSpPr>
        <p:grpSpPr>
          <a:xfrm>
            <a:off x="6578613" y="2507262"/>
            <a:ext cx="1314852" cy="863356"/>
            <a:chOff x="664833" y="1363501"/>
            <a:chExt cx="1314852" cy="863356"/>
          </a:xfrm>
        </p:grpSpPr>
        <p:sp>
          <p:nvSpPr>
            <p:cNvPr id="39" name="TextBox 38"/>
            <p:cNvSpPr txBox="1"/>
            <p:nvPr/>
          </p:nvSpPr>
          <p:spPr>
            <a:xfrm>
              <a:off x="664833" y="1611304"/>
              <a:ext cx="1314852" cy="615553"/>
            </a:xfrm>
            <a:prstGeom prst="rect">
              <a:avLst/>
            </a:prstGeom>
            <a:noFill/>
          </p:spPr>
          <p:txBody>
            <a:bodyPr wrap="square" lIns="0" tIns="0" rIns="0" bIns="0" rtlCol="0">
              <a:spAutoFit/>
            </a:bodyPr>
            <a:lstStyle/>
            <a:p>
              <a:pPr algn="ctr" defTabSz="913765">
                <a:spcBef>
                  <a:spcPct val="20000"/>
                </a:spcBef>
                <a:defRPr/>
              </a:pPr>
              <a:r>
                <a:rPr lang="zh-CN" altLang="en-US" sz="1000" dirty="0">
                  <a:solidFill>
                    <a:schemeClr val="bg1"/>
                  </a:solidFill>
                </a:rPr>
                <a:t>点击添加内容点击添加内容点击添加内容点击添加内容点击添加内容点击添加内容</a:t>
              </a:r>
              <a:r>
                <a:rPr lang="en-US" sz="1000" dirty="0">
                  <a:solidFill>
                    <a:schemeClr val="bg1"/>
                  </a:solidFill>
                </a:rPr>
                <a:t>.</a:t>
              </a:r>
              <a:endParaRPr lang="en-US" sz="1000" dirty="0">
                <a:solidFill>
                  <a:schemeClr val="bg1"/>
                </a:solidFill>
              </a:endParaRPr>
            </a:p>
          </p:txBody>
        </p:sp>
        <p:sp>
          <p:nvSpPr>
            <p:cNvPr id="40" name="Rectangle 39"/>
            <p:cNvSpPr/>
            <p:nvPr/>
          </p:nvSpPr>
          <p:spPr>
            <a:xfrm>
              <a:off x="802887" y="1363501"/>
              <a:ext cx="1038747" cy="207749"/>
            </a:xfrm>
            <a:prstGeom prst="rect">
              <a:avLst/>
            </a:prstGeom>
          </p:spPr>
          <p:txBody>
            <a:bodyPr wrap="none" lIns="0" tIns="0" rIns="0" bIns="0">
              <a:spAutoFit/>
            </a:bodyPr>
            <a:lstStyle/>
            <a:p>
              <a:pPr algn="ctr"/>
              <a:r>
                <a:rPr lang="zh-CN" altLang="en-US" sz="1350" b="1" dirty="0">
                  <a:solidFill>
                    <a:schemeClr val="bg1"/>
                  </a:solidFill>
                </a:rPr>
                <a:t>点击添加内容</a:t>
              </a:r>
              <a:endParaRPr lang="en-US" sz="1350" b="1" dirty="0">
                <a:solidFill>
                  <a:schemeClr val="bg1"/>
                </a:solidFill>
              </a:endParaRPr>
            </a:p>
          </p:txBody>
        </p:sp>
      </p:grpSp>
      <p:sp>
        <p:nvSpPr>
          <p:cNvPr id="52" name="Freeform 245"/>
          <p:cNvSpPr/>
          <p:nvPr/>
        </p:nvSpPr>
        <p:spPr bwMode="auto">
          <a:xfrm>
            <a:off x="1146307" y="2112014"/>
            <a:ext cx="439951" cy="43995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54" name="Freeform 55"/>
          <p:cNvSpPr>
            <a:spLocks noEditPoints="1"/>
          </p:cNvSpPr>
          <p:nvPr/>
        </p:nvSpPr>
        <p:spPr bwMode="auto">
          <a:xfrm>
            <a:off x="4926220" y="2109093"/>
            <a:ext cx="403249" cy="301016"/>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58" name="Freeform 105"/>
          <p:cNvSpPr>
            <a:spLocks noEditPoints="1"/>
          </p:cNvSpPr>
          <p:nvPr/>
        </p:nvSpPr>
        <p:spPr bwMode="auto">
          <a:xfrm>
            <a:off x="2953770" y="2090189"/>
            <a:ext cx="382873" cy="377324"/>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accent3">
                  <a:lumMod val="50000"/>
                </a:schemeClr>
              </a:solidFill>
            </a:endParaRPr>
          </a:p>
        </p:txBody>
      </p:sp>
      <p:sp>
        <p:nvSpPr>
          <p:cNvPr id="60" name="Freeform 34"/>
          <p:cNvSpPr>
            <a:spLocks noEditPoints="1"/>
          </p:cNvSpPr>
          <p:nvPr/>
        </p:nvSpPr>
        <p:spPr bwMode="auto">
          <a:xfrm>
            <a:off x="7070635" y="2122404"/>
            <a:ext cx="330812" cy="330812"/>
          </a:xfrm>
          <a:custGeom>
            <a:avLst/>
            <a:gdLst/>
            <a:ahLst/>
            <a:cxnLst>
              <a:cxn ang="0">
                <a:pos x="27" y="55"/>
              </a:cxn>
              <a:cxn ang="0">
                <a:pos x="0" y="28"/>
              </a:cxn>
              <a:cxn ang="0">
                <a:pos x="27" y="0"/>
              </a:cxn>
              <a:cxn ang="0">
                <a:pos x="55" y="28"/>
              </a:cxn>
              <a:cxn ang="0">
                <a:pos x="27" y="55"/>
              </a:cxn>
              <a:cxn ang="0">
                <a:pos x="27" y="5"/>
              </a:cxn>
              <a:cxn ang="0">
                <a:pos x="4" y="28"/>
              </a:cxn>
              <a:cxn ang="0">
                <a:pos x="27" y="51"/>
              </a:cxn>
              <a:cxn ang="0">
                <a:pos x="50" y="28"/>
              </a:cxn>
              <a:cxn ang="0">
                <a:pos x="27" y="5"/>
              </a:cxn>
              <a:cxn ang="0">
                <a:pos x="27" y="46"/>
              </a:cxn>
              <a:cxn ang="0">
                <a:pos x="9" y="28"/>
              </a:cxn>
              <a:cxn ang="0">
                <a:pos x="27" y="9"/>
              </a:cxn>
              <a:cxn ang="0">
                <a:pos x="45" y="28"/>
              </a:cxn>
              <a:cxn ang="0">
                <a:pos x="27" y="46"/>
              </a:cxn>
              <a:cxn ang="0">
                <a:pos x="27" y="14"/>
              </a:cxn>
              <a:cxn ang="0">
                <a:pos x="13" y="28"/>
              </a:cxn>
              <a:cxn ang="0">
                <a:pos x="27" y="41"/>
              </a:cxn>
              <a:cxn ang="0">
                <a:pos x="41" y="28"/>
              </a:cxn>
              <a:cxn ang="0">
                <a:pos x="27" y="14"/>
              </a:cxn>
              <a:cxn ang="0">
                <a:pos x="27" y="37"/>
              </a:cxn>
              <a:cxn ang="0">
                <a:pos x="18" y="28"/>
              </a:cxn>
              <a:cxn ang="0">
                <a:pos x="27" y="19"/>
              </a:cxn>
              <a:cxn ang="0">
                <a:pos x="36" y="28"/>
              </a:cxn>
              <a:cxn ang="0">
                <a:pos x="27" y="37"/>
              </a:cxn>
            </a:cxnLst>
            <a:rect l="0" t="0" r="r" b="b"/>
            <a:pathLst>
              <a:path w="55" h="55">
                <a:moveTo>
                  <a:pt x="27" y="55"/>
                </a:moveTo>
                <a:cubicBezTo>
                  <a:pt x="12" y="55"/>
                  <a:pt x="0" y="43"/>
                  <a:pt x="0" y="28"/>
                </a:cubicBezTo>
                <a:cubicBezTo>
                  <a:pt x="0" y="13"/>
                  <a:pt x="12" y="0"/>
                  <a:pt x="27" y="0"/>
                </a:cubicBezTo>
                <a:cubicBezTo>
                  <a:pt x="42" y="0"/>
                  <a:pt x="55" y="13"/>
                  <a:pt x="55" y="28"/>
                </a:cubicBezTo>
                <a:cubicBezTo>
                  <a:pt x="55" y="43"/>
                  <a:pt x="42" y="55"/>
                  <a:pt x="27" y="55"/>
                </a:cubicBezTo>
                <a:close/>
                <a:moveTo>
                  <a:pt x="27" y="5"/>
                </a:moveTo>
                <a:cubicBezTo>
                  <a:pt x="15" y="5"/>
                  <a:pt x="4" y="15"/>
                  <a:pt x="4" y="28"/>
                </a:cubicBezTo>
                <a:cubicBezTo>
                  <a:pt x="4" y="40"/>
                  <a:pt x="15" y="51"/>
                  <a:pt x="27" y="51"/>
                </a:cubicBezTo>
                <a:cubicBezTo>
                  <a:pt x="40" y="51"/>
                  <a:pt x="50" y="40"/>
                  <a:pt x="50" y="28"/>
                </a:cubicBezTo>
                <a:cubicBezTo>
                  <a:pt x="50" y="15"/>
                  <a:pt x="40" y="5"/>
                  <a:pt x="27" y="5"/>
                </a:cubicBezTo>
                <a:close/>
                <a:moveTo>
                  <a:pt x="27" y="46"/>
                </a:moveTo>
                <a:cubicBezTo>
                  <a:pt x="17" y="46"/>
                  <a:pt x="9" y="38"/>
                  <a:pt x="9" y="28"/>
                </a:cubicBezTo>
                <a:cubicBezTo>
                  <a:pt x="9" y="18"/>
                  <a:pt x="17" y="9"/>
                  <a:pt x="27" y="9"/>
                </a:cubicBezTo>
                <a:cubicBezTo>
                  <a:pt x="37" y="9"/>
                  <a:pt x="45" y="18"/>
                  <a:pt x="45" y="28"/>
                </a:cubicBezTo>
                <a:cubicBezTo>
                  <a:pt x="45" y="38"/>
                  <a:pt x="37" y="46"/>
                  <a:pt x="27" y="46"/>
                </a:cubicBezTo>
                <a:close/>
                <a:moveTo>
                  <a:pt x="27" y="14"/>
                </a:moveTo>
                <a:cubicBezTo>
                  <a:pt x="20" y="14"/>
                  <a:pt x="13" y="20"/>
                  <a:pt x="13" y="28"/>
                </a:cubicBezTo>
                <a:cubicBezTo>
                  <a:pt x="13" y="35"/>
                  <a:pt x="20" y="41"/>
                  <a:pt x="27" y="41"/>
                </a:cubicBezTo>
                <a:cubicBezTo>
                  <a:pt x="35" y="41"/>
                  <a:pt x="41" y="35"/>
                  <a:pt x="41" y="28"/>
                </a:cubicBezTo>
                <a:cubicBezTo>
                  <a:pt x="41" y="20"/>
                  <a:pt x="35" y="14"/>
                  <a:pt x="27" y="14"/>
                </a:cubicBezTo>
                <a:close/>
                <a:moveTo>
                  <a:pt x="27" y="37"/>
                </a:moveTo>
                <a:cubicBezTo>
                  <a:pt x="22" y="37"/>
                  <a:pt x="18" y="33"/>
                  <a:pt x="18" y="28"/>
                </a:cubicBezTo>
                <a:cubicBezTo>
                  <a:pt x="18" y="23"/>
                  <a:pt x="22" y="19"/>
                  <a:pt x="27" y="19"/>
                </a:cubicBezTo>
                <a:cubicBezTo>
                  <a:pt x="32" y="19"/>
                  <a:pt x="36" y="23"/>
                  <a:pt x="36" y="28"/>
                </a:cubicBezTo>
                <a:cubicBezTo>
                  <a:pt x="36" y="33"/>
                  <a:pt x="32" y="37"/>
                  <a:pt x="27" y="37"/>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nvGrpSpPr>
          <p:cNvPr id="33" name="Group 32"/>
          <p:cNvGrpSpPr/>
          <p:nvPr/>
        </p:nvGrpSpPr>
        <p:grpSpPr>
          <a:xfrm>
            <a:off x="1554817" y="1466604"/>
            <a:ext cx="770510" cy="770510"/>
            <a:chOff x="2786183" y="1189182"/>
            <a:chExt cx="921712" cy="921712"/>
          </a:xfrm>
        </p:grpSpPr>
        <p:sp>
          <p:nvSpPr>
            <p:cNvPr id="34" name="Oval 33"/>
            <p:cNvSpPr/>
            <p:nvPr/>
          </p:nvSpPr>
          <p:spPr>
            <a:xfrm>
              <a:off x="2786183" y="1189182"/>
              <a:ext cx="921712" cy="9217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solidFill>
                </a:rPr>
                <a:t>01</a:t>
              </a:r>
              <a:endParaRPr lang="en-US" sz="1600" b="1" dirty="0">
                <a:solidFill>
                  <a:schemeClr val="accent1"/>
                </a:solidFill>
              </a:endParaRPr>
            </a:p>
          </p:txBody>
        </p:sp>
      </p:grpSp>
      <p:grpSp>
        <p:nvGrpSpPr>
          <p:cNvPr id="37" name="Group 36"/>
          <p:cNvGrpSpPr/>
          <p:nvPr/>
        </p:nvGrpSpPr>
        <p:grpSpPr>
          <a:xfrm>
            <a:off x="3419860" y="1408998"/>
            <a:ext cx="770510" cy="770510"/>
            <a:chOff x="2786183" y="1189182"/>
            <a:chExt cx="921712" cy="921712"/>
          </a:xfrm>
        </p:grpSpPr>
        <p:sp>
          <p:nvSpPr>
            <p:cNvPr id="42" name="Oval 41"/>
            <p:cNvSpPr/>
            <p:nvPr/>
          </p:nvSpPr>
          <p:spPr>
            <a:xfrm>
              <a:off x="2786183" y="1189182"/>
              <a:ext cx="921712" cy="92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Oval 42"/>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2"/>
                  </a:solidFill>
                </a:rPr>
                <a:t>02</a:t>
              </a:r>
              <a:endParaRPr lang="en-US" sz="1600" b="1" dirty="0">
                <a:solidFill>
                  <a:schemeClr val="accent2"/>
                </a:solidFill>
              </a:endParaRPr>
            </a:p>
          </p:txBody>
        </p:sp>
      </p:grpSp>
      <p:grpSp>
        <p:nvGrpSpPr>
          <p:cNvPr id="44" name="Group 43"/>
          <p:cNvGrpSpPr/>
          <p:nvPr/>
        </p:nvGrpSpPr>
        <p:grpSpPr>
          <a:xfrm>
            <a:off x="7567564" y="1178570"/>
            <a:ext cx="770510" cy="770510"/>
            <a:chOff x="2786183" y="1189182"/>
            <a:chExt cx="921712" cy="921712"/>
          </a:xfrm>
        </p:grpSpPr>
        <p:sp>
          <p:nvSpPr>
            <p:cNvPr id="47" name="Oval 46"/>
            <p:cNvSpPr/>
            <p:nvPr/>
          </p:nvSpPr>
          <p:spPr>
            <a:xfrm>
              <a:off x="2786183" y="1189182"/>
              <a:ext cx="921712" cy="9217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4"/>
                  </a:solidFill>
                </a:rPr>
                <a:t>04</a:t>
              </a:r>
              <a:endParaRPr lang="en-US" sz="1600" b="1" dirty="0">
                <a:solidFill>
                  <a:schemeClr val="accent4"/>
                </a:solidFill>
              </a:endParaRPr>
            </a:p>
          </p:txBody>
        </p:sp>
      </p:grpSp>
      <p:grpSp>
        <p:nvGrpSpPr>
          <p:cNvPr id="49" name="Group 48"/>
          <p:cNvGrpSpPr/>
          <p:nvPr/>
        </p:nvGrpSpPr>
        <p:grpSpPr>
          <a:xfrm>
            <a:off x="5493712" y="1200189"/>
            <a:ext cx="770510" cy="770510"/>
            <a:chOff x="2786183" y="1189182"/>
            <a:chExt cx="921712" cy="921712"/>
          </a:xfrm>
        </p:grpSpPr>
        <p:sp>
          <p:nvSpPr>
            <p:cNvPr id="53" name="Oval 52"/>
            <p:cNvSpPr/>
            <p:nvPr/>
          </p:nvSpPr>
          <p:spPr>
            <a:xfrm>
              <a:off x="2786183" y="1189182"/>
              <a:ext cx="921712" cy="9217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3"/>
                  </a:solidFill>
                </a:rPr>
                <a:t>03</a:t>
              </a:r>
              <a:endParaRPr lang="en-US" sz="1600" b="1" dirty="0">
                <a:solidFill>
                  <a:schemeClr val="accent3"/>
                </a:solidFill>
              </a:endParaRPr>
            </a:p>
          </p:txBody>
        </p:sp>
      </p:gr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主题活动路线</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Effect transition="in" filter="fade">
                                      <p:cBhvr>
                                        <p:cTn id="15" dur="500"/>
                                        <p:tgtEl>
                                          <p:spTgt spid="3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par>
                                <p:cTn id="22" presetID="2" presetClass="entr" presetSubtype="4" accel="50000" decel="5000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animEffect transition="in" filter="fade">
                                      <p:cBhvr>
                                        <p:cTn id="43" dur="500"/>
                                        <p:tgtEl>
                                          <p:spTgt spid="58"/>
                                        </p:tgtEl>
                                      </p:cBhvr>
                                    </p:animEffect>
                                  </p:childTnLst>
                                </p:cTn>
                              </p:par>
                              <p:par>
                                <p:cTn id="44" presetID="2" presetClass="entr" presetSubtype="4" accel="50000" decel="5000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p:cTn id="51" dur="500" fill="hold"/>
                                        <p:tgtEl>
                                          <p:spTgt spid="45"/>
                                        </p:tgtEl>
                                        <p:attrNameLst>
                                          <p:attrName>ppt_w</p:attrName>
                                        </p:attrNameLst>
                                      </p:cBhvr>
                                      <p:tavLst>
                                        <p:tav tm="0">
                                          <p:val>
                                            <p:fltVal val="0"/>
                                          </p:val>
                                        </p:tav>
                                        <p:tav tm="100000">
                                          <p:val>
                                            <p:strVal val="#ppt_w"/>
                                          </p:val>
                                        </p:tav>
                                      </p:tavLst>
                                    </p:anim>
                                    <p:anim calcmode="lin" valueType="num">
                                      <p:cBhvr>
                                        <p:cTn id="52" dur="500" fill="hold"/>
                                        <p:tgtEl>
                                          <p:spTgt spid="45"/>
                                        </p:tgtEl>
                                        <p:attrNameLst>
                                          <p:attrName>ppt_h</p:attrName>
                                        </p:attrNameLst>
                                      </p:cBhvr>
                                      <p:tavLst>
                                        <p:tav tm="0">
                                          <p:val>
                                            <p:fltVal val="0"/>
                                          </p:val>
                                        </p:tav>
                                        <p:tav tm="100000">
                                          <p:val>
                                            <p:strVal val="#ppt_h"/>
                                          </p:val>
                                        </p:tav>
                                      </p:tavLst>
                                    </p:anim>
                                    <p:animEffect transition="in" filter="fade">
                                      <p:cBhvr>
                                        <p:cTn id="53" dur="500"/>
                                        <p:tgtEl>
                                          <p:spTgt spid="45"/>
                                        </p:tgtEl>
                                      </p:cBhvr>
                                    </p:animEffect>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p:cTn id="63" dur="500" fill="hold"/>
                                        <p:tgtEl>
                                          <p:spTgt spid="54"/>
                                        </p:tgtEl>
                                        <p:attrNameLst>
                                          <p:attrName>ppt_w</p:attrName>
                                        </p:attrNameLst>
                                      </p:cBhvr>
                                      <p:tavLst>
                                        <p:tav tm="0">
                                          <p:val>
                                            <p:fltVal val="0"/>
                                          </p:val>
                                        </p:tav>
                                        <p:tav tm="100000">
                                          <p:val>
                                            <p:strVal val="#ppt_w"/>
                                          </p:val>
                                        </p:tav>
                                      </p:tavLst>
                                    </p:anim>
                                    <p:anim calcmode="lin" valueType="num">
                                      <p:cBhvr>
                                        <p:cTn id="64" dur="500" fill="hold"/>
                                        <p:tgtEl>
                                          <p:spTgt spid="54"/>
                                        </p:tgtEl>
                                        <p:attrNameLst>
                                          <p:attrName>ppt_h</p:attrName>
                                        </p:attrNameLst>
                                      </p:cBhvr>
                                      <p:tavLst>
                                        <p:tav tm="0">
                                          <p:val>
                                            <p:fltVal val="0"/>
                                          </p:val>
                                        </p:tav>
                                        <p:tav tm="100000">
                                          <p:val>
                                            <p:strVal val="#ppt_h"/>
                                          </p:val>
                                        </p:tav>
                                      </p:tavLst>
                                    </p:anim>
                                    <p:animEffect transition="in" filter="fade">
                                      <p:cBhvr>
                                        <p:cTn id="65" dur="500"/>
                                        <p:tgtEl>
                                          <p:spTgt spid="54"/>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ppt_x"/>
                                          </p:val>
                                        </p:tav>
                                        <p:tav tm="100000">
                                          <p:val>
                                            <p:strVal val="#ppt_x"/>
                                          </p:val>
                                        </p:tav>
                                      </p:tavLst>
                                    </p:anim>
                                    <p:anim calcmode="lin" valueType="num">
                                      <p:cBhvr additive="base">
                                        <p:cTn id="69" dur="500" fill="hold"/>
                                        <p:tgtEl>
                                          <p:spTgt spid="9"/>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Effect transition="in" filter="fade">
                                      <p:cBhvr>
                                        <p:cTn id="81" dur="500"/>
                                        <p:tgtEl>
                                          <p:spTgt spid="44"/>
                                        </p:tgtEl>
                                      </p:cBhvr>
                                    </p:animEffect>
                                  </p:childTnLst>
                                </p:cTn>
                              </p:par>
                            </p:childTnLst>
                          </p:cTn>
                        </p:par>
                        <p:par>
                          <p:cTn id="82" fill="hold">
                            <p:stCondLst>
                              <p:cond delay="5500"/>
                            </p:stCondLst>
                            <p:childTnLst>
                              <p:par>
                                <p:cTn id="83" presetID="53" presetClass="entr" presetSubtype="16"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 calcmode="lin" valueType="num">
                                      <p:cBhvr>
                                        <p:cTn id="85" dur="500" fill="hold"/>
                                        <p:tgtEl>
                                          <p:spTgt spid="60"/>
                                        </p:tgtEl>
                                        <p:attrNameLst>
                                          <p:attrName>ppt_w</p:attrName>
                                        </p:attrNameLst>
                                      </p:cBhvr>
                                      <p:tavLst>
                                        <p:tav tm="0">
                                          <p:val>
                                            <p:fltVal val="0"/>
                                          </p:val>
                                        </p:tav>
                                        <p:tav tm="100000">
                                          <p:val>
                                            <p:strVal val="#ppt_w"/>
                                          </p:val>
                                        </p:tav>
                                      </p:tavLst>
                                    </p:anim>
                                    <p:anim calcmode="lin" valueType="num">
                                      <p:cBhvr>
                                        <p:cTn id="86" dur="500" fill="hold"/>
                                        <p:tgtEl>
                                          <p:spTgt spid="60"/>
                                        </p:tgtEl>
                                        <p:attrNameLst>
                                          <p:attrName>ppt_h</p:attrName>
                                        </p:attrNameLst>
                                      </p:cBhvr>
                                      <p:tavLst>
                                        <p:tav tm="0">
                                          <p:val>
                                            <p:fltVal val="0"/>
                                          </p:val>
                                        </p:tav>
                                        <p:tav tm="100000">
                                          <p:val>
                                            <p:strVal val="#ppt_h"/>
                                          </p:val>
                                        </p:tav>
                                      </p:tavLst>
                                    </p:anim>
                                    <p:animEffect transition="in" filter="fade">
                                      <p:cBhvr>
                                        <p:cTn id="87" dur="500"/>
                                        <p:tgtEl>
                                          <p:spTgt spid="60"/>
                                        </p:tgtEl>
                                      </p:cBhvr>
                                    </p:animEffect>
                                  </p:childTnLst>
                                </p:cTn>
                              </p:par>
                              <p:par>
                                <p:cTn id="88" presetID="2" presetClass="entr" presetSubtype="4" accel="50000" decel="50000" fill="hold" nodeType="with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additive="base">
                                        <p:cTn id="90" dur="500" fill="hold"/>
                                        <p:tgtEl>
                                          <p:spTgt spid="11"/>
                                        </p:tgtEl>
                                        <p:attrNameLst>
                                          <p:attrName>ppt_x</p:attrName>
                                        </p:attrNameLst>
                                      </p:cBhvr>
                                      <p:tavLst>
                                        <p:tav tm="0">
                                          <p:val>
                                            <p:strVal val="#ppt_x"/>
                                          </p:val>
                                        </p:tav>
                                        <p:tav tm="100000">
                                          <p:val>
                                            <p:strVal val="#ppt_x"/>
                                          </p:val>
                                        </p:tav>
                                      </p:tavLst>
                                    </p:anim>
                                    <p:anim calcmode="lin" valueType="num">
                                      <p:cBhvr additive="base">
                                        <p:cTn id="9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6" grpId="0" animBg="1"/>
      <p:bldP spid="45" grpId="0" animBg="1"/>
      <p:bldP spid="50" grpId="0" animBg="1"/>
      <p:bldP spid="52" grpId="0" animBg="1"/>
      <p:bldP spid="54" grpId="0" animBg="1"/>
      <p:bldP spid="58" grpId="0" animBg="1"/>
      <p:bldP spid="6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que 5"/>
          <p:cNvSpPr/>
          <p:nvPr/>
        </p:nvSpPr>
        <p:spPr>
          <a:xfrm>
            <a:off x="3512902" y="1768731"/>
            <a:ext cx="2118199" cy="2118198"/>
          </a:xfrm>
          <a:prstGeom prst="plaque">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oup 34"/>
          <p:cNvGrpSpPr/>
          <p:nvPr/>
        </p:nvGrpSpPr>
        <p:grpSpPr>
          <a:xfrm>
            <a:off x="3045242" y="1362746"/>
            <a:ext cx="1315035" cy="1333851"/>
            <a:chOff x="3045240" y="1362746"/>
            <a:chExt cx="1315035" cy="1333851"/>
          </a:xfrm>
        </p:grpSpPr>
        <p:sp>
          <p:nvSpPr>
            <p:cNvPr id="31" name="Teardrop 30"/>
            <p:cNvSpPr/>
            <p:nvPr/>
          </p:nvSpPr>
          <p:spPr>
            <a:xfrm rot="16200000">
              <a:off x="3074219" y="1410542"/>
              <a:ext cx="1286055" cy="1286056"/>
            </a:xfrm>
            <a:prstGeom prst="teardrop">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ardrop 6"/>
            <p:cNvSpPr/>
            <p:nvPr/>
          </p:nvSpPr>
          <p:spPr>
            <a:xfrm rot="16200000">
              <a:off x="3045240" y="1362746"/>
              <a:ext cx="1286055" cy="128605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8" name="Group 37"/>
          <p:cNvGrpSpPr/>
          <p:nvPr/>
        </p:nvGrpSpPr>
        <p:grpSpPr>
          <a:xfrm>
            <a:off x="4812705" y="1362746"/>
            <a:ext cx="1286056" cy="1333680"/>
            <a:chOff x="4812704" y="1362746"/>
            <a:chExt cx="1286056" cy="1333680"/>
          </a:xfrm>
        </p:grpSpPr>
        <p:sp>
          <p:nvSpPr>
            <p:cNvPr id="32" name="Teardrop 31"/>
            <p:cNvSpPr/>
            <p:nvPr/>
          </p:nvSpPr>
          <p:spPr>
            <a:xfrm>
              <a:off x="4812704" y="1410371"/>
              <a:ext cx="1286056" cy="1286055"/>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ardrop 7"/>
            <p:cNvSpPr/>
            <p:nvPr/>
          </p:nvSpPr>
          <p:spPr>
            <a:xfrm>
              <a:off x="4812704" y="1362746"/>
              <a:ext cx="1286056" cy="128605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p:cNvGrpSpPr/>
          <p:nvPr/>
        </p:nvGrpSpPr>
        <p:grpSpPr>
          <a:xfrm>
            <a:off x="3045240" y="2985330"/>
            <a:ext cx="1324156" cy="1314630"/>
            <a:chOff x="3045240" y="2985330"/>
            <a:chExt cx="1324156" cy="1314630"/>
          </a:xfrm>
        </p:grpSpPr>
        <p:sp>
          <p:nvSpPr>
            <p:cNvPr id="33" name="Teardrop 32"/>
            <p:cNvSpPr/>
            <p:nvPr/>
          </p:nvSpPr>
          <p:spPr>
            <a:xfrm rot="10800000">
              <a:off x="3083340" y="2985330"/>
              <a:ext cx="1286056" cy="1286055"/>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ardrop 8"/>
            <p:cNvSpPr/>
            <p:nvPr/>
          </p:nvSpPr>
          <p:spPr>
            <a:xfrm rot="10800000">
              <a:off x="3045240" y="3013905"/>
              <a:ext cx="1286056" cy="128605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6"/>
          <p:cNvGrpSpPr/>
          <p:nvPr/>
        </p:nvGrpSpPr>
        <p:grpSpPr>
          <a:xfrm>
            <a:off x="4784132" y="2985330"/>
            <a:ext cx="1314631" cy="1314630"/>
            <a:chOff x="4784130" y="2985330"/>
            <a:chExt cx="1314631" cy="1314630"/>
          </a:xfrm>
        </p:grpSpPr>
        <p:sp>
          <p:nvSpPr>
            <p:cNvPr id="34" name="Teardrop 33"/>
            <p:cNvSpPr/>
            <p:nvPr/>
          </p:nvSpPr>
          <p:spPr>
            <a:xfrm rot="5400000">
              <a:off x="4784130" y="2985330"/>
              <a:ext cx="1286055" cy="1286056"/>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ardrop 9"/>
            <p:cNvSpPr/>
            <p:nvPr/>
          </p:nvSpPr>
          <p:spPr>
            <a:xfrm rot="5400000">
              <a:off x="4812705" y="3013905"/>
              <a:ext cx="1286055" cy="128605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57"/>
          <p:cNvGrpSpPr/>
          <p:nvPr/>
        </p:nvGrpSpPr>
        <p:grpSpPr>
          <a:xfrm>
            <a:off x="711916" y="3498613"/>
            <a:ext cx="2247089" cy="608785"/>
            <a:chOff x="-267404" y="3115685"/>
            <a:chExt cx="2247089" cy="608783"/>
          </a:xfrm>
        </p:grpSpPr>
        <p:sp>
          <p:nvSpPr>
            <p:cNvPr id="14" name="TextBox 13"/>
            <p:cNvSpPr txBox="1"/>
            <p:nvPr/>
          </p:nvSpPr>
          <p:spPr>
            <a:xfrm>
              <a:off x="-267404" y="3416692"/>
              <a:ext cx="2247089" cy="307776"/>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a:t>
              </a:r>
              <a:endParaRPr lang="en-US" sz="1000" dirty="0">
                <a:solidFill>
                  <a:schemeClr val="tx1">
                    <a:lumMod val="65000"/>
                    <a:lumOff val="35000"/>
                  </a:schemeClr>
                </a:solidFill>
              </a:endParaRPr>
            </a:p>
          </p:txBody>
        </p:sp>
        <p:sp>
          <p:nvSpPr>
            <p:cNvPr id="15" name="Rectangle 14"/>
            <p:cNvSpPr/>
            <p:nvPr/>
          </p:nvSpPr>
          <p:spPr>
            <a:xfrm>
              <a:off x="587554" y="3115685"/>
              <a:ext cx="1384996" cy="276998"/>
            </a:xfrm>
            <a:prstGeom prst="rect">
              <a:avLst/>
            </a:prstGeom>
          </p:spPr>
          <p:txBody>
            <a:bodyPr wrap="none" lIns="0" tIns="0" rIns="0" bIns="0">
              <a:spAutoFit/>
            </a:bodyPr>
            <a:lstStyle/>
            <a:p>
              <a:pPr algn="ctr"/>
              <a:r>
                <a:rPr lang="zh-CN" altLang="en-US" b="1" dirty="0">
                  <a:solidFill>
                    <a:schemeClr val="tx1">
                      <a:lumMod val="75000"/>
                      <a:lumOff val="25000"/>
                    </a:schemeClr>
                  </a:solidFill>
                </a:rPr>
                <a:t>点击添加内容</a:t>
              </a:r>
              <a:endParaRPr lang="zh-CN" altLang="en-US" b="1" dirty="0">
                <a:solidFill>
                  <a:schemeClr val="tx1">
                    <a:lumMod val="75000"/>
                    <a:lumOff val="25000"/>
                  </a:schemeClr>
                </a:solidFill>
              </a:endParaRPr>
            </a:p>
          </p:txBody>
        </p:sp>
      </p:grpSp>
      <p:grpSp>
        <p:nvGrpSpPr>
          <p:cNvPr id="16" name="Group 58"/>
          <p:cNvGrpSpPr/>
          <p:nvPr/>
        </p:nvGrpSpPr>
        <p:grpSpPr>
          <a:xfrm>
            <a:off x="6184997" y="1333028"/>
            <a:ext cx="2304769" cy="585300"/>
            <a:chOff x="7145850" y="1322872"/>
            <a:chExt cx="2304769" cy="585299"/>
          </a:xfrm>
        </p:grpSpPr>
        <p:sp>
          <p:nvSpPr>
            <p:cNvPr id="17" name="TextBox 16"/>
            <p:cNvSpPr txBox="1"/>
            <p:nvPr/>
          </p:nvSpPr>
          <p:spPr>
            <a:xfrm>
              <a:off x="7174424" y="1600395"/>
              <a:ext cx="2276195" cy="307776"/>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a:t>
              </a:r>
              <a:endParaRPr lang="en-US" sz="1000" dirty="0">
                <a:solidFill>
                  <a:schemeClr val="tx1">
                    <a:lumMod val="65000"/>
                    <a:lumOff val="35000"/>
                  </a:schemeClr>
                </a:solidFill>
              </a:endParaRPr>
            </a:p>
          </p:txBody>
        </p:sp>
        <p:sp>
          <p:nvSpPr>
            <p:cNvPr id="18" name="Rectangle 17"/>
            <p:cNvSpPr/>
            <p:nvPr/>
          </p:nvSpPr>
          <p:spPr>
            <a:xfrm>
              <a:off x="7145850" y="1322872"/>
              <a:ext cx="1384996" cy="276999"/>
            </a:xfrm>
            <a:prstGeom prst="rect">
              <a:avLst/>
            </a:prstGeom>
          </p:spPr>
          <p:txBody>
            <a:bodyPr wrap="none" lIns="0" tIns="0" rIns="0" bIns="0">
              <a:spAutoFit/>
            </a:bodyPr>
            <a:lstStyle/>
            <a:p>
              <a:pPr algn="ctr"/>
              <a:r>
                <a:rPr lang="zh-CN" altLang="en-US" b="1" dirty="0">
                  <a:solidFill>
                    <a:schemeClr val="tx1">
                      <a:lumMod val="75000"/>
                      <a:lumOff val="25000"/>
                    </a:schemeClr>
                  </a:solidFill>
                </a:rPr>
                <a:t>点击添加内容</a:t>
              </a:r>
              <a:endParaRPr lang="zh-CN" altLang="en-US" b="1" dirty="0">
                <a:solidFill>
                  <a:schemeClr val="tx1">
                    <a:lumMod val="75000"/>
                    <a:lumOff val="25000"/>
                  </a:schemeClr>
                </a:solidFill>
              </a:endParaRPr>
            </a:p>
          </p:txBody>
        </p:sp>
      </p:grpSp>
      <p:grpSp>
        <p:nvGrpSpPr>
          <p:cNvPr id="19" name="Group 56"/>
          <p:cNvGrpSpPr/>
          <p:nvPr/>
        </p:nvGrpSpPr>
        <p:grpSpPr>
          <a:xfrm>
            <a:off x="682808" y="1333028"/>
            <a:ext cx="2276196" cy="585302"/>
            <a:chOff x="-296510" y="1333779"/>
            <a:chExt cx="2276196" cy="585301"/>
          </a:xfrm>
        </p:grpSpPr>
        <p:sp>
          <p:nvSpPr>
            <p:cNvPr id="20" name="TextBox 19"/>
            <p:cNvSpPr txBox="1"/>
            <p:nvPr/>
          </p:nvSpPr>
          <p:spPr>
            <a:xfrm>
              <a:off x="-296510" y="1611304"/>
              <a:ext cx="2276196" cy="307776"/>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a:t>
              </a:r>
              <a:endParaRPr lang="en-US" sz="1000" dirty="0">
                <a:solidFill>
                  <a:schemeClr val="tx1">
                    <a:lumMod val="65000"/>
                    <a:lumOff val="35000"/>
                  </a:schemeClr>
                </a:solidFill>
              </a:endParaRPr>
            </a:p>
          </p:txBody>
        </p:sp>
        <p:sp>
          <p:nvSpPr>
            <p:cNvPr id="21" name="Rectangle 20"/>
            <p:cNvSpPr/>
            <p:nvPr/>
          </p:nvSpPr>
          <p:spPr>
            <a:xfrm>
              <a:off x="566118" y="1333779"/>
              <a:ext cx="1384996" cy="276999"/>
            </a:xfrm>
            <a:prstGeom prst="rect">
              <a:avLst/>
            </a:prstGeom>
          </p:spPr>
          <p:txBody>
            <a:bodyPr wrap="none" lIns="0" tIns="0" rIns="0" bIns="0">
              <a:spAutoFit/>
            </a:bodyPr>
            <a:lstStyle/>
            <a:p>
              <a:pPr algn="ctr"/>
              <a:r>
                <a:rPr lang="zh-CN" altLang="en-US" b="1" dirty="0">
                  <a:solidFill>
                    <a:schemeClr val="tx1">
                      <a:lumMod val="75000"/>
                      <a:lumOff val="25000"/>
                    </a:schemeClr>
                  </a:solidFill>
                </a:rPr>
                <a:t>点击添加内容</a:t>
              </a:r>
              <a:endParaRPr lang="zh-CN" altLang="en-US" b="1" dirty="0">
                <a:solidFill>
                  <a:schemeClr val="tx1">
                    <a:lumMod val="75000"/>
                    <a:lumOff val="25000"/>
                  </a:schemeClr>
                </a:solidFill>
              </a:endParaRPr>
            </a:p>
          </p:txBody>
        </p:sp>
      </p:grpSp>
      <p:grpSp>
        <p:nvGrpSpPr>
          <p:cNvPr id="22" name="Group 58"/>
          <p:cNvGrpSpPr/>
          <p:nvPr/>
        </p:nvGrpSpPr>
        <p:grpSpPr>
          <a:xfrm>
            <a:off x="6184998" y="3469621"/>
            <a:ext cx="2276196" cy="580168"/>
            <a:chOff x="7174423" y="1328005"/>
            <a:chExt cx="2276196" cy="580166"/>
          </a:xfrm>
        </p:grpSpPr>
        <p:sp>
          <p:nvSpPr>
            <p:cNvPr id="23" name="TextBox 22"/>
            <p:cNvSpPr txBox="1"/>
            <p:nvPr/>
          </p:nvSpPr>
          <p:spPr>
            <a:xfrm>
              <a:off x="7174424" y="1600395"/>
              <a:ext cx="2276195" cy="307776"/>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a:t>
              </a:r>
              <a:endParaRPr lang="en-US" sz="1000" dirty="0">
                <a:solidFill>
                  <a:schemeClr val="tx1">
                    <a:lumMod val="65000"/>
                    <a:lumOff val="35000"/>
                  </a:schemeClr>
                </a:solidFill>
              </a:endParaRPr>
            </a:p>
          </p:txBody>
        </p:sp>
        <p:sp>
          <p:nvSpPr>
            <p:cNvPr id="24" name="Rectangle 23"/>
            <p:cNvSpPr/>
            <p:nvPr/>
          </p:nvSpPr>
          <p:spPr>
            <a:xfrm>
              <a:off x="7174423" y="1328005"/>
              <a:ext cx="1384996" cy="276998"/>
            </a:xfrm>
            <a:prstGeom prst="rect">
              <a:avLst/>
            </a:prstGeom>
          </p:spPr>
          <p:txBody>
            <a:bodyPr wrap="none" lIns="0" tIns="0" rIns="0" bIns="0">
              <a:spAutoFit/>
            </a:bodyPr>
            <a:lstStyle/>
            <a:p>
              <a:pPr algn="ctr"/>
              <a:r>
                <a:rPr lang="zh-CN" altLang="en-US" b="1" dirty="0">
                  <a:solidFill>
                    <a:schemeClr val="tx1">
                      <a:lumMod val="75000"/>
                      <a:lumOff val="25000"/>
                    </a:schemeClr>
                  </a:solidFill>
                </a:rPr>
                <a:t>点击添加内容</a:t>
              </a:r>
              <a:endParaRPr lang="zh-CN" altLang="en-US" b="1" dirty="0">
                <a:solidFill>
                  <a:schemeClr val="tx1">
                    <a:lumMod val="75000"/>
                    <a:lumOff val="25000"/>
                  </a:schemeClr>
                </a:solidFill>
              </a:endParaRPr>
            </a:p>
          </p:txBody>
        </p:sp>
      </p:grpSp>
      <p:sp>
        <p:nvSpPr>
          <p:cNvPr id="26" name="Freeform 131"/>
          <p:cNvSpPr>
            <a:spLocks noEditPoints="1"/>
          </p:cNvSpPr>
          <p:nvPr/>
        </p:nvSpPr>
        <p:spPr bwMode="auto">
          <a:xfrm>
            <a:off x="4331298" y="2540358"/>
            <a:ext cx="495064" cy="495064"/>
          </a:xfrm>
          <a:custGeom>
            <a:avLst/>
            <a:gdLst/>
            <a:ahLst/>
            <a:cxnLst>
              <a:cxn ang="0">
                <a:pos x="55" y="28"/>
              </a:cxn>
              <a:cxn ang="0">
                <a:pos x="27" y="55"/>
              </a:cxn>
              <a:cxn ang="0">
                <a:pos x="0" y="28"/>
              </a:cxn>
              <a:cxn ang="0">
                <a:pos x="27" y="0"/>
              </a:cxn>
              <a:cxn ang="0">
                <a:pos x="55" y="28"/>
              </a:cxn>
              <a:cxn ang="0">
                <a:pos x="42" y="28"/>
              </a:cxn>
              <a:cxn ang="0">
                <a:pos x="41" y="26"/>
              </a:cxn>
              <a:cxn ang="0">
                <a:pos x="21" y="14"/>
              </a:cxn>
              <a:cxn ang="0">
                <a:pos x="19" y="14"/>
              </a:cxn>
              <a:cxn ang="0">
                <a:pos x="18" y="16"/>
              </a:cxn>
              <a:cxn ang="0">
                <a:pos x="18" y="39"/>
              </a:cxn>
              <a:cxn ang="0">
                <a:pos x="19" y="41"/>
              </a:cxn>
              <a:cxn ang="0">
                <a:pos x="20" y="41"/>
              </a:cxn>
              <a:cxn ang="0">
                <a:pos x="21" y="41"/>
              </a:cxn>
              <a:cxn ang="0">
                <a:pos x="41" y="30"/>
              </a:cxn>
              <a:cxn ang="0">
                <a:pos x="42" y="28"/>
              </a:cxn>
            </a:cxnLst>
            <a:rect l="0" t="0" r="r" b="b"/>
            <a:pathLst>
              <a:path w="55" h="55">
                <a:moveTo>
                  <a:pt x="55" y="28"/>
                </a:moveTo>
                <a:cubicBezTo>
                  <a:pt x="55" y="43"/>
                  <a:pt x="42" y="55"/>
                  <a:pt x="27" y="55"/>
                </a:cubicBezTo>
                <a:cubicBezTo>
                  <a:pt x="12" y="55"/>
                  <a:pt x="0" y="43"/>
                  <a:pt x="0" y="28"/>
                </a:cubicBezTo>
                <a:cubicBezTo>
                  <a:pt x="0" y="13"/>
                  <a:pt x="12" y="0"/>
                  <a:pt x="27" y="0"/>
                </a:cubicBezTo>
                <a:cubicBezTo>
                  <a:pt x="42" y="0"/>
                  <a:pt x="55" y="13"/>
                  <a:pt x="55" y="28"/>
                </a:cubicBezTo>
                <a:close/>
                <a:moveTo>
                  <a:pt x="42" y="28"/>
                </a:moveTo>
                <a:cubicBezTo>
                  <a:pt x="42" y="27"/>
                  <a:pt x="42" y="26"/>
                  <a:pt x="41" y="26"/>
                </a:cubicBezTo>
                <a:cubicBezTo>
                  <a:pt x="21" y="14"/>
                  <a:pt x="21" y="14"/>
                  <a:pt x="21" y="14"/>
                </a:cubicBezTo>
                <a:cubicBezTo>
                  <a:pt x="21" y="14"/>
                  <a:pt x="20" y="14"/>
                  <a:pt x="19" y="14"/>
                </a:cubicBezTo>
                <a:cubicBezTo>
                  <a:pt x="18" y="15"/>
                  <a:pt x="18" y="16"/>
                  <a:pt x="18" y="16"/>
                </a:cubicBezTo>
                <a:cubicBezTo>
                  <a:pt x="18" y="39"/>
                  <a:pt x="18" y="39"/>
                  <a:pt x="18" y="39"/>
                </a:cubicBezTo>
                <a:cubicBezTo>
                  <a:pt x="18" y="40"/>
                  <a:pt x="18" y="41"/>
                  <a:pt x="19" y="41"/>
                </a:cubicBezTo>
                <a:cubicBezTo>
                  <a:pt x="20" y="41"/>
                  <a:pt x="20" y="41"/>
                  <a:pt x="20" y="41"/>
                </a:cubicBezTo>
                <a:cubicBezTo>
                  <a:pt x="21" y="41"/>
                  <a:pt x="21" y="41"/>
                  <a:pt x="21" y="41"/>
                </a:cubicBezTo>
                <a:cubicBezTo>
                  <a:pt x="41" y="30"/>
                  <a:pt x="41" y="30"/>
                  <a:pt x="41" y="30"/>
                </a:cubicBezTo>
                <a:cubicBezTo>
                  <a:pt x="42" y="29"/>
                  <a:pt x="42" y="29"/>
                  <a:pt x="42" y="28"/>
                </a:cubicBezTo>
                <a:close/>
              </a:path>
            </a:pathLst>
          </a:custGeom>
          <a:solidFill>
            <a:schemeClr val="accent1"/>
          </a:solidFill>
          <a:ln w="9525">
            <a:noFill/>
            <a:round/>
          </a:ln>
        </p:spPr>
        <p:txBody>
          <a:bodyPr vert="horz" wrap="square" lIns="91440" tIns="45720" rIns="91440" bIns="45720" numCol="1" anchor="t" anchorCtr="0" compatLnSpc="1"/>
          <a:lstStyle/>
          <a:p>
            <a:endParaRPr lang="en-US"/>
          </a:p>
        </p:txBody>
      </p:sp>
      <p:sp>
        <p:nvSpPr>
          <p:cNvPr id="27" name="Freeform 69"/>
          <p:cNvSpPr/>
          <p:nvPr/>
        </p:nvSpPr>
        <p:spPr bwMode="auto">
          <a:xfrm>
            <a:off x="3505200" y="1698627"/>
            <a:ext cx="298402" cy="560513"/>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28" name="Freeform 23"/>
          <p:cNvSpPr>
            <a:spLocks noEditPoints="1"/>
          </p:cNvSpPr>
          <p:nvPr/>
        </p:nvSpPr>
        <p:spPr bwMode="auto">
          <a:xfrm>
            <a:off x="3420827" y="3395228"/>
            <a:ext cx="511605" cy="48376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29" name="Freeform 50"/>
          <p:cNvSpPr>
            <a:spLocks noEditPoints="1"/>
          </p:cNvSpPr>
          <p:nvPr/>
        </p:nvSpPr>
        <p:spPr bwMode="auto">
          <a:xfrm>
            <a:off x="5260137" y="1670579"/>
            <a:ext cx="432606" cy="557739"/>
          </a:xfrm>
          <a:custGeom>
            <a:avLst/>
            <a:gdLst/>
            <a:ahLst/>
            <a:cxnLst>
              <a:cxn ang="0">
                <a:pos x="54" y="72"/>
              </a:cxn>
              <a:cxn ang="0">
                <a:pos x="0" y="3"/>
              </a:cxn>
              <a:cxn ang="0">
                <a:pos x="56" y="3"/>
              </a:cxn>
              <a:cxn ang="0">
                <a:pos x="11" y="11"/>
              </a:cxn>
              <a:cxn ang="0">
                <a:pos x="11" y="16"/>
              </a:cxn>
              <a:cxn ang="0">
                <a:pos x="15" y="12"/>
              </a:cxn>
              <a:cxn ang="0">
                <a:pos x="11" y="21"/>
              </a:cxn>
              <a:cxn ang="0">
                <a:pos x="11" y="26"/>
              </a:cxn>
              <a:cxn ang="0">
                <a:pos x="15" y="22"/>
              </a:cxn>
              <a:cxn ang="0">
                <a:pos x="11" y="31"/>
              </a:cxn>
              <a:cxn ang="0">
                <a:pos x="11" y="36"/>
              </a:cxn>
              <a:cxn ang="0">
                <a:pos x="15" y="32"/>
              </a:cxn>
              <a:cxn ang="0">
                <a:pos x="11" y="41"/>
              </a:cxn>
              <a:cxn ang="0">
                <a:pos x="11" y="47"/>
              </a:cxn>
              <a:cxn ang="0">
                <a:pos x="15" y="43"/>
              </a:cxn>
              <a:cxn ang="0">
                <a:pos x="11" y="52"/>
              </a:cxn>
              <a:cxn ang="0">
                <a:pos x="11" y="57"/>
              </a:cxn>
              <a:cxn ang="0">
                <a:pos x="15" y="53"/>
              </a:cxn>
              <a:cxn ang="0">
                <a:pos x="24" y="16"/>
              </a:cxn>
              <a:cxn ang="0">
                <a:pos x="24" y="11"/>
              </a:cxn>
              <a:cxn ang="0">
                <a:pos x="20" y="14"/>
              </a:cxn>
              <a:cxn ang="0">
                <a:pos x="24" y="26"/>
              </a:cxn>
              <a:cxn ang="0">
                <a:pos x="24" y="21"/>
              </a:cxn>
              <a:cxn ang="0">
                <a:pos x="20" y="25"/>
              </a:cxn>
              <a:cxn ang="0">
                <a:pos x="24" y="36"/>
              </a:cxn>
              <a:cxn ang="0">
                <a:pos x="24" y="31"/>
              </a:cxn>
              <a:cxn ang="0">
                <a:pos x="20" y="35"/>
              </a:cxn>
              <a:cxn ang="0">
                <a:pos x="24" y="47"/>
              </a:cxn>
              <a:cxn ang="0">
                <a:pos x="24" y="41"/>
              </a:cxn>
              <a:cxn ang="0">
                <a:pos x="20" y="45"/>
              </a:cxn>
              <a:cxn ang="0">
                <a:pos x="22" y="57"/>
              </a:cxn>
              <a:cxn ang="0">
                <a:pos x="22" y="67"/>
              </a:cxn>
              <a:cxn ang="0">
                <a:pos x="36" y="58"/>
              </a:cxn>
              <a:cxn ang="0">
                <a:pos x="32" y="11"/>
              </a:cxn>
              <a:cxn ang="0">
                <a:pos x="32" y="16"/>
              </a:cxn>
              <a:cxn ang="0">
                <a:pos x="36" y="12"/>
              </a:cxn>
              <a:cxn ang="0">
                <a:pos x="32" y="21"/>
              </a:cxn>
              <a:cxn ang="0">
                <a:pos x="32" y="26"/>
              </a:cxn>
              <a:cxn ang="0">
                <a:pos x="36" y="22"/>
              </a:cxn>
              <a:cxn ang="0">
                <a:pos x="32" y="31"/>
              </a:cxn>
              <a:cxn ang="0">
                <a:pos x="32" y="36"/>
              </a:cxn>
              <a:cxn ang="0">
                <a:pos x="36" y="32"/>
              </a:cxn>
              <a:cxn ang="0">
                <a:pos x="32" y="41"/>
              </a:cxn>
              <a:cxn ang="0">
                <a:pos x="32" y="47"/>
              </a:cxn>
              <a:cxn ang="0">
                <a:pos x="36" y="43"/>
              </a:cxn>
              <a:cxn ang="0">
                <a:pos x="42" y="11"/>
              </a:cxn>
              <a:cxn ang="0">
                <a:pos x="42" y="16"/>
              </a:cxn>
              <a:cxn ang="0">
                <a:pos x="46" y="12"/>
              </a:cxn>
              <a:cxn ang="0">
                <a:pos x="42" y="21"/>
              </a:cxn>
              <a:cxn ang="0">
                <a:pos x="42" y="26"/>
              </a:cxn>
              <a:cxn ang="0">
                <a:pos x="46" y="22"/>
              </a:cxn>
              <a:cxn ang="0">
                <a:pos x="42" y="31"/>
              </a:cxn>
              <a:cxn ang="0">
                <a:pos x="42" y="36"/>
              </a:cxn>
              <a:cxn ang="0">
                <a:pos x="46" y="32"/>
              </a:cxn>
              <a:cxn ang="0">
                <a:pos x="42" y="41"/>
              </a:cxn>
              <a:cxn ang="0">
                <a:pos x="42" y="47"/>
              </a:cxn>
              <a:cxn ang="0">
                <a:pos x="46" y="43"/>
              </a:cxn>
              <a:cxn ang="0">
                <a:pos x="42" y="52"/>
              </a:cxn>
              <a:cxn ang="0">
                <a:pos x="42" y="57"/>
              </a:cxn>
              <a:cxn ang="0">
                <a:pos x="46" y="53"/>
              </a:cxn>
            </a:cxnLst>
            <a:rect l="0" t="0" r="r" b="b"/>
            <a:pathLst>
              <a:path w="56" h="72">
                <a:moveTo>
                  <a:pt x="56" y="3"/>
                </a:moveTo>
                <a:cubicBezTo>
                  <a:pt x="56" y="70"/>
                  <a:pt x="56" y="70"/>
                  <a:pt x="56" y="70"/>
                </a:cubicBezTo>
                <a:cubicBezTo>
                  <a:pt x="56" y="71"/>
                  <a:pt x="55" y="72"/>
                  <a:pt x="54" y="72"/>
                </a:cubicBezTo>
                <a:cubicBezTo>
                  <a:pt x="2" y="72"/>
                  <a:pt x="2" y="72"/>
                  <a:pt x="2" y="72"/>
                </a:cubicBezTo>
                <a:cubicBezTo>
                  <a:pt x="1" y="72"/>
                  <a:pt x="0" y="71"/>
                  <a:pt x="0" y="70"/>
                </a:cubicBezTo>
                <a:cubicBezTo>
                  <a:pt x="0" y="3"/>
                  <a:pt x="0" y="3"/>
                  <a:pt x="0" y="3"/>
                </a:cubicBezTo>
                <a:cubicBezTo>
                  <a:pt x="0" y="1"/>
                  <a:pt x="1" y="0"/>
                  <a:pt x="2" y="0"/>
                </a:cubicBezTo>
                <a:cubicBezTo>
                  <a:pt x="54" y="0"/>
                  <a:pt x="54" y="0"/>
                  <a:pt x="54" y="0"/>
                </a:cubicBezTo>
                <a:cubicBezTo>
                  <a:pt x="55" y="0"/>
                  <a:pt x="56" y="1"/>
                  <a:pt x="56" y="3"/>
                </a:cubicBezTo>
                <a:close/>
                <a:moveTo>
                  <a:pt x="15" y="12"/>
                </a:moveTo>
                <a:cubicBezTo>
                  <a:pt x="15" y="11"/>
                  <a:pt x="15" y="11"/>
                  <a:pt x="14" y="11"/>
                </a:cubicBezTo>
                <a:cubicBezTo>
                  <a:pt x="11" y="11"/>
                  <a:pt x="11" y="11"/>
                  <a:pt x="11" y="11"/>
                </a:cubicBezTo>
                <a:cubicBezTo>
                  <a:pt x="11" y="11"/>
                  <a:pt x="10" y="11"/>
                  <a:pt x="10" y="12"/>
                </a:cubicBezTo>
                <a:cubicBezTo>
                  <a:pt x="10" y="14"/>
                  <a:pt x="10" y="14"/>
                  <a:pt x="10" y="14"/>
                </a:cubicBezTo>
                <a:cubicBezTo>
                  <a:pt x="10" y="15"/>
                  <a:pt x="11" y="16"/>
                  <a:pt x="11" y="16"/>
                </a:cubicBezTo>
                <a:cubicBezTo>
                  <a:pt x="14" y="16"/>
                  <a:pt x="14" y="16"/>
                  <a:pt x="14" y="16"/>
                </a:cubicBezTo>
                <a:cubicBezTo>
                  <a:pt x="15" y="16"/>
                  <a:pt x="15" y="15"/>
                  <a:pt x="15" y="14"/>
                </a:cubicBezTo>
                <a:lnTo>
                  <a:pt x="15" y="12"/>
                </a:lnTo>
                <a:close/>
                <a:moveTo>
                  <a:pt x="15" y="22"/>
                </a:moveTo>
                <a:cubicBezTo>
                  <a:pt x="15" y="21"/>
                  <a:pt x="15" y="21"/>
                  <a:pt x="14" y="21"/>
                </a:cubicBezTo>
                <a:cubicBezTo>
                  <a:pt x="11" y="21"/>
                  <a:pt x="11" y="21"/>
                  <a:pt x="11" y="21"/>
                </a:cubicBezTo>
                <a:cubicBezTo>
                  <a:pt x="11" y="21"/>
                  <a:pt x="10" y="21"/>
                  <a:pt x="10" y="22"/>
                </a:cubicBezTo>
                <a:cubicBezTo>
                  <a:pt x="10" y="25"/>
                  <a:pt x="10" y="25"/>
                  <a:pt x="10" y="25"/>
                </a:cubicBezTo>
                <a:cubicBezTo>
                  <a:pt x="10" y="25"/>
                  <a:pt x="11" y="26"/>
                  <a:pt x="11" y="26"/>
                </a:cubicBezTo>
                <a:cubicBezTo>
                  <a:pt x="14" y="26"/>
                  <a:pt x="14" y="26"/>
                  <a:pt x="14" y="26"/>
                </a:cubicBezTo>
                <a:cubicBezTo>
                  <a:pt x="15" y="26"/>
                  <a:pt x="15" y="25"/>
                  <a:pt x="15" y="25"/>
                </a:cubicBezTo>
                <a:lnTo>
                  <a:pt x="15" y="22"/>
                </a:lnTo>
                <a:close/>
                <a:moveTo>
                  <a:pt x="15" y="32"/>
                </a:moveTo>
                <a:cubicBezTo>
                  <a:pt x="15" y="32"/>
                  <a:pt x="15" y="31"/>
                  <a:pt x="14" y="31"/>
                </a:cubicBezTo>
                <a:cubicBezTo>
                  <a:pt x="11" y="31"/>
                  <a:pt x="11" y="31"/>
                  <a:pt x="11" y="31"/>
                </a:cubicBezTo>
                <a:cubicBezTo>
                  <a:pt x="11" y="31"/>
                  <a:pt x="10" y="32"/>
                  <a:pt x="10" y="32"/>
                </a:cubicBezTo>
                <a:cubicBezTo>
                  <a:pt x="10" y="35"/>
                  <a:pt x="10" y="35"/>
                  <a:pt x="10" y="35"/>
                </a:cubicBezTo>
                <a:cubicBezTo>
                  <a:pt x="10" y="36"/>
                  <a:pt x="11" y="36"/>
                  <a:pt x="11" y="36"/>
                </a:cubicBezTo>
                <a:cubicBezTo>
                  <a:pt x="14" y="36"/>
                  <a:pt x="14" y="36"/>
                  <a:pt x="14" y="36"/>
                </a:cubicBezTo>
                <a:cubicBezTo>
                  <a:pt x="15" y="36"/>
                  <a:pt x="15" y="36"/>
                  <a:pt x="15" y="35"/>
                </a:cubicBezTo>
                <a:lnTo>
                  <a:pt x="15" y="32"/>
                </a:lnTo>
                <a:close/>
                <a:moveTo>
                  <a:pt x="15" y="43"/>
                </a:moveTo>
                <a:cubicBezTo>
                  <a:pt x="15" y="42"/>
                  <a:pt x="15" y="41"/>
                  <a:pt x="14" y="41"/>
                </a:cubicBezTo>
                <a:cubicBezTo>
                  <a:pt x="11" y="41"/>
                  <a:pt x="11" y="41"/>
                  <a:pt x="11" y="41"/>
                </a:cubicBezTo>
                <a:cubicBezTo>
                  <a:pt x="11" y="41"/>
                  <a:pt x="10" y="42"/>
                  <a:pt x="10" y="43"/>
                </a:cubicBezTo>
                <a:cubicBezTo>
                  <a:pt x="10" y="45"/>
                  <a:pt x="10" y="45"/>
                  <a:pt x="10" y="45"/>
                </a:cubicBezTo>
                <a:cubicBezTo>
                  <a:pt x="10" y="46"/>
                  <a:pt x="11" y="47"/>
                  <a:pt x="11" y="47"/>
                </a:cubicBezTo>
                <a:cubicBezTo>
                  <a:pt x="14" y="47"/>
                  <a:pt x="14" y="47"/>
                  <a:pt x="14" y="47"/>
                </a:cubicBezTo>
                <a:cubicBezTo>
                  <a:pt x="15" y="47"/>
                  <a:pt x="15" y="46"/>
                  <a:pt x="15" y="45"/>
                </a:cubicBezTo>
                <a:lnTo>
                  <a:pt x="15" y="43"/>
                </a:lnTo>
                <a:close/>
                <a:moveTo>
                  <a:pt x="15" y="53"/>
                </a:moveTo>
                <a:cubicBezTo>
                  <a:pt x="15" y="52"/>
                  <a:pt x="15" y="52"/>
                  <a:pt x="14" y="52"/>
                </a:cubicBezTo>
                <a:cubicBezTo>
                  <a:pt x="11" y="52"/>
                  <a:pt x="11" y="52"/>
                  <a:pt x="11" y="52"/>
                </a:cubicBezTo>
                <a:cubicBezTo>
                  <a:pt x="11" y="52"/>
                  <a:pt x="10" y="52"/>
                  <a:pt x="10" y="53"/>
                </a:cubicBezTo>
                <a:cubicBezTo>
                  <a:pt x="10" y="56"/>
                  <a:pt x="10" y="56"/>
                  <a:pt x="10" y="56"/>
                </a:cubicBezTo>
                <a:cubicBezTo>
                  <a:pt x="10" y="56"/>
                  <a:pt x="11" y="57"/>
                  <a:pt x="11" y="57"/>
                </a:cubicBezTo>
                <a:cubicBezTo>
                  <a:pt x="14" y="57"/>
                  <a:pt x="14" y="57"/>
                  <a:pt x="14" y="57"/>
                </a:cubicBezTo>
                <a:cubicBezTo>
                  <a:pt x="15" y="57"/>
                  <a:pt x="15" y="56"/>
                  <a:pt x="15" y="56"/>
                </a:cubicBezTo>
                <a:lnTo>
                  <a:pt x="15" y="53"/>
                </a:lnTo>
                <a:close/>
                <a:moveTo>
                  <a:pt x="20" y="14"/>
                </a:moveTo>
                <a:cubicBezTo>
                  <a:pt x="20" y="15"/>
                  <a:pt x="21" y="16"/>
                  <a:pt x="22" y="16"/>
                </a:cubicBezTo>
                <a:cubicBezTo>
                  <a:pt x="24" y="16"/>
                  <a:pt x="24" y="16"/>
                  <a:pt x="24" y="16"/>
                </a:cubicBezTo>
                <a:cubicBezTo>
                  <a:pt x="25" y="16"/>
                  <a:pt x="25" y="15"/>
                  <a:pt x="25" y="14"/>
                </a:cubicBezTo>
                <a:cubicBezTo>
                  <a:pt x="25" y="12"/>
                  <a:pt x="25" y="12"/>
                  <a:pt x="25" y="12"/>
                </a:cubicBezTo>
                <a:cubicBezTo>
                  <a:pt x="25" y="11"/>
                  <a:pt x="25" y="11"/>
                  <a:pt x="24" y="11"/>
                </a:cubicBezTo>
                <a:cubicBezTo>
                  <a:pt x="22" y="11"/>
                  <a:pt x="22" y="11"/>
                  <a:pt x="22" y="11"/>
                </a:cubicBezTo>
                <a:cubicBezTo>
                  <a:pt x="21" y="11"/>
                  <a:pt x="20" y="11"/>
                  <a:pt x="20" y="12"/>
                </a:cubicBezTo>
                <a:lnTo>
                  <a:pt x="20" y="14"/>
                </a:lnTo>
                <a:close/>
                <a:moveTo>
                  <a:pt x="20" y="25"/>
                </a:moveTo>
                <a:cubicBezTo>
                  <a:pt x="20" y="25"/>
                  <a:pt x="21" y="26"/>
                  <a:pt x="22" y="26"/>
                </a:cubicBezTo>
                <a:cubicBezTo>
                  <a:pt x="24" y="26"/>
                  <a:pt x="24" y="26"/>
                  <a:pt x="24" y="26"/>
                </a:cubicBezTo>
                <a:cubicBezTo>
                  <a:pt x="25" y="26"/>
                  <a:pt x="25" y="25"/>
                  <a:pt x="25" y="25"/>
                </a:cubicBezTo>
                <a:cubicBezTo>
                  <a:pt x="25" y="22"/>
                  <a:pt x="25" y="22"/>
                  <a:pt x="25" y="22"/>
                </a:cubicBezTo>
                <a:cubicBezTo>
                  <a:pt x="25" y="21"/>
                  <a:pt x="25" y="21"/>
                  <a:pt x="24" y="21"/>
                </a:cubicBezTo>
                <a:cubicBezTo>
                  <a:pt x="22" y="21"/>
                  <a:pt x="22" y="21"/>
                  <a:pt x="22" y="21"/>
                </a:cubicBezTo>
                <a:cubicBezTo>
                  <a:pt x="21" y="21"/>
                  <a:pt x="20" y="21"/>
                  <a:pt x="20" y="22"/>
                </a:cubicBezTo>
                <a:lnTo>
                  <a:pt x="20" y="25"/>
                </a:lnTo>
                <a:close/>
                <a:moveTo>
                  <a:pt x="20" y="35"/>
                </a:moveTo>
                <a:cubicBezTo>
                  <a:pt x="20" y="36"/>
                  <a:pt x="21" y="36"/>
                  <a:pt x="22" y="36"/>
                </a:cubicBezTo>
                <a:cubicBezTo>
                  <a:pt x="24" y="36"/>
                  <a:pt x="24" y="36"/>
                  <a:pt x="24" y="36"/>
                </a:cubicBezTo>
                <a:cubicBezTo>
                  <a:pt x="25" y="36"/>
                  <a:pt x="25" y="36"/>
                  <a:pt x="25" y="35"/>
                </a:cubicBezTo>
                <a:cubicBezTo>
                  <a:pt x="25" y="32"/>
                  <a:pt x="25" y="32"/>
                  <a:pt x="25" y="32"/>
                </a:cubicBezTo>
                <a:cubicBezTo>
                  <a:pt x="25" y="32"/>
                  <a:pt x="25" y="31"/>
                  <a:pt x="24" y="31"/>
                </a:cubicBezTo>
                <a:cubicBezTo>
                  <a:pt x="22" y="31"/>
                  <a:pt x="22" y="31"/>
                  <a:pt x="22" y="31"/>
                </a:cubicBezTo>
                <a:cubicBezTo>
                  <a:pt x="21" y="31"/>
                  <a:pt x="20" y="32"/>
                  <a:pt x="20" y="32"/>
                </a:cubicBezTo>
                <a:lnTo>
                  <a:pt x="20" y="35"/>
                </a:lnTo>
                <a:close/>
                <a:moveTo>
                  <a:pt x="20" y="45"/>
                </a:moveTo>
                <a:cubicBezTo>
                  <a:pt x="20" y="46"/>
                  <a:pt x="21" y="47"/>
                  <a:pt x="22" y="47"/>
                </a:cubicBezTo>
                <a:cubicBezTo>
                  <a:pt x="24" y="47"/>
                  <a:pt x="24" y="47"/>
                  <a:pt x="24" y="47"/>
                </a:cubicBezTo>
                <a:cubicBezTo>
                  <a:pt x="25" y="47"/>
                  <a:pt x="25" y="46"/>
                  <a:pt x="25" y="45"/>
                </a:cubicBezTo>
                <a:cubicBezTo>
                  <a:pt x="25" y="43"/>
                  <a:pt x="25" y="43"/>
                  <a:pt x="25" y="43"/>
                </a:cubicBezTo>
                <a:cubicBezTo>
                  <a:pt x="25" y="42"/>
                  <a:pt x="25" y="41"/>
                  <a:pt x="24" y="41"/>
                </a:cubicBezTo>
                <a:cubicBezTo>
                  <a:pt x="22" y="41"/>
                  <a:pt x="22" y="41"/>
                  <a:pt x="22" y="41"/>
                </a:cubicBezTo>
                <a:cubicBezTo>
                  <a:pt x="21" y="41"/>
                  <a:pt x="20" y="42"/>
                  <a:pt x="20" y="43"/>
                </a:cubicBezTo>
                <a:lnTo>
                  <a:pt x="20" y="45"/>
                </a:lnTo>
                <a:close/>
                <a:moveTo>
                  <a:pt x="36" y="58"/>
                </a:moveTo>
                <a:cubicBezTo>
                  <a:pt x="36" y="57"/>
                  <a:pt x="35" y="57"/>
                  <a:pt x="34" y="57"/>
                </a:cubicBezTo>
                <a:cubicBezTo>
                  <a:pt x="22" y="57"/>
                  <a:pt x="22" y="57"/>
                  <a:pt x="22" y="57"/>
                </a:cubicBezTo>
                <a:cubicBezTo>
                  <a:pt x="21" y="57"/>
                  <a:pt x="20" y="57"/>
                  <a:pt x="20" y="58"/>
                </a:cubicBezTo>
                <a:cubicBezTo>
                  <a:pt x="20" y="66"/>
                  <a:pt x="20" y="66"/>
                  <a:pt x="20" y="66"/>
                </a:cubicBezTo>
                <a:cubicBezTo>
                  <a:pt x="20" y="67"/>
                  <a:pt x="21" y="67"/>
                  <a:pt x="22" y="67"/>
                </a:cubicBezTo>
                <a:cubicBezTo>
                  <a:pt x="34" y="67"/>
                  <a:pt x="34" y="67"/>
                  <a:pt x="34" y="67"/>
                </a:cubicBezTo>
                <a:cubicBezTo>
                  <a:pt x="35" y="67"/>
                  <a:pt x="36" y="67"/>
                  <a:pt x="36" y="66"/>
                </a:cubicBezTo>
                <a:lnTo>
                  <a:pt x="36" y="58"/>
                </a:lnTo>
                <a:close/>
                <a:moveTo>
                  <a:pt x="36" y="12"/>
                </a:moveTo>
                <a:cubicBezTo>
                  <a:pt x="36" y="11"/>
                  <a:pt x="35" y="11"/>
                  <a:pt x="34" y="11"/>
                </a:cubicBezTo>
                <a:cubicBezTo>
                  <a:pt x="32" y="11"/>
                  <a:pt x="32" y="11"/>
                  <a:pt x="32" y="11"/>
                </a:cubicBezTo>
                <a:cubicBezTo>
                  <a:pt x="31" y="11"/>
                  <a:pt x="31" y="11"/>
                  <a:pt x="31" y="12"/>
                </a:cubicBezTo>
                <a:cubicBezTo>
                  <a:pt x="31" y="14"/>
                  <a:pt x="31" y="14"/>
                  <a:pt x="31" y="14"/>
                </a:cubicBezTo>
                <a:cubicBezTo>
                  <a:pt x="31" y="15"/>
                  <a:pt x="31" y="16"/>
                  <a:pt x="32" y="16"/>
                </a:cubicBezTo>
                <a:cubicBezTo>
                  <a:pt x="34" y="16"/>
                  <a:pt x="34" y="16"/>
                  <a:pt x="34" y="16"/>
                </a:cubicBezTo>
                <a:cubicBezTo>
                  <a:pt x="35" y="16"/>
                  <a:pt x="36" y="15"/>
                  <a:pt x="36" y="14"/>
                </a:cubicBezTo>
                <a:lnTo>
                  <a:pt x="36" y="12"/>
                </a:lnTo>
                <a:close/>
                <a:moveTo>
                  <a:pt x="36" y="22"/>
                </a:moveTo>
                <a:cubicBezTo>
                  <a:pt x="36" y="21"/>
                  <a:pt x="35" y="21"/>
                  <a:pt x="34" y="21"/>
                </a:cubicBezTo>
                <a:cubicBezTo>
                  <a:pt x="32" y="21"/>
                  <a:pt x="32" y="21"/>
                  <a:pt x="32" y="21"/>
                </a:cubicBezTo>
                <a:cubicBezTo>
                  <a:pt x="31" y="21"/>
                  <a:pt x="31" y="21"/>
                  <a:pt x="31" y="22"/>
                </a:cubicBezTo>
                <a:cubicBezTo>
                  <a:pt x="31" y="25"/>
                  <a:pt x="31" y="25"/>
                  <a:pt x="31" y="25"/>
                </a:cubicBezTo>
                <a:cubicBezTo>
                  <a:pt x="31" y="25"/>
                  <a:pt x="31" y="26"/>
                  <a:pt x="32" y="26"/>
                </a:cubicBezTo>
                <a:cubicBezTo>
                  <a:pt x="34" y="26"/>
                  <a:pt x="34" y="26"/>
                  <a:pt x="34" y="26"/>
                </a:cubicBezTo>
                <a:cubicBezTo>
                  <a:pt x="35" y="26"/>
                  <a:pt x="36" y="25"/>
                  <a:pt x="36" y="25"/>
                </a:cubicBezTo>
                <a:lnTo>
                  <a:pt x="36" y="22"/>
                </a:lnTo>
                <a:close/>
                <a:moveTo>
                  <a:pt x="36" y="32"/>
                </a:moveTo>
                <a:cubicBezTo>
                  <a:pt x="36" y="32"/>
                  <a:pt x="35" y="31"/>
                  <a:pt x="34" y="31"/>
                </a:cubicBezTo>
                <a:cubicBezTo>
                  <a:pt x="32" y="31"/>
                  <a:pt x="32" y="31"/>
                  <a:pt x="32" y="31"/>
                </a:cubicBezTo>
                <a:cubicBezTo>
                  <a:pt x="31" y="31"/>
                  <a:pt x="31" y="32"/>
                  <a:pt x="31" y="32"/>
                </a:cubicBezTo>
                <a:cubicBezTo>
                  <a:pt x="31" y="35"/>
                  <a:pt x="31" y="35"/>
                  <a:pt x="31" y="35"/>
                </a:cubicBezTo>
                <a:cubicBezTo>
                  <a:pt x="31" y="36"/>
                  <a:pt x="31" y="36"/>
                  <a:pt x="32" y="36"/>
                </a:cubicBezTo>
                <a:cubicBezTo>
                  <a:pt x="34" y="36"/>
                  <a:pt x="34" y="36"/>
                  <a:pt x="34" y="36"/>
                </a:cubicBezTo>
                <a:cubicBezTo>
                  <a:pt x="35" y="36"/>
                  <a:pt x="36" y="36"/>
                  <a:pt x="36" y="35"/>
                </a:cubicBezTo>
                <a:lnTo>
                  <a:pt x="36" y="32"/>
                </a:lnTo>
                <a:close/>
                <a:moveTo>
                  <a:pt x="36" y="43"/>
                </a:moveTo>
                <a:cubicBezTo>
                  <a:pt x="36" y="42"/>
                  <a:pt x="35" y="41"/>
                  <a:pt x="34" y="41"/>
                </a:cubicBezTo>
                <a:cubicBezTo>
                  <a:pt x="32" y="41"/>
                  <a:pt x="32" y="41"/>
                  <a:pt x="32" y="41"/>
                </a:cubicBezTo>
                <a:cubicBezTo>
                  <a:pt x="31" y="41"/>
                  <a:pt x="31" y="42"/>
                  <a:pt x="31" y="43"/>
                </a:cubicBezTo>
                <a:cubicBezTo>
                  <a:pt x="31" y="45"/>
                  <a:pt x="31" y="45"/>
                  <a:pt x="31" y="45"/>
                </a:cubicBezTo>
                <a:cubicBezTo>
                  <a:pt x="31" y="46"/>
                  <a:pt x="31" y="47"/>
                  <a:pt x="32" y="47"/>
                </a:cubicBezTo>
                <a:cubicBezTo>
                  <a:pt x="34" y="47"/>
                  <a:pt x="34" y="47"/>
                  <a:pt x="34" y="47"/>
                </a:cubicBezTo>
                <a:cubicBezTo>
                  <a:pt x="35" y="47"/>
                  <a:pt x="36" y="46"/>
                  <a:pt x="36" y="45"/>
                </a:cubicBezTo>
                <a:lnTo>
                  <a:pt x="36" y="43"/>
                </a:lnTo>
                <a:close/>
                <a:moveTo>
                  <a:pt x="46" y="12"/>
                </a:moveTo>
                <a:cubicBezTo>
                  <a:pt x="46" y="11"/>
                  <a:pt x="45" y="11"/>
                  <a:pt x="45" y="11"/>
                </a:cubicBezTo>
                <a:cubicBezTo>
                  <a:pt x="42" y="11"/>
                  <a:pt x="42" y="11"/>
                  <a:pt x="42" y="11"/>
                </a:cubicBezTo>
                <a:cubicBezTo>
                  <a:pt x="41" y="11"/>
                  <a:pt x="41" y="11"/>
                  <a:pt x="41" y="12"/>
                </a:cubicBezTo>
                <a:cubicBezTo>
                  <a:pt x="41" y="14"/>
                  <a:pt x="41" y="14"/>
                  <a:pt x="41" y="14"/>
                </a:cubicBezTo>
                <a:cubicBezTo>
                  <a:pt x="41" y="15"/>
                  <a:pt x="41" y="16"/>
                  <a:pt x="42" y="16"/>
                </a:cubicBezTo>
                <a:cubicBezTo>
                  <a:pt x="45" y="16"/>
                  <a:pt x="45" y="16"/>
                  <a:pt x="45" y="16"/>
                </a:cubicBezTo>
                <a:cubicBezTo>
                  <a:pt x="45" y="16"/>
                  <a:pt x="46" y="15"/>
                  <a:pt x="46" y="14"/>
                </a:cubicBezTo>
                <a:lnTo>
                  <a:pt x="46" y="12"/>
                </a:lnTo>
                <a:close/>
                <a:moveTo>
                  <a:pt x="46" y="22"/>
                </a:moveTo>
                <a:cubicBezTo>
                  <a:pt x="46" y="21"/>
                  <a:pt x="45" y="21"/>
                  <a:pt x="45" y="21"/>
                </a:cubicBezTo>
                <a:cubicBezTo>
                  <a:pt x="42" y="21"/>
                  <a:pt x="42" y="21"/>
                  <a:pt x="42" y="21"/>
                </a:cubicBezTo>
                <a:cubicBezTo>
                  <a:pt x="41" y="21"/>
                  <a:pt x="41" y="21"/>
                  <a:pt x="41" y="22"/>
                </a:cubicBezTo>
                <a:cubicBezTo>
                  <a:pt x="41" y="25"/>
                  <a:pt x="41" y="25"/>
                  <a:pt x="41" y="25"/>
                </a:cubicBezTo>
                <a:cubicBezTo>
                  <a:pt x="41" y="25"/>
                  <a:pt x="41" y="26"/>
                  <a:pt x="42" y="26"/>
                </a:cubicBezTo>
                <a:cubicBezTo>
                  <a:pt x="45" y="26"/>
                  <a:pt x="45" y="26"/>
                  <a:pt x="45" y="26"/>
                </a:cubicBezTo>
                <a:cubicBezTo>
                  <a:pt x="45" y="26"/>
                  <a:pt x="46" y="25"/>
                  <a:pt x="46" y="25"/>
                </a:cubicBezTo>
                <a:lnTo>
                  <a:pt x="46" y="22"/>
                </a:lnTo>
                <a:close/>
                <a:moveTo>
                  <a:pt x="46" y="32"/>
                </a:moveTo>
                <a:cubicBezTo>
                  <a:pt x="46" y="32"/>
                  <a:pt x="45" y="31"/>
                  <a:pt x="45" y="31"/>
                </a:cubicBezTo>
                <a:cubicBezTo>
                  <a:pt x="42" y="31"/>
                  <a:pt x="42" y="31"/>
                  <a:pt x="42" y="31"/>
                </a:cubicBezTo>
                <a:cubicBezTo>
                  <a:pt x="41" y="31"/>
                  <a:pt x="41" y="32"/>
                  <a:pt x="41" y="32"/>
                </a:cubicBezTo>
                <a:cubicBezTo>
                  <a:pt x="41" y="35"/>
                  <a:pt x="41" y="35"/>
                  <a:pt x="41" y="35"/>
                </a:cubicBezTo>
                <a:cubicBezTo>
                  <a:pt x="41" y="36"/>
                  <a:pt x="41" y="36"/>
                  <a:pt x="42" y="36"/>
                </a:cubicBezTo>
                <a:cubicBezTo>
                  <a:pt x="45" y="36"/>
                  <a:pt x="45" y="36"/>
                  <a:pt x="45" y="36"/>
                </a:cubicBezTo>
                <a:cubicBezTo>
                  <a:pt x="45" y="36"/>
                  <a:pt x="46" y="36"/>
                  <a:pt x="46" y="35"/>
                </a:cubicBezTo>
                <a:lnTo>
                  <a:pt x="46" y="32"/>
                </a:lnTo>
                <a:close/>
                <a:moveTo>
                  <a:pt x="46" y="43"/>
                </a:moveTo>
                <a:cubicBezTo>
                  <a:pt x="46" y="42"/>
                  <a:pt x="45" y="41"/>
                  <a:pt x="45" y="41"/>
                </a:cubicBezTo>
                <a:cubicBezTo>
                  <a:pt x="42" y="41"/>
                  <a:pt x="42" y="41"/>
                  <a:pt x="42" y="41"/>
                </a:cubicBezTo>
                <a:cubicBezTo>
                  <a:pt x="41" y="41"/>
                  <a:pt x="41" y="42"/>
                  <a:pt x="41" y="43"/>
                </a:cubicBezTo>
                <a:cubicBezTo>
                  <a:pt x="41" y="45"/>
                  <a:pt x="41" y="45"/>
                  <a:pt x="41" y="45"/>
                </a:cubicBezTo>
                <a:cubicBezTo>
                  <a:pt x="41" y="46"/>
                  <a:pt x="41" y="47"/>
                  <a:pt x="42" y="47"/>
                </a:cubicBezTo>
                <a:cubicBezTo>
                  <a:pt x="45" y="47"/>
                  <a:pt x="45" y="47"/>
                  <a:pt x="45" y="47"/>
                </a:cubicBezTo>
                <a:cubicBezTo>
                  <a:pt x="45" y="47"/>
                  <a:pt x="46" y="46"/>
                  <a:pt x="46" y="45"/>
                </a:cubicBezTo>
                <a:lnTo>
                  <a:pt x="46" y="43"/>
                </a:lnTo>
                <a:close/>
                <a:moveTo>
                  <a:pt x="46" y="53"/>
                </a:moveTo>
                <a:cubicBezTo>
                  <a:pt x="46" y="52"/>
                  <a:pt x="45" y="52"/>
                  <a:pt x="45" y="52"/>
                </a:cubicBezTo>
                <a:cubicBezTo>
                  <a:pt x="42" y="52"/>
                  <a:pt x="42" y="52"/>
                  <a:pt x="42" y="52"/>
                </a:cubicBezTo>
                <a:cubicBezTo>
                  <a:pt x="41" y="52"/>
                  <a:pt x="41" y="52"/>
                  <a:pt x="41" y="53"/>
                </a:cubicBezTo>
                <a:cubicBezTo>
                  <a:pt x="41" y="56"/>
                  <a:pt x="41" y="56"/>
                  <a:pt x="41" y="56"/>
                </a:cubicBezTo>
                <a:cubicBezTo>
                  <a:pt x="41" y="56"/>
                  <a:pt x="41" y="57"/>
                  <a:pt x="42" y="57"/>
                </a:cubicBezTo>
                <a:cubicBezTo>
                  <a:pt x="45" y="57"/>
                  <a:pt x="45" y="57"/>
                  <a:pt x="45" y="57"/>
                </a:cubicBezTo>
                <a:cubicBezTo>
                  <a:pt x="45" y="57"/>
                  <a:pt x="46" y="56"/>
                  <a:pt x="46" y="56"/>
                </a:cubicBezTo>
                <a:lnTo>
                  <a:pt x="46" y="53"/>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0" name="Freeform 57"/>
          <p:cNvSpPr>
            <a:spLocks noEditPoints="1"/>
          </p:cNvSpPr>
          <p:nvPr/>
        </p:nvSpPr>
        <p:spPr bwMode="auto">
          <a:xfrm>
            <a:off x="5260138" y="3483035"/>
            <a:ext cx="511244" cy="453231"/>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2" name="文本框 1"/>
          <p:cNvSpPr txBox="1"/>
          <p:nvPr userDrawn="1"/>
        </p:nvSpPr>
        <p:spPr>
          <a:xfrm>
            <a:off x="3733800" y="285750"/>
            <a:ext cx="1569660" cy="369332"/>
          </a:xfrm>
          <a:prstGeom prst="rect">
            <a:avLst/>
          </a:prstGeom>
          <a:noFill/>
        </p:spPr>
        <p:txBody>
          <a:bodyPr wrap="none" rtlCol="0">
            <a:spAutoFit/>
          </a:bodyPr>
          <a:lstStyle/>
          <a:p>
            <a:r>
              <a:rPr lang="zh-CN" altLang="en-US" sz="1800" dirty="0" smtClean="0"/>
              <a:t>主题活动路线</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 calcmode="lin" valueType="num">
                                      <p:cBhvr>
                                        <p:cTn id="14" dur="500" fill="hold"/>
                                        <p:tgtEl>
                                          <p:spTgt spid="26"/>
                                        </p:tgtEl>
                                        <p:attrNameLst>
                                          <p:attrName>style.rotation</p:attrName>
                                        </p:attrNameLst>
                                      </p:cBhvr>
                                      <p:tavLst>
                                        <p:tav tm="0">
                                          <p:val>
                                            <p:fltVal val="360"/>
                                          </p:val>
                                        </p:tav>
                                        <p:tav tm="100000">
                                          <p:val>
                                            <p:fltVal val="0"/>
                                          </p:val>
                                        </p:tav>
                                      </p:tavLst>
                                    </p:anim>
                                    <p:animEffect transition="in" filter="fade">
                                      <p:cBhvr>
                                        <p:cTn id="15" dur="500"/>
                                        <p:tgtEl>
                                          <p:spTgt spid="26"/>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0-#ppt_w/2"/>
                                          </p:val>
                                        </p:tav>
                                        <p:tav tm="100000">
                                          <p:val>
                                            <p:strVal val="#ppt_x"/>
                                          </p:val>
                                        </p:tav>
                                      </p:tavLst>
                                    </p:anim>
                                    <p:anim calcmode="lin" valueType="num">
                                      <p:cBhvr additive="base">
                                        <p:cTn id="20" dur="500" fill="hold"/>
                                        <p:tgtEl>
                                          <p:spTgt spid="36"/>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par>
                                <p:cTn id="27" presetID="2" presetClass="entr" presetSubtype="8" accel="50000" decel="5000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8" accel="50000" decel="50000"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0-#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2" presetClass="entr" presetSubtype="8" accel="50000" decel="5000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0-#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accel="50000" decel="50000"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1+#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Effect transition="in" filter="fade">
                                      <p:cBhvr>
                                        <p:cTn id="56" dur="500"/>
                                        <p:tgtEl>
                                          <p:spTgt spid="29"/>
                                        </p:tgtEl>
                                      </p:cBhvr>
                                    </p:animEffect>
                                  </p:childTnLst>
                                </p:cTn>
                              </p:par>
                              <p:par>
                                <p:cTn id="57" presetID="2" presetClass="entr" presetSubtype="2" accel="50000" decel="50000" fill="hold"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1+#ppt_w/2"/>
                                          </p:val>
                                        </p:tav>
                                        <p:tav tm="100000">
                                          <p:val>
                                            <p:strVal val="#ppt_x"/>
                                          </p:val>
                                        </p:tav>
                                      </p:tavLst>
                                    </p:anim>
                                    <p:anim calcmode="lin" valueType="num">
                                      <p:cBhvr additive="base">
                                        <p:cTn id="60" dur="500" fill="hold"/>
                                        <p:tgtEl>
                                          <p:spTgt spid="16"/>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2" accel="50000" decel="5000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1+#ppt_w/2"/>
                                          </p:val>
                                        </p:tav>
                                        <p:tav tm="100000">
                                          <p:val>
                                            <p:strVal val="#ppt_x"/>
                                          </p:val>
                                        </p:tav>
                                      </p:tavLst>
                                    </p:anim>
                                    <p:anim calcmode="lin" valueType="num">
                                      <p:cBhvr additive="base">
                                        <p:cTn id="65" dur="500" fill="hold"/>
                                        <p:tgtEl>
                                          <p:spTgt spid="37"/>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53" presetClass="entr" presetSubtype="16"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animEffect transition="in" filter="fade">
                                      <p:cBhvr>
                                        <p:cTn id="71" dur="500"/>
                                        <p:tgtEl>
                                          <p:spTgt spid="30"/>
                                        </p:tgtEl>
                                      </p:cBhvr>
                                    </p:animEffect>
                                  </p:childTnLst>
                                </p:cTn>
                              </p:par>
                              <p:par>
                                <p:cTn id="72" presetID="2" presetClass="entr" presetSubtype="2" accel="50000" decel="50000" fill="hold"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fill="hold"/>
                                        <p:tgtEl>
                                          <p:spTgt spid="22"/>
                                        </p:tgtEl>
                                        <p:attrNameLst>
                                          <p:attrName>ppt_x</p:attrName>
                                        </p:attrNameLst>
                                      </p:cBhvr>
                                      <p:tavLst>
                                        <p:tav tm="0">
                                          <p:val>
                                            <p:strVal val="1+#ppt_w/2"/>
                                          </p:val>
                                        </p:tav>
                                        <p:tav tm="100000">
                                          <p:val>
                                            <p:strVal val="#ppt_x"/>
                                          </p:val>
                                        </p:tav>
                                      </p:tavLst>
                                    </p:anim>
                                    <p:anim calcmode="lin" valueType="num">
                                      <p:cBhvr additive="base">
                                        <p:cTn id="7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animBg="1"/>
      <p:bldP spid="27" grpId="0" animBg="1"/>
      <p:bldP spid="28" grpId="0" animBg="1"/>
      <p:bldP spid="29"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72"/>
          <p:cNvGrpSpPr/>
          <p:nvPr/>
        </p:nvGrpSpPr>
        <p:grpSpPr>
          <a:xfrm>
            <a:off x="491362" y="2220353"/>
            <a:ext cx="1112102" cy="967166"/>
            <a:chOff x="5776018" y="1609115"/>
            <a:chExt cx="1112102" cy="967165"/>
          </a:xfrm>
        </p:grpSpPr>
        <p:sp>
          <p:nvSpPr>
            <p:cNvPr id="45" name="Text Placeholder 3"/>
            <p:cNvSpPr txBox="1"/>
            <p:nvPr/>
          </p:nvSpPr>
          <p:spPr>
            <a:xfrm>
              <a:off x="6024292" y="1609115"/>
              <a:ext cx="615554"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200" b="1" dirty="0">
                  <a:solidFill>
                    <a:schemeClr val="accent1"/>
                  </a:solidFill>
                </a:rPr>
                <a:t>添加内容</a:t>
              </a:r>
              <a:endParaRPr lang="en-US" sz="1200" b="1" dirty="0">
                <a:solidFill>
                  <a:schemeClr val="accent1"/>
                </a:solidFill>
              </a:endParaRPr>
            </a:p>
          </p:txBody>
        </p:sp>
        <p:sp>
          <p:nvSpPr>
            <p:cNvPr id="50" name="Text Placeholder 3"/>
            <p:cNvSpPr txBox="1"/>
            <p:nvPr/>
          </p:nvSpPr>
          <p:spPr>
            <a:xfrm>
              <a:off x="5776018" y="1806840"/>
              <a:ext cx="1112102" cy="76944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altLang="zh-CN" sz="1000" dirty="0">
                <a:solidFill>
                  <a:schemeClr val="tx1">
                    <a:lumMod val="65000"/>
                    <a:lumOff val="35000"/>
                  </a:schemeClr>
                </a:solidFill>
              </a:endParaRPr>
            </a:p>
          </p:txBody>
        </p:sp>
      </p:grpSp>
      <p:grpSp>
        <p:nvGrpSpPr>
          <p:cNvPr id="65" name="Group 72"/>
          <p:cNvGrpSpPr/>
          <p:nvPr/>
        </p:nvGrpSpPr>
        <p:grpSpPr>
          <a:xfrm>
            <a:off x="2513537" y="2221666"/>
            <a:ext cx="1140204" cy="964541"/>
            <a:chOff x="5776018" y="1548155"/>
            <a:chExt cx="1140204" cy="964540"/>
          </a:xfrm>
        </p:grpSpPr>
        <p:sp>
          <p:nvSpPr>
            <p:cNvPr id="66" name="Text Placeholder 3"/>
            <p:cNvSpPr txBox="1"/>
            <p:nvPr/>
          </p:nvSpPr>
          <p:spPr>
            <a:xfrm>
              <a:off x="6038345" y="1548155"/>
              <a:ext cx="615554"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200" b="1" dirty="0">
                  <a:solidFill>
                    <a:schemeClr val="accent1"/>
                  </a:solidFill>
                </a:rPr>
                <a:t>添加内容</a:t>
              </a:r>
              <a:endParaRPr lang="en-US" altLang="zh-CN" sz="1200" b="1" dirty="0">
                <a:solidFill>
                  <a:schemeClr val="accent1"/>
                </a:solidFill>
              </a:endParaRPr>
            </a:p>
          </p:txBody>
        </p:sp>
        <p:sp>
          <p:nvSpPr>
            <p:cNvPr id="67" name="Text Placeholder 3"/>
            <p:cNvSpPr txBox="1"/>
            <p:nvPr/>
          </p:nvSpPr>
          <p:spPr>
            <a:xfrm>
              <a:off x="5776018" y="1743255"/>
              <a:ext cx="1140204" cy="76944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altLang="zh-CN" sz="1000" dirty="0">
                <a:solidFill>
                  <a:schemeClr val="tx1">
                    <a:lumMod val="65000"/>
                    <a:lumOff val="35000"/>
                  </a:schemeClr>
                </a:solidFill>
              </a:endParaRPr>
            </a:p>
          </p:txBody>
        </p:sp>
      </p:grpSp>
      <p:grpSp>
        <p:nvGrpSpPr>
          <p:cNvPr id="80" name="Group 72"/>
          <p:cNvGrpSpPr/>
          <p:nvPr/>
        </p:nvGrpSpPr>
        <p:grpSpPr>
          <a:xfrm>
            <a:off x="4630919" y="2223260"/>
            <a:ext cx="1068443" cy="961344"/>
            <a:chOff x="5817867" y="1537993"/>
            <a:chExt cx="1068443" cy="961344"/>
          </a:xfrm>
        </p:grpSpPr>
        <p:sp>
          <p:nvSpPr>
            <p:cNvPr id="81" name="Text Placeholder 3"/>
            <p:cNvSpPr txBox="1"/>
            <p:nvPr/>
          </p:nvSpPr>
          <p:spPr>
            <a:xfrm>
              <a:off x="6044311" y="1537993"/>
              <a:ext cx="615554"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200" b="1" dirty="0">
                  <a:solidFill>
                    <a:schemeClr val="accent1"/>
                  </a:solidFill>
                </a:rPr>
                <a:t>添加内容</a:t>
              </a:r>
              <a:endParaRPr lang="en-US" altLang="zh-CN" sz="1200" b="1" dirty="0">
                <a:solidFill>
                  <a:schemeClr val="accent1"/>
                </a:solidFill>
              </a:endParaRPr>
            </a:p>
          </p:txBody>
        </p:sp>
        <p:sp>
          <p:nvSpPr>
            <p:cNvPr id="82" name="Text Placeholder 3"/>
            <p:cNvSpPr txBox="1"/>
            <p:nvPr/>
          </p:nvSpPr>
          <p:spPr>
            <a:xfrm>
              <a:off x="5817867" y="1729896"/>
              <a:ext cx="1068443" cy="76944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altLang="zh-CN" sz="1000" dirty="0">
                <a:solidFill>
                  <a:schemeClr val="tx1">
                    <a:lumMod val="65000"/>
                    <a:lumOff val="35000"/>
                  </a:schemeClr>
                </a:solidFill>
              </a:endParaRPr>
            </a:p>
          </p:txBody>
        </p:sp>
      </p:grpSp>
      <p:grpSp>
        <p:nvGrpSpPr>
          <p:cNvPr id="88" name="Group 72"/>
          <p:cNvGrpSpPr/>
          <p:nvPr/>
        </p:nvGrpSpPr>
        <p:grpSpPr>
          <a:xfrm>
            <a:off x="6644377" y="2227107"/>
            <a:ext cx="1116530" cy="953650"/>
            <a:chOff x="5776018" y="1545687"/>
            <a:chExt cx="1116530" cy="953650"/>
          </a:xfrm>
        </p:grpSpPr>
        <p:sp>
          <p:nvSpPr>
            <p:cNvPr id="89" name="Text Placeholder 3"/>
            <p:cNvSpPr txBox="1"/>
            <p:nvPr/>
          </p:nvSpPr>
          <p:spPr>
            <a:xfrm>
              <a:off x="6026507" y="1545687"/>
              <a:ext cx="615554"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200" b="1" dirty="0">
                  <a:solidFill>
                    <a:schemeClr val="accent1"/>
                  </a:solidFill>
                </a:rPr>
                <a:t>添加内容</a:t>
              </a:r>
              <a:endParaRPr lang="en-US" altLang="zh-CN" sz="1200" b="1" dirty="0">
                <a:solidFill>
                  <a:schemeClr val="accent1"/>
                </a:solidFill>
              </a:endParaRPr>
            </a:p>
          </p:txBody>
        </p:sp>
        <p:sp>
          <p:nvSpPr>
            <p:cNvPr id="90" name="Text Placeholder 3"/>
            <p:cNvSpPr txBox="1"/>
            <p:nvPr/>
          </p:nvSpPr>
          <p:spPr>
            <a:xfrm>
              <a:off x="5776018" y="1729896"/>
              <a:ext cx="1116530" cy="76944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altLang="zh-CN" sz="1000" dirty="0">
                <a:solidFill>
                  <a:schemeClr val="tx1">
                    <a:lumMod val="65000"/>
                    <a:lumOff val="35000"/>
                  </a:schemeClr>
                </a:solidFill>
              </a:endParaRPr>
            </a:p>
          </p:txBody>
        </p:sp>
      </p:grpSp>
      <p:sp>
        <p:nvSpPr>
          <p:cNvPr id="43" name="Chevron 42"/>
          <p:cNvSpPr/>
          <p:nvPr/>
        </p:nvSpPr>
        <p:spPr>
          <a:xfrm>
            <a:off x="1752377" y="1955041"/>
            <a:ext cx="689139" cy="149778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4" name="Chevron 63"/>
          <p:cNvSpPr/>
          <p:nvPr/>
        </p:nvSpPr>
        <p:spPr>
          <a:xfrm>
            <a:off x="3801581" y="1955041"/>
            <a:ext cx="689139" cy="149778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8" name="Chevron 67"/>
          <p:cNvSpPr/>
          <p:nvPr/>
        </p:nvSpPr>
        <p:spPr>
          <a:xfrm>
            <a:off x="5856890" y="1955041"/>
            <a:ext cx="689139" cy="1497782"/>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7" name="Chevron 86"/>
          <p:cNvSpPr/>
          <p:nvPr/>
        </p:nvSpPr>
        <p:spPr>
          <a:xfrm>
            <a:off x="7935875" y="1955041"/>
            <a:ext cx="689139" cy="1497782"/>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endParaRPr>
          </a:p>
        </p:txBody>
      </p:sp>
      <p:grpSp>
        <p:nvGrpSpPr>
          <p:cNvPr id="40" name="Group 134"/>
          <p:cNvGrpSpPr/>
          <p:nvPr/>
        </p:nvGrpSpPr>
        <p:grpSpPr>
          <a:xfrm>
            <a:off x="1651002" y="2379411"/>
            <a:ext cx="648499" cy="649042"/>
            <a:chOff x="3287425" y="1417883"/>
            <a:chExt cx="648499" cy="649042"/>
          </a:xfrm>
        </p:grpSpPr>
        <p:sp>
          <p:nvSpPr>
            <p:cNvPr id="42" name="Oval 41"/>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51" name="Oval 5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01</a:t>
              </a:r>
              <a:endParaRPr lang="en-US" sz="100" b="1" dirty="0">
                <a:solidFill>
                  <a:schemeClr val="bg1"/>
                </a:solidFill>
                <a:latin typeface="+mj-lt"/>
              </a:endParaRPr>
            </a:p>
          </p:txBody>
        </p:sp>
      </p:grpSp>
      <p:grpSp>
        <p:nvGrpSpPr>
          <p:cNvPr id="52" name="Group 129"/>
          <p:cNvGrpSpPr/>
          <p:nvPr/>
        </p:nvGrpSpPr>
        <p:grpSpPr>
          <a:xfrm>
            <a:off x="3719297" y="2379411"/>
            <a:ext cx="648499" cy="649042"/>
            <a:chOff x="2779491" y="2517212"/>
            <a:chExt cx="648499" cy="649042"/>
          </a:xfrm>
        </p:grpSpPr>
        <p:sp>
          <p:nvSpPr>
            <p:cNvPr id="53" name="Oval 52"/>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54" name="Oval 53"/>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02</a:t>
              </a:r>
              <a:endParaRPr lang="en-US" sz="1200" b="1" dirty="0">
                <a:latin typeface="+mj-lt"/>
              </a:endParaRPr>
            </a:p>
          </p:txBody>
        </p:sp>
      </p:grpSp>
      <p:grpSp>
        <p:nvGrpSpPr>
          <p:cNvPr id="55" name="Group 130"/>
          <p:cNvGrpSpPr/>
          <p:nvPr/>
        </p:nvGrpSpPr>
        <p:grpSpPr>
          <a:xfrm>
            <a:off x="5777289" y="2379411"/>
            <a:ext cx="648499" cy="649042"/>
            <a:chOff x="3287425" y="3613920"/>
            <a:chExt cx="648499" cy="649042"/>
          </a:xfrm>
        </p:grpSpPr>
        <p:sp>
          <p:nvSpPr>
            <p:cNvPr id="57" name="Oval 56"/>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60" name="Oval 59"/>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03</a:t>
              </a:r>
              <a:endParaRPr lang="en-US" sz="1200" b="1" dirty="0">
                <a:latin typeface="+mj-lt"/>
              </a:endParaRPr>
            </a:p>
          </p:txBody>
        </p:sp>
      </p:grpSp>
      <p:grpSp>
        <p:nvGrpSpPr>
          <p:cNvPr id="62" name="Group 133"/>
          <p:cNvGrpSpPr/>
          <p:nvPr/>
        </p:nvGrpSpPr>
        <p:grpSpPr>
          <a:xfrm>
            <a:off x="7838836" y="2379411"/>
            <a:ext cx="648499" cy="649042"/>
            <a:chOff x="5249342" y="1406453"/>
            <a:chExt cx="648499" cy="649042"/>
          </a:xfrm>
        </p:grpSpPr>
        <p:sp>
          <p:nvSpPr>
            <p:cNvPr id="69" name="Oval 68"/>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70" name="Oval 69"/>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04</a:t>
              </a:r>
              <a:endParaRPr lang="en-US" sz="1200" b="1" dirty="0">
                <a:latin typeface="+mj-lt"/>
              </a:endParaRPr>
            </a:p>
          </p:txBody>
        </p:sp>
      </p:grpSp>
      <p:sp>
        <p:nvSpPr>
          <p:cNvPr id="73" name="Arc 72"/>
          <p:cNvSpPr/>
          <p:nvPr/>
        </p:nvSpPr>
        <p:spPr>
          <a:xfrm rot="19051047">
            <a:off x="2083684" y="1642174"/>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4" name="Arc 73"/>
          <p:cNvSpPr/>
          <p:nvPr/>
        </p:nvSpPr>
        <p:spPr>
          <a:xfrm rot="13500000" flipH="1">
            <a:off x="4180111" y="2188561"/>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5" name="Arc 74"/>
          <p:cNvSpPr/>
          <p:nvPr/>
        </p:nvSpPr>
        <p:spPr>
          <a:xfrm rot="19051047">
            <a:off x="6389797" y="1661377"/>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主题活动路线</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strips(downRight)">
                                      <p:cBhvr>
                                        <p:cTn id="24" dur="500"/>
                                        <p:tgtEl>
                                          <p:spTgt spid="73"/>
                                        </p:tgtEl>
                                      </p:cBhvr>
                                    </p:animEffect>
                                  </p:childTnLst>
                                </p:cTn>
                              </p:par>
                            </p:childTnLst>
                          </p:cTn>
                        </p:par>
                        <p:par>
                          <p:cTn id="25" fill="hold">
                            <p:stCondLst>
                              <p:cond delay="2000"/>
                            </p:stCondLst>
                            <p:childTnLst>
                              <p:par>
                                <p:cTn id="26" presetID="2" presetClass="entr" presetSubtype="8" accel="50000" decel="50000"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fill="hold"/>
                                        <p:tgtEl>
                                          <p:spTgt spid="64"/>
                                        </p:tgtEl>
                                        <p:attrNameLst>
                                          <p:attrName>ppt_x</p:attrName>
                                        </p:attrNameLst>
                                      </p:cBhvr>
                                      <p:tavLst>
                                        <p:tav tm="0">
                                          <p:val>
                                            <p:strVal val="0-#ppt_w/2"/>
                                          </p:val>
                                        </p:tav>
                                        <p:tav tm="100000">
                                          <p:val>
                                            <p:strVal val="#ppt_x"/>
                                          </p:val>
                                        </p:tav>
                                      </p:tavLst>
                                    </p:anim>
                                    <p:anim calcmode="lin" valueType="num">
                                      <p:cBhvr additive="base">
                                        <p:cTn id="29" dur="500" fill="hold"/>
                                        <p:tgtEl>
                                          <p:spTgt spid="64"/>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childTnLst>
                          </p:cTn>
                        </p:par>
                        <p:par>
                          <p:cTn id="42" fill="hold">
                            <p:stCondLst>
                              <p:cond delay="3500"/>
                            </p:stCondLst>
                            <p:childTnLst>
                              <p:par>
                                <p:cTn id="43" presetID="18" presetClass="entr" presetSubtype="3" fill="hold" grpId="0" nodeType="afterEffect">
                                  <p:stCondLst>
                                    <p:cond delay="0"/>
                                  </p:stCondLst>
                                  <p:childTnLst>
                                    <p:set>
                                      <p:cBhvr>
                                        <p:cTn id="44" dur="1" fill="hold">
                                          <p:stCondLst>
                                            <p:cond delay="0"/>
                                          </p:stCondLst>
                                        </p:cTn>
                                        <p:tgtEl>
                                          <p:spTgt spid="74"/>
                                        </p:tgtEl>
                                        <p:attrNameLst>
                                          <p:attrName>style.visibility</p:attrName>
                                        </p:attrNameLst>
                                      </p:cBhvr>
                                      <p:to>
                                        <p:strVal val="visible"/>
                                      </p:to>
                                    </p:set>
                                    <p:animEffect transition="in" filter="strips(upRight)">
                                      <p:cBhvr>
                                        <p:cTn id="45" dur="500"/>
                                        <p:tgtEl>
                                          <p:spTgt spid="74"/>
                                        </p:tgtEl>
                                      </p:cBhvr>
                                    </p:animEffect>
                                  </p:childTnLst>
                                </p:cTn>
                              </p:par>
                            </p:childTnLst>
                          </p:cTn>
                        </p:par>
                        <p:par>
                          <p:cTn id="46" fill="hold">
                            <p:stCondLst>
                              <p:cond delay="4000"/>
                            </p:stCondLst>
                            <p:childTnLst>
                              <p:par>
                                <p:cTn id="47" presetID="2" presetClass="entr" presetSubtype="8" accel="50000" decel="50000"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 calcmode="lin" valueType="num">
                                      <p:cBhvr additive="base">
                                        <p:cTn id="49" dur="500" fill="hold"/>
                                        <p:tgtEl>
                                          <p:spTgt spid="68"/>
                                        </p:tgtEl>
                                        <p:attrNameLst>
                                          <p:attrName>ppt_x</p:attrName>
                                        </p:attrNameLst>
                                      </p:cBhvr>
                                      <p:tavLst>
                                        <p:tav tm="0">
                                          <p:val>
                                            <p:strVal val="0-#ppt_w/2"/>
                                          </p:val>
                                        </p:tav>
                                        <p:tav tm="100000">
                                          <p:val>
                                            <p:strVal val="#ppt_x"/>
                                          </p:val>
                                        </p:tav>
                                      </p:tavLst>
                                    </p:anim>
                                    <p:anim calcmode="lin" valueType="num">
                                      <p:cBhvr additive="base">
                                        <p:cTn id="50" dur="500" fill="hold"/>
                                        <p:tgtEl>
                                          <p:spTgt spid="68"/>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p:cTn id="54" dur="500" fill="hold"/>
                                        <p:tgtEl>
                                          <p:spTgt spid="55"/>
                                        </p:tgtEl>
                                        <p:attrNameLst>
                                          <p:attrName>ppt_w</p:attrName>
                                        </p:attrNameLst>
                                      </p:cBhvr>
                                      <p:tavLst>
                                        <p:tav tm="0">
                                          <p:val>
                                            <p:fltVal val="0"/>
                                          </p:val>
                                        </p:tav>
                                        <p:tav tm="100000">
                                          <p:val>
                                            <p:strVal val="#ppt_w"/>
                                          </p:val>
                                        </p:tav>
                                      </p:tavLst>
                                    </p:anim>
                                    <p:anim calcmode="lin" valueType="num">
                                      <p:cBhvr>
                                        <p:cTn id="55" dur="500" fill="hold"/>
                                        <p:tgtEl>
                                          <p:spTgt spid="55"/>
                                        </p:tgtEl>
                                        <p:attrNameLst>
                                          <p:attrName>ppt_h</p:attrName>
                                        </p:attrNameLst>
                                      </p:cBhvr>
                                      <p:tavLst>
                                        <p:tav tm="0">
                                          <p:val>
                                            <p:fltVal val="0"/>
                                          </p:val>
                                        </p:tav>
                                        <p:tav tm="100000">
                                          <p:val>
                                            <p:strVal val="#ppt_h"/>
                                          </p:val>
                                        </p:tav>
                                      </p:tavLst>
                                    </p:anim>
                                    <p:animEffect transition="in" filter="fade">
                                      <p:cBhvr>
                                        <p:cTn id="56" dur="500"/>
                                        <p:tgtEl>
                                          <p:spTgt spid="55"/>
                                        </p:tgtEl>
                                      </p:cBhvr>
                                    </p:animEffect>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 calcmode="lin" valueType="num">
                                      <p:cBhvr>
                                        <p:cTn id="60" dur="500" fill="hold"/>
                                        <p:tgtEl>
                                          <p:spTgt spid="80"/>
                                        </p:tgtEl>
                                        <p:attrNameLst>
                                          <p:attrName>ppt_w</p:attrName>
                                        </p:attrNameLst>
                                      </p:cBhvr>
                                      <p:tavLst>
                                        <p:tav tm="0">
                                          <p:val>
                                            <p:fltVal val="0"/>
                                          </p:val>
                                        </p:tav>
                                        <p:tav tm="100000">
                                          <p:val>
                                            <p:strVal val="#ppt_w"/>
                                          </p:val>
                                        </p:tav>
                                      </p:tavLst>
                                    </p:anim>
                                    <p:anim calcmode="lin" valueType="num">
                                      <p:cBhvr>
                                        <p:cTn id="61" dur="500" fill="hold"/>
                                        <p:tgtEl>
                                          <p:spTgt spid="80"/>
                                        </p:tgtEl>
                                        <p:attrNameLst>
                                          <p:attrName>ppt_h</p:attrName>
                                        </p:attrNameLst>
                                      </p:cBhvr>
                                      <p:tavLst>
                                        <p:tav tm="0">
                                          <p:val>
                                            <p:fltVal val="0"/>
                                          </p:val>
                                        </p:tav>
                                        <p:tav tm="100000">
                                          <p:val>
                                            <p:strVal val="#ppt_h"/>
                                          </p:val>
                                        </p:tav>
                                      </p:tavLst>
                                    </p:anim>
                                    <p:animEffect transition="in" filter="fade">
                                      <p:cBhvr>
                                        <p:cTn id="62" dur="500"/>
                                        <p:tgtEl>
                                          <p:spTgt spid="80"/>
                                        </p:tgtEl>
                                      </p:cBhvr>
                                    </p:animEffect>
                                  </p:childTnLst>
                                </p:cTn>
                              </p:par>
                            </p:childTnLst>
                          </p:cTn>
                        </p:par>
                        <p:par>
                          <p:cTn id="63" fill="hold">
                            <p:stCondLst>
                              <p:cond delay="5500"/>
                            </p:stCondLst>
                            <p:childTnLst>
                              <p:par>
                                <p:cTn id="64" presetID="18" presetClass="entr" presetSubtype="6" fill="hold" grpId="0" nodeType="after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strips(downRight)">
                                      <p:cBhvr>
                                        <p:cTn id="66" dur="500"/>
                                        <p:tgtEl>
                                          <p:spTgt spid="75"/>
                                        </p:tgtEl>
                                      </p:cBhvr>
                                    </p:animEffect>
                                  </p:childTnLst>
                                </p:cTn>
                              </p:par>
                            </p:childTnLst>
                          </p:cTn>
                        </p:par>
                        <p:par>
                          <p:cTn id="67" fill="hold">
                            <p:stCondLst>
                              <p:cond delay="6000"/>
                            </p:stCondLst>
                            <p:childTnLst>
                              <p:par>
                                <p:cTn id="68" presetID="2" presetClass="entr" presetSubtype="8" accel="50000" decel="50000"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500" fill="hold"/>
                                        <p:tgtEl>
                                          <p:spTgt spid="87"/>
                                        </p:tgtEl>
                                        <p:attrNameLst>
                                          <p:attrName>ppt_x</p:attrName>
                                        </p:attrNameLst>
                                      </p:cBhvr>
                                      <p:tavLst>
                                        <p:tav tm="0">
                                          <p:val>
                                            <p:strVal val="0-#ppt_w/2"/>
                                          </p:val>
                                        </p:tav>
                                        <p:tav tm="100000">
                                          <p:val>
                                            <p:strVal val="#ppt_x"/>
                                          </p:val>
                                        </p:tav>
                                      </p:tavLst>
                                    </p:anim>
                                    <p:anim calcmode="lin" valueType="num">
                                      <p:cBhvr additive="base">
                                        <p:cTn id="71" dur="500" fill="hold"/>
                                        <p:tgtEl>
                                          <p:spTgt spid="87"/>
                                        </p:tgtEl>
                                        <p:attrNameLst>
                                          <p:attrName>ppt_y</p:attrName>
                                        </p:attrNameLst>
                                      </p:cBhvr>
                                      <p:tavLst>
                                        <p:tav tm="0">
                                          <p:val>
                                            <p:strVal val="#ppt_y"/>
                                          </p:val>
                                        </p:tav>
                                        <p:tav tm="100000">
                                          <p:val>
                                            <p:strVal val="#ppt_y"/>
                                          </p:val>
                                        </p:tav>
                                      </p:tavLst>
                                    </p:anim>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 calcmode="lin" valueType="num">
                                      <p:cBhvr>
                                        <p:cTn id="75" dur="500" fill="hold"/>
                                        <p:tgtEl>
                                          <p:spTgt spid="62"/>
                                        </p:tgtEl>
                                        <p:attrNameLst>
                                          <p:attrName>ppt_w</p:attrName>
                                        </p:attrNameLst>
                                      </p:cBhvr>
                                      <p:tavLst>
                                        <p:tav tm="0">
                                          <p:val>
                                            <p:fltVal val="0"/>
                                          </p:val>
                                        </p:tav>
                                        <p:tav tm="100000">
                                          <p:val>
                                            <p:strVal val="#ppt_w"/>
                                          </p:val>
                                        </p:tav>
                                      </p:tavLst>
                                    </p:anim>
                                    <p:anim calcmode="lin" valueType="num">
                                      <p:cBhvr>
                                        <p:cTn id="76" dur="500" fill="hold"/>
                                        <p:tgtEl>
                                          <p:spTgt spid="62"/>
                                        </p:tgtEl>
                                        <p:attrNameLst>
                                          <p:attrName>ppt_h</p:attrName>
                                        </p:attrNameLst>
                                      </p:cBhvr>
                                      <p:tavLst>
                                        <p:tav tm="0">
                                          <p:val>
                                            <p:fltVal val="0"/>
                                          </p:val>
                                        </p:tav>
                                        <p:tav tm="100000">
                                          <p:val>
                                            <p:strVal val="#ppt_h"/>
                                          </p:val>
                                        </p:tav>
                                      </p:tavLst>
                                    </p:anim>
                                    <p:animEffect transition="in" filter="fade">
                                      <p:cBhvr>
                                        <p:cTn id="77" dur="500"/>
                                        <p:tgtEl>
                                          <p:spTgt spid="62"/>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88"/>
                                        </p:tgtEl>
                                        <p:attrNameLst>
                                          <p:attrName>style.visibility</p:attrName>
                                        </p:attrNameLst>
                                      </p:cBhvr>
                                      <p:to>
                                        <p:strVal val="visible"/>
                                      </p:to>
                                    </p:set>
                                    <p:anim calcmode="lin" valueType="num">
                                      <p:cBhvr>
                                        <p:cTn id="81" dur="500" fill="hold"/>
                                        <p:tgtEl>
                                          <p:spTgt spid="88"/>
                                        </p:tgtEl>
                                        <p:attrNameLst>
                                          <p:attrName>ppt_w</p:attrName>
                                        </p:attrNameLst>
                                      </p:cBhvr>
                                      <p:tavLst>
                                        <p:tav tm="0">
                                          <p:val>
                                            <p:fltVal val="0"/>
                                          </p:val>
                                        </p:tav>
                                        <p:tav tm="100000">
                                          <p:val>
                                            <p:strVal val="#ppt_w"/>
                                          </p:val>
                                        </p:tav>
                                      </p:tavLst>
                                    </p:anim>
                                    <p:anim calcmode="lin" valueType="num">
                                      <p:cBhvr>
                                        <p:cTn id="82" dur="500" fill="hold"/>
                                        <p:tgtEl>
                                          <p:spTgt spid="88"/>
                                        </p:tgtEl>
                                        <p:attrNameLst>
                                          <p:attrName>ppt_h</p:attrName>
                                        </p:attrNameLst>
                                      </p:cBhvr>
                                      <p:tavLst>
                                        <p:tav tm="0">
                                          <p:val>
                                            <p:fltVal val="0"/>
                                          </p:val>
                                        </p:tav>
                                        <p:tav tm="100000">
                                          <p:val>
                                            <p:strVal val="#ppt_h"/>
                                          </p:val>
                                        </p:tav>
                                      </p:tavLst>
                                    </p:anim>
                                    <p:animEffect transition="in" filter="fade">
                                      <p:cBhvr>
                                        <p:cTn id="8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64" grpId="0" animBg="1"/>
      <p:bldP spid="68" grpId="0" animBg="1"/>
      <p:bldP spid="87" grpId="0" animBg="1"/>
      <p:bldP spid="73" grpId="0" animBg="1"/>
      <p:bldP spid="74" grpId="0" animBg="1"/>
      <p:bldP spid="7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3389764" y="2197989"/>
            <a:ext cx="3864920" cy="677108"/>
          </a:xfrm>
          <a:prstGeom prst="rect">
            <a:avLst/>
          </a:prstGeom>
          <a:noFill/>
        </p:spPr>
        <p:txBody>
          <a:bodyPr wrap="square" lIns="0" tIns="0" rIns="0" bIns="0" rtlCol="0">
            <a:spAutoFit/>
          </a:bodyPr>
          <a:lstStyle/>
          <a:p>
            <a:r>
              <a:rPr lang="zh-CN" altLang="en-US" sz="4400" b="1" dirty="0">
                <a:solidFill>
                  <a:srgbClr val="0493DA"/>
                </a:solidFill>
                <a:latin typeface="微软雅黑" panose="020B0503020204020204" pitchFamily="34" charset="-122"/>
                <a:ea typeface="微软雅黑" panose="020B0503020204020204" pitchFamily="34" charset="-122"/>
                <a:cs typeface="+mn-ea"/>
                <a:sym typeface="+mn-lt"/>
              </a:rPr>
              <a:t>活动内容构成</a:t>
            </a:r>
            <a:endParaRPr lang="zh-CN" altLang="en-US" sz="4400" b="1"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1" name="TextBox 49"/>
          <p:cNvSpPr txBox="1"/>
          <p:nvPr/>
        </p:nvSpPr>
        <p:spPr>
          <a:xfrm>
            <a:off x="3389764" y="2855303"/>
            <a:ext cx="3685558" cy="338554"/>
          </a:xfrm>
          <a:prstGeom prst="rect">
            <a:avLst/>
          </a:prstGeom>
          <a:noFill/>
        </p:spPr>
        <p:txBody>
          <a:bodyPr wrap="square" lIns="0" tIns="0" rIns="0" bIns="0" rtlCol="0">
            <a:spAutoFit/>
          </a:bodyPr>
          <a:lstStyle/>
          <a:p>
            <a:pPr eaLnBrk="0" hangingPunct="0"/>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请替换文字内容，点击添加相关标题文字，修改文字</a:t>
            </a:r>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内</a:t>
            </a:r>
            <a:endParaRPr lang="en-US" altLang="zh-CN" sz="1100" dirty="0" smtClean="0">
              <a:solidFill>
                <a:srgbClr val="0493DA"/>
              </a:solidFill>
              <a:latin typeface="微软雅黑" panose="020B0503020204020204" pitchFamily="34" charset="-122"/>
              <a:ea typeface="微软雅黑" panose="020B0503020204020204" pitchFamily="34" charset="-122"/>
              <a:cs typeface="+mn-ea"/>
              <a:sym typeface="+mn-lt"/>
            </a:endParaRPr>
          </a:p>
          <a:p>
            <a:pPr eaLnBrk="0" hangingPunct="0"/>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容</a:t>
            </a:r>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，也可以直接复制你的内容到此。</a:t>
            </a:r>
            <a:endParaRPr lang="zh-CN" altLang="en-US" sz="1100"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2" name="矩形 259"/>
          <p:cNvSpPr>
            <a:spLocks noChangeArrowheads="1"/>
          </p:cNvSpPr>
          <p:nvPr/>
        </p:nvSpPr>
        <p:spPr bwMode="auto">
          <a:xfrm>
            <a:off x="1981200" y="2083903"/>
            <a:ext cx="1561703" cy="117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6" tIns="32508" rIns="65016" bIns="325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spc="213" dirty="0" smtClean="0">
                <a:solidFill>
                  <a:schemeClr val="accent2"/>
                </a:solidFill>
                <a:cs typeface="Arial" panose="020B0604020202020204" pitchFamily="34" charset="0"/>
              </a:rPr>
              <a:t>02</a:t>
            </a:r>
            <a:endParaRPr lang="zh-CN" altLang="en-US" sz="9795" b="1" cap="all" spc="213" dirty="0">
              <a:solidFill>
                <a:schemeClr val="accent2"/>
              </a:solidFill>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2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154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1"/>
                                        </p:tgtEl>
                                        <p:attrNameLst>
                                          <p:attrName>style.visibility</p:attrName>
                                        </p:attrNameLst>
                                      </p:cBhvr>
                                      <p:to>
                                        <p:strVal val="visible"/>
                                      </p:to>
                                    </p:set>
                                    <p:animEffect transition="in" filter="wipe(left)">
                                      <p:cBhvr>
                                        <p:cTn id="28" dur="200"/>
                                        <p:tgtEl>
                                          <p:spTgt spid="11"/>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1"/>
                                        </p:tgtEl>
                                      </p:cBhvr>
                                      <p:to x="80000" y="100000"/>
                                    </p:animScale>
                                    <p:anim by="(#ppt_w*0.10)" calcmode="lin" valueType="num">
                                      <p:cBhvr>
                                        <p:cTn id="31" dur="50" autoRev="1" fill="hold">
                                          <p:stCondLst>
                                            <p:cond delay="0"/>
                                          </p:stCondLst>
                                        </p:cTn>
                                        <p:tgtEl>
                                          <p:spTgt spid="11"/>
                                        </p:tgtEl>
                                        <p:attrNameLst>
                                          <p:attrName>ppt_x</p:attrName>
                                        </p:attrNameLst>
                                      </p:cBhvr>
                                    </p:anim>
                                    <p:anim by="(-#ppt_w*0.10)" calcmode="lin" valueType="num">
                                      <p:cBhvr>
                                        <p:cTn id="32" dur="50" autoRev="1" fill="hold">
                                          <p:stCondLst>
                                            <p:cond delay="0"/>
                                          </p:stCondLst>
                                        </p:cTn>
                                        <p:tgtEl>
                                          <p:spTgt spid="11"/>
                                        </p:tgtEl>
                                        <p:attrNameLst>
                                          <p:attrName>ppt_y</p:attrName>
                                        </p:attrNameLst>
                                      </p:cBhvr>
                                    </p:anim>
                                    <p:animRot by="-480000">
                                      <p:cBhvr>
                                        <p:cTn id="33"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0" descr="001e90bc453a118d6b4237"/>
          <p:cNvSpPr>
            <a:spLocks noChangeArrowheads="1"/>
          </p:cNvSpPr>
          <p:nvPr/>
        </p:nvSpPr>
        <p:spPr bwMode="auto">
          <a:xfrm>
            <a:off x="2288207" y="1230509"/>
            <a:ext cx="1863725" cy="1866900"/>
          </a:xfrm>
          <a:prstGeom prst="rect">
            <a:avLst/>
          </a:prstGeom>
          <a:blipFill dpi="0" rotWithShape="1">
            <a:blip r:embed="rId1"/>
            <a:srcRect/>
            <a:stretch>
              <a:fillRect b="-164"/>
            </a:stretch>
          </a:blipFill>
          <a:ln>
            <a:noFill/>
          </a:ln>
        </p:spPr>
        <p:txBody>
          <a:bodyPr/>
          <a:lstStyle/>
          <a:p>
            <a:pPr defTabSz="685800">
              <a:defRPr/>
            </a:pPr>
            <a:endParaRPr lang="zh-CN" altLang="en-US" kern="0">
              <a:solidFill>
                <a:prstClr val="black"/>
              </a:solidFill>
              <a:latin typeface="Agency FB" panose="020B0503020202020204" pitchFamily="34" charset="0"/>
            </a:endParaRPr>
          </a:p>
        </p:txBody>
      </p:sp>
      <p:sp>
        <p:nvSpPr>
          <p:cNvPr id="29" name="Rectangle 15" descr="160621-20121008053110-8"/>
          <p:cNvSpPr>
            <a:spLocks noChangeArrowheads="1"/>
          </p:cNvSpPr>
          <p:nvPr/>
        </p:nvSpPr>
        <p:spPr bwMode="auto">
          <a:xfrm>
            <a:off x="4270993" y="2554484"/>
            <a:ext cx="2559050" cy="1893888"/>
          </a:xfrm>
          <a:prstGeom prst="rect">
            <a:avLst/>
          </a:prstGeom>
          <a:blipFill dpi="0" rotWithShape="1">
            <a:blip r:embed="rId2"/>
            <a:srcRect/>
            <a:stretch>
              <a:fillRect b="-34896"/>
            </a:stretch>
          </a:blipFill>
          <a:ln>
            <a:noFill/>
          </a:ln>
        </p:spPr>
        <p:txBody>
          <a:bodyPr/>
          <a:lstStyle/>
          <a:p>
            <a:pPr defTabSz="685800">
              <a:defRPr/>
            </a:pPr>
            <a:endParaRPr lang="zh-CN" altLang="en-US" kern="0">
              <a:solidFill>
                <a:prstClr val="black"/>
              </a:solidFill>
              <a:latin typeface="Agency FB" panose="020B0503020202020204" pitchFamily="34" charset="0"/>
            </a:endParaRPr>
          </a:p>
        </p:txBody>
      </p:sp>
      <p:grpSp>
        <p:nvGrpSpPr>
          <p:cNvPr id="6" name="组合 5"/>
          <p:cNvGrpSpPr/>
          <p:nvPr/>
        </p:nvGrpSpPr>
        <p:grpSpPr>
          <a:xfrm>
            <a:off x="6941169" y="2554485"/>
            <a:ext cx="1230313" cy="1206500"/>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chemeClr val="accent1"/>
            </a:solidFill>
            <a:ln>
              <a:noFill/>
            </a:ln>
          </p:spPr>
          <p:txBody>
            <a:bodyPr/>
            <a:lstStyle/>
            <a:p>
              <a:pPr defTabSz="685800">
                <a:defRPr/>
              </a:pPr>
              <a:endParaRPr lang="zh-CN" altLang="en-US" kern="0" dirty="0">
                <a:solidFill>
                  <a:prstClr val="black"/>
                </a:solidFill>
                <a:latin typeface="Agency FB" panose="020B0503020202020204" pitchFamily="34" charset="0"/>
              </a:endParaRPr>
            </a:p>
          </p:txBody>
        </p:sp>
        <p:grpSp>
          <p:nvGrpSpPr>
            <p:cNvPr id="31" name="Group 17"/>
            <p:cNvGrpSpPr/>
            <p:nvPr/>
          </p:nvGrpSpPr>
          <p:grpSpPr bwMode="auto">
            <a:xfrm>
              <a:off x="9846733" y="4107393"/>
              <a:ext cx="476251" cy="613833"/>
              <a:chOff x="0" y="0"/>
              <a:chExt cx="225" cy="290"/>
            </a:xfrm>
          </p:grpSpPr>
          <p:sp>
            <p:nvSpPr>
              <p:cNvPr id="32" name="Freeform 18"/>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sp>
            <p:nvSpPr>
              <p:cNvPr id="33" name="Freeform 19"/>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sp>
            <p:nvSpPr>
              <p:cNvPr id="35" name="Freeform 21"/>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sp>
            <p:nvSpPr>
              <p:cNvPr id="36" name="Freeform 22"/>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grpSp>
      </p:grpSp>
      <p:grpSp>
        <p:nvGrpSpPr>
          <p:cNvPr id="7" name="组合 6"/>
          <p:cNvGrpSpPr/>
          <p:nvPr/>
        </p:nvGrpSpPr>
        <p:grpSpPr>
          <a:xfrm>
            <a:off x="6263307" y="1230510"/>
            <a:ext cx="1225550" cy="1206500"/>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chemeClr val="accent2"/>
            </a:solidFill>
            <a:ln>
              <a:noFill/>
            </a:ln>
          </p:spPr>
          <p:txBody>
            <a:bodyPr/>
            <a:lstStyle/>
            <a:p>
              <a:pPr defTabSz="685800">
                <a:defRPr/>
              </a:pPr>
              <a:endParaRPr lang="zh-CN" altLang="zh-CN" kern="0" dirty="0">
                <a:solidFill>
                  <a:prstClr val="black"/>
                </a:solidFill>
                <a:latin typeface="Agency FB" panose="020B0503020202020204" pitchFamily="34" charset="0"/>
              </a:endParaRPr>
            </a:p>
          </p:txBody>
        </p:sp>
        <p:grpSp>
          <p:nvGrpSpPr>
            <p:cNvPr id="37" name="Group 23"/>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grpSp>
      </p:grpSp>
      <p:grpSp>
        <p:nvGrpSpPr>
          <p:cNvPr id="3" name="组合 2"/>
          <p:cNvGrpSpPr/>
          <p:nvPr/>
        </p:nvGrpSpPr>
        <p:grpSpPr>
          <a:xfrm>
            <a:off x="953119" y="2554485"/>
            <a:ext cx="1206500" cy="1206500"/>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chemeClr val="accent2"/>
            </a:solidFill>
            <a:ln>
              <a:noFill/>
            </a:ln>
          </p:spPr>
          <p:txBody>
            <a:bodyPr/>
            <a:lstStyle/>
            <a:p>
              <a:pPr defTabSz="685800">
                <a:defRPr/>
              </a:pPr>
              <a:endParaRPr lang="zh-CN" altLang="en-US" kern="0" dirty="0">
                <a:solidFill>
                  <a:prstClr val="black"/>
                </a:solidFill>
                <a:latin typeface="Agency FB" panose="020B0503020202020204" pitchFamily="34" charset="0"/>
              </a:endParaRPr>
            </a:p>
          </p:txBody>
        </p:sp>
        <p:grpSp>
          <p:nvGrpSpPr>
            <p:cNvPr id="40" name="Group 26"/>
            <p:cNvGrpSpPr/>
            <p:nvPr/>
          </p:nvGrpSpPr>
          <p:grpSpPr bwMode="auto">
            <a:xfrm>
              <a:off x="1792818" y="4111626"/>
              <a:ext cx="594783" cy="601133"/>
              <a:chOff x="0" y="0"/>
              <a:chExt cx="281" cy="284"/>
            </a:xfrm>
          </p:grpSpPr>
          <p:sp>
            <p:nvSpPr>
              <p:cNvPr id="41" name="Freeform 27"/>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sp>
            <p:nvSpPr>
              <p:cNvPr id="42" name="Freeform 28"/>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grpSp>
      </p:grpSp>
      <p:grpSp>
        <p:nvGrpSpPr>
          <p:cNvPr id="2" name="组合 1"/>
          <p:cNvGrpSpPr/>
          <p:nvPr/>
        </p:nvGrpSpPr>
        <p:grpSpPr>
          <a:xfrm>
            <a:off x="953119" y="1230510"/>
            <a:ext cx="1206500" cy="1206500"/>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chemeClr val="accent1"/>
            </a:solidFill>
            <a:ln>
              <a:noFill/>
            </a:ln>
          </p:spPr>
          <p:txBody>
            <a:bodyPr/>
            <a:lstStyle/>
            <a:p>
              <a:pPr defTabSz="685800">
                <a:defRPr/>
              </a:pPr>
              <a:endParaRPr lang="zh-CN" altLang="en-US" kern="0">
                <a:solidFill>
                  <a:prstClr val="black"/>
                </a:solidFill>
                <a:latin typeface="Agency FB" panose="020B0503020202020204" pitchFamily="34" charset="0"/>
              </a:endParaRPr>
            </a:p>
          </p:txBody>
        </p:sp>
        <p:grpSp>
          <p:nvGrpSpPr>
            <p:cNvPr id="43" name="Group 29"/>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sp>
            <p:nvSpPr>
              <p:cNvPr id="45" name="Freeform 31"/>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kern="0">
                  <a:solidFill>
                    <a:prstClr val="black"/>
                  </a:solidFill>
                  <a:latin typeface="Agency FB" panose="020B0503020202020204" pitchFamily="34" charset="0"/>
                </a:endParaRPr>
              </a:p>
            </p:txBody>
          </p:sp>
        </p:grpSp>
      </p:grpSp>
      <p:grpSp>
        <p:nvGrpSpPr>
          <p:cNvPr id="5" name="组合 4"/>
          <p:cNvGrpSpPr/>
          <p:nvPr/>
        </p:nvGrpSpPr>
        <p:grpSpPr>
          <a:xfrm>
            <a:off x="4270994" y="1230510"/>
            <a:ext cx="1868488" cy="1206500"/>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chemeClr val="accent1"/>
            </a:solidFill>
            <a:ln>
              <a:noFill/>
            </a:ln>
          </p:spPr>
          <p:txBody>
            <a:bodyPr/>
            <a:lstStyle/>
            <a:p>
              <a:pPr defTabSz="685800">
                <a:defRPr/>
              </a:pPr>
              <a:endParaRPr lang="zh-CN" altLang="en-US" sz="2700" kern="0" dirty="0">
                <a:solidFill>
                  <a:schemeClr val="bg1"/>
                </a:solidFill>
                <a:latin typeface="Agency FB" panose="020B0503020202020204" pitchFamily="34" charset="0"/>
              </a:endParaRPr>
            </a:p>
          </p:txBody>
        </p:sp>
        <p:sp>
          <p:nvSpPr>
            <p:cNvPr id="46" name="Rectangle 32"/>
            <p:cNvSpPr>
              <a:spLocks noChangeArrowheads="1"/>
            </p:cNvSpPr>
            <p:nvPr/>
          </p:nvSpPr>
          <p:spPr bwMode="auto">
            <a:xfrm>
              <a:off x="6096001" y="2232026"/>
              <a:ext cx="1824566" cy="8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685800">
                <a:lnSpc>
                  <a:spcPct val="120000"/>
                </a:lnSpc>
                <a:defRPr/>
              </a:pPr>
              <a:r>
                <a:rPr lang="zh-CN" altLang="en-US" sz="1350" b="1" kern="0" dirty="0">
                  <a:solidFill>
                    <a:schemeClr val="bg1"/>
                  </a:solidFill>
                  <a:latin typeface="Agency FB" panose="020B0503020202020204" pitchFamily="34" charset="0"/>
                </a:rPr>
                <a:t>点击添加内容</a:t>
              </a:r>
              <a:endParaRPr lang="zh-CN" altLang="en-US" sz="1350" kern="0" dirty="0">
                <a:solidFill>
                  <a:schemeClr val="bg1"/>
                </a:solidFill>
                <a:latin typeface="Agency FB" panose="020B0503020202020204" pitchFamily="34" charset="0"/>
              </a:endParaRPr>
            </a:p>
            <a:p>
              <a:pPr defTabSz="685800">
                <a:lnSpc>
                  <a:spcPct val="120000"/>
                </a:lnSpc>
                <a:defRPr/>
              </a:pPr>
              <a:r>
                <a:rPr lang="zh-CN" altLang="en-US" sz="1050" kern="0" dirty="0">
                  <a:solidFill>
                    <a:schemeClr val="bg1"/>
                  </a:solidFill>
                  <a:latin typeface="Agency FB" panose="020B0503020202020204" pitchFamily="34" charset="0"/>
                </a:rPr>
                <a:t>点击添加内容点击添加内容点击添加内容</a:t>
              </a:r>
              <a:endParaRPr lang="zh-CN" altLang="en-US" sz="1050" kern="0" dirty="0">
                <a:solidFill>
                  <a:schemeClr val="bg1"/>
                </a:solidFill>
                <a:latin typeface="Agency FB" panose="020B0503020202020204" pitchFamily="34" charset="0"/>
              </a:endParaRPr>
            </a:p>
          </p:txBody>
        </p:sp>
      </p:grpSp>
      <p:grpSp>
        <p:nvGrpSpPr>
          <p:cNvPr id="4" name="组合 3"/>
          <p:cNvGrpSpPr/>
          <p:nvPr/>
        </p:nvGrpSpPr>
        <p:grpSpPr>
          <a:xfrm>
            <a:off x="2288207" y="3224410"/>
            <a:ext cx="1863725" cy="1223963"/>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chemeClr val="accent2"/>
            </a:solidFill>
            <a:ln>
              <a:noFill/>
            </a:ln>
          </p:spPr>
          <p:txBody>
            <a:bodyPr/>
            <a:lstStyle/>
            <a:p>
              <a:pPr defTabSz="685800">
                <a:defRPr/>
              </a:pPr>
              <a:endParaRPr lang="zh-CN" altLang="en-US" sz="2700" kern="0" dirty="0">
                <a:solidFill>
                  <a:schemeClr val="bg1"/>
                </a:solidFill>
                <a:latin typeface="Agency FB" panose="020B0503020202020204" pitchFamily="34" charset="0"/>
              </a:endParaRPr>
            </a:p>
          </p:txBody>
        </p:sp>
        <p:sp>
          <p:nvSpPr>
            <p:cNvPr id="47" name="Rectangle 33"/>
            <p:cNvSpPr>
              <a:spLocks noChangeArrowheads="1"/>
            </p:cNvSpPr>
            <p:nvPr/>
          </p:nvSpPr>
          <p:spPr bwMode="auto">
            <a:xfrm>
              <a:off x="3407834" y="4920193"/>
              <a:ext cx="1824567" cy="8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defRPr/>
              </a:pPr>
              <a:r>
                <a:rPr lang="zh-CN" altLang="en-US" sz="1350" b="1" kern="0" dirty="0">
                  <a:solidFill>
                    <a:prstClr val="white"/>
                  </a:solidFill>
                  <a:latin typeface="Agency FB" panose="020B0503020202020204" pitchFamily="34" charset="0"/>
                </a:rPr>
                <a:t>点击添加内容</a:t>
              </a:r>
              <a:endParaRPr lang="zh-CN" altLang="en-US" sz="1350" kern="0" dirty="0">
                <a:solidFill>
                  <a:prstClr val="white"/>
                </a:solidFill>
                <a:latin typeface="Agency FB" panose="020B0503020202020204" pitchFamily="34" charset="0"/>
              </a:endParaRPr>
            </a:p>
            <a:p>
              <a:pPr defTabSz="685800">
                <a:lnSpc>
                  <a:spcPct val="120000"/>
                </a:lnSpc>
                <a:defRPr/>
              </a:pPr>
              <a:r>
                <a:rPr lang="zh-CN" altLang="en-US" sz="1050" kern="0" dirty="0">
                  <a:solidFill>
                    <a:schemeClr val="bg1"/>
                  </a:solidFill>
                  <a:latin typeface="Agency FB" panose="020B0503020202020204" pitchFamily="34" charset="0"/>
                </a:rPr>
                <a:t>点击添加内容点击添加内容点击添加内容</a:t>
              </a:r>
              <a:endParaRPr lang="zh-CN" altLang="en-US" sz="1050" kern="0" dirty="0">
                <a:solidFill>
                  <a:schemeClr val="bg1"/>
                </a:solidFill>
                <a:latin typeface="Agency FB" panose="020B0503020202020204" pitchFamily="34" charset="0"/>
              </a:endParaRPr>
            </a:p>
          </p:txBody>
        </p:sp>
      </p:grpSp>
      <p:sp>
        <p:nvSpPr>
          <p:cNvPr id="8" name="文本框 7"/>
          <p:cNvSpPr txBox="1"/>
          <p:nvPr userDrawn="1"/>
        </p:nvSpPr>
        <p:spPr>
          <a:xfrm>
            <a:off x="3733800" y="285750"/>
            <a:ext cx="1569660" cy="369332"/>
          </a:xfrm>
          <a:prstGeom prst="rect">
            <a:avLst/>
          </a:prstGeom>
          <a:noFill/>
        </p:spPr>
        <p:txBody>
          <a:bodyPr wrap="none" rtlCol="0">
            <a:spAutoFit/>
          </a:bodyPr>
          <a:p>
            <a:r>
              <a:rPr lang="zh-CN" altLang="en-US" sz="1800" dirty="0" smtClean="0"/>
              <a:t>活动内容构成</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ardrop 6"/>
          <p:cNvSpPr/>
          <p:nvPr/>
        </p:nvSpPr>
        <p:spPr>
          <a:xfrm rot="8100000">
            <a:off x="3207403" y="1151141"/>
            <a:ext cx="2729198" cy="2729199"/>
          </a:xfrm>
          <a:prstGeom prst="teardrop">
            <a:avLst>
              <a:gd name="adj" fmla="val 112833"/>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ardrop 34"/>
          <p:cNvSpPr/>
          <p:nvPr/>
        </p:nvSpPr>
        <p:spPr>
          <a:xfrm rot="8100000">
            <a:off x="3492544" y="1883956"/>
            <a:ext cx="2158916" cy="2158916"/>
          </a:xfrm>
          <a:prstGeom prst="teardrop">
            <a:avLst>
              <a:gd name="adj" fmla="val 112833"/>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ardrop 35"/>
          <p:cNvSpPr/>
          <p:nvPr/>
        </p:nvSpPr>
        <p:spPr>
          <a:xfrm rot="8100000">
            <a:off x="3694947" y="2525005"/>
            <a:ext cx="1754106" cy="1754106"/>
          </a:xfrm>
          <a:prstGeom prst="teardrop">
            <a:avLst>
              <a:gd name="adj" fmla="val 112833"/>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ardrop 36"/>
          <p:cNvSpPr/>
          <p:nvPr/>
        </p:nvSpPr>
        <p:spPr>
          <a:xfrm rot="8100000">
            <a:off x="3890268" y="3057357"/>
            <a:ext cx="1363468" cy="1363468"/>
          </a:xfrm>
          <a:prstGeom prst="teardrop">
            <a:avLst>
              <a:gd name="adj" fmla="val 112833"/>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69"/>
          <p:cNvSpPr/>
          <p:nvPr/>
        </p:nvSpPr>
        <p:spPr bwMode="auto">
          <a:xfrm>
            <a:off x="4422801" y="1235143"/>
            <a:ext cx="298402" cy="560513"/>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9" name="Freeform 23"/>
          <p:cNvSpPr>
            <a:spLocks noEditPoints="1"/>
          </p:cNvSpPr>
          <p:nvPr/>
        </p:nvSpPr>
        <p:spPr bwMode="auto">
          <a:xfrm>
            <a:off x="4373807" y="2606616"/>
            <a:ext cx="396391" cy="374818"/>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42" name="Freeform 144"/>
          <p:cNvSpPr>
            <a:spLocks noEditPoints="1"/>
          </p:cNvSpPr>
          <p:nvPr/>
        </p:nvSpPr>
        <p:spPr bwMode="auto">
          <a:xfrm>
            <a:off x="4318308" y="2063170"/>
            <a:ext cx="451888" cy="391872"/>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43" name="Freeform 56"/>
          <p:cNvSpPr>
            <a:spLocks noEditPoints="1"/>
          </p:cNvSpPr>
          <p:nvPr/>
        </p:nvSpPr>
        <p:spPr bwMode="auto">
          <a:xfrm>
            <a:off x="4356410" y="3566752"/>
            <a:ext cx="456695" cy="456695"/>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nvGrpSpPr>
          <p:cNvPr id="44" name="Group 57"/>
          <p:cNvGrpSpPr/>
          <p:nvPr/>
        </p:nvGrpSpPr>
        <p:grpSpPr>
          <a:xfrm>
            <a:off x="711916" y="3551811"/>
            <a:ext cx="2247089" cy="709468"/>
            <a:chOff x="-267404" y="3168889"/>
            <a:chExt cx="2247089" cy="709467"/>
          </a:xfrm>
        </p:grpSpPr>
        <p:sp>
          <p:nvSpPr>
            <p:cNvPr id="45" name="TextBox 44"/>
            <p:cNvSpPr txBox="1"/>
            <p:nvPr/>
          </p:nvSpPr>
          <p:spPr>
            <a:xfrm>
              <a:off x="-267404" y="3416692"/>
              <a:ext cx="2247089" cy="461664"/>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sz="1000" dirty="0">
                <a:solidFill>
                  <a:schemeClr val="tx1">
                    <a:lumMod val="65000"/>
                    <a:lumOff val="35000"/>
                  </a:schemeClr>
                </a:solidFill>
              </a:endParaRPr>
            </a:p>
          </p:txBody>
        </p:sp>
        <p:sp>
          <p:nvSpPr>
            <p:cNvPr id="46" name="Rectangle 45"/>
            <p:cNvSpPr/>
            <p:nvPr/>
          </p:nvSpPr>
          <p:spPr>
            <a:xfrm>
              <a:off x="594690" y="3168889"/>
              <a:ext cx="1384995" cy="276999"/>
            </a:xfrm>
            <a:prstGeom prst="rect">
              <a:avLst/>
            </a:prstGeom>
          </p:spPr>
          <p:txBody>
            <a:bodyPr wrap="none" lIns="0" tIns="0" rIns="0" bIns="0">
              <a:spAutoFit/>
            </a:bodyPr>
            <a:lstStyle/>
            <a:p>
              <a:pPr algn="r"/>
              <a:r>
                <a:rPr lang="zh-CN" altLang="en-US" b="1" dirty="0">
                  <a:solidFill>
                    <a:schemeClr val="accent2"/>
                  </a:solidFill>
                </a:rPr>
                <a:t>点击添加内容</a:t>
              </a:r>
              <a:endParaRPr lang="en-US" b="1" dirty="0">
                <a:solidFill>
                  <a:schemeClr val="accent2"/>
                </a:solidFill>
              </a:endParaRPr>
            </a:p>
          </p:txBody>
        </p:sp>
      </p:grpSp>
      <p:grpSp>
        <p:nvGrpSpPr>
          <p:cNvPr id="47" name="Group 58"/>
          <p:cNvGrpSpPr/>
          <p:nvPr/>
        </p:nvGrpSpPr>
        <p:grpSpPr>
          <a:xfrm>
            <a:off x="6213573" y="1362747"/>
            <a:ext cx="2276195" cy="709468"/>
            <a:chOff x="7174424" y="1352592"/>
            <a:chExt cx="2276195" cy="709467"/>
          </a:xfrm>
        </p:grpSpPr>
        <p:sp>
          <p:nvSpPr>
            <p:cNvPr id="48" name="TextBox 47"/>
            <p:cNvSpPr txBox="1"/>
            <p:nvPr/>
          </p:nvSpPr>
          <p:spPr>
            <a:xfrm>
              <a:off x="7174424" y="1600395"/>
              <a:ext cx="2276195" cy="461664"/>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r>
                <a:rPr lang="en-US" sz="1000" dirty="0">
                  <a:solidFill>
                    <a:schemeClr val="tx1">
                      <a:lumMod val="50000"/>
                      <a:lumOff val="50000"/>
                    </a:schemeClr>
                  </a:solidFill>
                </a:rPr>
                <a:t>.</a:t>
              </a:r>
              <a:endParaRPr lang="en-US" sz="1000" dirty="0">
                <a:solidFill>
                  <a:schemeClr val="tx1">
                    <a:lumMod val="65000"/>
                    <a:lumOff val="35000"/>
                  </a:schemeClr>
                </a:solidFill>
              </a:endParaRPr>
            </a:p>
          </p:txBody>
        </p:sp>
        <p:sp>
          <p:nvSpPr>
            <p:cNvPr id="49" name="Rectangle 48"/>
            <p:cNvSpPr/>
            <p:nvPr/>
          </p:nvSpPr>
          <p:spPr>
            <a:xfrm>
              <a:off x="7174424" y="1352592"/>
              <a:ext cx="1384995" cy="276999"/>
            </a:xfrm>
            <a:prstGeom prst="rect">
              <a:avLst/>
            </a:prstGeom>
          </p:spPr>
          <p:txBody>
            <a:bodyPr wrap="none" lIns="0" tIns="0" rIns="0" bIns="0">
              <a:spAutoFit/>
            </a:bodyPr>
            <a:lstStyle/>
            <a:p>
              <a:r>
                <a:rPr lang="zh-CN" altLang="en-US" b="1" dirty="0">
                  <a:solidFill>
                    <a:schemeClr val="accent3"/>
                  </a:solidFill>
                </a:rPr>
                <a:t>点击添加内容</a:t>
              </a:r>
              <a:endParaRPr lang="en-US" b="1" dirty="0">
                <a:solidFill>
                  <a:schemeClr val="accent3"/>
                </a:solidFill>
              </a:endParaRPr>
            </a:p>
          </p:txBody>
        </p:sp>
      </p:grpSp>
      <p:grpSp>
        <p:nvGrpSpPr>
          <p:cNvPr id="50" name="Group 56"/>
          <p:cNvGrpSpPr/>
          <p:nvPr/>
        </p:nvGrpSpPr>
        <p:grpSpPr>
          <a:xfrm>
            <a:off x="682808" y="1362747"/>
            <a:ext cx="2276196" cy="709468"/>
            <a:chOff x="-296510" y="1363501"/>
            <a:chExt cx="2276196" cy="709467"/>
          </a:xfrm>
        </p:grpSpPr>
        <p:sp>
          <p:nvSpPr>
            <p:cNvPr id="51" name="TextBox 50"/>
            <p:cNvSpPr txBox="1"/>
            <p:nvPr/>
          </p:nvSpPr>
          <p:spPr>
            <a:xfrm>
              <a:off x="-296510" y="1611304"/>
              <a:ext cx="2276196" cy="461664"/>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sz="1000" dirty="0">
                <a:solidFill>
                  <a:schemeClr val="tx1">
                    <a:lumMod val="65000"/>
                    <a:lumOff val="35000"/>
                  </a:schemeClr>
                </a:solidFill>
              </a:endParaRPr>
            </a:p>
          </p:txBody>
        </p:sp>
        <p:sp>
          <p:nvSpPr>
            <p:cNvPr id="52" name="Rectangle 51"/>
            <p:cNvSpPr/>
            <p:nvPr/>
          </p:nvSpPr>
          <p:spPr>
            <a:xfrm>
              <a:off x="594691" y="1363501"/>
              <a:ext cx="1384995" cy="276999"/>
            </a:xfrm>
            <a:prstGeom prst="rect">
              <a:avLst/>
            </a:prstGeom>
          </p:spPr>
          <p:txBody>
            <a:bodyPr wrap="none" lIns="0" tIns="0" rIns="0" bIns="0">
              <a:spAutoFit/>
            </a:bodyPr>
            <a:lstStyle/>
            <a:p>
              <a:pPr algn="r"/>
              <a:r>
                <a:rPr lang="zh-CN" altLang="en-US" b="1" dirty="0">
                  <a:solidFill>
                    <a:schemeClr val="accent1"/>
                  </a:solidFill>
                </a:rPr>
                <a:t>点击添加内容</a:t>
              </a:r>
              <a:endParaRPr lang="en-US" b="1" dirty="0">
                <a:solidFill>
                  <a:schemeClr val="accent1"/>
                </a:solidFill>
              </a:endParaRPr>
            </a:p>
          </p:txBody>
        </p:sp>
      </p:grpSp>
      <p:grpSp>
        <p:nvGrpSpPr>
          <p:cNvPr id="53" name="Group 58"/>
          <p:cNvGrpSpPr/>
          <p:nvPr/>
        </p:nvGrpSpPr>
        <p:grpSpPr>
          <a:xfrm>
            <a:off x="6184998" y="3494205"/>
            <a:ext cx="2276195" cy="709468"/>
            <a:chOff x="7174424" y="1352592"/>
            <a:chExt cx="2276195" cy="709467"/>
          </a:xfrm>
        </p:grpSpPr>
        <p:sp>
          <p:nvSpPr>
            <p:cNvPr id="54" name="TextBox 53"/>
            <p:cNvSpPr txBox="1"/>
            <p:nvPr/>
          </p:nvSpPr>
          <p:spPr>
            <a:xfrm>
              <a:off x="7174424" y="1600395"/>
              <a:ext cx="2276195" cy="461664"/>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r>
                <a:rPr lang="en-US" sz="1000" dirty="0">
                  <a:solidFill>
                    <a:schemeClr val="tx1">
                      <a:lumMod val="50000"/>
                      <a:lumOff val="50000"/>
                    </a:schemeClr>
                  </a:solidFill>
                </a:rPr>
                <a:t>.</a:t>
              </a:r>
              <a:endParaRPr lang="en-US" sz="1000" dirty="0">
                <a:solidFill>
                  <a:schemeClr val="tx1">
                    <a:lumMod val="65000"/>
                    <a:lumOff val="35000"/>
                  </a:schemeClr>
                </a:solidFill>
              </a:endParaRPr>
            </a:p>
          </p:txBody>
        </p:sp>
        <p:sp>
          <p:nvSpPr>
            <p:cNvPr id="55" name="Rectangle 54"/>
            <p:cNvSpPr/>
            <p:nvPr/>
          </p:nvSpPr>
          <p:spPr>
            <a:xfrm>
              <a:off x="7174424" y="1352592"/>
              <a:ext cx="1384995" cy="276999"/>
            </a:xfrm>
            <a:prstGeom prst="rect">
              <a:avLst/>
            </a:prstGeom>
          </p:spPr>
          <p:txBody>
            <a:bodyPr wrap="none" lIns="0" tIns="0" rIns="0" bIns="0">
              <a:spAutoFit/>
            </a:bodyPr>
            <a:lstStyle/>
            <a:p>
              <a:r>
                <a:rPr lang="zh-CN" altLang="en-US" b="1" dirty="0">
                  <a:solidFill>
                    <a:schemeClr val="accent6"/>
                  </a:solidFill>
                </a:rPr>
                <a:t>点击添加内容</a:t>
              </a:r>
              <a:endParaRPr lang="en-US" b="1" dirty="0">
                <a:solidFill>
                  <a:schemeClr val="accent6"/>
                </a:solidFill>
              </a:endParaRPr>
            </a:p>
          </p:txBody>
        </p:sp>
      </p:gr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活动内容构成</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2" presetClass="entr" presetSubtype="8" accel="50000" decel="5000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0-#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ppt_x"/>
                                          </p:val>
                                        </p:tav>
                                        <p:tav tm="100000">
                                          <p:val>
                                            <p:strVal val="#ppt_x"/>
                                          </p:val>
                                        </p:tav>
                                      </p:tavLst>
                                    </p:anim>
                                    <p:anim calcmode="lin" valueType="num">
                                      <p:cBhvr additive="base">
                                        <p:cTn id="23" dur="50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par>
                                <p:cTn id="30" presetID="2" presetClass="entr" presetSubtype="8" accel="50000" decel="50000"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0-#ppt_w/2"/>
                                          </p:val>
                                        </p:tav>
                                        <p:tav tm="100000">
                                          <p:val>
                                            <p:strVal val="#ppt_x"/>
                                          </p:val>
                                        </p:tav>
                                      </p:tavLst>
                                    </p:anim>
                                    <p:anim calcmode="lin" valueType="num">
                                      <p:cBhvr additive="base">
                                        <p:cTn id="33" dur="500" fill="hold"/>
                                        <p:tgtEl>
                                          <p:spTgt spid="44"/>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childTnLst>
                                </p:cTn>
                              </p:par>
                              <p:par>
                                <p:cTn id="45" presetID="2" presetClass="entr" presetSubtype="2" accel="50000" decel="50000" fill="hold" nodeType="with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1+#ppt_w/2"/>
                                          </p:val>
                                        </p:tav>
                                        <p:tav tm="100000">
                                          <p:val>
                                            <p:strVal val="#ppt_x"/>
                                          </p:val>
                                        </p:tav>
                                      </p:tavLst>
                                    </p:anim>
                                    <p:anim calcmode="lin" valueType="num">
                                      <p:cBhvr additive="base">
                                        <p:cTn id="48" dur="500" fill="hold"/>
                                        <p:tgtEl>
                                          <p:spTgt spid="47"/>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ppt_x"/>
                                          </p:val>
                                        </p:tav>
                                        <p:tav tm="100000">
                                          <p:val>
                                            <p:strVal val="#ppt_x"/>
                                          </p:val>
                                        </p:tav>
                                      </p:tavLst>
                                    </p:anim>
                                    <p:anim calcmode="lin" valueType="num">
                                      <p:cBhvr additive="base">
                                        <p:cTn id="53" dur="500" fill="hold"/>
                                        <p:tgtEl>
                                          <p:spTgt spid="37"/>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500" fill="hold"/>
                                        <p:tgtEl>
                                          <p:spTgt spid="43"/>
                                        </p:tgtEl>
                                        <p:attrNameLst>
                                          <p:attrName>ppt_w</p:attrName>
                                        </p:attrNameLst>
                                      </p:cBhvr>
                                      <p:tavLst>
                                        <p:tav tm="0">
                                          <p:val>
                                            <p:fltVal val="0"/>
                                          </p:val>
                                        </p:tav>
                                        <p:tav tm="100000">
                                          <p:val>
                                            <p:strVal val="#ppt_w"/>
                                          </p:val>
                                        </p:tav>
                                      </p:tavLst>
                                    </p:anim>
                                    <p:anim calcmode="lin" valueType="num">
                                      <p:cBhvr>
                                        <p:cTn id="58" dur="500" fill="hold"/>
                                        <p:tgtEl>
                                          <p:spTgt spid="43"/>
                                        </p:tgtEl>
                                        <p:attrNameLst>
                                          <p:attrName>ppt_h</p:attrName>
                                        </p:attrNameLst>
                                      </p:cBhvr>
                                      <p:tavLst>
                                        <p:tav tm="0">
                                          <p:val>
                                            <p:fltVal val="0"/>
                                          </p:val>
                                        </p:tav>
                                        <p:tav tm="100000">
                                          <p:val>
                                            <p:strVal val="#ppt_h"/>
                                          </p:val>
                                        </p:tav>
                                      </p:tavLst>
                                    </p:anim>
                                    <p:animEffect transition="in" filter="fade">
                                      <p:cBhvr>
                                        <p:cTn id="59" dur="500"/>
                                        <p:tgtEl>
                                          <p:spTgt spid="43"/>
                                        </p:tgtEl>
                                      </p:cBhvr>
                                    </p:animEffect>
                                  </p:childTnLst>
                                </p:cTn>
                              </p:par>
                              <p:par>
                                <p:cTn id="60" presetID="2" presetClass="entr" presetSubtype="2" accel="50000" decel="50000" fill="hold" nodeType="withEffect">
                                  <p:stCondLst>
                                    <p:cond delay="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500" fill="hold"/>
                                        <p:tgtEl>
                                          <p:spTgt spid="53"/>
                                        </p:tgtEl>
                                        <p:attrNameLst>
                                          <p:attrName>ppt_x</p:attrName>
                                        </p:attrNameLst>
                                      </p:cBhvr>
                                      <p:tavLst>
                                        <p:tav tm="0">
                                          <p:val>
                                            <p:strVal val="1+#ppt_w/2"/>
                                          </p:val>
                                        </p:tav>
                                        <p:tav tm="100000">
                                          <p:val>
                                            <p:strVal val="#ppt_x"/>
                                          </p:val>
                                        </p:tav>
                                      </p:tavLst>
                                    </p:anim>
                                    <p:anim calcmode="lin" valueType="num">
                                      <p:cBhvr additive="base">
                                        <p:cTn id="63"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5" grpId="0" animBg="1"/>
      <p:bldP spid="36" grpId="0" animBg="1"/>
      <p:bldP spid="37" grpId="0" animBg="1"/>
      <p:bldP spid="38" grpId="0" animBg="1"/>
      <p:bldP spid="39" grpId="0" animBg="1"/>
      <p:bldP spid="42" grpId="0" animBg="1"/>
      <p:bldP spid="4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p:cNvSpPr/>
          <p:nvPr/>
        </p:nvSpPr>
        <p:spPr>
          <a:xfrm>
            <a:off x="5052501" y="569106"/>
            <a:ext cx="1006078" cy="1006078"/>
          </a:xfrm>
          <a:custGeom>
            <a:avLst/>
            <a:gdLst>
              <a:gd name="connsiteX0" fmla="*/ 0 w 1006078"/>
              <a:gd name="connsiteY0" fmla="*/ 0 h 1006078"/>
              <a:gd name="connsiteX1" fmla="*/ 1006078 w 1006078"/>
              <a:gd name="connsiteY1" fmla="*/ 0 h 1006078"/>
              <a:gd name="connsiteX2" fmla="*/ 1006078 w 1006078"/>
              <a:gd name="connsiteY2" fmla="*/ 1006078 h 1006078"/>
              <a:gd name="connsiteX3" fmla="*/ 0 w 1006078"/>
              <a:gd name="connsiteY3" fmla="*/ 1006078 h 1006078"/>
              <a:gd name="connsiteX4" fmla="*/ 0 w 1006078"/>
              <a:gd name="connsiteY4" fmla="*/ 0 h 100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78" h="1006078">
                <a:moveTo>
                  <a:pt x="0" y="0"/>
                </a:moveTo>
                <a:lnTo>
                  <a:pt x="1006078" y="0"/>
                </a:lnTo>
                <a:lnTo>
                  <a:pt x="1006078" y="1006078"/>
                </a:lnTo>
                <a:lnTo>
                  <a:pt x="0" y="100607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ctr" anchorCtr="0">
            <a:noAutofit/>
          </a:bodyPr>
          <a:lstStyle/>
          <a:p>
            <a:pPr algn="ctr" defTabSz="1332865">
              <a:lnSpc>
                <a:spcPct val="90000"/>
              </a:lnSpc>
              <a:spcBef>
                <a:spcPct val="0"/>
              </a:spcBef>
              <a:spcAft>
                <a:spcPct val="35000"/>
              </a:spcAft>
            </a:pPr>
            <a:endParaRPr lang="en-US" sz="3000"/>
          </a:p>
        </p:txBody>
      </p:sp>
      <p:sp>
        <p:nvSpPr>
          <p:cNvPr id="34" name="Freeform 33"/>
          <p:cNvSpPr/>
          <p:nvPr/>
        </p:nvSpPr>
        <p:spPr>
          <a:xfrm>
            <a:off x="3085422" y="569106"/>
            <a:ext cx="1006078" cy="1006078"/>
          </a:xfrm>
          <a:custGeom>
            <a:avLst/>
            <a:gdLst>
              <a:gd name="connsiteX0" fmla="*/ 0 w 1006078"/>
              <a:gd name="connsiteY0" fmla="*/ 0 h 1006078"/>
              <a:gd name="connsiteX1" fmla="*/ 1006078 w 1006078"/>
              <a:gd name="connsiteY1" fmla="*/ 0 h 1006078"/>
              <a:gd name="connsiteX2" fmla="*/ 1006078 w 1006078"/>
              <a:gd name="connsiteY2" fmla="*/ 1006078 h 1006078"/>
              <a:gd name="connsiteX3" fmla="*/ 0 w 1006078"/>
              <a:gd name="connsiteY3" fmla="*/ 1006078 h 1006078"/>
              <a:gd name="connsiteX4" fmla="*/ 0 w 1006078"/>
              <a:gd name="connsiteY4" fmla="*/ 0 h 100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78" h="1006078">
                <a:moveTo>
                  <a:pt x="0" y="0"/>
                </a:moveTo>
                <a:lnTo>
                  <a:pt x="1006078" y="0"/>
                </a:lnTo>
                <a:lnTo>
                  <a:pt x="1006078" y="1006078"/>
                </a:lnTo>
                <a:lnTo>
                  <a:pt x="0" y="100607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ctr" anchorCtr="0">
            <a:noAutofit/>
          </a:bodyPr>
          <a:lstStyle/>
          <a:p>
            <a:pPr algn="ctr" defTabSz="1332865">
              <a:lnSpc>
                <a:spcPct val="90000"/>
              </a:lnSpc>
              <a:spcBef>
                <a:spcPct val="0"/>
              </a:spcBef>
              <a:spcAft>
                <a:spcPct val="35000"/>
              </a:spcAft>
            </a:pPr>
            <a:endParaRPr lang="en-US" sz="3000"/>
          </a:p>
        </p:txBody>
      </p:sp>
      <p:sp>
        <p:nvSpPr>
          <p:cNvPr id="70" name="Rounded Rectangle 69"/>
          <p:cNvSpPr/>
          <p:nvPr/>
        </p:nvSpPr>
        <p:spPr>
          <a:xfrm rot="18900000">
            <a:off x="2976498" y="1488504"/>
            <a:ext cx="2836000" cy="2836000"/>
          </a:xfrm>
          <a:prstGeom prst="roundRect">
            <a:avLst>
              <a:gd name="adj" fmla="val 212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 name="Group 50"/>
          <p:cNvGrpSpPr/>
          <p:nvPr/>
        </p:nvGrpSpPr>
        <p:grpSpPr>
          <a:xfrm>
            <a:off x="2728578" y="1372054"/>
            <a:ext cx="1499087" cy="1480274"/>
            <a:chOff x="2901397" y="1304396"/>
            <a:chExt cx="1823780" cy="1800892"/>
          </a:xfrm>
        </p:grpSpPr>
        <p:sp>
          <p:nvSpPr>
            <p:cNvPr id="48" name="Rounded Rectangle 47"/>
            <p:cNvSpPr/>
            <p:nvPr/>
          </p:nvSpPr>
          <p:spPr>
            <a:xfrm>
              <a:off x="2901397" y="1377078"/>
              <a:ext cx="1823780" cy="1728210"/>
            </a:xfrm>
            <a:prstGeom prst="roundRect">
              <a:avLst>
                <a:gd name="adj" fmla="val 866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ounded Rectangle 44"/>
            <p:cNvSpPr/>
            <p:nvPr/>
          </p:nvSpPr>
          <p:spPr>
            <a:xfrm>
              <a:off x="2901397" y="1304396"/>
              <a:ext cx="1823780" cy="1728210"/>
            </a:xfrm>
            <a:prstGeom prst="roundRect">
              <a:avLst>
                <a:gd name="adj" fmla="val 86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4" name="Group 53"/>
          <p:cNvGrpSpPr/>
          <p:nvPr/>
        </p:nvGrpSpPr>
        <p:grpSpPr>
          <a:xfrm>
            <a:off x="4446560" y="1372054"/>
            <a:ext cx="1499087" cy="1480274"/>
            <a:chOff x="2901397" y="1304396"/>
            <a:chExt cx="1823780" cy="1800892"/>
          </a:xfrm>
        </p:grpSpPr>
        <p:sp>
          <p:nvSpPr>
            <p:cNvPr id="61" name="Rounded Rectangle 60"/>
            <p:cNvSpPr/>
            <p:nvPr/>
          </p:nvSpPr>
          <p:spPr>
            <a:xfrm>
              <a:off x="2901397" y="1377078"/>
              <a:ext cx="1823780" cy="1728210"/>
            </a:xfrm>
            <a:prstGeom prst="roundRect">
              <a:avLst>
                <a:gd name="adj" fmla="val 8669"/>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ounded Rectangle 61"/>
            <p:cNvSpPr/>
            <p:nvPr/>
          </p:nvSpPr>
          <p:spPr>
            <a:xfrm>
              <a:off x="2901397" y="1304396"/>
              <a:ext cx="1823780" cy="1728210"/>
            </a:xfrm>
            <a:prstGeom prst="roundRect">
              <a:avLst>
                <a:gd name="adj" fmla="val 866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3" name="Group 62"/>
          <p:cNvGrpSpPr/>
          <p:nvPr/>
        </p:nvGrpSpPr>
        <p:grpSpPr>
          <a:xfrm>
            <a:off x="4446560" y="2942824"/>
            <a:ext cx="1499087" cy="1480274"/>
            <a:chOff x="2901397" y="1304396"/>
            <a:chExt cx="1823780" cy="1800892"/>
          </a:xfrm>
        </p:grpSpPr>
        <p:sp>
          <p:nvSpPr>
            <p:cNvPr id="64" name="Rounded Rectangle 63"/>
            <p:cNvSpPr/>
            <p:nvPr/>
          </p:nvSpPr>
          <p:spPr>
            <a:xfrm>
              <a:off x="2901397" y="1377078"/>
              <a:ext cx="1823780" cy="1728210"/>
            </a:xfrm>
            <a:prstGeom prst="roundRect">
              <a:avLst>
                <a:gd name="adj" fmla="val 8669"/>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ounded Rectangle 64"/>
            <p:cNvSpPr/>
            <p:nvPr/>
          </p:nvSpPr>
          <p:spPr>
            <a:xfrm>
              <a:off x="2901397" y="1304396"/>
              <a:ext cx="1823780" cy="1728210"/>
            </a:xfrm>
            <a:prstGeom prst="roundRect">
              <a:avLst>
                <a:gd name="adj" fmla="val 866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6" name="Group 65"/>
          <p:cNvGrpSpPr/>
          <p:nvPr/>
        </p:nvGrpSpPr>
        <p:grpSpPr>
          <a:xfrm>
            <a:off x="2728578" y="2942824"/>
            <a:ext cx="1499087" cy="1480274"/>
            <a:chOff x="2901397" y="1304396"/>
            <a:chExt cx="1823780" cy="1800892"/>
          </a:xfrm>
        </p:grpSpPr>
        <p:sp>
          <p:nvSpPr>
            <p:cNvPr id="67" name="Rounded Rectangle 66"/>
            <p:cNvSpPr/>
            <p:nvPr/>
          </p:nvSpPr>
          <p:spPr>
            <a:xfrm>
              <a:off x="2901397" y="1377078"/>
              <a:ext cx="1823780" cy="1728210"/>
            </a:xfrm>
            <a:prstGeom prst="roundRect">
              <a:avLst>
                <a:gd name="adj" fmla="val 8669"/>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ounded Rectangle 67"/>
            <p:cNvSpPr/>
            <p:nvPr/>
          </p:nvSpPr>
          <p:spPr>
            <a:xfrm>
              <a:off x="2901397" y="1304396"/>
              <a:ext cx="1823780" cy="1728210"/>
            </a:xfrm>
            <a:prstGeom prst="roundRect">
              <a:avLst>
                <a:gd name="adj" fmla="val 866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2" name="Group 58"/>
          <p:cNvGrpSpPr/>
          <p:nvPr/>
        </p:nvGrpSpPr>
        <p:grpSpPr>
          <a:xfrm>
            <a:off x="6058579" y="1692489"/>
            <a:ext cx="2276195" cy="680894"/>
            <a:chOff x="7174424" y="1381167"/>
            <a:chExt cx="2276195" cy="680891"/>
          </a:xfrm>
        </p:grpSpPr>
        <p:sp>
          <p:nvSpPr>
            <p:cNvPr id="73" name="TextBox 72"/>
            <p:cNvSpPr txBox="1"/>
            <p:nvPr/>
          </p:nvSpPr>
          <p:spPr>
            <a:xfrm>
              <a:off x="7174424" y="1600395"/>
              <a:ext cx="2276195" cy="461663"/>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r>
                <a:rPr lang="en-US" sz="1000" dirty="0">
                  <a:solidFill>
                    <a:schemeClr val="tx1">
                      <a:lumMod val="50000"/>
                      <a:lumOff val="50000"/>
                    </a:schemeClr>
                  </a:solidFill>
                </a:rPr>
                <a:t>.</a:t>
              </a:r>
              <a:endParaRPr lang="en-US" sz="1000" dirty="0">
                <a:solidFill>
                  <a:schemeClr val="tx1">
                    <a:lumMod val="65000"/>
                    <a:lumOff val="35000"/>
                  </a:schemeClr>
                </a:solidFill>
              </a:endParaRPr>
            </a:p>
          </p:txBody>
        </p:sp>
        <p:sp>
          <p:nvSpPr>
            <p:cNvPr id="74" name="Rectangle 73"/>
            <p:cNvSpPr/>
            <p:nvPr/>
          </p:nvSpPr>
          <p:spPr>
            <a:xfrm>
              <a:off x="7174424" y="1381167"/>
              <a:ext cx="923330" cy="184665"/>
            </a:xfrm>
            <a:prstGeom prst="rect">
              <a:avLst/>
            </a:prstGeom>
          </p:spPr>
          <p:txBody>
            <a:bodyPr wrap="none" lIns="0" tIns="0" rIns="0" bIns="0">
              <a:spAutoFit/>
            </a:bodyPr>
            <a:lstStyle/>
            <a:p>
              <a:r>
                <a:rPr lang="zh-CN" altLang="en-US" sz="1200" b="1" dirty="0">
                  <a:solidFill>
                    <a:schemeClr val="accent2"/>
                  </a:solidFill>
                </a:rPr>
                <a:t>点击添加内容</a:t>
              </a:r>
              <a:endParaRPr lang="en-US" sz="1200" b="1" dirty="0">
                <a:solidFill>
                  <a:schemeClr val="accent2"/>
                </a:solidFill>
              </a:endParaRPr>
            </a:p>
          </p:txBody>
        </p:sp>
      </p:grpSp>
      <p:grpSp>
        <p:nvGrpSpPr>
          <p:cNvPr id="75" name="Group 56"/>
          <p:cNvGrpSpPr/>
          <p:nvPr/>
        </p:nvGrpSpPr>
        <p:grpSpPr>
          <a:xfrm>
            <a:off x="279559" y="1699879"/>
            <a:ext cx="2276197" cy="666111"/>
            <a:chOff x="-296510" y="1406858"/>
            <a:chExt cx="2276197" cy="666111"/>
          </a:xfrm>
        </p:grpSpPr>
        <p:sp>
          <p:nvSpPr>
            <p:cNvPr id="76" name="TextBox 75"/>
            <p:cNvSpPr txBox="1"/>
            <p:nvPr/>
          </p:nvSpPr>
          <p:spPr>
            <a:xfrm>
              <a:off x="-296510" y="1611304"/>
              <a:ext cx="2276196" cy="461665"/>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sz="1000" dirty="0">
                <a:solidFill>
                  <a:schemeClr val="tx1">
                    <a:lumMod val="65000"/>
                    <a:lumOff val="35000"/>
                  </a:schemeClr>
                </a:solidFill>
              </a:endParaRPr>
            </a:p>
          </p:txBody>
        </p:sp>
        <p:sp>
          <p:nvSpPr>
            <p:cNvPr id="77" name="Rectangle 76"/>
            <p:cNvSpPr/>
            <p:nvPr/>
          </p:nvSpPr>
          <p:spPr>
            <a:xfrm>
              <a:off x="1056357" y="1406858"/>
              <a:ext cx="923330" cy="184666"/>
            </a:xfrm>
            <a:prstGeom prst="rect">
              <a:avLst/>
            </a:prstGeom>
          </p:spPr>
          <p:txBody>
            <a:bodyPr wrap="none" lIns="0" tIns="0" rIns="0" bIns="0">
              <a:spAutoFit/>
            </a:bodyPr>
            <a:lstStyle/>
            <a:p>
              <a:pPr algn="r"/>
              <a:r>
                <a:rPr lang="zh-CN" altLang="en-US" sz="1200" b="1" dirty="0">
                  <a:solidFill>
                    <a:schemeClr val="accent1"/>
                  </a:solidFill>
                </a:rPr>
                <a:t>点击添加内容</a:t>
              </a:r>
              <a:endParaRPr lang="en-US" sz="1200" b="1" dirty="0">
                <a:solidFill>
                  <a:schemeClr val="accent1"/>
                </a:solidFill>
              </a:endParaRPr>
            </a:p>
          </p:txBody>
        </p:sp>
      </p:grpSp>
      <p:grpSp>
        <p:nvGrpSpPr>
          <p:cNvPr id="78" name="Group 56"/>
          <p:cNvGrpSpPr/>
          <p:nvPr/>
        </p:nvGrpSpPr>
        <p:grpSpPr>
          <a:xfrm>
            <a:off x="309082" y="3456940"/>
            <a:ext cx="2276197" cy="652319"/>
            <a:chOff x="-296510" y="1420651"/>
            <a:chExt cx="2276197" cy="652316"/>
          </a:xfrm>
        </p:grpSpPr>
        <p:sp>
          <p:nvSpPr>
            <p:cNvPr id="79" name="TextBox 78"/>
            <p:cNvSpPr txBox="1"/>
            <p:nvPr/>
          </p:nvSpPr>
          <p:spPr>
            <a:xfrm>
              <a:off x="-296510" y="1611304"/>
              <a:ext cx="2276196" cy="461663"/>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endParaRPr lang="en-US" sz="1000" dirty="0">
                <a:solidFill>
                  <a:schemeClr val="tx1">
                    <a:lumMod val="65000"/>
                    <a:lumOff val="35000"/>
                  </a:schemeClr>
                </a:solidFill>
              </a:endParaRPr>
            </a:p>
          </p:txBody>
        </p:sp>
        <p:sp>
          <p:nvSpPr>
            <p:cNvPr id="80" name="Rectangle 79"/>
            <p:cNvSpPr/>
            <p:nvPr/>
          </p:nvSpPr>
          <p:spPr>
            <a:xfrm>
              <a:off x="1056357" y="1420651"/>
              <a:ext cx="923330" cy="184665"/>
            </a:xfrm>
            <a:prstGeom prst="rect">
              <a:avLst/>
            </a:prstGeom>
          </p:spPr>
          <p:txBody>
            <a:bodyPr wrap="none" lIns="0" tIns="0" rIns="0" bIns="0">
              <a:spAutoFit/>
            </a:bodyPr>
            <a:lstStyle/>
            <a:p>
              <a:pPr algn="r"/>
              <a:r>
                <a:rPr lang="zh-CN" altLang="en-US" sz="1200" b="1" dirty="0">
                  <a:solidFill>
                    <a:schemeClr val="accent3"/>
                  </a:solidFill>
                </a:rPr>
                <a:t>点击添加内容</a:t>
              </a:r>
              <a:endParaRPr lang="en-US" sz="1200" b="1" dirty="0">
                <a:solidFill>
                  <a:schemeClr val="accent3"/>
                </a:solidFill>
              </a:endParaRPr>
            </a:p>
          </p:txBody>
        </p:sp>
      </p:grpSp>
      <p:grpSp>
        <p:nvGrpSpPr>
          <p:cNvPr id="81" name="Group 59"/>
          <p:cNvGrpSpPr/>
          <p:nvPr/>
        </p:nvGrpSpPr>
        <p:grpSpPr>
          <a:xfrm>
            <a:off x="6155476" y="3447419"/>
            <a:ext cx="2276195" cy="671369"/>
            <a:chOff x="7154104" y="3244276"/>
            <a:chExt cx="2276195" cy="671366"/>
          </a:xfrm>
        </p:grpSpPr>
        <p:sp>
          <p:nvSpPr>
            <p:cNvPr id="82" name="TextBox 81"/>
            <p:cNvSpPr txBox="1"/>
            <p:nvPr/>
          </p:nvSpPr>
          <p:spPr>
            <a:xfrm>
              <a:off x="7154105" y="3453979"/>
              <a:ext cx="2276194" cy="461663"/>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50000"/>
                      <a:lumOff val="50000"/>
                    </a:schemeClr>
                  </a:solidFill>
                </a:rPr>
                <a:t>点击添加内容点击添加内容点击添加内容点击添加内容点击添加内容点击添加内容</a:t>
              </a:r>
              <a:r>
                <a:rPr lang="en-US" sz="1000" dirty="0">
                  <a:solidFill>
                    <a:schemeClr val="tx1">
                      <a:lumMod val="50000"/>
                      <a:lumOff val="50000"/>
                    </a:schemeClr>
                  </a:solidFill>
                </a:rPr>
                <a:t>.</a:t>
              </a:r>
              <a:endParaRPr lang="en-US" sz="1000" dirty="0">
                <a:solidFill>
                  <a:schemeClr val="tx1">
                    <a:lumMod val="65000"/>
                    <a:lumOff val="35000"/>
                  </a:schemeClr>
                </a:solidFill>
              </a:endParaRPr>
            </a:p>
          </p:txBody>
        </p:sp>
        <p:sp>
          <p:nvSpPr>
            <p:cNvPr id="83" name="Rectangle 82"/>
            <p:cNvSpPr/>
            <p:nvPr/>
          </p:nvSpPr>
          <p:spPr>
            <a:xfrm>
              <a:off x="7154104" y="3244276"/>
              <a:ext cx="923330" cy="184665"/>
            </a:xfrm>
            <a:prstGeom prst="rect">
              <a:avLst/>
            </a:prstGeom>
          </p:spPr>
          <p:txBody>
            <a:bodyPr wrap="none" lIns="0" tIns="0" rIns="0" bIns="0">
              <a:spAutoFit/>
            </a:bodyPr>
            <a:lstStyle/>
            <a:p>
              <a:r>
                <a:rPr lang="zh-CN" altLang="en-US" sz="1200" b="1" dirty="0">
                  <a:solidFill>
                    <a:schemeClr val="accent4"/>
                  </a:solidFill>
                </a:rPr>
                <a:t>点击添加内容</a:t>
              </a:r>
              <a:endParaRPr lang="en-US" sz="1200" b="1" dirty="0">
                <a:solidFill>
                  <a:schemeClr val="accent4"/>
                </a:solidFill>
              </a:endParaRPr>
            </a:p>
          </p:txBody>
        </p:sp>
      </p:grpSp>
      <p:sp>
        <p:nvSpPr>
          <p:cNvPr id="84" name="Freeform 52"/>
          <p:cNvSpPr>
            <a:spLocks noEditPoints="1"/>
          </p:cNvSpPr>
          <p:nvPr/>
        </p:nvSpPr>
        <p:spPr bwMode="auto">
          <a:xfrm>
            <a:off x="4986686" y="1546868"/>
            <a:ext cx="418835" cy="418835"/>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nvGrpSpPr>
          <p:cNvPr id="85" name="Group 58"/>
          <p:cNvGrpSpPr/>
          <p:nvPr/>
        </p:nvGrpSpPr>
        <p:grpSpPr>
          <a:xfrm>
            <a:off x="4592418" y="2003467"/>
            <a:ext cx="1196048" cy="484473"/>
            <a:chOff x="7363712" y="1423699"/>
            <a:chExt cx="1196048" cy="484473"/>
          </a:xfrm>
        </p:grpSpPr>
        <p:sp>
          <p:nvSpPr>
            <p:cNvPr id="86" name="TextBox 85"/>
            <p:cNvSpPr txBox="1"/>
            <p:nvPr/>
          </p:nvSpPr>
          <p:spPr>
            <a:xfrm>
              <a:off x="7363712" y="1600395"/>
              <a:ext cx="1196048" cy="307777"/>
            </a:xfrm>
            <a:prstGeom prst="rect">
              <a:avLst/>
            </a:prstGeom>
            <a:noFill/>
          </p:spPr>
          <p:txBody>
            <a:bodyPr wrap="square" lIns="0" tIns="0" rIns="0" bIns="0" rtlCol="0">
              <a:spAutoFit/>
            </a:bodyPr>
            <a:lstStyle/>
            <a:p>
              <a:pPr algn="ctr" defTabSz="913765">
                <a:spcBef>
                  <a:spcPct val="20000"/>
                </a:spcBef>
                <a:defRPr/>
              </a:pPr>
              <a:r>
                <a:rPr lang="zh-CN" altLang="en-US" sz="1000" dirty="0">
                  <a:solidFill>
                    <a:schemeClr val="bg1"/>
                  </a:solidFill>
                </a:rPr>
                <a:t>点击添加内容点击添加内容点击添加内容</a:t>
              </a:r>
              <a:endParaRPr lang="zh-CN" altLang="en-US" sz="1000" dirty="0">
                <a:solidFill>
                  <a:schemeClr val="bg1"/>
                </a:solidFill>
              </a:endParaRPr>
            </a:p>
          </p:txBody>
        </p:sp>
        <p:sp>
          <p:nvSpPr>
            <p:cNvPr id="87" name="Rectangle 86"/>
            <p:cNvSpPr/>
            <p:nvPr/>
          </p:nvSpPr>
          <p:spPr>
            <a:xfrm>
              <a:off x="7538544" y="1423699"/>
              <a:ext cx="846386" cy="169277"/>
            </a:xfrm>
            <a:prstGeom prst="rect">
              <a:avLst/>
            </a:prstGeom>
          </p:spPr>
          <p:txBody>
            <a:bodyPr wrap="none" lIns="0" tIns="0" rIns="0" bIns="0">
              <a:spAutoFit/>
            </a:bodyPr>
            <a:lstStyle/>
            <a:p>
              <a:pPr algn="ctr"/>
              <a:r>
                <a:rPr lang="zh-CN" altLang="en-US" sz="1100" b="1" dirty="0">
                  <a:solidFill>
                    <a:schemeClr val="bg1"/>
                  </a:solidFill>
                </a:rPr>
                <a:t>点击添加内容</a:t>
              </a:r>
              <a:endParaRPr lang="en-US" sz="1100" b="1" dirty="0">
                <a:solidFill>
                  <a:schemeClr val="bg1"/>
                </a:solidFill>
              </a:endParaRPr>
            </a:p>
          </p:txBody>
        </p:sp>
      </p:grpSp>
      <p:grpSp>
        <p:nvGrpSpPr>
          <p:cNvPr id="88" name="Group 58"/>
          <p:cNvGrpSpPr/>
          <p:nvPr/>
        </p:nvGrpSpPr>
        <p:grpSpPr>
          <a:xfrm>
            <a:off x="2880099" y="2003468"/>
            <a:ext cx="1196048" cy="499466"/>
            <a:chOff x="7363712" y="1423699"/>
            <a:chExt cx="1196048" cy="499466"/>
          </a:xfrm>
        </p:grpSpPr>
        <p:sp>
          <p:nvSpPr>
            <p:cNvPr id="89" name="TextBox 88"/>
            <p:cNvSpPr txBox="1"/>
            <p:nvPr/>
          </p:nvSpPr>
          <p:spPr>
            <a:xfrm>
              <a:off x="7363712" y="1615388"/>
              <a:ext cx="1196048" cy="307777"/>
            </a:xfrm>
            <a:prstGeom prst="rect">
              <a:avLst/>
            </a:prstGeom>
            <a:noFill/>
          </p:spPr>
          <p:txBody>
            <a:bodyPr wrap="square" lIns="0" tIns="0" rIns="0" bIns="0" rtlCol="0">
              <a:spAutoFit/>
            </a:bodyPr>
            <a:lstStyle/>
            <a:p>
              <a:pPr algn="ctr" defTabSz="913765">
                <a:spcBef>
                  <a:spcPct val="20000"/>
                </a:spcBef>
                <a:defRPr/>
              </a:pPr>
              <a:r>
                <a:rPr lang="zh-CN" altLang="en-US" sz="1000" dirty="0">
                  <a:solidFill>
                    <a:schemeClr val="bg1"/>
                  </a:solidFill>
                </a:rPr>
                <a:t>点击添加内容点击添加内容点击添加内容</a:t>
              </a:r>
              <a:endParaRPr lang="zh-CN" altLang="en-US" sz="1000" dirty="0">
                <a:solidFill>
                  <a:schemeClr val="bg1"/>
                </a:solidFill>
              </a:endParaRPr>
            </a:p>
          </p:txBody>
        </p:sp>
        <p:sp>
          <p:nvSpPr>
            <p:cNvPr id="90" name="Rectangle 89"/>
            <p:cNvSpPr/>
            <p:nvPr/>
          </p:nvSpPr>
          <p:spPr>
            <a:xfrm>
              <a:off x="7538544" y="1423699"/>
              <a:ext cx="846386" cy="169277"/>
            </a:xfrm>
            <a:prstGeom prst="rect">
              <a:avLst/>
            </a:prstGeom>
          </p:spPr>
          <p:txBody>
            <a:bodyPr wrap="none" lIns="0" tIns="0" rIns="0" bIns="0">
              <a:spAutoFit/>
            </a:bodyPr>
            <a:lstStyle/>
            <a:p>
              <a:pPr algn="ctr"/>
              <a:r>
                <a:rPr lang="zh-CN" altLang="en-US" sz="1100" b="1" dirty="0">
                  <a:solidFill>
                    <a:schemeClr val="bg1"/>
                  </a:solidFill>
                </a:rPr>
                <a:t>点击添加内容</a:t>
              </a:r>
              <a:endParaRPr lang="en-US" sz="1100" b="1" dirty="0">
                <a:solidFill>
                  <a:schemeClr val="bg1"/>
                </a:solidFill>
              </a:endParaRPr>
            </a:p>
          </p:txBody>
        </p:sp>
      </p:grpSp>
      <p:grpSp>
        <p:nvGrpSpPr>
          <p:cNvPr id="91" name="Group 58"/>
          <p:cNvGrpSpPr/>
          <p:nvPr/>
        </p:nvGrpSpPr>
        <p:grpSpPr>
          <a:xfrm>
            <a:off x="2880099" y="3546387"/>
            <a:ext cx="1196048" cy="484473"/>
            <a:chOff x="7363712" y="1423699"/>
            <a:chExt cx="1196048" cy="484473"/>
          </a:xfrm>
        </p:grpSpPr>
        <p:sp>
          <p:nvSpPr>
            <p:cNvPr id="92" name="TextBox 91"/>
            <p:cNvSpPr txBox="1"/>
            <p:nvPr/>
          </p:nvSpPr>
          <p:spPr>
            <a:xfrm>
              <a:off x="7363712" y="1600395"/>
              <a:ext cx="1196048" cy="307777"/>
            </a:xfrm>
            <a:prstGeom prst="rect">
              <a:avLst/>
            </a:prstGeom>
            <a:noFill/>
          </p:spPr>
          <p:txBody>
            <a:bodyPr wrap="square" lIns="0" tIns="0" rIns="0" bIns="0" rtlCol="0">
              <a:spAutoFit/>
            </a:bodyPr>
            <a:lstStyle/>
            <a:p>
              <a:pPr algn="ctr" defTabSz="913765">
                <a:spcBef>
                  <a:spcPct val="20000"/>
                </a:spcBef>
                <a:defRPr/>
              </a:pPr>
              <a:r>
                <a:rPr lang="zh-CN" altLang="en-US" sz="1000" dirty="0">
                  <a:solidFill>
                    <a:schemeClr val="bg1"/>
                  </a:solidFill>
                </a:rPr>
                <a:t>点击添加内容点击添加内容点击添加内容</a:t>
              </a:r>
              <a:endParaRPr lang="zh-CN" altLang="en-US" sz="1000" dirty="0">
                <a:solidFill>
                  <a:schemeClr val="bg1"/>
                </a:solidFill>
              </a:endParaRPr>
            </a:p>
          </p:txBody>
        </p:sp>
        <p:sp>
          <p:nvSpPr>
            <p:cNvPr id="93" name="Rectangle 92"/>
            <p:cNvSpPr/>
            <p:nvPr/>
          </p:nvSpPr>
          <p:spPr>
            <a:xfrm>
              <a:off x="7538544" y="1423699"/>
              <a:ext cx="846386" cy="169277"/>
            </a:xfrm>
            <a:prstGeom prst="rect">
              <a:avLst/>
            </a:prstGeom>
          </p:spPr>
          <p:txBody>
            <a:bodyPr wrap="none" lIns="0" tIns="0" rIns="0" bIns="0">
              <a:spAutoFit/>
            </a:bodyPr>
            <a:lstStyle/>
            <a:p>
              <a:pPr algn="ctr"/>
              <a:r>
                <a:rPr lang="zh-CN" altLang="en-US" sz="1100" b="1" dirty="0">
                  <a:solidFill>
                    <a:schemeClr val="bg1"/>
                  </a:solidFill>
                </a:rPr>
                <a:t>点击添加内容</a:t>
              </a:r>
              <a:endParaRPr lang="en-US" sz="1100" b="1" dirty="0">
                <a:solidFill>
                  <a:schemeClr val="bg1"/>
                </a:solidFill>
              </a:endParaRPr>
            </a:p>
          </p:txBody>
        </p:sp>
      </p:grpSp>
      <p:grpSp>
        <p:nvGrpSpPr>
          <p:cNvPr id="94" name="Group 58"/>
          <p:cNvGrpSpPr/>
          <p:nvPr/>
        </p:nvGrpSpPr>
        <p:grpSpPr>
          <a:xfrm>
            <a:off x="4598082" y="3546387"/>
            <a:ext cx="1196048" cy="484473"/>
            <a:chOff x="7363712" y="1423699"/>
            <a:chExt cx="1196048" cy="484473"/>
          </a:xfrm>
        </p:grpSpPr>
        <p:sp>
          <p:nvSpPr>
            <p:cNvPr id="95" name="TextBox 94"/>
            <p:cNvSpPr txBox="1"/>
            <p:nvPr/>
          </p:nvSpPr>
          <p:spPr>
            <a:xfrm>
              <a:off x="7363712" y="1600395"/>
              <a:ext cx="1196048" cy="307777"/>
            </a:xfrm>
            <a:prstGeom prst="rect">
              <a:avLst/>
            </a:prstGeom>
            <a:noFill/>
          </p:spPr>
          <p:txBody>
            <a:bodyPr wrap="square" lIns="0" tIns="0" rIns="0" bIns="0" rtlCol="0">
              <a:spAutoFit/>
            </a:bodyPr>
            <a:lstStyle/>
            <a:p>
              <a:pPr algn="ctr" defTabSz="913765">
                <a:spcBef>
                  <a:spcPct val="20000"/>
                </a:spcBef>
                <a:defRPr/>
              </a:pPr>
              <a:r>
                <a:rPr lang="zh-CN" altLang="en-US" sz="1000" dirty="0">
                  <a:solidFill>
                    <a:schemeClr val="bg1"/>
                  </a:solidFill>
                </a:rPr>
                <a:t>点击添加内容点击添加内容点击添加内容</a:t>
              </a:r>
              <a:endParaRPr lang="zh-CN" altLang="en-US" sz="1000" dirty="0">
                <a:solidFill>
                  <a:schemeClr val="bg1"/>
                </a:solidFill>
              </a:endParaRPr>
            </a:p>
          </p:txBody>
        </p:sp>
        <p:sp>
          <p:nvSpPr>
            <p:cNvPr id="96" name="Rectangle 95"/>
            <p:cNvSpPr/>
            <p:nvPr/>
          </p:nvSpPr>
          <p:spPr>
            <a:xfrm>
              <a:off x="7538544" y="1423699"/>
              <a:ext cx="846386" cy="169277"/>
            </a:xfrm>
            <a:prstGeom prst="rect">
              <a:avLst/>
            </a:prstGeom>
          </p:spPr>
          <p:txBody>
            <a:bodyPr wrap="none" lIns="0" tIns="0" rIns="0" bIns="0">
              <a:spAutoFit/>
            </a:bodyPr>
            <a:lstStyle/>
            <a:p>
              <a:pPr algn="ctr"/>
              <a:r>
                <a:rPr lang="zh-CN" altLang="en-US" sz="1100" b="1" dirty="0">
                  <a:solidFill>
                    <a:schemeClr val="bg1"/>
                  </a:solidFill>
                </a:rPr>
                <a:t>点击添加内容</a:t>
              </a:r>
              <a:endParaRPr lang="en-US" sz="1100" b="1" dirty="0">
                <a:solidFill>
                  <a:schemeClr val="bg1"/>
                </a:solidFill>
              </a:endParaRPr>
            </a:p>
          </p:txBody>
        </p:sp>
      </p:grpSp>
      <p:sp>
        <p:nvSpPr>
          <p:cNvPr id="97" name="Freeform 187"/>
          <p:cNvSpPr>
            <a:spLocks noEditPoints="1"/>
          </p:cNvSpPr>
          <p:nvPr/>
        </p:nvSpPr>
        <p:spPr bwMode="auto">
          <a:xfrm>
            <a:off x="3260502" y="1623047"/>
            <a:ext cx="435239" cy="281277"/>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98" name="Freeform 51"/>
          <p:cNvSpPr>
            <a:spLocks noEditPoints="1"/>
          </p:cNvSpPr>
          <p:nvPr/>
        </p:nvSpPr>
        <p:spPr bwMode="auto">
          <a:xfrm>
            <a:off x="5035001" y="3037318"/>
            <a:ext cx="322200" cy="456144"/>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ln>
        </p:spPr>
        <p:txBody>
          <a:bodyPr vert="horz" wrap="square" lIns="91440" tIns="45720" rIns="91440" bIns="45720" numCol="1" anchor="t" anchorCtr="0" compatLnSpc="1"/>
          <a:lstStyle/>
          <a:p>
            <a:endParaRPr lang="en-US" dirty="0"/>
          </a:p>
        </p:txBody>
      </p:sp>
      <p:sp>
        <p:nvSpPr>
          <p:cNvPr id="99" name="Freeform 152"/>
          <p:cNvSpPr>
            <a:spLocks noEditPoints="1"/>
          </p:cNvSpPr>
          <p:nvPr/>
        </p:nvSpPr>
        <p:spPr bwMode="auto">
          <a:xfrm>
            <a:off x="3279633" y="3126606"/>
            <a:ext cx="396972" cy="36685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活动内容构成</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500" fill="hold"/>
                                        <p:tgtEl>
                                          <p:spTgt spid="97"/>
                                        </p:tgtEl>
                                        <p:attrNameLst>
                                          <p:attrName>ppt_w</p:attrName>
                                        </p:attrNameLst>
                                      </p:cBhvr>
                                      <p:tavLst>
                                        <p:tav tm="0">
                                          <p:val>
                                            <p:fltVal val="0"/>
                                          </p:val>
                                        </p:tav>
                                        <p:tav tm="100000">
                                          <p:val>
                                            <p:strVal val="#ppt_w"/>
                                          </p:val>
                                        </p:tav>
                                      </p:tavLst>
                                    </p:anim>
                                    <p:anim calcmode="lin" valueType="num">
                                      <p:cBhvr>
                                        <p:cTn id="20" dur="500" fill="hold"/>
                                        <p:tgtEl>
                                          <p:spTgt spid="97"/>
                                        </p:tgtEl>
                                        <p:attrNameLst>
                                          <p:attrName>ppt_h</p:attrName>
                                        </p:attrNameLst>
                                      </p:cBhvr>
                                      <p:tavLst>
                                        <p:tav tm="0">
                                          <p:val>
                                            <p:fltVal val="0"/>
                                          </p:val>
                                        </p:tav>
                                        <p:tav tm="100000">
                                          <p:val>
                                            <p:strVal val="#ppt_h"/>
                                          </p:val>
                                        </p:tav>
                                      </p:tavLst>
                                    </p:anim>
                                    <p:animEffect transition="in" filter="fade">
                                      <p:cBhvr>
                                        <p:cTn id="21" dur="500"/>
                                        <p:tgtEl>
                                          <p:spTgt spid="97"/>
                                        </p:tgtEl>
                                      </p:cBhvr>
                                    </p:animEffect>
                                  </p:childTnLst>
                                </p:cTn>
                              </p:par>
                              <p:par>
                                <p:cTn id="22" presetID="42" presetClass="entr" presetSubtype="0" fill="hold" nodeType="with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fade">
                                      <p:cBhvr>
                                        <p:cTn id="24" dur="500"/>
                                        <p:tgtEl>
                                          <p:spTgt spid="88"/>
                                        </p:tgtEl>
                                      </p:cBhvr>
                                    </p:animEffect>
                                    <p:anim calcmode="lin" valueType="num">
                                      <p:cBhvr>
                                        <p:cTn id="25" dur="500" fill="hold"/>
                                        <p:tgtEl>
                                          <p:spTgt spid="88"/>
                                        </p:tgtEl>
                                        <p:attrNameLst>
                                          <p:attrName>ppt_x</p:attrName>
                                        </p:attrNameLst>
                                      </p:cBhvr>
                                      <p:tavLst>
                                        <p:tav tm="0">
                                          <p:val>
                                            <p:strVal val="#ppt_x"/>
                                          </p:val>
                                        </p:tav>
                                        <p:tav tm="100000">
                                          <p:val>
                                            <p:strVal val="#ppt_x"/>
                                          </p:val>
                                        </p:tav>
                                      </p:tavLst>
                                    </p:anim>
                                    <p:anim calcmode="lin" valueType="num">
                                      <p:cBhvr>
                                        <p:cTn id="26" dur="500" fill="hold"/>
                                        <p:tgtEl>
                                          <p:spTgt spid="8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2" presetClass="entr" presetSubtype="8" accel="50000" decel="5000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additive="base">
                                        <p:cTn id="30" dur="500" fill="hold"/>
                                        <p:tgtEl>
                                          <p:spTgt spid="75"/>
                                        </p:tgtEl>
                                        <p:attrNameLst>
                                          <p:attrName>ppt_x</p:attrName>
                                        </p:attrNameLst>
                                      </p:cBhvr>
                                      <p:tavLst>
                                        <p:tav tm="0">
                                          <p:val>
                                            <p:strVal val="0-#ppt_w/2"/>
                                          </p:val>
                                        </p:tav>
                                        <p:tav tm="100000">
                                          <p:val>
                                            <p:strVal val="#ppt_x"/>
                                          </p:val>
                                        </p:tav>
                                      </p:tavLst>
                                    </p:anim>
                                    <p:anim calcmode="lin" valueType="num">
                                      <p:cBhvr additive="base">
                                        <p:cTn id="31" dur="500" fill="hold"/>
                                        <p:tgtEl>
                                          <p:spTgt spid="75"/>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500" fill="hold"/>
                                        <p:tgtEl>
                                          <p:spTgt spid="54"/>
                                        </p:tgtEl>
                                        <p:attrNameLst>
                                          <p:attrName>ppt_w</p:attrName>
                                        </p:attrNameLst>
                                      </p:cBhvr>
                                      <p:tavLst>
                                        <p:tav tm="0">
                                          <p:val>
                                            <p:fltVal val="0"/>
                                          </p:val>
                                        </p:tav>
                                        <p:tav tm="100000">
                                          <p:val>
                                            <p:strVal val="#ppt_w"/>
                                          </p:val>
                                        </p:tav>
                                      </p:tavLst>
                                    </p:anim>
                                    <p:anim calcmode="lin" valueType="num">
                                      <p:cBhvr>
                                        <p:cTn id="36" dur="500" fill="hold"/>
                                        <p:tgtEl>
                                          <p:spTgt spid="54"/>
                                        </p:tgtEl>
                                        <p:attrNameLst>
                                          <p:attrName>ppt_h</p:attrName>
                                        </p:attrNameLst>
                                      </p:cBhvr>
                                      <p:tavLst>
                                        <p:tav tm="0">
                                          <p:val>
                                            <p:fltVal val="0"/>
                                          </p:val>
                                        </p:tav>
                                        <p:tav tm="100000">
                                          <p:val>
                                            <p:strVal val="#ppt_h"/>
                                          </p:val>
                                        </p:tav>
                                      </p:tavLst>
                                    </p:anim>
                                    <p:animEffect transition="in" filter="fade">
                                      <p:cBhvr>
                                        <p:cTn id="37" dur="500"/>
                                        <p:tgtEl>
                                          <p:spTgt spid="54"/>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p:cTn id="41" dur="500" fill="hold"/>
                                        <p:tgtEl>
                                          <p:spTgt spid="84"/>
                                        </p:tgtEl>
                                        <p:attrNameLst>
                                          <p:attrName>ppt_w</p:attrName>
                                        </p:attrNameLst>
                                      </p:cBhvr>
                                      <p:tavLst>
                                        <p:tav tm="0">
                                          <p:val>
                                            <p:fltVal val="0"/>
                                          </p:val>
                                        </p:tav>
                                        <p:tav tm="100000">
                                          <p:val>
                                            <p:strVal val="#ppt_w"/>
                                          </p:val>
                                        </p:tav>
                                      </p:tavLst>
                                    </p:anim>
                                    <p:anim calcmode="lin" valueType="num">
                                      <p:cBhvr>
                                        <p:cTn id="42" dur="500" fill="hold"/>
                                        <p:tgtEl>
                                          <p:spTgt spid="84"/>
                                        </p:tgtEl>
                                        <p:attrNameLst>
                                          <p:attrName>ppt_h</p:attrName>
                                        </p:attrNameLst>
                                      </p:cBhvr>
                                      <p:tavLst>
                                        <p:tav tm="0">
                                          <p:val>
                                            <p:fltVal val="0"/>
                                          </p:val>
                                        </p:tav>
                                        <p:tav tm="100000">
                                          <p:val>
                                            <p:strVal val="#ppt_h"/>
                                          </p:val>
                                        </p:tav>
                                      </p:tavLst>
                                    </p:anim>
                                    <p:animEffect transition="in" filter="fade">
                                      <p:cBhvr>
                                        <p:cTn id="43" dur="500"/>
                                        <p:tgtEl>
                                          <p:spTgt spid="84"/>
                                        </p:tgtEl>
                                      </p:cBhvr>
                                    </p:animEffect>
                                  </p:childTnLst>
                                </p:cTn>
                              </p:par>
                              <p:par>
                                <p:cTn id="44" presetID="42" presetClass="entr" presetSubtype="0" fill="hold" nodeType="with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fade">
                                      <p:cBhvr>
                                        <p:cTn id="46" dur="500"/>
                                        <p:tgtEl>
                                          <p:spTgt spid="85"/>
                                        </p:tgtEl>
                                      </p:cBhvr>
                                    </p:animEffect>
                                    <p:anim calcmode="lin" valueType="num">
                                      <p:cBhvr>
                                        <p:cTn id="47" dur="500" fill="hold"/>
                                        <p:tgtEl>
                                          <p:spTgt spid="85"/>
                                        </p:tgtEl>
                                        <p:attrNameLst>
                                          <p:attrName>ppt_x</p:attrName>
                                        </p:attrNameLst>
                                      </p:cBhvr>
                                      <p:tavLst>
                                        <p:tav tm="0">
                                          <p:val>
                                            <p:strVal val="#ppt_x"/>
                                          </p:val>
                                        </p:tav>
                                        <p:tav tm="100000">
                                          <p:val>
                                            <p:strVal val="#ppt_x"/>
                                          </p:val>
                                        </p:tav>
                                      </p:tavLst>
                                    </p:anim>
                                    <p:anim calcmode="lin" valueType="num">
                                      <p:cBhvr>
                                        <p:cTn id="48" dur="500" fill="hold"/>
                                        <p:tgtEl>
                                          <p:spTgt spid="85"/>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2" presetClass="entr" presetSubtype="2" accel="50000" decel="50000"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500" fill="hold"/>
                                        <p:tgtEl>
                                          <p:spTgt spid="72"/>
                                        </p:tgtEl>
                                        <p:attrNameLst>
                                          <p:attrName>ppt_x</p:attrName>
                                        </p:attrNameLst>
                                      </p:cBhvr>
                                      <p:tavLst>
                                        <p:tav tm="0">
                                          <p:val>
                                            <p:strVal val="1+#ppt_w/2"/>
                                          </p:val>
                                        </p:tav>
                                        <p:tav tm="100000">
                                          <p:val>
                                            <p:strVal val="#ppt_x"/>
                                          </p:val>
                                        </p:tav>
                                      </p:tavLst>
                                    </p:anim>
                                    <p:anim calcmode="lin" valueType="num">
                                      <p:cBhvr additive="base">
                                        <p:cTn id="53" dur="500" fill="hold"/>
                                        <p:tgtEl>
                                          <p:spTgt spid="7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p:cTn id="57" dur="500" fill="hold"/>
                                        <p:tgtEl>
                                          <p:spTgt spid="66"/>
                                        </p:tgtEl>
                                        <p:attrNameLst>
                                          <p:attrName>ppt_w</p:attrName>
                                        </p:attrNameLst>
                                      </p:cBhvr>
                                      <p:tavLst>
                                        <p:tav tm="0">
                                          <p:val>
                                            <p:fltVal val="0"/>
                                          </p:val>
                                        </p:tav>
                                        <p:tav tm="100000">
                                          <p:val>
                                            <p:strVal val="#ppt_w"/>
                                          </p:val>
                                        </p:tav>
                                      </p:tavLst>
                                    </p:anim>
                                    <p:anim calcmode="lin" valueType="num">
                                      <p:cBhvr>
                                        <p:cTn id="58" dur="500" fill="hold"/>
                                        <p:tgtEl>
                                          <p:spTgt spid="66"/>
                                        </p:tgtEl>
                                        <p:attrNameLst>
                                          <p:attrName>ppt_h</p:attrName>
                                        </p:attrNameLst>
                                      </p:cBhvr>
                                      <p:tavLst>
                                        <p:tav tm="0">
                                          <p:val>
                                            <p:fltVal val="0"/>
                                          </p:val>
                                        </p:tav>
                                        <p:tav tm="100000">
                                          <p:val>
                                            <p:strVal val="#ppt_h"/>
                                          </p:val>
                                        </p:tav>
                                      </p:tavLst>
                                    </p:anim>
                                    <p:animEffect transition="in" filter="fade">
                                      <p:cBhvr>
                                        <p:cTn id="59" dur="500"/>
                                        <p:tgtEl>
                                          <p:spTgt spid="66"/>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fltVal val="0"/>
                                          </p:val>
                                        </p:tav>
                                        <p:tav tm="100000">
                                          <p:val>
                                            <p:strVal val="#ppt_w"/>
                                          </p:val>
                                        </p:tav>
                                      </p:tavLst>
                                    </p:anim>
                                    <p:anim calcmode="lin" valueType="num">
                                      <p:cBhvr>
                                        <p:cTn id="64" dur="500" fill="hold"/>
                                        <p:tgtEl>
                                          <p:spTgt spid="99"/>
                                        </p:tgtEl>
                                        <p:attrNameLst>
                                          <p:attrName>ppt_h</p:attrName>
                                        </p:attrNameLst>
                                      </p:cBhvr>
                                      <p:tavLst>
                                        <p:tav tm="0">
                                          <p:val>
                                            <p:fltVal val="0"/>
                                          </p:val>
                                        </p:tav>
                                        <p:tav tm="100000">
                                          <p:val>
                                            <p:strVal val="#ppt_h"/>
                                          </p:val>
                                        </p:tav>
                                      </p:tavLst>
                                    </p:anim>
                                    <p:animEffect transition="in" filter="fade">
                                      <p:cBhvr>
                                        <p:cTn id="65" dur="500"/>
                                        <p:tgtEl>
                                          <p:spTgt spid="99"/>
                                        </p:tgtEl>
                                      </p:cBhvr>
                                    </p:animEffect>
                                  </p:childTnLst>
                                </p:cTn>
                              </p:par>
                              <p:par>
                                <p:cTn id="66" presetID="42" presetClass="entr" presetSubtype="0" fill="hold"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fade">
                                      <p:cBhvr>
                                        <p:cTn id="68" dur="500"/>
                                        <p:tgtEl>
                                          <p:spTgt spid="91"/>
                                        </p:tgtEl>
                                      </p:cBhvr>
                                    </p:animEffect>
                                    <p:anim calcmode="lin" valueType="num">
                                      <p:cBhvr>
                                        <p:cTn id="69" dur="500" fill="hold"/>
                                        <p:tgtEl>
                                          <p:spTgt spid="91"/>
                                        </p:tgtEl>
                                        <p:attrNameLst>
                                          <p:attrName>ppt_x</p:attrName>
                                        </p:attrNameLst>
                                      </p:cBhvr>
                                      <p:tavLst>
                                        <p:tav tm="0">
                                          <p:val>
                                            <p:strVal val="#ppt_x"/>
                                          </p:val>
                                        </p:tav>
                                        <p:tav tm="100000">
                                          <p:val>
                                            <p:strVal val="#ppt_x"/>
                                          </p:val>
                                        </p:tav>
                                      </p:tavLst>
                                    </p:anim>
                                    <p:anim calcmode="lin" valueType="num">
                                      <p:cBhvr>
                                        <p:cTn id="70" dur="500" fill="hold"/>
                                        <p:tgtEl>
                                          <p:spTgt spid="91"/>
                                        </p:tgtEl>
                                        <p:attrNameLst>
                                          <p:attrName>ppt_y</p:attrName>
                                        </p:attrNameLst>
                                      </p:cBhvr>
                                      <p:tavLst>
                                        <p:tav tm="0">
                                          <p:val>
                                            <p:strVal val="#ppt_y+.1"/>
                                          </p:val>
                                        </p:tav>
                                        <p:tav tm="100000">
                                          <p:val>
                                            <p:strVal val="#ppt_y"/>
                                          </p:val>
                                        </p:tav>
                                      </p:tavLst>
                                    </p:anim>
                                  </p:childTnLst>
                                </p:cTn>
                              </p:par>
                            </p:childTnLst>
                          </p:cTn>
                        </p:par>
                        <p:par>
                          <p:cTn id="71" fill="hold">
                            <p:stCondLst>
                              <p:cond delay="4500"/>
                            </p:stCondLst>
                            <p:childTnLst>
                              <p:par>
                                <p:cTn id="72" presetID="2" presetClass="entr" presetSubtype="8" accel="50000" decel="50000" fill="hold" nodeType="afterEffect">
                                  <p:stCondLst>
                                    <p:cond delay="0"/>
                                  </p:stCondLst>
                                  <p:childTnLst>
                                    <p:set>
                                      <p:cBhvr>
                                        <p:cTn id="73" dur="1" fill="hold">
                                          <p:stCondLst>
                                            <p:cond delay="0"/>
                                          </p:stCondLst>
                                        </p:cTn>
                                        <p:tgtEl>
                                          <p:spTgt spid="78"/>
                                        </p:tgtEl>
                                        <p:attrNameLst>
                                          <p:attrName>style.visibility</p:attrName>
                                        </p:attrNameLst>
                                      </p:cBhvr>
                                      <p:to>
                                        <p:strVal val="visible"/>
                                      </p:to>
                                    </p:set>
                                    <p:anim calcmode="lin" valueType="num">
                                      <p:cBhvr additive="base">
                                        <p:cTn id="74" dur="500" fill="hold"/>
                                        <p:tgtEl>
                                          <p:spTgt spid="78"/>
                                        </p:tgtEl>
                                        <p:attrNameLst>
                                          <p:attrName>ppt_x</p:attrName>
                                        </p:attrNameLst>
                                      </p:cBhvr>
                                      <p:tavLst>
                                        <p:tav tm="0">
                                          <p:val>
                                            <p:strVal val="0-#ppt_w/2"/>
                                          </p:val>
                                        </p:tav>
                                        <p:tav tm="100000">
                                          <p:val>
                                            <p:strVal val="#ppt_x"/>
                                          </p:val>
                                        </p:tav>
                                      </p:tavLst>
                                    </p:anim>
                                    <p:anim calcmode="lin" valueType="num">
                                      <p:cBhvr additive="base">
                                        <p:cTn id="75" dur="500" fill="hold"/>
                                        <p:tgtEl>
                                          <p:spTgt spid="78"/>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 calcmode="lin" valueType="num">
                                      <p:cBhvr>
                                        <p:cTn id="79" dur="500" fill="hold"/>
                                        <p:tgtEl>
                                          <p:spTgt spid="63"/>
                                        </p:tgtEl>
                                        <p:attrNameLst>
                                          <p:attrName>ppt_w</p:attrName>
                                        </p:attrNameLst>
                                      </p:cBhvr>
                                      <p:tavLst>
                                        <p:tav tm="0">
                                          <p:val>
                                            <p:fltVal val="0"/>
                                          </p:val>
                                        </p:tav>
                                        <p:tav tm="100000">
                                          <p:val>
                                            <p:strVal val="#ppt_w"/>
                                          </p:val>
                                        </p:tav>
                                      </p:tavLst>
                                    </p:anim>
                                    <p:anim calcmode="lin" valueType="num">
                                      <p:cBhvr>
                                        <p:cTn id="80" dur="500" fill="hold"/>
                                        <p:tgtEl>
                                          <p:spTgt spid="63"/>
                                        </p:tgtEl>
                                        <p:attrNameLst>
                                          <p:attrName>ppt_h</p:attrName>
                                        </p:attrNameLst>
                                      </p:cBhvr>
                                      <p:tavLst>
                                        <p:tav tm="0">
                                          <p:val>
                                            <p:fltVal val="0"/>
                                          </p:val>
                                        </p:tav>
                                        <p:tav tm="100000">
                                          <p:val>
                                            <p:strVal val="#ppt_h"/>
                                          </p:val>
                                        </p:tav>
                                      </p:tavLst>
                                    </p:anim>
                                    <p:animEffect transition="in" filter="fade">
                                      <p:cBhvr>
                                        <p:cTn id="81" dur="500"/>
                                        <p:tgtEl>
                                          <p:spTgt spid="63"/>
                                        </p:tgtEl>
                                      </p:cBhvr>
                                    </p:animEffect>
                                  </p:childTnLst>
                                </p:cTn>
                              </p:par>
                            </p:childTnLst>
                          </p:cTn>
                        </p:par>
                        <p:par>
                          <p:cTn id="82" fill="hold">
                            <p:stCondLst>
                              <p:cond delay="5500"/>
                            </p:stCondLst>
                            <p:childTnLst>
                              <p:par>
                                <p:cTn id="83" presetID="53" presetClass="entr" presetSubtype="16" fill="hold" grpId="0" nodeType="afterEffect">
                                  <p:stCondLst>
                                    <p:cond delay="0"/>
                                  </p:stCondLst>
                                  <p:childTnLst>
                                    <p:set>
                                      <p:cBhvr>
                                        <p:cTn id="84" dur="1" fill="hold">
                                          <p:stCondLst>
                                            <p:cond delay="0"/>
                                          </p:stCondLst>
                                        </p:cTn>
                                        <p:tgtEl>
                                          <p:spTgt spid="98"/>
                                        </p:tgtEl>
                                        <p:attrNameLst>
                                          <p:attrName>style.visibility</p:attrName>
                                        </p:attrNameLst>
                                      </p:cBhvr>
                                      <p:to>
                                        <p:strVal val="visible"/>
                                      </p:to>
                                    </p:set>
                                    <p:anim calcmode="lin" valueType="num">
                                      <p:cBhvr>
                                        <p:cTn id="85" dur="500" fill="hold"/>
                                        <p:tgtEl>
                                          <p:spTgt spid="98"/>
                                        </p:tgtEl>
                                        <p:attrNameLst>
                                          <p:attrName>ppt_w</p:attrName>
                                        </p:attrNameLst>
                                      </p:cBhvr>
                                      <p:tavLst>
                                        <p:tav tm="0">
                                          <p:val>
                                            <p:fltVal val="0"/>
                                          </p:val>
                                        </p:tav>
                                        <p:tav tm="100000">
                                          <p:val>
                                            <p:strVal val="#ppt_w"/>
                                          </p:val>
                                        </p:tav>
                                      </p:tavLst>
                                    </p:anim>
                                    <p:anim calcmode="lin" valueType="num">
                                      <p:cBhvr>
                                        <p:cTn id="86" dur="500" fill="hold"/>
                                        <p:tgtEl>
                                          <p:spTgt spid="98"/>
                                        </p:tgtEl>
                                        <p:attrNameLst>
                                          <p:attrName>ppt_h</p:attrName>
                                        </p:attrNameLst>
                                      </p:cBhvr>
                                      <p:tavLst>
                                        <p:tav tm="0">
                                          <p:val>
                                            <p:fltVal val="0"/>
                                          </p:val>
                                        </p:tav>
                                        <p:tav tm="100000">
                                          <p:val>
                                            <p:strVal val="#ppt_h"/>
                                          </p:val>
                                        </p:tav>
                                      </p:tavLst>
                                    </p:anim>
                                    <p:animEffect transition="in" filter="fade">
                                      <p:cBhvr>
                                        <p:cTn id="87" dur="500"/>
                                        <p:tgtEl>
                                          <p:spTgt spid="98"/>
                                        </p:tgtEl>
                                      </p:cBhvr>
                                    </p:animEffect>
                                  </p:childTnLst>
                                </p:cTn>
                              </p:par>
                              <p:par>
                                <p:cTn id="88" presetID="42" presetClass="entr" presetSubtype="0"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fade">
                                      <p:cBhvr>
                                        <p:cTn id="90" dur="500"/>
                                        <p:tgtEl>
                                          <p:spTgt spid="94"/>
                                        </p:tgtEl>
                                      </p:cBhvr>
                                    </p:animEffect>
                                    <p:anim calcmode="lin" valueType="num">
                                      <p:cBhvr>
                                        <p:cTn id="91" dur="500" fill="hold"/>
                                        <p:tgtEl>
                                          <p:spTgt spid="94"/>
                                        </p:tgtEl>
                                        <p:attrNameLst>
                                          <p:attrName>ppt_x</p:attrName>
                                        </p:attrNameLst>
                                      </p:cBhvr>
                                      <p:tavLst>
                                        <p:tav tm="0">
                                          <p:val>
                                            <p:strVal val="#ppt_x"/>
                                          </p:val>
                                        </p:tav>
                                        <p:tav tm="100000">
                                          <p:val>
                                            <p:strVal val="#ppt_x"/>
                                          </p:val>
                                        </p:tav>
                                      </p:tavLst>
                                    </p:anim>
                                    <p:anim calcmode="lin" valueType="num">
                                      <p:cBhvr>
                                        <p:cTn id="92" dur="500" fill="hold"/>
                                        <p:tgtEl>
                                          <p:spTgt spid="94"/>
                                        </p:tgtEl>
                                        <p:attrNameLst>
                                          <p:attrName>ppt_y</p:attrName>
                                        </p:attrNameLst>
                                      </p:cBhvr>
                                      <p:tavLst>
                                        <p:tav tm="0">
                                          <p:val>
                                            <p:strVal val="#ppt_y+.1"/>
                                          </p:val>
                                        </p:tav>
                                        <p:tav tm="100000">
                                          <p:val>
                                            <p:strVal val="#ppt_y"/>
                                          </p:val>
                                        </p:tav>
                                      </p:tavLst>
                                    </p:anim>
                                  </p:childTnLst>
                                </p:cTn>
                              </p:par>
                            </p:childTnLst>
                          </p:cTn>
                        </p:par>
                        <p:par>
                          <p:cTn id="93" fill="hold">
                            <p:stCondLst>
                              <p:cond delay="6000"/>
                            </p:stCondLst>
                            <p:childTnLst>
                              <p:par>
                                <p:cTn id="94" presetID="2" presetClass="entr" presetSubtype="2" accel="50000" decel="5000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 calcmode="lin" valueType="num">
                                      <p:cBhvr additive="base">
                                        <p:cTn id="96" dur="500" fill="hold"/>
                                        <p:tgtEl>
                                          <p:spTgt spid="81"/>
                                        </p:tgtEl>
                                        <p:attrNameLst>
                                          <p:attrName>ppt_x</p:attrName>
                                        </p:attrNameLst>
                                      </p:cBhvr>
                                      <p:tavLst>
                                        <p:tav tm="0">
                                          <p:val>
                                            <p:strVal val="1+#ppt_w/2"/>
                                          </p:val>
                                        </p:tav>
                                        <p:tav tm="100000">
                                          <p:val>
                                            <p:strVal val="#ppt_x"/>
                                          </p:val>
                                        </p:tav>
                                      </p:tavLst>
                                    </p:anim>
                                    <p:anim calcmode="lin" valueType="num">
                                      <p:cBhvr additive="base">
                                        <p:cTn id="97"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84" grpId="0" animBg="1"/>
      <p:bldP spid="97" grpId="0" animBg="1"/>
      <p:bldP spid="98" grpId="0" animBg="1"/>
      <p:bldP spid="9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781211" y="1488371"/>
            <a:ext cx="1569660" cy="369332"/>
          </a:xfrm>
          <a:prstGeom prst="rect">
            <a:avLst/>
          </a:prstGeom>
          <a:noFill/>
        </p:spPr>
        <p:txBody>
          <a:bodyPr wrap="none" rtlCol="0">
            <a:spAutoFit/>
          </a:bodyPr>
          <a:lstStyle/>
          <a:p>
            <a:r>
              <a:rPr lang="zh-CN" altLang="en-US" b="1" dirty="0">
                <a:latin typeface="Arial" panose="020B0604020202020204" pitchFamily="34" charset="0"/>
                <a:cs typeface="Arial" panose="020B0604020202020204" pitchFamily="34" charset="0"/>
              </a:rPr>
              <a:t>点击添加内容</a:t>
            </a:r>
            <a:endParaRPr lang="en-GB" b="1" dirty="0">
              <a:latin typeface="Arial" panose="020B0604020202020204" pitchFamily="34" charset="0"/>
              <a:cs typeface="Arial" panose="020B0604020202020204" pitchFamily="34" charset="0"/>
            </a:endParaRPr>
          </a:p>
        </p:txBody>
      </p:sp>
      <p:sp>
        <p:nvSpPr>
          <p:cNvPr id="56" name="Rectangle 55"/>
          <p:cNvSpPr/>
          <p:nvPr/>
        </p:nvSpPr>
        <p:spPr>
          <a:xfrm>
            <a:off x="781210" y="1820785"/>
            <a:ext cx="2874752" cy="507831"/>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点击添加内容点击添加内容点击添加内容点击添加内容点击添加内容点击添加点击添加内容</a:t>
            </a:r>
            <a:endParaRPr lang="en-GB" altLang="zh-CN" sz="900" dirty="0">
              <a:latin typeface="Arial" panose="020B0604020202020204" pitchFamily="34" charset="0"/>
              <a:cs typeface="Arial" panose="020B0604020202020204" pitchFamily="34" charset="0"/>
            </a:endParaRPr>
          </a:p>
        </p:txBody>
      </p:sp>
      <p:sp>
        <p:nvSpPr>
          <p:cNvPr id="58" name="Rectangle 57"/>
          <p:cNvSpPr/>
          <p:nvPr/>
        </p:nvSpPr>
        <p:spPr>
          <a:xfrm>
            <a:off x="781210" y="2483640"/>
            <a:ext cx="2874752" cy="507831"/>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点击添加内容点击添加内容点击添加内容点击添加内容点击添加内容点击添加点击添加内容</a:t>
            </a:r>
            <a:endParaRPr lang="en-GB" altLang="zh-CN" sz="900" dirty="0">
              <a:latin typeface="Arial" panose="020B0604020202020204" pitchFamily="34" charset="0"/>
              <a:cs typeface="Arial" panose="020B0604020202020204" pitchFamily="34" charset="0"/>
            </a:endParaRPr>
          </a:p>
        </p:txBody>
      </p:sp>
      <p:cxnSp>
        <p:nvCxnSpPr>
          <p:cNvPr id="59" name="Straight Connector 58"/>
          <p:cNvCxnSpPr/>
          <p:nvPr/>
        </p:nvCxnSpPr>
        <p:spPr>
          <a:xfrm>
            <a:off x="842629" y="3236869"/>
            <a:ext cx="28043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895157" y="3471201"/>
            <a:ext cx="348258" cy="348258"/>
            <a:chOff x="3510757" y="2582069"/>
            <a:chExt cx="464344" cy="464344"/>
          </a:xfrm>
          <a:solidFill>
            <a:schemeClr val="accent4"/>
          </a:solidFill>
        </p:grpSpPr>
        <p:sp>
          <p:nvSpPr>
            <p:cNvPr id="61"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25"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2"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25"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sp>
        <p:nvSpPr>
          <p:cNvPr id="63" name="Rectangle 62"/>
          <p:cNvSpPr/>
          <p:nvPr/>
        </p:nvSpPr>
        <p:spPr>
          <a:xfrm>
            <a:off x="1269040" y="3411742"/>
            <a:ext cx="2405183" cy="507831"/>
          </a:xfrm>
          <a:prstGeom prst="rect">
            <a:avLst/>
          </a:prstGeom>
        </p:spPr>
        <p:txBody>
          <a:bodyPr wrap="square">
            <a:spAutoFit/>
          </a:bodyPr>
          <a:lstStyle/>
          <a:p>
            <a:pPr>
              <a:lnSpc>
                <a:spcPct val="150000"/>
              </a:lnSpc>
            </a:pPr>
            <a:r>
              <a:rPr lang="zh-CN" altLang="en-US" sz="900" b="1" dirty="0">
                <a:latin typeface="Arial" panose="020B0604020202020204" pitchFamily="34" charset="0"/>
                <a:cs typeface="Arial" panose="020B0604020202020204" pitchFamily="34" charset="0"/>
              </a:rPr>
              <a:t>点击添加内容点击添加内容点击添加内容点击添加内容点击添加内容</a:t>
            </a:r>
            <a:endParaRPr lang="en-GB" altLang="zh-CN" sz="900" b="1" dirty="0">
              <a:latin typeface="Arial" panose="020B0604020202020204" pitchFamily="34" charset="0"/>
              <a:cs typeface="Arial" panose="020B0604020202020204" pitchFamily="34" charset="0"/>
            </a:endParaRPr>
          </a:p>
        </p:txBody>
      </p:sp>
      <p:sp>
        <p:nvSpPr>
          <p:cNvPr id="64" name="Rectangle 63"/>
          <p:cNvSpPr/>
          <p:nvPr/>
        </p:nvSpPr>
        <p:spPr>
          <a:xfrm>
            <a:off x="780282" y="3859067"/>
            <a:ext cx="3052070" cy="715581"/>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点击添加内容点击添加内容点击添加内容点击添加内容点击添加内容点击添加点击添加内容点击添加内容点击添加内容点击添加内容点击添加内容点击添加</a:t>
            </a:r>
            <a:endParaRPr lang="en-GB" altLang="zh-CN" sz="900" dirty="0">
              <a:latin typeface="Arial" panose="020B0604020202020204" pitchFamily="34" charset="0"/>
              <a:cs typeface="Arial" panose="020B0604020202020204" pitchFamily="34" charset="0"/>
            </a:endParaRPr>
          </a:p>
        </p:txBody>
      </p:sp>
      <p:grpSp>
        <p:nvGrpSpPr>
          <p:cNvPr id="2" name="组合 1"/>
          <p:cNvGrpSpPr/>
          <p:nvPr/>
        </p:nvGrpSpPr>
        <p:grpSpPr>
          <a:xfrm>
            <a:off x="4140955" y="1104878"/>
            <a:ext cx="4395932" cy="3326415"/>
            <a:chOff x="5521273" y="1473170"/>
            <a:chExt cx="5861243" cy="4435220"/>
          </a:xfrm>
        </p:grpSpPr>
        <p:sp>
          <p:nvSpPr>
            <p:cNvPr id="4" name="Rectangle 3"/>
            <p:cNvSpPr/>
            <p:nvPr/>
          </p:nvSpPr>
          <p:spPr>
            <a:xfrm>
              <a:off x="10355439" y="3149679"/>
              <a:ext cx="831273" cy="19429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5" name="Oval 4"/>
            <p:cNvSpPr/>
            <p:nvPr/>
          </p:nvSpPr>
          <p:spPr>
            <a:xfrm>
              <a:off x="10355439" y="4676977"/>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6" name="Rectangle 5"/>
            <p:cNvSpPr/>
            <p:nvPr/>
          </p:nvSpPr>
          <p:spPr>
            <a:xfrm>
              <a:off x="9187699" y="1922562"/>
              <a:ext cx="831273" cy="31700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7" name="Oval 6"/>
            <p:cNvSpPr/>
            <p:nvPr/>
          </p:nvSpPr>
          <p:spPr>
            <a:xfrm>
              <a:off x="9187699" y="4676977"/>
              <a:ext cx="831273" cy="8312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8" name="Rectangle 7"/>
            <p:cNvSpPr/>
            <p:nvPr/>
          </p:nvSpPr>
          <p:spPr>
            <a:xfrm>
              <a:off x="8019959" y="2410770"/>
              <a:ext cx="831273" cy="26818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9" name="Oval 8"/>
            <p:cNvSpPr/>
            <p:nvPr/>
          </p:nvSpPr>
          <p:spPr>
            <a:xfrm>
              <a:off x="8019959" y="4676977"/>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10" name="Rectangle 9"/>
            <p:cNvSpPr/>
            <p:nvPr/>
          </p:nvSpPr>
          <p:spPr>
            <a:xfrm>
              <a:off x="6852219" y="3690665"/>
              <a:ext cx="831273" cy="14019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11" name="Oval 10"/>
            <p:cNvSpPr/>
            <p:nvPr/>
          </p:nvSpPr>
          <p:spPr>
            <a:xfrm>
              <a:off x="6852219" y="4676977"/>
              <a:ext cx="831273" cy="8312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12" name="Rectangle 11"/>
            <p:cNvSpPr/>
            <p:nvPr/>
          </p:nvSpPr>
          <p:spPr>
            <a:xfrm>
              <a:off x="5684479" y="3149679"/>
              <a:ext cx="831273" cy="19429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13" name="Oval 12"/>
            <p:cNvSpPr/>
            <p:nvPr/>
          </p:nvSpPr>
          <p:spPr>
            <a:xfrm>
              <a:off x="5684479" y="4676977"/>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grpSp>
          <p:nvGrpSpPr>
            <p:cNvPr id="14" name="Group 13"/>
            <p:cNvGrpSpPr/>
            <p:nvPr/>
          </p:nvGrpSpPr>
          <p:grpSpPr>
            <a:xfrm>
              <a:off x="10560010" y="4877577"/>
              <a:ext cx="422131" cy="422853"/>
              <a:chOff x="9145588" y="4435475"/>
              <a:chExt cx="464344" cy="465138"/>
            </a:xfrm>
            <a:solidFill>
              <a:schemeClr val="bg2"/>
            </a:solidFill>
          </p:grpSpPr>
          <p:sp>
            <p:nvSpPr>
              <p:cNvPr id="1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1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1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1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1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2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2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2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2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grpSp>
        <p:grpSp>
          <p:nvGrpSpPr>
            <p:cNvPr id="24" name="Group 23"/>
            <p:cNvGrpSpPr/>
            <p:nvPr/>
          </p:nvGrpSpPr>
          <p:grpSpPr>
            <a:xfrm>
              <a:off x="9405618" y="4873712"/>
              <a:ext cx="395432" cy="422131"/>
              <a:chOff x="9159875" y="1647825"/>
              <a:chExt cx="434975" cy="464344"/>
            </a:xfrm>
            <a:solidFill>
              <a:schemeClr val="bg2"/>
            </a:solidFill>
          </p:grpSpPr>
          <p:sp>
            <p:nvSpPr>
              <p:cNvPr id="2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2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2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28" name="Group 27"/>
            <p:cNvGrpSpPr/>
            <p:nvPr/>
          </p:nvGrpSpPr>
          <p:grpSpPr>
            <a:xfrm>
              <a:off x="8223087" y="4914741"/>
              <a:ext cx="422853" cy="355745"/>
              <a:chOff x="5368132" y="2625725"/>
              <a:chExt cx="465138" cy="391319"/>
            </a:xfrm>
            <a:solidFill>
              <a:schemeClr val="bg2"/>
            </a:solidFill>
          </p:grpSpPr>
          <p:sp>
            <p:nvSpPr>
              <p:cNvPr id="2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0"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1"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32" name="Group 31"/>
            <p:cNvGrpSpPr/>
            <p:nvPr/>
          </p:nvGrpSpPr>
          <p:grpSpPr>
            <a:xfrm>
              <a:off x="7056429" y="4881546"/>
              <a:ext cx="422131" cy="422131"/>
              <a:chOff x="4439444" y="1652588"/>
              <a:chExt cx="464344" cy="464344"/>
            </a:xfrm>
            <a:solidFill>
              <a:schemeClr val="bg2"/>
            </a:solidFill>
          </p:grpSpPr>
          <p:sp>
            <p:nvSpPr>
              <p:cNvPr id="3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3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sp>
            <p:nvSpPr>
              <p:cNvPr id="3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200" dirty="0">
                  <a:latin typeface="Arial" panose="020B0604020202020204" pitchFamily="34" charset="0"/>
                  <a:cs typeface="Arial" panose="020B0604020202020204" pitchFamily="34" charset="0"/>
                  <a:sym typeface="Gill Sans" charset="0"/>
                </a:endParaRPr>
              </a:p>
            </p:txBody>
          </p:sp>
        </p:grpSp>
        <p:grpSp>
          <p:nvGrpSpPr>
            <p:cNvPr id="36" name="Group 35"/>
            <p:cNvGrpSpPr/>
            <p:nvPr/>
          </p:nvGrpSpPr>
          <p:grpSpPr>
            <a:xfrm>
              <a:off x="5889050" y="4940615"/>
              <a:ext cx="422131" cy="329767"/>
              <a:chOff x="2581275" y="1710532"/>
              <a:chExt cx="464344" cy="362744"/>
            </a:xfrm>
            <a:solidFill>
              <a:schemeClr val="bg2"/>
            </a:solidFill>
          </p:grpSpPr>
          <p:sp>
            <p:nvSpPr>
              <p:cNvPr id="37"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8"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9"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0"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1"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2"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3"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sp>
          <p:nvSpPr>
            <p:cNvPr id="44" name="TextBox 43"/>
            <p:cNvSpPr txBox="1"/>
            <p:nvPr/>
          </p:nvSpPr>
          <p:spPr>
            <a:xfrm>
              <a:off x="5521273" y="5593654"/>
              <a:ext cx="1169551" cy="307776"/>
            </a:xfrm>
            <a:prstGeom prst="rect">
              <a:avLst/>
            </a:prstGeom>
            <a:noFill/>
          </p:spPr>
          <p:txBody>
            <a:bodyPr wrap="none" rtlCol="0">
              <a:spAutoFit/>
            </a:bodyPr>
            <a:lstStyle/>
            <a:p>
              <a:r>
                <a:rPr lang="zh-CN" altLang="en-US" sz="900" b="1" dirty="0">
                  <a:latin typeface="Arial" panose="020B0604020202020204" pitchFamily="34" charset="0"/>
                  <a:cs typeface="Arial" panose="020B0604020202020204" pitchFamily="34" charset="0"/>
                </a:rPr>
                <a:t>点击添加内容</a:t>
              </a:r>
              <a:endParaRPr lang="en-GB" altLang="zh-CN" sz="900" b="1" dirty="0">
                <a:latin typeface="Arial" panose="020B0604020202020204" pitchFamily="34" charset="0"/>
                <a:cs typeface="Arial" panose="020B0604020202020204" pitchFamily="34" charset="0"/>
              </a:endParaRPr>
            </a:p>
          </p:txBody>
        </p:sp>
        <p:sp>
          <p:nvSpPr>
            <p:cNvPr id="45" name="TextBox 44"/>
            <p:cNvSpPr txBox="1"/>
            <p:nvPr/>
          </p:nvSpPr>
          <p:spPr>
            <a:xfrm>
              <a:off x="6751410" y="5589783"/>
              <a:ext cx="1169551" cy="307776"/>
            </a:xfrm>
            <a:prstGeom prst="rect">
              <a:avLst/>
            </a:prstGeom>
            <a:noFill/>
          </p:spPr>
          <p:txBody>
            <a:bodyPr wrap="none" rtlCol="0">
              <a:spAutoFit/>
            </a:bodyPr>
            <a:lstStyle/>
            <a:p>
              <a:r>
                <a:rPr lang="zh-CN" altLang="en-US" sz="900" b="1" dirty="0">
                  <a:latin typeface="Arial" panose="020B0604020202020204" pitchFamily="34" charset="0"/>
                  <a:cs typeface="Arial" panose="020B0604020202020204" pitchFamily="34" charset="0"/>
                </a:rPr>
                <a:t>点击添加内容</a:t>
              </a:r>
              <a:endParaRPr lang="en-GB" altLang="zh-CN" sz="900" b="1" dirty="0">
                <a:latin typeface="Arial" panose="020B0604020202020204" pitchFamily="34" charset="0"/>
                <a:cs typeface="Arial" panose="020B0604020202020204" pitchFamily="34" charset="0"/>
              </a:endParaRPr>
            </a:p>
          </p:txBody>
        </p:sp>
        <p:sp>
          <p:nvSpPr>
            <p:cNvPr id="46" name="TextBox 45"/>
            <p:cNvSpPr txBox="1"/>
            <p:nvPr/>
          </p:nvSpPr>
          <p:spPr>
            <a:xfrm>
              <a:off x="7874832" y="5600614"/>
              <a:ext cx="1169551" cy="307776"/>
            </a:xfrm>
            <a:prstGeom prst="rect">
              <a:avLst/>
            </a:prstGeom>
            <a:noFill/>
          </p:spPr>
          <p:txBody>
            <a:bodyPr wrap="none" rtlCol="0">
              <a:spAutoFit/>
            </a:bodyPr>
            <a:lstStyle/>
            <a:p>
              <a:r>
                <a:rPr lang="zh-CN" altLang="en-US" sz="900" b="1" dirty="0">
                  <a:latin typeface="Arial" panose="020B0604020202020204" pitchFamily="34" charset="0"/>
                  <a:cs typeface="Arial" panose="020B0604020202020204" pitchFamily="34" charset="0"/>
                </a:rPr>
                <a:t>点击添加内容</a:t>
              </a:r>
              <a:endParaRPr lang="en-GB" altLang="zh-CN" sz="900" b="1" dirty="0">
                <a:latin typeface="Arial" panose="020B0604020202020204" pitchFamily="34" charset="0"/>
                <a:cs typeface="Arial" panose="020B0604020202020204" pitchFamily="34" charset="0"/>
              </a:endParaRPr>
            </a:p>
          </p:txBody>
        </p:sp>
        <p:sp>
          <p:nvSpPr>
            <p:cNvPr id="47" name="TextBox 46"/>
            <p:cNvSpPr txBox="1"/>
            <p:nvPr/>
          </p:nvSpPr>
          <p:spPr>
            <a:xfrm>
              <a:off x="10212965" y="5574637"/>
              <a:ext cx="1169551" cy="307776"/>
            </a:xfrm>
            <a:prstGeom prst="rect">
              <a:avLst/>
            </a:prstGeom>
            <a:noFill/>
          </p:spPr>
          <p:txBody>
            <a:bodyPr wrap="none" rtlCol="0">
              <a:spAutoFit/>
            </a:bodyPr>
            <a:lstStyle/>
            <a:p>
              <a:r>
                <a:rPr lang="zh-CN" altLang="en-US" sz="900" b="1" dirty="0">
                  <a:latin typeface="Arial" panose="020B0604020202020204" pitchFamily="34" charset="0"/>
                  <a:cs typeface="Arial" panose="020B0604020202020204" pitchFamily="34" charset="0"/>
                </a:rPr>
                <a:t>点击添加内容</a:t>
              </a:r>
              <a:endParaRPr lang="en-GB" altLang="zh-CN" sz="900" b="1" dirty="0">
                <a:latin typeface="Arial" panose="020B0604020202020204" pitchFamily="34" charset="0"/>
                <a:cs typeface="Arial" panose="020B0604020202020204" pitchFamily="34" charset="0"/>
              </a:endParaRPr>
            </a:p>
          </p:txBody>
        </p:sp>
        <p:sp>
          <p:nvSpPr>
            <p:cNvPr id="48" name="TextBox 47"/>
            <p:cNvSpPr txBox="1"/>
            <p:nvPr/>
          </p:nvSpPr>
          <p:spPr>
            <a:xfrm>
              <a:off x="9104969" y="5589783"/>
              <a:ext cx="1169551" cy="307776"/>
            </a:xfrm>
            <a:prstGeom prst="rect">
              <a:avLst/>
            </a:prstGeom>
            <a:noFill/>
          </p:spPr>
          <p:txBody>
            <a:bodyPr wrap="none" rtlCol="0">
              <a:spAutoFit/>
            </a:bodyPr>
            <a:lstStyle/>
            <a:p>
              <a:r>
                <a:rPr lang="zh-CN" altLang="en-US" sz="900" b="1" dirty="0">
                  <a:latin typeface="Arial" panose="020B0604020202020204" pitchFamily="34" charset="0"/>
                  <a:cs typeface="Arial" panose="020B0604020202020204" pitchFamily="34" charset="0"/>
                </a:rPr>
                <a:t>点击添加内容</a:t>
              </a:r>
              <a:endParaRPr lang="en-GB" altLang="zh-CN" sz="900" b="1" dirty="0">
                <a:latin typeface="Arial" panose="020B0604020202020204" pitchFamily="34" charset="0"/>
                <a:cs typeface="Arial" panose="020B0604020202020204" pitchFamily="34" charset="0"/>
              </a:endParaRPr>
            </a:p>
          </p:txBody>
        </p:sp>
        <p:sp>
          <p:nvSpPr>
            <p:cNvPr id="49" name="TextBox 48"/>
            <p:cNvSpPr txBox="1"/>
            <p:nvPr/>
          </p:nvSpPr>
          <p:spPr>
            <a:xfrm>
              <a:off x="9222676" y="1473170"/>
              <a:ext cx="761320" cy="430887"/>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96%</a:t>
              </a:r>
              <a:endParaRPr lang="en-GB" sz="1500" b="1" dirty="0">
                <a:latin typeface="Arial" panose="020B0604020202020204" pitchFamily="34" charset="0"/>
                <a:cs typeface="Arial" panose="020B0604020202020204" pitchFamily="34" charset="0"/>
              </a:endParaRPr>
            </a:p>
          </p:txBody>
        </p:sp>
        <p:sp>
          <p:nvSpPr>
            <p:cNvPr id="50" name="TextBox 49"/>
            <p:cNvSpPr txBox="1"/>
            <p:nvPr/>
          </p:nvSpPr>
          <p:spPr>
            <a:xfrm>
              <a:off x="5719456" y="2704005"/>
              <a:ext cx="761320" cy="430887"/>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50%</a:t>
              </a:r>
              <a:endParaRPr lang="en-GB" sz="1500" b="1" dirty="0">
                <a:latin typeface="Arial" panose="020B0604020202020204" pitchFamily="34" charset="0"/>
                <a:cs typeface="Arial" panose="020B0604020202020204" pitchFamily="34" charset="0"/>
              </a:endParaRPr>
            </a:p>
          </p:txBody>
        </p:sp>
        <p:sp>
          <p:nvSpPr>
            <p:cNvPr id="51" name="TextBox 50"/>
            <p:cNvSpPr txBox="1"/>
            <p:nvPr/>
          </p:nvSpPr>
          <p:spPr>
            <a:xfrm>
              <a:off x="6885893" y="3285873"/>
              <a:ext cx="761320" cy="430887"/>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35%</a:t>
              </a:r>
              <a:endParaRPr lang="en-GB" sz="1500" b="1" dirty="0">
                <a:latin typeface="Arial" panose="020B0604020202020204" pitchFamily="34" charset="0"/>
                <a:cs typeface="Arial" panose="020B0604020202020204" pitchFamily="34" charset="0"/>
              </a:endParaRPr>
            </a:p>
          </p:txBody>
        </p:sp>
        <p:sp>
          <p:nvSpPr>
            <p:cNvPr id="52" name="TextBox 51"/>
            <p:cNvSpPr txBox="1"/>
            <p:nvPr/>
          </p:nvSpPr>
          <p:spPr>
            <a:xfrm>
              <a:off x="10388083" y="2766402"/>
              <a:ext cx="761320" cy="430887"/>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46%</a:t>
              </a:r>
              <a:endParaRPr lang="en-GB" sz="1500" b="1" dirty="0">
                <a:latin typeface="Arial" panose="020B0604020202020204" pitchFamily="34" charset="0"/>
                <a:cs typeface="Arial" panose="020B0604020202020204" pitchFamily="34" charset="0"/>
              </a:endParaRPr>
            </a:p>
          </p:txBody>
        </p:sp>
        <p:sp>
          <p:nvSpPr>
            <p:cNvPr id="53" name="TextBox 52"/>
            <p:cNvSpPr txBox="1"/>
            <p:nvPr/>
          </p:nvSpPr>
          <p:spPr>
            <a:xfrm>
              <a:off x="8030762" y="2020577"/>
              <a:ext cx="761320" cy="430887"/>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82%</a:t>
              </a:r>
              <a:endParaRPr lang="en-GB" sz="1500" b="1" dirty="0">
                <a:latin typeface="Arial" panose="020B0604020202020204" pitchFamily="34" charset="0"/>
                <a:cs typeface="Arial" panose="020B0604020202020204" pitchFamily="34" charset="0"/>
              </a:endParaRPr>
            </a:p>
          </p:txBody>
        </p:sp>
      </p:grpSp>
      <p:sp>
        <p:nvSpPr>
          <p:cNvPr id="3" name="文本框 2"/>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活动内容构成</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500"/>
                                        <p:tgtEl>
                                          <p:spTgt spid="54"/>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wipe(left)">
                                      <p:cBhvr>
                                        <p:cTn id="21" dur="500"/>
                                        <p:tgtEl>
                                          <p:spTgt spid="58"/>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left)">
                                      <p:cBhvr>
                                        <p:cTn id="29" dur="500"/>
                                        <p:tgtEl>
                                          <p:spTgt spid="63"/>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left)">
                                      <p:cBhvr>
                                        <p:cTn id="33" dur="500"/>
                                        <p:tgtEl>
                                          <p:spTgt spid="64"/>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left)">
                                      <p:cBhvr>
                                        <p:cTn id="3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6" grpId="0"/>
      <p:bldP spid="58" grpId="0"/>
      <p:bldP spid="63" grpId="0"/>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3450280" y="2197989"/>
            <a:ext cx="3864920" cy="677108"/>
          </a:xfrm>
          <a:prstGeom prst="rect">
            <a:avLst/>
          </a:prstGeom>
          <a:noFill/>
        </p:spPr>
        <p:txBody>
          <a:bodyPr wrap="square" lIns="0" tIns="0" rIns="0" bIns="0" rtlCol="0">
            <a:spAutoFit/>
          </a:bodyPr>
          <a:lstStyle/>
          <a:p>
            <a:r>
              <a:rPr lang="zh-CN" altLang="en-US" sz="4400" b="1" dirty="0">
                <a:solidFill>
                  <a:srgbClr val="0493DA"/>
                </a:solidFill>
                <a:latin typeface="微软雅黑" panose="020B0503020204020204" pitchFamily="34" charset="-122"/>
                <a:ea typeface="微软雅黑" panose="020B0503020204020204" pitchFamily="34" charset="-122"/>
                <a:cs typeface="+mn-ea"/>
                <a:sym typeface="+mn-lt"/>
              </a:rPr>
              <a:t>活动运作方式</a:t>
            </a:r>
            <a:endParaRPr lang="zh-CN" altLang="en-US" sz="4400" b="1"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1" name="TextBox 49"/>
          <p:cNvSpPr txBox="1"/>
          <p:nvPr/>
        </p:nvSpPr>
        <p:spPr>
          <a:xfrm>
            <a:off x="3450280" y="2855303"/>
            <a:ext cx="3685558" cy="338554"/>
          </a:xfrm>
          <a:prstGeom prst="rect">
            <a:avLst/>
          </a:prstGeom>
          <a:noFill/>
        </p:spPr>
        <p:txBody>
          <a:bodyPr wrap="square" lIns="0" tIns="0" rIns="0" bIns="0" rtlCol="0">
            <a:spAutoFit/>
          </a:bodyPr>
          <a:lstStyle/>
          <a:p>
            <a:pPr eaLnBrk="0" hangingPunct="0"/>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请替换文字内容，点击添加相关标题文字，修改文字</a:t>
            </a:r>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内</a:t>
            </a:r>
            <a:endParaRPr lang="en-US" altLang="zh-CN" sz="1100" dirty="0" smtClean="0">
              <a:solidFill>
                <a:srgbClr val="0493DA"/>
              </a:solidFill>
              <a:latin typeface="微软雅黑" panose="020B0503020204020204" pitchFamily="34" charset="-122"/>
              <a:ea typeface="微软雅黑" panose="020B0503020204020204" pitchFamily="34" charset="-122"/>
              <a:cs typeface="+mn-ea"/>
              <a:sym typeface="+mn-lt"/>
            </a:endParaRPr>
          </a:p>
          <a:p>
            <a:pPr eaLnBrk="0" hangingPunct="0"/>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容</a:t>
            </a:r>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，也可以直接复制你的内容到此。</a:t>
            </a:r>
            <a:endParaRPr lang="zh-CN" altLang="en-US" sz="1100"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2" name="矩形 259"/>
          <p:cNvSpPr>
            <a:spLocks noChangeArrowheads="1"/>
          </p:cNvSpPr>
          <p:nvPr/>
        </p:nvSpPr>
        <p:spPr bwMode="auto">
          <a:xfrm>
            <a:off x="2041716" y="2083903"/>
            <a:ext cx="1561703" cy="117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6" tIns="32508" rIns="65016" bIns="325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spc="213" dirty="0" smtClean="0">
                <a:solidFill>
                  <a:schemeClr val="accent2"/>
                </a:solidFill>
                <a:cs typeface="Arial" panose="020B0604020202020204" pitchFamily="34" charset="0"/>
              </a:rPr>
              <a:t>03</a:t>
            </a:r>
            <a:endParaRPr lang="zh-CN" altLang="en-US" sz="9795" b="1" cap="all" spc="213" dirty="0">
              <a:solidFill>
                <a:schemeClr val="accent2"/>
              </a:solidFill>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2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154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1"/>
                                        </p:tgtEl>
                                        <p:attrNameLst>
                                          <p:attrName>style.visibility</p:attrName>
                                        </p:attrNameLst>
                                      </p:cBhvr>
                                      <p:to>
                                        <p:strVal val="visible"/>
                                      </p:to>
                                    </p:set>
                                    <p:animEffect transition="in" filter="wipe(left)">
                                      <p:cBhvr>
                                        <p:cTn id="28" dur="200"/>
                                        <p:tgtEl>
                                          <p:spTgt spid="11"/>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1"/>
                                        </p:tgtEl>
                                      </p:cBhvr>
                                      <p:to x="80000" y="100000"/>
                                    </p:animScale>
                                    <p:anim by="(#ppt_w*0.10)" calcmode="lin" valueType="num">
                                      <p:cBhvr>
                                        <p:cTn id="31" dur="50" autoRev="1" fill="hold">
                                          <p:stCondLst>
                                            <p:cond delay="0"/>
                                          </p:stCondLst>
                                        </p:cTn>
                                        <p:tgtEl>
                                          <p:spTgt spid="11"/>
                                        </p:tgtEl>
                                        <p:attrNameLst>
                                          <p:attrName>ppt_x</p:attrName>
                                        </p:attrNameLst>
                                      </p:cBhvr>
                                    </p:anim>
                                    <p:anim by="(-#ppt_w*0.10)" calcmode="lin" valueType="num">
                                      <p:cBhvr>
                                        <p:cTn id="32" dur="50" autoRev="1" fill="hold">
                                          <p:stCondLst>
                                            <p:cond delay="0"/>
                                          </p:stCondLst>
                                        </p:cTn>
                                        <p:tgtEl>
                                          <p:spTgt spid="11"/>
                                        </p:tgtEl>
                                        <p:attrNameLst>
                                          <p:attrName>ppt_y</p:attrName>
                                        </p:attrNameLst>
                                      </p:cBhvr>
                                    </p:anim>
                                    <p:animRot by="-480000">
                                      <p:cBhvr>
                                        <p:cTn id="33"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1116604" y="1347614"/>
            <a:ext cx="1900772" cy="1371177"/>
          </a:xfrm>
          <a:prstGeom prst="parallelogram">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12" name="平行四边形 11"/>
          <p:cNvSpPr/>
          <p:nvPr/>
        </p:nvSpPr>
        <p:spPr>
          <a:xfrm>
            <a:off x="2865004" y="1347614"/>
            <a:ext cx="1900772" cy="1371177"/>
          </a:xfrm>
          <a:prstGeom prst="parallelogram">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13" name="平行四边形 12"/>
          <p:cNvSpPr/>
          <p:nvPr/>
        </p:nvSpPr>
        <p:spPr>
          <a:xfrm>
            <a:off x="4617301" y="1347614"/>
            <a:ext cx="1900772" cy="1371177"/>
          </a:xfrm>
          <a:prstGeom prst="parallelogram">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14" name="平行四边形 13"/>
          <p:cNvSpPr/>
          <p:nvPr/>
        </p:nvSpPr>
        <p:spPr>
          <a:xfrm>
            <a:off x="6319180" y="1347614"/>
            <a:ext cx="1900772" cy="1371177"/>
          </a:xfrm>
          <a:prstGeom prst="parallelogram">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panose="02010601030101010101" charset="-122"/>
              <a:ea typeface="方正准圆简体" panose="02010601030101010101" charset="-122"/>
              <a:cs typeface="+mn-ea"/>
              <a:sym typeface="方正准圆简体" panose="02010601030101010101" charset="-122"/>
            </a:endParaRPr>
          </a:p>
        </p:txBody>
      </p:sp>
      <p:grpSp>
        <p:nvGrpSpPr>
          <p:cNvPr id="16" name="组合 15"/>
          <p:cNvGrpSpPr/>
          <p:nvPr/>
        </p:nvGrpSpPr>
        <p:grpSpPr>
          <a:xfrm>
            <a:off x="6529028" y="3013664"/>
            <a:ext cx="1231542" cy="269294"/>
            <a:chOff x="6401594" y="3274594"/>
            <a:chExt cx="1231756" cy="269377"/>
          </a:xfrm>
        </p:grpSpPr>
        <p:sp>
          <p:nvSpPr>
            <p:cNvPr id="17" name="圆角矩形 16"/>
            <p:cNvSpPr/>
            <p:nvPr/>
          </p:nvSpPr>
          <p:spPr>
            <a:xfrm>
              <a:off x="6401594" y="327459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0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endParaRPr>
            </a:p>
          </p:txBody>
        </p:sp>
        <p:sp>
          <p:nvSpPr>
            <p:cNvPr id="18" name="矩形 9"/>
            <p:cNvSpPr>
              <a:spLocks noChangeArrowheads="1"/>
            </p:cNvSpPr>
            <p:nvPr/>
          </p:nvSpPr>
          <p:spPr bwMode="auto">
            <a:xfrm>
              <a:off x="6477794" y="3274594"/>
              <a:ext cx="1155556" cy="2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defTabSz="684530">
                <a:defRPr/>
              </a:pPr>
              <a:r>
                <a:rPr lang="zh-CN" altLang="en-US" sz="1300" dirty="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rPr>
                <a:t>添加标题</a:t>
              </a:r>
              <a:endParaRPr lang="en-US" altLang="zh-CN" sz="1300" dirty="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endParaRPr>
            </a:p>
          </p:txBody>
        </p:sp>
      </p:grpSp>
      <p:sp>
        <p:nvSpPr>
          <p:cNvPr id="19" name="矩形 1"/>
          <p:cNvSpPr>
            <a:spLocks noChangeArrowheads="1"/>
          </p:cNvSpPr>
          <p:nvPr/>
        </p:nvSpPr>
        <p:spPr bwMode="auto">
          <a:xfrm>
            <a:off x="6452860" y="3314542"/>
            <a:ext cx="1447547" cy="7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endParaRPr>
          </a:p>
        </p:txBody>
      </p:sp>
      <p:grpSp>
        <p:nvGrpSpPr>
          <p:cNvPr id="21" name="组合 20"/>
          <p:cNvGrpSpPr/>
          <p:nvPr/>
        </p:nvGrpSpPr>
        <p:grpSpPr>
          <a:xfrm>
            <a:off x="4700548" y="3013664"/>
            <a:ext cx="1231542" cy="269294"/>
            <a:chOff x="6401594" y="3274594"/>
            <a:chExt cx="1231756" cy="269377"/>
          </a:xfrm>
        </p:grpSpPr>
        <p:sp>
          <p:nvSpPr>
            <p:cNvPr id="22" name="圆角矩形 21"/>
            <p:cNvSpPr/>
            <p:nvPr/>
          </p:nvSpPr>
          <p:spPr>
            <a:xfrm>
              <a:off x="6401594" y="3274594"/>
              <a:ext cx="1231756" cy="253906"/>
            </a:xfrm>
            <a:prstGeom prst="roundRect">
              <a:avLst>
                <a:gd name="adj" fmla="val 416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0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endParaRPr>
            </a:p>
          </p:txBody>
        </p:sp>
        <p:sp>
          <p:nvSpPr>
            <p:cNvPr id="23" name="矩形 9"/>
            <p:cNvSpPr>
              <a:spLocks noChangeArrowheads="1"/>
            </p:cNvSpPr>
            <p:nvPr/>
          </p:nvSpPr>
          <p:spPr bwMode="auto">
            <a:xfrm>
              <a:off x="6477794" y="3274594"/>
              <a:ext cx="1155556" cy="2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defTabSz="684530">
                <a:defRPr/>
              </a:pPr>
              <a:r>
                <a:rPr lang="zh-CN" altLang="en-US" sz="1300" dirty="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rPr>
                <a:t>添加标题</a:t>
              </a:r>
              <a:endParaRPr lang="en-US" altLang="zh-CN" sz="1300" dirty="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endParaRPr>
            </a:p>
          </p:txBody>
        </p:sp>
      </p:grpSp>
      <p:sp>
        <p:nvSpPr>
          <p:cNvPr id="24" name="矩形 1"/>
          <p:cNvSpPr>
            <a:spLocks noChangeArrowheads="1"/>
          </p:cNvSpPr>
          <p:nvPr/>
        </p:nvSpPr>
        <p:spPr bwMode="auto">
          <a:xfrm>
            <a:off x="4624387" y="3314542"/>
            <a:ext cx="1447547" cy="7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endParaRPr>
          </a:p>
        </p:txBody>
      </p:sp>
      <p:grpSp>
        <p:nvGrpSpPr>
          <p:cNvPr id="26" name="组合 25"/>
          <p:cNvGrpSpPr/>
          <p:nvPr/>
        </p:nvGrpSpPr>
        <p:grpSpPr>
          <a:xfrm>
            <a:off x="2872063" y="3013664"/>
            <a:ext cx="1231542" cy="269294"/>
            <a:chOff x="6401594" y="3274594"/>
            <a:chExt cx="1231756" cy="269377"/>
          </a:xfrm>
        </p:grpSpPr>
        <p:sp>
          <p:nvSpPr>
            <p:cNvPr id="27" name="圆角矩形 26"/>
            <p:cNvSpPr/>
            <p:nvPr/>
          </p:nvSpPr>
          <p:spPr>
            <a:xfrm>
              <a:off x="6401594" y="327459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0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endParaRPr>
            </a:p>
          </p:txBody>
        </p:sp>
        <p:sp>
          <p:nvSpPr>
            <p:cNvPr id="28" name="矩形 9"/>
            <p:cNvSpPr>
              <a:spLocks noChangeArrowheads="1"/>
            </p:cNvSpPr>
            <p:nvPr/>
          </p:nvSpPr>
          <p:spPr bwMode="auto">
            <a:xfrm>
              <a:off x="6477794" y="3274594"/>
              <a:ext cx="1155556" cy="2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defTabSz="684530">
                <a:defRPr/>
              </a:pPr>
              <a:r>
                <a:rPr lang="zh-CN" altLang="en-US" sz="1300" dirty="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rPr>
                <a:t>添加标题</a:t>
              </a:r>
              <a:endParaRPr lang="en-US" altLang="zh-CN" sz="1300" dirty="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endParaRPr>
            </a:p>
          </p:txBody>
        </p:sp>
      </p:grpSp>
      <p:sp>
        <p:nvSpPr>
          <p:cNvPr id="29" name="矩形 1"/>
          <p:cNvSpPr>
            <a:spLocks noChangeArrowheads="1"/>
          </p:cNvSpPr>
          <p:nvPr/>
        </p:nvSpPr>
        <p:spPr bwMode="auto">
          <a:xfrm>
            <a:off x="2795901" y="3314542"/>
            <a:ext cx="1447547" cy="7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endParaRPr>
          </a:p>
        </p:txBody>
      </p:sp>
      <p:grpSp>
        <p:nvGrpSpPr>
          <p:cNvPr id="31" name="组合 30"/>
          <p:cNvGrpSpPr/>
          <p:nvPr/>
        </p:nvGrpSpPr>
        <p:grpSpPr>
          <a:xfrm>
            <a:off x="1119770" y="3013664"/>
            <a:ext cx="1231542" cy="269294"/>
            <a:chOff x="6401594" y="3274594"/>
            <a:chExt cx="1231756" cy="269377"/>
          </a:xfrm>
        </p:grpSpPr>
        <p:sp>
          <p:nvSpPr>
            <p:cNvPr id="32" name="圆角矩形 31"/>
            <p:cNvSpPr/>
            <p:nvPr/>
          </p:nvSpPr>
          <p:spPr>
            <a:xfrm>
              <a:off x="6401594" y="3274594"/>
              <a:ext cx="1231756" cy="253906"/>
            </a:xfrm>
            <a:prstGeom prst="roundRect">
              <a:avLst>
                <a:gd name="adj" fmla="val 416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0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endParaRPr>
            </a:p>
          </p:txBody>
        </p:sp>
        <p:sp>
          <p:nvSpPr>
            <p:cNvPr id="33" name="矩形 9"/>
            <p:cNvSpPr>
              <a:spLocks noChangeArrowheads="1"/>
            </p:cNvSpPr>
            <p:nvPr/>
          </p:nvSpPr>
          <p:spPr bwMode="auto">
            <a:xfrm>
              <a:off x="6477794" y="3274594"/>
              <a:ext cx="1155556" cy="2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defTabSz="684530">
                <a:defRPr/>
              </a:pPr>
              <a:r>
                <a:rPr lang="zh-CN" altLang="en-US" sz="1300" dirty="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rPr>
                <a:t>添加标题</a:t>
              </a:r>
              <a:endParaRPr lang="en-US" altLang="zh-CN" sz="1300" dirty="0">
                <a:solidFill>
                  <a:schemeClr val="bg1"/>
                </a:solidFill>
                <a:latin typeface="方正粗圆简体" panose="02010601030101010101" pitchFamily="65" charset="-122"/>
                <a:ea typeface="方正粗圆简体" panose="02010601030101010101" pitchFamily="65" charset="-122"/>
                <a:cs typeface="+mn-ea"/>
                <a:sym typeface="方正准圆简体" panose="02010601030101010101" charset="-122"/>
              </a:endParaRPr>
            </a:p>
          </p:txBody>
        </p:sp>
      </p:grpSp>
      <p:sp>
        <p:nvSpPr>
          <p:cNvPr id="34" name="矩形 1"/>
          <p:cNvSpPr>
            <a:spLocks noChangeArrowheads="1"/>
          </p:cNvSpPr>
          <p:nvPr/>
        </p:nvSpPr>
        <p:spPr bwMode="auto">
          <a:xfrm>
            <a:off x="1043609" y="3314542"/>
            <a:ext cx="1447547" cy="7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2" name="文本框 1"/>
          <p:cNvSpPr txBox="1"/>
          <p:nvPr userDrawn="1"/>
        </p:nvSpPr>
        <p:spPr>
          <a:xfrm>
            <a:off x="3733800" y="285750"/>
            <a:ext cx="1569660" cy="369332"/>
          </a:xfrm>
          <a:prstGeom prst="rect">
            <a:avLst/>
          </a:prstGeom>
          <a:noFill/>
        </p:spPr>
        <p:txBody>
          <a:bodyPr wrap="none" rtlCol="0">
            <a:spAutoFit/>
          </a:bodyPr>
          <a:p>
            <a:r>
              <a:rPr lang="zh-CN" altLang="en-US" sz="1800" dirty="0" smtClean="0"/>
              <a:t>活动细节服务</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4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34000">
                                          <p:cBhvr additive="base">
                                            <p:cTn id="7"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34000">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14:bounceEnd="34000">
                                          <p:cBhvr additive="base">
                                            <p:cTn id="11"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34000">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14:bounceEnd="34000">
                                          <p:cBhvr additive="base">
                                            <p:cTn id="15"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34000">
                                      <p:stCondLst>
                                        <p:cond delay="700"/>
                                      </p:stCondLst>
                                      <p:childTnLst>
                                        <p:set>
                                          <p:cBhvr>
                                            <p:cTn id="18" dur="1" fill="hold">
                                              <p:stCondLst>
                                                <p:cond delay="0"/>
                                              </p:stCondLst>
                                            </p:cTn>
                                            <p:tgtEl>
                                              <p:spTgt spid="11"/>
                                            </p:tgtEl>
                                            <p:attrNameLst>
                                              <p:attrName>style.visibility</p:attrName>
                                            </p:attrNameLst>
                                          </p:cBhvr>
                                          <p:to>
                                            <p:strVal val="visible"/>
                                          </p:to>
                                        </p:set>
                                        <p:anim calcmode="lin" valueType="num" p14:bounceEnd="34000">
                                          <p:cBhvr additive="base">
                                            <p:cTn id="19"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6" presetClass="entr" presetSubtype="21"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par>
                                    <p:cTn id="25" presetID="47"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6" presetClass="entr" presetSubtype="21"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arn(inVertical)">
                                          <p:cBhvr>
                                            <p:cTn id="33" dur="500"/>
                                            <p:tgtEl>
                                              <p:spTgt spid="21"/>
                                            </p:tgtEl>
                                          </p:cBhvr>
                                        </p:animEffect>
                                      </p:childTnLst>
                                    </p:cTn>
                                  </p:par>
                                  <p:par>
                                    <p:cTn id="34" presetID="47"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16" presetClass="entr" presetSubtype="21"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arn(inVertical)">
                                          <p:cBhvr>
                                            <p:cTn id="42" dur="500"/>
                                            <p:tgtEl>
                                              <p:spTgt spid="26"/>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16" presetClass="entr" presetSubtype="21"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barn(inVertical)">
                                          <p:cBhvr>
                                            <p:cTn id="51" dur="500"/>
                                            <p:tgtEl>
                                              <p:spTgt spid="31"/>
                                            </p:tgtEl>
                                          </p:cBhvr>
                                        </p:animEffect>
                                      </p:childTnLst>
                                    </p:cTn>
                                  </p:par>
                                  <p:par>
                                    <p:cTn id="52" presetID="47"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1000"/>
                                            <p:tgtEl>
                                              <p:spTgt spid="34"/>
                                            </p:tgtEl>
                                          </p:cBhvr>
                                        </p:animEffect>
                                        <p:anim calcmode="lin" valueType="num">
                                          <p:cBhvr>
                                            <p:cTn id="55" dur="1000" fill="hold"/>
                                            <p:tgtEl>
                                              <p:spTgt spid="34"/>
                                            </p:tgtEl>
                                            <p:attrNameLst>
                                              <p:attrName>ppt_x</p:attrName>
                                            </p:attrNameLst>
                                          </p:cBhvr>
                                          <p:tavLst>
                                            <p:tav tm="0">
                                              <p:val>
                                                <p:strVal val="#ppt_x"/>
                                              </p:val>
                                            </p:tav>
                                            <p:tav tm="100000">
                                              <p:val>
                                                <p:strVal val="#ppt_x"/>
                                              </p:val>
                                            </p:tav>
                                          </p:tavLst>
                                        </p:anim>
                                        <p:anim calcmode="lin" valueType="num">
                                          <p:cBhvr>
                                            <p:cTn id="5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9" grpId="0"/>
          <p:bldP spid="24" grpId="0"/>
          <p:bldP spid="29"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6" presetClass="entr" presetSubtype="21"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par>
                                    <p:cTn id="25" presetID="47"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6" presetClass="entr" presetSubtype="21"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arn(inVertical)">
                                          <p:cBhvr>
                                            <p:cTn id="33" dur="500"/>
                                            <p:tgtEl>
                                              <p:spTgt spid="21"/>
                                            </p:tgtEl>
                                          </p:cBhvr>
                                        </p:animEffect>
                                      </p:childTnLst>
                                    </p:cTn>
                                  </p:par>
                                  <p:par>
                                    <p:cTn id="34" presetID="47"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16" presetClass="entr" presetSubtype="21"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arn(inVertical)">
                                          <p:cBhvr>
                                            <p:cTn id="42" dur="500"/>
                                            <p:tgtEl>
                                              <p:spTgt spid="26"/>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16" presetClass="entr" presetSubtype="21"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barn(inVertical)">
                                          <p:cBhvr>
                                            <p:cTn id="51" dur="500"/>
                                            <p:tgtEl>
                                              <p:spTgt spid="31"/>
                                            </p:tgtEl>
                                          </p:cBhvr>
                                        </p:animEffect>
                                      </p:childTnLst>
                                    </p:cTn>
                                  </p:par>
                                  <p:par>
                                    <p:cTn id="52" presetID="47"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1000"/>
                                            <p:tgtEl>
                                              <p:spTgt spid="34"/>
                                            </p:tgtEl>
                                          </p:cBhvr>
                                        </p:animEffect>
                                        <p:anim calcmode="lin" valueType="num">
                                          <p:cBhvr>
                                            <p:cTn id="55" dur="1000" fill="hold"/>
                                            <p:tgtEl>
                                              <p:spTgt spid="34"/>
                                            </p:tgtEl>
                                            <p:attrNameLst>
                                              <p:attrName>ppt_x</p:attrName>
                                            </p:attrNameLst>
                                          </p:cBhvr>
                                          <p:tavLst>
                                            <p:tav tm="0">
                                              <p:val>
                                                <p:strVal val="#ppt_x"/>
                                              </p:val>
                                            </p:tav>
                                            <p:tav tm="100000">
                                              <p:val>
                                                <p:strVal val="#ppt_x"/>
                                              </p:val>
                                            </p:tav>
                                          </p:tavLst>
                                        </p:anim>
                                        <p:anim calcmode="lin" valueType="num">
                                          <p:cBhvr>
                                            <p:cTn id="5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9" grpId="0"/>
          <p:bldP spid="24" grpId="0"/>
          <p:bldP spid="29" grpId="0"/>
          <p:bldP spid="3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839077" y="1148155"/>
            <a:ext cx="569387" cy="507831"/>
          </a:xfrm>
          <a:prstGeom prst="rect">
            <a:avLst/>
          </a:prstGeom>
          <a:noFill/>
        </p:spPr>
        <p:txBody>
          <a:bodyPr wrap="none" rtlCol="0">
            <a:spAutoFit/>
          </a:bodyPr>
          <a:lstStyle/>
          <a:p>
            <a:r>
              <a:rPr lang="en-US" sz="2700" b="1" dirty="0">
                <a:solidFill>
                  <a:schemeClr val="accent1"/>
                </a:solidFill>
                <a:latin typeface="Arial" panose="020B0604020202020204" pitchFamily="34" charset="0"/>
                <a:cs typeface="Arial" panose="020B0604020202020204" pitchFamily="34" charset="0"/>
              </a:rPr>
              <a:t>01</a:t>
            </a:r>
            <a:endParaRPr lang="en-GB" sz="2700" b="1" dirty="0">
              <a:solidFill>
                <a:schemeClr val="accent1"/>
              </a:solidFill>
              <a:latin typeface="Arial" panose="020B0604020202020204" pitchFamily="34" charset="0"/>
              <a:cs typeface="Arial" panose="020B0604020202020204" pitchFamily="34" charset="0"/>
            </a:endParaRPr>
          </a:p>
        </p:txBody>
      </p:sp>
      <p:sp>
        <p:nvSpPr>
          <p:cNvPr id="54" name="TextBox 53"/>
          <p:cNvSpPr txBox="1"/>
          <p:nvPr/>
        </p:nvSpPr>
        <p:spPr>
          <a:xfrm>
            <a:off x="4839077" y="1976077"/>
            <a:ext cx="569387" cy="507831"/>
          </a:xfrm>
          <a:prstGeom prst="rect">
            <a:avLst/>
          </a:prstGeom>
          <a:noFill/>
        </p:spPr>
        <p:txBody>
          <a:bodyPr wrap="none" rtlCol="0">
            <a:spAutoFit/>
          </a:bodyPr>
          <a:lstStyle/>
          <a:p>
            <a:r>
              <a:rPr lang="en-US" sz="2700" b="1" dirty="0">
                <a:solidFill>
                  <a:schemeClr val="accent2"/>
                </a:solidFill>
                <a:latin typeface="Arial" panose="020B0604020202020204" pitchFamily="34" charset="0"/>
                <a:cs typeface="Arial" panose="020B0604020202020204" pitchFamily="34" charset="0"/>
              </a:rPr>
              <a:t>02</a:t>
            </a:r>
            <a:endParaRPr lang="en-GB" sz="2700" b="1" dirty="0">
              <a:solidFill>
                <a:schemeClr val="accent2"/>
              </a:solidFill>
              <a:latin typeface="Arial" panose="020B0604020202020204" pitchFamily="34" charset="0"/>
              <a:cs typeface="Arial" panose="020B0604020202020204" pitchFamily="34" charset="0"/>
            </a:endParaRPr>
          </a:p>
        </p:txBody>
      </p:sp>
      <p:sp>
        <p:nvSpPr>
          <p:cNvPr id="59" name="TextBox 58"/>
          <p:cNvSpPr txBox="1"/>
          <p:nvPr/>
        </p:nvSpPr>
        <p:spPr>
          <a:xfrm>
            <a:off x="4839077" y="2803999"/>
            <a:ext cx="569387" cy="507831"/>
          </a:xfrm>
          <a:prstGeom prst="rect">
            <a:avLst/>
          </a:prstGeom>
          <a:noFill/>
        </p:spPr>
        <p:txBody>
          <a:bodyPr wrap="none" rtlCol="0">
            <a:spAutoFit/>
          </a:bodyPr>
          <a:lstStyle/>
          <a:p>
            <a:r>
              <a:rPr lang="en-US" sz="2700" b="1" dirty="0">
                <a:solidFill>
                  <a:schemeClr val="accent3"/>
                </a:solidFill>
                <a:latin typeface="Arial" panose="020B0604020202020204" pitchFamily="34" charset="0"/>
                <a:cs typeface="Arial" panose="020B0604020202020204" pitchFamily="34" charset="0"/>
              </a:rPr>
              <a:t>03</a:t>
            </a:r>
            <a:endParaRPr lang="en-GB" sz="2700" b="1" dirty="0">
              <a:solidFill>
                <a:schemeClr val="accent3"/>
              </a:solidFill>
              <a:latin typeface="Arial" panose="020B0604020202020204" pitchFamily="34" charset="0"/>
              <a:cs typeface="Arial" panose="020B0604020202020204" pitchFamily="34" charset="0"/>
            </a:endParaRPr>
          </a:p>
        </p:txBody>
      </p:sp>
      <p:sp>
        <p:nvSpPr>
          <p:cNvPr id="64" name="TextBox 63"/>
          <p:cNvSpPr txBox="1"/>
          <p:nvPr/>
        </p:nvSpPr>
        <p:spPr>
          <a:xfrm>
            <a:off x="4839077" y="3632382"/>
            <a:ext cx="569387" cy="507831"/>
          </a:xfrm>
          <a:prstGeom prst="rect">
            <a:avLst/>
          </a:prstGeom>
          <a:noFill/>
        </p:spPr>
        <p:txBody>
          <a:bodyPr wrap="none" rtlCol="0">
            <a:spAutoFit/>
          </a:bodyPr>
          <a:lstStyle/>
          <a:p>
            <a:r>
              <a:rPr lang="en-US" sz="2700" b="1" dirty="0">
                <a:solidFill>
                  <a:schemeClr val="accent4"/>
                </a:solidFill>
                <a:latin typeface="Arial" panose="020B0604020202020204" pitchFamily="34" charset="0"/>
                <a:cs typeface="Arial" panose="020B0604020202020204" pitchFamily="34" charset="0"/>
              </a:rPr>
              <a:t>04</a:t>
            </a:r>
            <a:endParaRPr lang="en-GB" sz="2700" b="1" dirty="0">
              <a:solidFill>
                <a:schemeClr val="accent4"/>
              </a:solidFill>
              <a:latin typeface="Arial" panose="020B0604020202020204" pitchFamily="34" charset="0"/>
              <a:cs typeface="Arial" panose="020B0604020202020204" pitchFamily="34" charset="0"/>
            </a:endParaRPr>
          </a:p>
        </p:txBody>
      </p:sp>
      <p:grpSp>
        <p:nvGrpSpPr>
          <p:cNvPr id="121" name="Group 120"/>
          <p:cNvGrpSpPr/>
          <p:nvPr/>
        </p:nvGrpSpPr>
        <p:grpSpPr>
          <a:xfrm>
            <a:off x="5379128" y="1103010"/>
            <a:ext cx="2801380" cy="805864"/>
            <a:chOff x="7594109" y="2408729"/>
            <a:chExt cx="2987629" cy="1074485"/>
          </a:xfrm>
        </p:grpSpPr>
        <p:sp>
          <p:nvSpPr>
            <p:cNvPr id="122" name="Rectangle 121"/>
            <p:cNvSpPr/>
            <p:nvPr/>
          </p:nvSpPr>
          <p:spPr>
            <a:xfrm>
              <a:off x="7594109" y="2713773"/>
              <a:ext cx="2987629" cy="769441"/>
            </a:xfrm>
            <a:prstGeom prst="rect">
              <a:avLst/>
            </a:prstGeom>
          </p:spPr>
          <p:txBody>
            <a:bodyPr wrap="square">
              <a:spAutoFit/>
            </a:bodyPr>
            <a:lstStyle/>
            <a:p>
              <a:pPr>
                <a:lnSpc>
                  <a:spcPct val="150000"/>
                </a:lnSpc>
              </a:pPr>
              <a:r>
                <a:rPr lang="zh-CN" altLang="en-US" sz="1050" dirty="0">
                  <a:latin typeface="Arial" panose="020B0604020202020204" pitchFamily="34" charset="0"/>
                  <a:cs typeface="Arial" panose="020B0604020202020204" pitchFamily="34" charset="0"/>
                </a:rPr>
                <a:t>点击添加内容点击添加内容点击添加内容点击添加内容点击添加内容点击</a:t>
              </a:r>
              <a:endParaRPr lang="en-GB" altLang="zh-CN" sz="1050" dirty="0">
                <a:latin typeface="Arial" panose="020B0604020202020204" pitchFamily="34" charset="0"/>
                <a:cs typeface="Arial" panose="020B0604020202020204" pitchFamily="34" charset="0"/>
              </a:endParaRPr>
            </a:p>
          </p:txBody>
        </p:sp>
        <p:sp>
          <p:nvSpPr>
            <p:cNvPr id="123" name="TextBox 122"/>
            <p:cNvSpPr txBox="1"/>
            <p:nvPr/>
          </p:nvSpPr>
          <p:spPr>
            <a:xfrm>
              <a:off x="7594109" y="2408729"/>
              <a:ext cx="1304750" cy="400109"/>
            </a:xfrm>
            <a:prstGeom prst="rect">
              <a:avLst/>
            </a:prstGeom>
            <a:noFill/>
          </p:spPr>
          <p:txBody>
            <a:bodyPr wrap="none" rtlCol="0">
              <a:spAutoFit/>
            </a:bodyPr>
            <a:lstStyle/>
            <a:p>
              <a:r>
                <a:rPr lang="zh-CN" altLang="en-US" sz="1350" b="1" dirty="0">
                  <a:latin typeface="Arial" panose="020B0604020202020204" pitchFamily="34" charset="0"/>
                  <a:cs typeface="Arial" panose="020B0604020202020204" pitchFamily="34" charset="0"/>
                </a:rPr>
                <a:t>点击添加内容</a:t>
              </a:r>
              <a:endParaRPr lang="en-GB" sz="1350" b="1" dirty="0">
                <a:latin typeface="Arial" panose="020B0604020202020204" pitchFamily="34" charset="0"/>
                <a:cs typeface="Arial" panose="020B0604020202020204" pitchFamily="34" charset="0"/>
              </a:endParaRPr>
            </a:p>
          </p:txBody>
        </p:sp>
      </p:grpSp>
      <p:grpSp>
        <p:nvGrpSpPr>
          <p:cNvPr id="130" name="Group 129"/>
          <p:cNvGrpSpPr/>
          <p:nvPr/>
        </p:nvGrpSpPr>
        <p:grpSpPr>
          <a:xfrm>
            <a:off x="5379128" y="3587237"/>
            <a:ext cx="2801380" cy="805864"/>
            <a:chOff x="7594109" y="2408729"/>
            <a:chExt cx="2987629" cy="1074485"/>
          </a:xfrm>
        </p:grpSpPr>
        <p:sp>
          <p:nvSpPr>
            <p:cNvPr id="131" name="Rectangle 130"/>
            <p:cNvSpPr/>
            <p:nvPr/>
          </p:nvSpPr>
          <p:spPr>
            <a:xfrm>
              <a:off x="7594109" y="2713773"/>
              <a:ext cx="2987629" cy="769441"/>
            </a:xfrm>
            <a:prstGeom prst="rect">
              <a:avLst/>
            </a:prstGeom>
          </p:spPr>
          <p:txBody>
            <a:bodyPr wrap="square">
              <a:spAutoFit/>
            </a:bodyPr>
            <a:lstStyle/>
            <a:p>
              <a:pPr>
                <a:lnSpc>
                  <a:spcPct val="150000"/>
                </a:lnSpc>
              </a:pPr>
              <a:r>
                <a:rPr lang="zh-CN" altLang="en-US" sz="1050" dirty="0">
                  <a:latin typeface="Arial" panose="020B0604020202020204" pitchFamily="34" charset="0"/>
                  <a:cs typeface="Arial" panose="020B0604020202020204" pitchFamily="34" charset="0"/>
                </a:rPr>
                <a:t>点击添加内容点击添加内容点击添加内容点击添加内容点击添加内容点击</a:t>
              </a:r>
              <a:endParaRPr lang="en-GB" altLang="zh-CN" sz="1050" dirty="0">
                <a:latin typeface="Arial" panose="020B0604020202020204" pitchFamily="34" charset="0"/>
                <a:cs typeface="Arial" panose="020B0604020202020204" pitchFamily="34" charset="0"/>
              </a:endParaRPr>
            </a:p>
          </p:txBody>
        </p:sp>
        <p:sp>
          <p:nvSpPr>
            <p:cNvPr id="132" name="TextBox 131"/>
            <p:cNvSpPr txBox="1"/>
            <p:nvPr/>
          </p:nvSpPr>
          <p:spPr>
            <a:xfrm>
              <a:off x="7594109" y="2408729"/>
              <a:ext cx="1304750" cy="400109"/>
            </a:xfrm>
            <a:prstGeom prst="rect">
              <a:avLst/>
            </a:prstGeom>
            <a:noFill/>
          </p:spPr>
          <p:txBody>
            <a:bodyPr wrap="none" rtlCol="0">
              <a:spAutoFit/>
            </a:bodyPr>
            <a:lstStyle/>
            <a:p>
              <a:r>
                <a:rPr lang="zh-CN" altLang="en-US" sz="1350" b="1" dirty="0">
                  <a:latin typeface="Arial" panose="020B0604020202020204" pitchFamily="34" charset="0"/>
                  <a:cs typeface="Arial" panose="020B0604020202020204" pitchFamily="34" charset="0"/>
                </a:rPr>
                <a:t>点击添加内容</a:t>
              </a:r>
              <a:endParaRPr lang="en-GB" altLang="zh-CN" sz="1350" b="1" dirty="0">
                <a:latin typeface="Arial" panose="020B0604020202020204" pitchFamily="34" charset="0"/>
                <a:cs typeface="Arial" panose="020B0604020202020204" pitchFamily="34" charset="0"/>
              </a:endParaRPr>
            </a:p>
          </p:txBody>
        </p:sp>
      </p:grpSp>
      <p:grpSp>
        <p:nvGrpSpPr>
          <p:cNvPr id="133" name="Group 132"/>
          <p:cNvGrpSpPr/>
          <p:nvPr/>
        </p:nvGrpSpPr>
        <p:grpSpPr>
          <a:xfrm>
            <a:off x="5379128" y="2758856"/>
            <a:ext cx="2801380" cy="805864"/>
            <a:chOff x="7594109" y="2408729"/>
            <a:chExt cx="2987629" cy="1074485"/>
          </a:xfrm>
        </p:grpSpPr>
        <p:sp>
          <p:nvSpPr>
            <p:cNvPr id="134" name="Rectangle 133"/>
            <p:cNvSpPr/>
            <p:nvPr/>
          </p:nvSpPr>
          <p:spPr>
            <a:xfrm>
              <a:off x="7594109" y="2713773"/>
              <a:ext cx="2987629" cy="769441"/>
            </a:xfrm>
            <a:prstGeom prst="rect">
              <a:avLst/>
            </a:prstGeom>
          </p:spPr>
          <p:txBody>
            <a:bodyPr wrap="square">
              <a:spAutoFit/>
            </a:bodyPr>
            <a:lstStyle/>
            <a:p>
              <a:pPr>
                <a:lnSpc>
                  <a:spcPct val="150000"/>
                </a:lnSpc>
              </a:pPr>
              <a:r>
                <a:rPr lang="zh-CN" altLang="en-US" sz="1050" dirty="0">
                  <a:latin typeface="Arial" panose="020B0604020202020204" pitchFamily="34" charset="0"/>
                  <a:cs typeface="Arial" panose="020B0604020202020204" pitchFamily="34" charset="0"/>
                </a:rPr>
                <a:t>点击添加内容点击添加内容点击添加内容点击添加内容点击添加内容点击</a:t>
              </a:r>
              <a:endParaRPr lang="en-GB" altLang="zh-CN" sz="1050" dirty="0">
                <a:latin typeface="Arial" panose="020B0604020202020204" pitchFamily="34" charset="0"/>
                <a:cs typeface="Arial" panose="020B0604020202020204" pitchFamily="34" charset="0"/>
              </a:endParaRPr>
            </a:p>
          </p:txBody>
        </p:sp>
        <p:sp>
          <p:nvSpPr>
            <p:cNvPr id="135" name="TextBox 134"/>
            <p:cNvSpPr txBox="1"/>
            <p:nvPr/>
          </p:nvSpPr>
          <p:spPr>
            <a:xfrm>
              <a:off x="7594109" y="2408729"/>
              <a:ext cx="1304750" cy="400109"/>
            </a:xfrm>
            <a:prstGeom prst="rect">
              <a:avLst/>
            </a:prstGeom>
            <a:noFill/>
          </p:spPr>
          <p:txBody>
            <a:bodyPr wrap="none" rtlCol="0">
              <a:spAutoFit/>
            </a:bodyPr>
            <a:lstStyle/>
            <a:p>
              <a:r>
                <a:rPr lang="zh-CN" altLang="en-US" sz="1350" b="1" dirty="0">
                  <a:latin typeface="Arial" panose="020B0604020202020204" pitchFamily="34" charset="0"/>
                  <a:cs typeface="Arial" panose="020B0604020202020204" pitchFamily="34" charset="0"/>
                </a:rPr>
                <a:t>点击添加内容</a:t>
              </a:r>
              <a:endParaRPr lang="en-GB" altLang="zh-CN" sz="1350" b="1" dirty="0">
                <a:latin typeface="Arial" panose="020B0604020202020204" pitchFamily="34" charset="0"/>
                <a:cs typeface="Arial" panose="020B0604020202020204" pitchFamily="34" charset="0"/>
              </a:endParaRPr>
            </a:p>
          </p:txBody>
        </p:sp>
      </p:grpSp>
      <p:grpSp>
        <p:nvGrpSpPr>
          <p:cNvPr id="136" name="Group 135"/>
          <p:cNvGrpSpPr/>
          <p:nvPr/>
        </p:nvGrpSpPr>
        <p:grpSpPr>
          <a:xfrm>
            <a:off x="5379128" y="1929426"/>
            <a:ext cx="2801380" cy="805864"/>
            <a:chOff x="7594109" y="2408729"/>
            <a:chExt cx="2987629" cy="1074485"/>
          </a:xfrm>
        </p:grpSpPr>
        <p:sp>
          <p:nvSpPr>
            <p:cNvPr id="137" name="Rectangle 136"/>
            <p:cNvSpPr/>
            <p:nvPr/>
          </p:nvSpPr>
          <p:spPr>
            <a:xfrm>
              <a:off x="7594109" y="2713773"/>
              <a:ext cx="2987629" cy="769441"/>
            </a:xfrm>
            <a:prstGeom prst="rect">
              <a:avLst/>
            </a:prstGeom>
          </p:spPr>
          <p:txBody>
            <a:bodyPr wrap="square">
              <a:spAutoFit/>
            </a:bodyPr>
            <a:lstStyle/>
            <a:p>
              <a:pPr>
                <a:lnSpc>
                  <a:spcPct val="150000"/>
                </a:lnSpc>
              </a:pPr>
              <a:r>
                <a:rPr lang="zh-CN" altLang="en-US" sz="1050" dirty="0">
                  <a:latin typeface="Arial" panose="020B0604020202020204" pitchFamily="34" charset="0"/>
                  <a:cs typeface="Arial" panose="020B0604020202020204" pitchFamily="34" charset="0"/>
                </a:rPr>
                <a:t>点击添加内容点击添加内容点击添加内容点击添加内容点击添加内容点击</a:t>
              </a:r>
              <a:endParaRPr lang="en-GB" altLang="zh-CN" sz="1050" dirty="0">
                <a:latin typeface="Arial" panose="020B0604020202020204" pitchFamily="34" charset="0"/>
                <a:cs typeface="Arial" panose="020B0604020202020204" pitchFamily="34" charset="0"/>
              </a:endParaRPr>
            </a:p>
          </p:txBody>
        </p:sp>
        <p:sp>
          <p:nvSpPr>
            <p:cNvPr id="138" name="TextBox 137"/>
            <p:cNvSpPr txBox="1"/>
            <p:nvPr/>
          </p:nvSpPr>
          <p:spPr>
            <a:xfrm>
              <a:off x="7594109" y="2408729"/>
              <a:ext cx="1304750" cy="400109"/>
            </a:xfrm>
            <a:prstGeom prst="rect">
              <a:avLst/>
            </a:prstGeom>
            <a:noFill/>
          </p:spPr>
          <p:txBody>
            <a:bodyPr wrap="none" rtlCol="0">
              <a:spAutoFit/>
            </a:bodyPr>
            <a:lstStyle/>
            <a:p>
              <a:r>
                <a:rPr lang="zh-CN" altLang="en-US" sz="1350" b="1" dirty="0">
                  <a:latin typeface="Arial" panose="020B0604020202020204" pitchFamily="34" charset="0"/>
                  <a:cs typeface="Arial" panose="020B0604020202020204" pitchFamily="34" charset="0"/>
                </a:rPr>
                <a:t>点击添加内容</a:t>
              </a:r>
              <a:endParaRPr lang="en-GB" altLang="zh-CN" sz="1350" b="1" dirty="0">
                <a:latin typeface="Arial" panose="020B0604020202020204" pitchFamily="34" charset="0"/>
                <a:cs typeface="Arial" panose="020B0604020202020204" pitchFamily="34" charset="0"/>
              </a:endParaRPr>
            </a:p>
          </p:txBody>
        </p:sp>
      </p:grpSp>
      <p:grpSp>
        <p:nvGrpSpPr>
          <p:cNvPr id="139" name="Group 138"/>
          <p:cNvGrpSpPr/>
          <p:nvPr/>
        </p:nvGrpSpPr>
        <p:grpSpPr>
          <a:xfrm>
            <a:off x="1054236" y="942717"/>
            <a:ext cx="3510337" cy="3475536"/>
            <a:chOff x="628869" y="1055642"/>
            <a:chExt cx="5148494" cy="5097453"/>
          </a:xfrm>
        </p:grpSpPr>
        <p:grpSp>
          <p:nvGrpSpPr>
            <p:cNvPr id="140" name="Group 139"/>
            <p:cNvGrpSpPr/>
            <p:nvPr/>
          </p:nvGrpSpPr>
          <p:grpSpPr>
            <a:xfrm>
              <a:off x="628869" y="1231504"/>
              <a:ext cx="4921591" cy="4921591"/>
              <a:chOff x="3389124" y="722124"/>
              <a:chExt cx="5413750" cy="5413750"/>
            </a:xfrm>
          </p:grpSpPr>
          <p:sp>
            <p:nvSpPr>
              <p:cNvPr id="174" name="Block Arc 173"/>
              <p:cNvSpPr/>
              <p:nvPr/>
            </p:nvSpPr>
            <p:spPr>
              <a:xfrm>
                <a:off x="4012380" y="1345380"/>
                <a:ext cx="4167238" cy="4167238"/>
              </a:xfrm>
              <a:prstGeom prst="blockArc">
                <a:avLst>
                  <a:gd name="adj1" fmla="val 10800000"/>
                  <a:gd name="adj2" fmla="val 16200000"/>
                  <a:gd name="adj3" fmla="val 4642"/>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5" name="Block Arc 174"/>
              <p:cNvSpPr/>
              <p:nvPr/>
            </p:nvSpPr>
            <p:spPr>
              <a:xfrm>
                <a:off x="4012380" y="1345380"/>
                <a:ext cx="4167238" cy="4167238"/>
              </a:xfrm>
              <a:prstGeom prst="blockArc">
                <a:avLst>
                  <a:gd name="adj1" fmla="val 5400000"/>
                  <a:gd name="adj2" fmla="val 10800000"/>
                  <a:gd name="adj3" fmla="val 4642"/>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6" name="Block Arc 175"/>
              <p:cNvSpPr/>
              <p:nvPr/>
            </p:nvSpPr>
            <p:spPr>
              <a:xfrm>
                <a:off x="4012380" y="1345380"/>
                <a:ext cx="4167238" cy="4167238"/>
              </a:xfrm>
              <a:prstGeom prst="blockArc">
                <a:avLst>
                  <a:gd name="adj1" fmla="val 0"/>
                  <a:gd name="adj2" fmla="val 5400000"/>
                  <a:gd name="adj3" fmla="val 4642"/>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7" name="Block Arc 176"/>
              <p:cNvSpPr/>
              <p:nvPr/>
            </p:nvSpPr>
            <p:spPr>
              <a:xfrm>
                <a:off x="4012380" y="1345380"/>
                <a:ext cx="4167238" cy="4167238"/>
              </a:xfrm>
              <a:prstGeom prst="blockArc">
                <a:avLst>
                  <a:gd name="adj1" fmla="val 16200000"/>
                  <a:gd name="adj2" fmla="val 0"/>
                  <a:gd name="adj3" fmla="val 4642"/>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8" name="Freeform 177"/>
              <p:cNvSpPr/>
              <p:nvPr/>
            </p:nvSpPr>
            <p:spPr>
              <a:xfrm>
                <a:off x="5136554" y="2469554"/>
                <a:ext cx="1918890" cy="1918890"/>
              </a:xfrm>
              <a:custGeom>
                <a:avLst/>
                <a:gdLst>
                  <a:gd name="connsiteX0" fmla="*/ 0 w 1918890"/>
                  <a:gd name="connsiteY0" fmla="*/ 959445 h 1918890"/>
                  <a:gd name="connsiteX1" fmla="*/ 959445 w 1918890"/>
                  <a:gd name="connsiteY1" fmla="*/ 0 h 1918890"/>
                  <a:gd name="connsiteX2" fmla="*/ 1918890 w 1918890"/>
                  <a:gd name="connsiteY2" fmla="*/ 959445 h 1918890"/>
                  <a:gd name="connsiteX3" fmla="*/ 959445 w 1918890"/>
                  <a:gd name="connsiteY3" fmla="*/ 1918890 h 1918890"/>
                  <a:gd name="connsiteX4" fmla="*/ 0 w 1918890"/>
                  <a:gd name="connsiteY4" fmla="*/ 959445 h 1918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890" h="1918890">
                    <a:moveTo>
                      <a:pt x="0" y="959445"/>
                    </a:moveTo>
                    <a:cubicBezTo>
                      <a:pt x="0" y="429558"/>
                      <a:pt x="429558" y="0"/>
                      <a:pt x="959445" y="0"/>
                    </a:cubicBezTo>
                    <a:cubicBezTo>
                      <a:pt x="1489332" y="0"/>
                      <a:pt x="1918890" y="429558"/>
                      <a:pt x="1918890" y="959445"/>
                    </a:cubicBezTo>
                    <a:cubicBezTo>
                      <a:pt x="1918890" y="1489332"/>
                      <a:pt x="1489332" y="1918890"/>
                      <a:pt x="959445" y="1918890"/>
                    </a:cubicBezTo>
                    <a:cubicBezTo>
                      <a:pt x="429558" y="1918890"/>
                      <a:pt x="0" y="1489332"/>
                      <a:pt x="0" y="959445"/>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1719" tIns="251719" rIns="251719" bIns="251719" numCol="1" spcCol="1270" anchor="ctr" anchorCtr="0">
                <a:noAutofit/>
              </a:bodyPr>
              <a:lstStyle/>
              <a:p>
                <a:pPr algn="ctr" defTabSz="1433195">
                  <a:lnSpc>
                    <a:spcPct val="90000"/>
                  </a:lnSpc>
                  <a:spcBef>
                    <a:spcPct val="0"/>
                  </a:spcBef>
                  <a:spcAft>
                    <a:spcPct val="35000"/>
                  </a:spcAft>
                </a:pPr>
                <a:r>
                  <a:rPr lang="zh-CN" altLang="en-US" sz="1725" dirty="0">
                    <a:solidFill>
                      <a:schemeClr val="bg2"/>
                    </a:solidFill>
                    <a:latin typeface="Arial" panose="020B0604020202020204" pitchFamily="34" charset="0"/>
                    <a:cs typeface="Arial" panose="020B0604020202020204" pitchFamily="34" charset="0"/>
                  </a:rPr>
                  <a:t>添加</a:t>
                </a:r>
                <a:endParaRPr lang="en-US" altLang="zh-CN" sz="1725" dirty="0">
                  <a:solidFill>
                    <a:schemeClr val="bg2"/>
                  </a:solidFill>
                  <a:latin typeface="Arial" panose="020B0604020202020204" pitchFamily="34" charset="0"/>
                  <a:cs typeface="Arial" panose="020B0604020202020204" pitchFamily="34" charset="0"/>
                </a:endParaRPr>
              </a:p>
              <a:p>
                <a:pPr algn="ctr" defTabSz="1433195">
                  <a:lnSpc>
                    <a:spcPct val="90000"/>
                  </a:lnSpc>
                  <a:spcBef>
                    <a:spcPct val="0"/>
                  </a:spcBef>
                  <a:spcAft>
                    <a:spcPct val="35000"/>
                  </a:spcAft>
                </a:pPr>
                <a:r>
                  <a:rPr lang="zh-CN" altLang="en-US" sz="1725" dirty="0">
                    <a:solidFill>
                      <a:schemeClr val="bg2"/>
                    </a:solidFill>
                    <a:latin typeface="Arial" panose="020B0604020202020204" pitchFamily="34" charset="0"/>
                    <a:cs typeface="Arial" panose="020B0604020202020204" pitchFamily="34" charset="0"/>
                  </a:rPr>
                  <a:t>内容</a:t>
                </a:r>
                <a:endParaRPr lang="en-GB" sz="1725" dirty="0">
                  <a:solidFill>
                    <a:schemeClr val="bg2"/>
                  </a:solidFill>
                  <a:latin typeface="Arial" panose="020B0604020202020204" pitchFamily="34" charset="0"/>
                  <a:cs typeface="Arial" panose="020B0604020202020204" pitchFamily="34" charset="0"/>
                </a:endParaRPr>
              </a:p>
            </p:txBody>
          </p:sp>
          <p:sp>
            <p:nvSpPr>
              <p:cNvPr id="179" name="Freeform 178"/>
              <p:cNvSpPr/>
              <p:nvPr/>
            </p:nvSpPr>
            <p:spPr>
              <a:xfrm>
                <a:off x="5424388" y="722124"/>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108" tIns="176108" rIns="176108" bIns="176108" numCol="1" spcCol="1270" anchor="ctr" anchorCtr="0">
                <a:noAutofit/>
              </a:bodyPr>
              <a:lstStyle/>
              <a:p>
                <a:pPr algn="ctr" defTabSz="999490">
                  <a:lnSpc>
                    <a:spcPct val="90000"/>
                  </a:lnSpc>
                  <a:spcBef>
                    <a:spcPct val="0"/>
                  </a:spcBef>
                  <a:spcAft>
                    <a:spcPct val="35000"/>
                  </a:spcAft>
                </a:pPr>
                <a:endParaRPr lang="en-GB" sz="2250" dirty="0">
                  <a:latin typeface="Arial" panose="020B0604020202020204" pitchFamily="34" charset="0"/>
                  <a:cs typeface="Arial" panose="020B0604020202020204" pitchFamily="34" charset="0"/>
                </a:endParaRPr>
              </a:p>
            </p:txBody>
          </p:sp>
          <p:sp>
            <p:nvSpPr>
              <p:cNvPr id="180" name="Freeform 179"/>
              <p:cNvSpPr/>
              <p:nvPr/>
            </p:nvSpPr>
            <p:spPr>
              <a:xfrm>
                <a:off x="7459651" y="2757387"/>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108" tIns="176108" rIns="176108" bIns="176108" numCol="1" spcCol="1270" anchor="ctr" anchorCtr="0">
                <a:noAutofit/>
              </a:bodyPr>
              <a:lstStyle/>
              <a:p>
                <a:pPr algn="ctr" defTabSz="999490">
                  <a:lnSpc>
                    <a:spcPct val="90000"/>
                  </a:lnSpc>
                  <a:spcBef>
                    <a:spcPct val="0"/>
                  </a:spcBef>
                  <a:spcAft>
                    <a:spcPct val="35000"/>
                  </a:spcAft>
                </a:pPr>
                <a:endParaRPr lang="en-GB" sz="2250" dirty="0">
                  <a:latin typeface="Arial" panose="020B0604020202020204" pitchFamily="34" charset="0"/>
                  <a:cs typeface="Arial" panose="020B0604020202020204" pitchFamily="34" charset="0"/>
                </a:endParaRPr>
              </a:p>
            </p:txBody>
          </p:sp>
          <p:sp>
            <p:nvSpPr>
              <p:cNvPr id="181" name="Freeform 180"/>
              <p:cNvSpPr/>
              <p:nvPr/>
            </p:nvSpPr>
            <p:spPr>
              <a:xfrm>
                <a:off x="5424388" y="4792651"/>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108" tIns="176108" rIns="176108" bIns="176108" numCol="1" spcCol="1270" anchor="ctr" anchorCtr="0">
                <a:noAutofit/>
              </a:bodyPr>
              <a:lstStyle/>
              <a:p>
                <a:pPr algn="ctr" defTabSz="999490">
                  <a:lnSpc>
                    <a:spcPct val="90000"/>
                  </a:lnSpc>
                  <a:spcBef>
                    <a:spcPct val="0"/>
                  </a:spcBef>
                  <a:spcAft>
                    <a:spcPct val="35000"/>
                  </a:spcAft>
                </a:pPr>
                <a:endParaRPr lang="en-GB" sz="2250" dirty="0">
                  <a:latin typeface="Arial" panose="020B0604020202020204" pitchFamily="34" charset="0"/>
                  <a:cs typeface="Arial" panose="020B0604020202020204" pitchFamily="34" charset="0"/>
                </a:endParaRPr>
              </a:p>
            </p:txBody>
          </p:sp>
          <p:sp>
            <p:nvSpPr>
              <p:cNvPr id="182" name="Freeform 181"/>
              <p:cNvSpPr/>
              <p:nvPr/>
            </p:nvSpPr>
            <p:spPr>
              <a:xfrm>
                <a:off x="3389124" y="2757387"/>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108" tIns="176108" rIns="176108" bIns="176108" numCol="1" spcCol="1270" anchor="ctr" anchorCtr="0">
                <a:noAutofit/>
              </a:bodyPr>
              <a:lstStyle/>
              <a:p>
                <a:pPr algn="ctr" defTabSz="999490">
                  <a:lnSpc>
                    <a:spcPct val="90000"/>
                  </a:lnSpc>
                  <a:spcBef>
                    <a:spcPct val="0"/>
                  </a:spcBef>
                  <a:spcAft>
                    <a:spcPct val="35000"/>
                  </a:spcAft>
                </a:pPr>
                <a:endParaRPr lang="en-GB" sz="2250" dirty="0">
                  <a:latin typeface="Arial" panose="020B0604020202020204" pitchFamily="34" charset="0"/>
                  <a:cs typeface="Arial" panose="020B0604020202020204" pitchFamily="34" charset="0"/>
                </a:endParaRPr>
              </a:p>
            </p:txBody>
          </p:sp>
        </p:grpSp>
        <p:sp>
          <p:nvSpPr>
            <p:cNvPr id="141" name="Oval 140"/>
            <p:cNvSpPr/>
            <p:nvPr/>
          </p:nvSpPr>
          <p:spPr>
            <a:xfrm>
              <a:off x="5226341" y="3081743"/>
              <a:ext cx="516155" cy="516155"/>
            </a:xfrm>
            <a:prstGeom prst="ellipse">
              <a:avLst/>
            </a:prstGeom>
            <a:solidFill>
              <a:schemeClr val="bg2"/>
            </a:solid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142" name="Oval 141"/>
            <p:cNvSpPr/>
            <p:nvPr/>
          </p:nvSpPr>
          <p:spPr>
            <a:xfrm>
              <a:off x="3184066" y="1055642"/>
              <a:ext cx="516155" cy="516155"/>
            </a:xfrm>
            <a:prstGeom prst="ellipse">
              <a:avLst/>
            </a:prstGeom>
            <a:solidFill>
              <a:schemeClr val="bg2"/>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latin typeface="Arial" panose="020B0604020202020204" pitchFamily="34" charset="0"/>
                <a:cs typeface="Arial" panose="020B0604020202020204" pitchFamily="34" charset="0"/>
              </a:endParaRPr>
            </a:p>
          </p:txBody>
        </p:sp>
        <p:sp>
          <p:nvSpPr>
            <p:cNvPr id="143" name="Oval 142"/>
            <p:cNvSpPr/>
            <p:nvPr/>
          </p:nvSpPr>
          <p:spPr>
            <a:xfrm>
              <a:off x="3184065" y="4817432"/>
              <a:ext cx="516155" cy="516155"/>
            </a:xfrm>
            <a:prstGeom prst="ellipse">
              <a:avLst/>
            </a:prstGeom>
            <a:solidFill>
              <a:schemeClr val="bg2"/>
            </a:solidFill>
            <a:ln w="444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144" name="Oval 143"/>
            <p:cNvSpPr/>
            <p:nvPr/>
          </p:nvSpPr>
          <p:spPr>
            <a:xfrm>
              <a:off x="1526583" y="3081742"/>
              <a:ext cx="516155" cy="516155"/>
            </a:xfrm>
            <a:prstGeom prst="ellipse">
              <a:avLst/>
            </a:prstGeom>
            <a:solidFill>
              <a:schemeClr val="bg2"/>
            </a:solidFill>
            <a:ln w="444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145" name="TextBox 144"/>
            <p:cNvSpPr txBox="1"/>
            <p:nvPr/>
          </p:nvSpPr>
          <p:spPr>
            <a:xfrm>
              <a:off x="3149201" y="1110385"/>
              <a:ext cx="585886" cy="473975"/>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01</a:t>
              </a:r>
              <a:endParaRPr lang="en-GB" sz="1500" b="1" dirty="0">
                <a:latin typeface="Arial" panose="020B0604020202020204" pitchFamily="34" charset="0"/>
                <a:cs typeface="Arial" panose="020B0604020202020204" pitchFamily="34" charset="0"/>
              </a:endParaRPr>
            </a:p>
          </p:txBody>
        </p:sp>
        <p:sp>
          <p:nvSpPr>
            <p:cNvPr id="146" name="TextBox 145"/>
            <p:cNvSpPr txBox="1"/>
            <p:nvPr/>
          </p:nvSpPr>
          <p:spPr>
            <a:xfrm>
              <a:off x="5191477" y="3139764"/>
              <a:ext cx="585886" cy="473975"/>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02</a:t>
              </a:r>
              <a:endParaRPr lang="en-GB" sz="1500" b="1" dirty="0">
                <a:latin typeface="Arial" panose="020B0604020202020204" pitchFamily="34" charset="0"/>
                <a:cs typeface="Arial" panose="020B0604020202020204" pitchFamily="34" charset="0"/>
              </a:endParaRPr>
            </a:p>
          </p:txBody>
        </p:sp>
        <p:sp>
          <p:nvSpPr>
            <p:cNvPr id="147" name="TextBox 146"/>
            <p:cNvSpPr txBox="1"/>
            <p:nvPr/>
          </p:nvSpPr>
          <p:spPr>
            <a:xfrm>
              <a:off x="3149202" y="4875455"/>
              <a:ext cx="585886" cy="473975"/>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03</a:t>
              </a:r>
              <a:endParaRPr lang="en-GB" sz="1500" b="1" dirty="0">
                <a:latin typeface="Arial" panose="020B0604020202020204" pitchFamily="34" charset="0"/>
                <a:cs typeface="Arial" panose="020B0604020202020204" pitchFamily="34" charset="0"/>
              </a:endParaRPr>
            </a:p>
          </p:txBody>
        </p:sp>
        <p:sp>
          <p:nvSpPr>
            <p:cNvPr id="148" name="TextBox 147"/>
            <p:cNvSpPr txBox="1"/>
            <p:nvPr/>
          </p:nvSpPr>
          <p:spPr>
            <a:xfrm>
              <a:off x="1489176" y="3139764"/>
              <a:ext cx="585886" cy="473975"/>
            </a:xfrm>
            <a:prstGeom prst="rect">
              <a:avLst/>
            </a:prstGeom>
            <a:noFill/>
          </p:spPr>
          <p:txBody>
            <a:bodyPr wrap="none" rtlCol="0">
              <a:spAutoFit/>
            </a:bodyPr>
            <a:lstStyle/>
            <a:p>
              <a:pPr algn="ctr"/>
              <a:r>
                <a:rPr lang="en-US" sz="1500" b="1" dirty="0">
                  <a:latin typeface="Arial" panose="020B0604020202020204" pitchFamily="34" charset="0"/>
                  <a:cs typeface="Arial" panose="020B0604020202020204" pitchFamily="34" charset="0"/>
                </a:rPr>
                <a:t>04</a:t>
              </a:r>
              <a:endParaRPr lang="en-GB" sz="1500" b="1" dirty="0">
                <a:latin typeface="Arial" panose="020B0604020202020204" pitchFamily="34" charset="0"/>
                <a:cs typeface="Arial" panose="020B0604020202020204" pitchFamily="34" charset="0"/>
              </a:endParaRPr>
            </a:p>
          </p:txBody>
        </p:sp>
        <p:grpSp>
          <p:nvGrpSpPr>
            <p:cNvPr id="149" name="Group 148"/>
            <p:cNvGrpSpPr/>
            <p:nvPr/>
          </p:nvGrpSpPr>
          <p:grpSpPr>
            <a:xfrm>
              <a:off x="2857494" y="5305091"/>
              <a:ext cx="464344" cy="465138"/>
              <a:chOff x="9145588" y="4435475"/>
              <a:chExt cx="464344" cy="465138"/>
            </a:xfrm>
            <a:solidFill>
              <a:schemeClr val="bg2"/>
            </a:solidFill>
          </p:grpSpPr>
          <p:sp>
            <p:nvSpPr>
              <p:cNvPr id="16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6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6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6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6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7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7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7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7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grpSp>
        <p:grpSp>
          <p:nvGrpSpPr>
            <p:cNvPr id="150" name="Group 149"/>
            <p:cNvGrpSpPr/>
            <p:nvPr/>
          </p:nvGrpSpPr>
          <p:grpSpPr>
            <a:xfrm>
              <a:off x="2857494" y="1625047"/>
              <a:ext cx="465138" cy="435769"/>
              <a:chOff x="5368132" y="3540125"/>
              <a:chExt cx="465138" cy="435769"/>
            </a:xfrm>
            <a:solidFill>
              <a:schemeClr val="bg2"/>
            </a:solidFill>
          </p:grpSpPr>
          <p:sp>
            <p:nvSpPr>
              <p:cNvPr id="163"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25"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164"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125"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151" name="Group 150"/>
            <p:cNvGrpSpPr/>
            <p:nvPr/>
          </p:nvGrpSpPr>
          <p:grpSpPr>
            <a:xfrm>
              <a:off x="1011113" y="3453380"/>
              <a:ext cx="464344" cy="464344"/>
              <a:chOff x="4439444" y="1652588"/>
              <a:chExt cx="464344" cy="464344"/>
            </a:xfrm>
            <a:solidFill>
              <a:schemeClr val="bg2"/>
            </a:solidFill>
          </p:grpSpPr>
          <p:sp>
            <p:nvSpPr>
              <p:cNvPr id="16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6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6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grpSp>
        <p:grpSp>
          <p:nvGrpSpPr>
            <p:cNvPr id="152" name="Group 151"/>
            <p:cNvGrpSpPr/>
            <p:nvPr/>
          </p:nvGrpSpPr>
          <p:grpSpPr>
            <a:xfrm>
              <a:off x="4703250" y="3510927"/>
              <a:ext cx="464344" cy="362744"/>
              <a:chOff x="2581275" y="1710532"/>
              <a:chExt cx="464344" cy="362744"/>
            </a:xfrm>
            <a:solidFill>
              <a:schemeClr val="bg2"/>
            </a:solidFill>
          </p:grpSpPr>
          <p:sp>
            <p:nvSpPr>
              <p:cNvPr id="153"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54"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55"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56"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57"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58"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sp>
            <p:nvSpPr>
              <p:cNvPr id="159"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0815" fontAlgn="base" hangingPunct="0">
                  <a:spcBef>
                    <a:spcPct val="0"/>
                  </a:spcBef>
                  <a:spcAft>
                    <a:spcPct val="0"/>
                  </a:spcAft>
                </a:pPr>
                <a:endParaRPr lang="en-US" sz="1050" dirty="0">
                  <a:latin typeface="Arial" panose="020B0604020202020204" pitchFamily="34" charset="0"/>
                  <a:cs typeface="Arial" panose="020B0604020202020204" pitchFamily="34" charset="0"/>
                  <a:sym typeface="Gill Sans" charset="0"/>
                </a:endParaRPr>
              </a:p>
            </p:txBody>
          </p:sp>
        </p:grpSp>
      </p:gr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活动细节服务</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anim calcmode="lin" valueType="num">
                                      <p:cBhvr>
                                        <p:cTn id="8" dur="1000" fill="hold"/>
                                        <p:tgtEl>
                                          <p:spTgt spid="139"/>
                                        </p:tgtEl>
                                        <p:attrNameLst>
                                          <p:attrName>ppt_x</p:attrName>
                                        </p:attrNameLst>
                                      </p:cBhvr>
                                      <p:tavLst>
                                        <p:tav tm="0">
                                          <p:val>
                                            <p:strVal val="#ppt_x"/>
                                          </p:val>
                                        </p:tav>
                                        <p:tav tm="100000">
                                          <p:val>
                                            <p:strVal val="#ppt_x"/>
                                          </p:val>
                                        </p:tav>
                                      </p:tavLst>
                                    </p:anim>
                                    <p:anim calcmode="lin" valueType="num">
                                      <p:cBhvr>
                                        <p:cTn id="9" dur="1000" fill="hold"/>
                                        <p:tgtEl>
                                          <p:spTgt spid="1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1"/>
                                        </p:tgtEl>
                                        <p:attrNameLst>
                                          <p:attrName>style.visibility</p:attrName>
                                        </p:attrNameLst>
                                      </p:cBhvr>
                                      <p:to>
                                        <p:strVal val="visible"/>
                                      </p:to>
                                    </p:set>
                                    <p:animEffect transition="in" filter="wipe(left)">
                                      <p:cBhvr>
                                        <p:cTn id="19" dur="500"/>
                                        <p:tgtEl>
                                          <p:spTgt spid="121"/>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p:cTn id="23" dur="500" fill="hold"/>
                                        <p:tgtEl>
                                          <p:spTgt spid="54"/>
                                        </p:tgtEl>
                                        <p:attrNameLst>
                                          <p:attrName>ppt_w</p:attrName>
                                        </p:attrNameLst>
                                      </p:cBhvr>
                                      <p:tavLst>
                                        <p:tav tm="0">
                                          <p:val>
                                            <p:fltVal val="0"/>
                                          </p:val>
                                        </p:tav>
                                        <p:tav tm="100000">
                                          <p:val>
                                            <p:strVal val="#ppt_w"/>
                                          </p:val>
                                        </p:tav>
                                      </p:tavLst>
                                    </p:anim>
                                    <p:anim calcmode="lin" valueType="num">
                                      <p:cBhvr>
                                        <p:cTn id="24" dur="500" fill="hold"/>
                                        <p:tgtEl>
                                          <p:spTgt spid="54"/>
                                        </p:tgtEl>
                                        <p:attrNameLst>
                                          <p:attrName>ppt_h</p:attrName>
                                        </p:attrNameLst>
                                      </p:cBhvr>
                                      <p:tavLst>
                                        <p:tav tm="0">
                                          <p:val>
                                            <p:fltVal val="0"/>
                                          </p:val>
                                        </p:tav>
                                        <p:tav tm="100000">
                                          <p:val>
                                            <p:strVal val="#ppt_h"/>
                                          </p:val>
                                        </p:tav>
                                      </p:tavLst>
                                    </p:anim>
                                    <p:animEffect transition="in" filter="fade">
                                      <p:cBhvr>
                                        <p:cTn id="25" dur="500"/>
                                        <p:tgtEl>
                                          <p:spTgt spid="5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36"/>
                                        </p:tgtEl>
                                        <p:attrNameLst>
                                          <p:attrName>style.visibility</p:attrName>
                                        </p:attrNameLst>
                                      </p:cBhvr>
                                      <p:to>
                                        <p:strVal val="visible"/>
                                      </p:to>
                                    </p:set>
                                    <p:animEffect transition="in" filter="wipe(left)">
                                      <p:cBhvr>
                                        <p:cTn id="29" dur="500"/>
                                        <p:tgtEl>
                                          <p:spTgt spid="136"/>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p:cTn id="33" dur="500" fill="hold"/>
                                        <p:tgtEl>
                                          <p:spTgt spid="59"/>
                                        </p:tgtEl>
                                        <p:attrNameLst>
                                          <p:attrName>ppt_w</p:attrName>
                                        </p:attrNameLst>
                                      </p:cBhvr>
                                      <p:tavLst>
                                        <p:tav tm="0">
                                          <p:val>
                                            <p:fltVal val="0"/>
                                          </p:val>
                                        </p:tav>
                                        <p:tav tm="100000">
                                          <p:val>
                                            <p:strVal val="#ppt_w"/>
                                          </p:val>
                                        </p:tav>
                                      </p:tavLst>
                                    </p:anim>
                                    <p:anim calcmode="lin" valueType="num">
                                      <p:cBhvr>
                                        <p:cTn id="34" dur="500" fill="hold"/>
                                        <p:tgtEl>
                                          <p:spTgt spid="59"/>
                                        </p:tgtEl>
                                        <p:attrNameLst>
                                          <p:attrName>ppt_h</p:attrName>
                                        </p:attrNameLst>
                                      </p:cBhvr>
                                      <p:tavLst>
                                        <p:tav tm="0">
                                          <p:val>
                                            <p:fltVal val="0"/>
                                          </p:val>
                                        </p:tav>
                                        <p:tav tm="100000">
                                          <p:val>
                                            <p:strVal val="#ppt_h"/>
                                          </p:val>
                                        </p:tav>
                                      </p:tavLst>
                                    </p:anim>
                                    <p:animEffect transition="in" filter="fade">
                                      <p:cBhvr>
                                        <p:cTn id="35" dur="500"/>
                                        <p:tgtEl>
                                          <p:spTgt spid="5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33"/>
                                        </p:tgtEl>
                                        <p:attrNameLst>
                                          <p:attrName>style.visibility</p:attrName>
                                        </p:attrNameLst>
                                      </p:cBhvr>
                                      <p:to>
                                        <p:strVal val="visible"/>
                                      </p:to>
                                    </p:set>
                                    <p:animEffect transition="in" filter="wipe(left)">
                                      <p:cBhvr>
                                        <p:cTn id="39" dur="500"/>
                                        <p:tgtEl>
                                          <p:spTgt spid="133"/>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p:cTn id="43" dur="500" fill="hold"/>
                                        <p:tgtEl>
                                          <p:spTgt spid="64"/>
                                        </p:tgtEl>
                                        <p:attrNameLst>
                                          <p:attrName>ppt_w</p:attrName>
                                        </p:attrNameLst>
                                      </p:cBhvr>
                                      <p:tavLst>
                                        <p:tav tm="0">
                                          <p:val>
                                            <p:fltVal val="0"/>
                                          </p:val>
                                        </p:tav>
                                        <p:tav tm="100000">
                                          <p:val>
                                            <p:strVal val="#ppt_w"/>
                                          </p:val>
                                        </p:tav>
                                      </p:tavLst>
                                    </p:anim>
                                    <p:anim calcmode="lin" valueType="num">
                                      <p:cBhvr>
                                        <p:cTn id="44" dur="500" fill="hold"/>
                                        <p:tgtEl>
                                          <p:spTgt spid="64"/>
                                        </p:tgtEl>
                                        <p:attrNameLst>
                                          <p:attrName>ppt_h</p:attrName>
                                        </p:attrNameLst>
                                      </p:cBhvr>
                                      <p:tavLst>
                                        <p:tav tm="0">
                                          <p:val>
                                            <p:fltVal val="0"/>
                                          </p:val>
                                        </p:tav>
                                        <p:tav tm="100000">
                                          <p:val>
                                            <p:strVal val="#ppt_h"/>
                                          </p:val>
                                        </p:tav>
                                      </p:tavLst>
                                    </p:anim>
                                    <p:animEffect transition="in" filter="fade">
                                      <p:cBhvr>
                                        <p:cTn id="45" dur="500"/>
                                        <p:tgtEl>
                                          <p:spTgt spid="64"/>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30"/>
                                        </p:tgtEl>
                                        <p:attrNameLst>
                                          <p:attrName>style.visibility</p:attrName>
                                        </p:attrNameLst>
                                      </p:cBhvr>
                                      <p:to>
                                        <p:strVal val="visible"/>
                                      </p:to>
                                    </p:set>
                                    <p:animEffect transition="in" filter="wipe(left)">
                                      <p:cBhvr>
                                        <p:cTn id="49"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4" grpId="0"/>
      <p:bldP spid="59" grpId="0"/>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7"/>
          <p:cNvGrpSpPr/>
          <p:nvPr/>
        </p:nvGrpSpPr>
        <p:grpSpPr>
          <a:xfrm>
            <a:off x="573470" y="1054131"/>
            <a:ext cx="2784048" cy="1976089"/>
            <a:chOff x="408100" y="2837794"/>
            <a:chExt cx="4083270" cy="2898264"/>
          </a:xfrm>
        </p:grpSpPr>
        <p:pic>
          <p:nvPicPr>
            <p:cNvPr id="5" name="图片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0603" y="2837794"/>
              <a:ext cx="2898264" cy="2898264"/>
            </a:xfrm>
            <a:prstGeom prst="rect">
              <a:avLst/>
            </a:prstGeom>
            <a:effectLst>
              <a:outerShdw blurRad="279400" dist="228600" dir="2700000" sx="101000" sy="101000" algn="tl" rotWithShape="0">
                <a:prstClr val="black">
                  <a:alpha val="23000"/>
                </a:prstClr>
              </a:outerShdw>
            </a:effectLst>
          </p:spPr>
        </p:pic>
        <p:graphicFrame>
          <p:nvGraphicFramePr>
            <p:cNvPr id="6" name="图表 5"/>
            <p:cNvGraphicFramePr/>
            <p:nvPr/>
          </p:nvGraphicFramePr>
          <p:xfrm>
            <a:off x="408100" y="2925836"/>
            <a:ext cx="4083270" cy="2722180"/>
          </p:xfrm>
          <a:graphic>
            <a:graphicData uri="http://schemas.openxmlformats.org/drawingml/2006/chart">
              <c:chart xmlns:c="http://schemas.openxmlformats.org/drawingml/2006/chart" xmlns:r="http://schemas.openxmlformats.org/officeDocument/2006/relationships" r:id="rId1"/>
            </a:graphicData>
          </a:graphic>
        </p:graphicFrame>
      </p:grpSp>
      <p:grpSp>
        <p:nvGrpSpPr>
          <p:cNvPr id="7" name="组合 52"/>
          <p:cNvGrpSpPr/>
          <p:nvPr/>
        </p:nvGrpSpPr>
        <p:grpSpPr>
          <a:xfrm>
            <a:off x="3149154" y="1054131"/>
            <a:ext cx="2784048" cy="1976089"/>
            <a:chOff x="408100" y="2837794"/>
            <a:chExt cx="4083270" cy="2898264"/>
          </a:xfrm>
        </p:grpSpPr>
        <p:pic>
          <p:nvPicPr>
            <p:cNvPr id="8" name="图片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0603" y="2837794"/>
              <a:ext cx="2898264" cy="2898264"/>
            </a:xfrm>
            <a:prstGeom prst="rect">
              <a:avLst/>
            </a:prstGeom>
            <a:effectLst>
              <a:outerShdw blurRad="279400" dist="228600" dir="2700000" sx="101000" sy="101000" algn="tl" rotWithShape="0">
                <a:prstClr val="black">
                  <a:alpha val="23000"/>
                </a:prstClr>
              </a:outerShdw>
            </a:effectLst>
          </p:spPr>
        </p:pic>
        <p:graphicFrame>
          <p:nvGraphicFramePr>
            <p:cNvPr id="9" name="图表 55"/>
            <p:cNvGraphicFramePr/>
            <p:nvPr/>
          </p:nvGraphicFramePr>
          <p:xfrm>
            <a:off x="408100" y="2925836"/>
            <a:ext cx="4083270" cy="2722180"/>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10" name="组合 56"/>
          <p:cNvGrpSpPr/>
          <p:nvPr/>
        </p:nvGrpSpPr>
        <p:grpSpPr>
          <a:xfrm>
            <a:off x="5661459" y="1054131"/>
            <a:ext cx="2784048" cy="1976089"/>
            <a:chOff x="408100" y="2837794"/>
            <a:chExt cx="4083270" cy="2898264"/>
          </a:xfrm>
        </p:grpSpPr>
        <p:pic>
          <p:nvPicPr>
            <p:cNvPr id="11" name="图片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0603" y="2837794"/>
              <a:ext cx="2898264" cy="2898264"/>
            </a:xfrm>
            <a:prstGeom prst="rect">
              <a:avLst/>
            </a:prstGeom>
            <a:effectLst>
              <a:outerShdw blurRad="279400" dist="228600" dir="2700000" sx="101000" sy="101000" algn="tl" rotWithShape="0">
                <a:prstClr val="black">
                  <a:alpha val="23000"/>
                </a:prstClr>
              </a:outerShdw>
            </a:effectLst>
          </p:spPr>
        </p:pic>
        <p:graphicFrame>
          <p:nvGraphicFramePr>
            <p:cNvPr id="12" name="图表 58"/>
            <p:cNvGraphicFramePr/>
            <p:nvPr/>
          </p:nvGraphicFramePr>
          <p:xfrm>
            <a:off x="408100" y="2925836"/>
            <a:ext cx="4083270" cy="2722180"/>
          </p:xfrm>
          <a:graphic>
            <a:graphicData uri="http://schemas.openxmlformats.org/drawingml/2006/chart">
              <c:chart xmlns:c="http://schemas.openxmlformats.org/drawingml/2006/chart" xmlns:r="http://schemas.openxmlformats.org/officeDocument/2006/relationships" r:id="rId3"/>
            </a:graphicData>
          </a:graphic>
        </p:graphicFrame>
      </p:grpSp>
      <p:sp>
        <p:nvSpPr>
          <p:cNvPr id="13" name="文本框 63"/>
          <p:cNvSpPr txBox="1"/>
          <p:nvPr/>
        </p:nvSpPr>
        <p:spPr>
          <a:xfrm>
            <a:off x="2036443" y="1519308"/>
            <a:ext cx="801823" cy="461665"/>
          </a:xfrm>
          <a:prstGeom prst="rect">
            <a:avLst/>
          </a:prstGeom>
          <a:noFill/>
        </p:spPr>
        <p:txBody>
          <a:bodyPr wrap="none" rtlCol="0">
            <a:spAutoFit/>
          </a:bodyPr>
          <a:lstStyle/>
          <a:p>
            <a:r>
              <a:rPr lang="en-US" altLang="zh-CN" sz="2400" b="1" dirty="0">
                <a:solidFill>
                  <a:schemeClr val="tx1">
                    <a:lumMod val="65000"/>
                    <a:lumOff val="35000"/>
                  </a:schemeClr>
                </a:solidFill>
                <a:latin typeface="Arial" panose="020B0604020202020204" pitchFamily="34" charset="0"/>
                <a:cs typeface="Arial" panose="020B0604020202020204" pitchFamily="34" charset="0"/>
              </a:rPr>
              <a:t>68%</a:t>
            </a:r>
            <a:endParaRPr lang="zh-CN" altLang="en-US" sz="24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文本框 64"/>
          <p:cNvSpPr txBox="1"/>
          <p:nvPr/>
        </p:nvSpPr>
        <p:spPr>
          <a:xfrm>
            <a:off x="4656638" y="1519308"/>
            <a:ext cx="801823" cy="461665"/>
          </a:xfrm>
          <a:prstGeom prst="rect">
            <a:avLst/>
          </a:prstGeom>
          <a:noFill/>
        </p:spPr>
        <p:txBody>
          <a:bodyPr wrap="none" rtlCol="0">
            <a:spAutoFit/>
          </a:bodyPr>
          <a:lstStyle/>
          <a:p>
            <a:r>
              <a:rPr lang="en-US" altLang="zh-CN" sz="2400" b="1" dirty="0">
                <a:solidFill>
                  <a:schemeClr val="tx1">
                    <a:lumMod val="65000"/>
                    <a:lumOff val="35000"/>
                  </a:schemeClr>
                </a:solidFill>
                <a:latin typeface="Arial" panose="020B0604020202020204" pitchFamily="34" charset="0"/>
                <a:cs typeface="Arial" panose="020B0604020202020204" pitchFamily="34" charset="0"/>
              </a:rPr>
              <a:t>75%</a:t>
            </a:r>
            <a:endParaRPr lang="zh-CN" altLang="en-US" sz="24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5" name="文本框 65"/>
          <p:cNvSpPr txBox="1"/>
          <p:nvPr/>
        </p:nvSpPr>
        <p:spPr>
          <a:xfrm>
            <a:off x="7156948" y="1519308"/>
            <a:ext cx="801823" cy="461665"/>
          </a:xfrm>
          <a:prstGeom prst="rect">
            <a:avLst/>
          </a:prstGeom>
          <a:noFill/>
        </p:spPr>
        <p:txBody>
          <a:bodyPr wrap="none" rtlCol="0">
            <a:spAutoFit/>
          </a:bodyPr>
          <a:lstStyle/>
          <a:p>
            <a:r>
              <a:rPr lang="en-US" altLang="zh-CN" sz="2400" b="1" dirty="0">
                <a:solidFill>
                  <a:schemeClr val="tx1">
                    <a:lumMod val="65000"/>
                    <a:lumOff val="35000"/>
                  </a:schemeClr>
                </a:solidFill>
                <a:latin typeface="Arial" panose="020B0604020202020204" pitchFamily="34" charset="0"/>
                <a:cs typeface="Arial" panose="020B0604020202020204" pitchFamily="34" charset="0"/>
              </a:rPr>
              <a:t>60%</a:t>
            </a:r>
            <a:endParaRPr lang="zh-CN" altLang="en-US" sz="24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6" name="Rectangle 15"/>
          <p:cNvSpPr/>
          <p:nvPr/>
        </p:nvSpPr>
        <p:spPr>
          <a:xfrm>
            <a:off x="940014" y="3289136"/>
            <a:ext cx="2050961" cy="412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b="1" dirty="0">
                <a:latin typeface="Arial" panose="020B0604020202020204" pitchFamily="34" charset="0"/>
                <a:cs typeface="Arial" panose="020B0604020202020204" pitchFamily="34" charset="0"/>
              </a:rPr>
              <a:t>点击添加内容</a:t>
            </a:r>
            <a:endParaRPr lang="en-GB" altLang="zh-CN" sz="1500" b="1" dirty="0">
              <a:latin typeface="Arial" panose="020B0604020202020204" pitchFamily="34" charset="0"/>
              <a:cs typeface="Arial" panose="020B0604020202020204" pitchFamily="34" charset="0"/>
            </a:endParaRPr>
          </a:p>
        </p:txBody>
      </p:sp>
      <p:sp>
        <p:nvSpPr>
          <p:cNvPr id="17" name="Rectangle 16"/>
          <p:cNvSpPr/>
          <p:nvPr/>
        </p:nvSpPr>
        <p:spPr>
          <a:xfrm>
            <a:off x="3515699" y="3289135"/>
            <a:ext cx="2050961" cy="412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b="1" dirty="0">
                <a:latin typeface="Arial" panose="020B0604020202020204" pitchFamily="34" charset="0"/>
                <a:cs typeface="Arial" panose="020B0604020202020204" pitchFamily="34" charset="0"/>
              </a:rPr>
              <a:t>点击添加内容</a:t>
            </a:r>
            <a:endParaRPr lang="en-GB" altLang="zh-CN" sz="1500" b="1" dirty="0">
              <a:latin typeface="Arial" panose="020B0604020202020204" pitchFamily="34" charset="0"/>
              <a:cs typeface="Arial" panose="020B0604020202020204" pitchFamily="34" charset="0"/>
            </a:endParaRPr>
          </a:p>
        </p:txBody>
      </p:sp>
      <p:sp>
        <p:nvSpPr>
          <p:cNvPr id="18" name="Rectangle 17"/>
          <p:cNvSpPr/>
          <p:nvPr/>
        </p:nvSpPr>
        <p:spPr>
          <a:xfrm>
            <a:off x="6091383" y="3289135"/>
            <a:ext cx="2050961" cy="4125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b="1" dirty="0">
                <a:latin typeface="Arial" panose="020B0604020202020204" pitchFamily="34" charset="0"/>
                <a:cs typeface="Arial" panose="020B0604020202020204" pitchFamily="34" charset="0"/>
              </a:rPr>
              <a:t>点击添加内容</a:t>
            </a:r>
            <a:endParaRPr lang="en-GB" sz="1500" b="1" dirty="0">
              <a:latin typeface="Arial" panose="020B0604020202020204" pitchFamily="34" charset="0"/>
              <a:cs typeface="Arial" panose="020B0604020202020204" pitchFamily="34" charset="0"/>
            </a:endParaRPr>
          </a:p>
        </p:txBody>
      </p:sp>
      <p:sp>
        <p:nvSpPr>
          <p:cNvPr id="19" name="Rectangle 18"/>
          <p:cNvSpPr/>
          <p:nvPr/>
        </p:nvSpPr>
        <p:spPr>
          <a:xfrm>
            <a:off x="1123896" y="3960569"/>
            <a:ext cx="6834566" cy="507831"/>
          </a:xfrm>
          <a:prstGeom prst="rect">
            <a:avLst/>
          </a:prstGeom>
        </p:spPr>
        <p:txBody>
          <a:bodyPr wrap="square">
            <a:spAutoFit/>
          </a:bodyPr>
          <a:lstStyle/>
          <a:p>
            <a:pPr algn="ct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点击添加内容点击添加内容点击添加内容点击添加内容点击添加内容点击添加点击添加内容点击添加内容点击添加内容点击添加内容点击添加内容点击添加</a:t>
            </a:r>
            <a:endParaRPr lang="en-GB" altLang="zh-CN" sz="900" dirty="0">
              <a:latin typeface="Arial" panose="020B0604020202020204" pitchFamily="34" charset="0"/>
              <a:cs typeface="Arial" panose="020B0604020202020204" pitchFamily="34" charset="0"/>
            </a:endParaRPr>
          </a:p>
        </p:txBody>
      </p:sp>
      <p:sp>
        <p:nvSpPr>
          <p:cNvPr id="2" name="文本框 1"/>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活动细节服务</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par>
                          <p:cTn id="24" fill="hold">
                            <p:stCondLst>
                              <p:cond delay="2000"/>
                            </p:stCondLst>
                            <p:childTnLst>
                              <p:par>
                                <p:cTn id="25" presetID="9"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barn(inVertical)">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animBg="1"/>
      <p:bldP spid="17" grpId="0" animBg="1"/>
      <p:bldP spid="18"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Freeform 5"/>
          <p:cNvSpPr/>
          <p:nvPr/>
        </p:nvSpPr>
        <p:spPr bwMode="auto">
          <a:xfrm>
            <a:off x="4572234" y="1003458"/>
            <a:ext cx="1514475" cy="1439863"/>
          </a:xfrm>
          <a:custGeom>
            <a:avLst/>
            <a:gdLst/>
            <a:ahLst/>
            <a:cxnLst>
              <a:cxn ang="0">
                <a:pos x="451" y="262"/>
              </a:cxn>
              <a:cxn ang="0">
                <a:pos x="395" y="429"/>
              </a:cxn>
              <a:cxn ang="0">
                <a:pos x="243" y="385"/>
              </a:cxn>
              <a:cxn ang="0">
                <a:pos x="243" y="384"/>
              </a:cxn>
              <a:cxn ang="0">
                <a:pos x="194" y="318"/>
              </a:cxn>
              <a:cxn ang="0">
                <a:pos x="5" y="240"/>
              </a:cxn>
              <a:cxn ang="0">
                <a:pos x="0" y="240"/>
              </a:cxn>
              <a:cxn ang="0">
                <a:pos x="125" y="120"/>
              </a:cxn>
              <a:cxn ang="0">
                <a:pos x="13" y="0"/>
              </a:cxn>
              <a:cxn ang="0">
                <a:pos x="363" y="148"/>
              </a:cxn>
              <a:cxn ang="0">
                <a:pos x="451" y="262"/>
              </a:cxn>
            </a:cxnLst>
            <a:rect l="0" t="0" r="r" b="b"/>
            <a:pathLst>
              <a:path w="451" h="429">
                <a:moveTo>
                  <a:pt x="451" y="262"/>
                </a:moveTo>
                <a:cubicBezTo>
                  <a:pt x="395" y="429"/>
                  <a:pt x="395" y="429"/>
                  <a:pt x="395" y="429"/>
                </a:cubicBezTo>
                <a:cubicBezTo>
                  <a:pt x="243" y="385"/>
                  <a:pt x="243" y="385"/>
                  <a:pt x="243" y="385"/>
                </a:cubicBezTo>
                <a:cubicBezTo>
                  <a:pt x="243" y="385"/>
                  <a:pt x="243" y="384"/>
                  <a:pt x="243" y="384"/>
                </a:cubicBezTo>
                <a:cubicBezTo>
                  <a:pt x="230" y="360"/>
                  <a:pt x="214" y="338"/>
                  <a:pt x="194" y="318"/>
                </a:cubicBezTo>
                <a:cubicBezTo>
                  <a:pt x="142" y="266"/>
                  <a:pt x="79" y="240"/>
                  <a:pt x="5" y="240"/>
                </a:cubicBezTo>
                <a:cubicBezTo>
                  <a:pt x="4" y="240"/>
                  <a:pt x="2" y="240"/>
                  <a:pt x="0" y="240"/>
                </a:cubicBezTo>
                <a:cubicBezTo>
                  <a:pt x="125" y="120"/>
                  <a:pt x="125" y="120"/>
                  <a:pt x="125" y="120"/>
                </a:cubicBezTo>
                <a:cubicBezTo>
                  <a:pt x="13" y="0"/>
                  <a:pt x="13" y="0"/>
                  <a:pt x="13" y="0"/>
                </a:cubicBezTo>
                <a:cubicBezTo>
                  <a:pt x="149" y="2"/>
                  <a:pt x="266" y="51"/>
                  <a:pt x="363" y="148"/>
                </a:cubicBezTo>
                <a:cubicBezTo>
                  <a:pt x="399" y="183"/>
                  <a:pt x="428" y="222"/>
                  <a:pt x="451" y="262"/>
                </a:cubicBez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2054" name="Freeform 6"/>
          <p:cNvSpPr/>
          <p:nvPr/>
        </p:nvSpPr>
        <p:spPr bwMode="auto">
          <a:xfrm>
            <a:off x="5372335" y="1925797"/>
            <a:ext cx="919163" cy="1776413"/>
          </a:xfrm>
          <a:custGeom>
            <a:avLst/>
            <a:gdLst/>
            <a:ahLst/>
            <a:cxnLst>
              <a:cxn ang="0">
                <a:pos x="220" y="0"/>
              </a:cxn>
              <a:cxn ang="0">
                <a:pos x="274" y="231"/>
              </a:cxn>
              <a:cxn ang="0">
                <a:pos x="202" y="494"/>
              </a:cxn>
              <a:cxn ang="0">
                <a:pos x="32" y="529"/>
              </a:cxn>
              <a:cxn ang="0">
                <a:pos x="0" y="362"/>
              </a:cxn>
              <a:cxn ang="0">
                <a:pos x="34" y="231"/>
              </a:cxn>
              <a:cxn ang="0">
                <a:pos x="12" y="123"/>
              </a:cxn>
              <a:cxn ang="0">
                <a:pos x="166" y="166"/>
              </a:cxn>
              <a:cxn ang="0">
                <a:pos x="220" y="0"/>
              </a:cxn>
            </a:cxnLst>
            <a:rect l="0" t="0" r="r" b="b"/>
            <a:pathLst>
              <a:path w="274" h="529">
                <a:moveTo>
                  <a:pt x="220" y="0"/>
                </a:moveTo>
                <a:cubicBezTo>
                  <a:pt x="256" y="70"/>
                  <a:pt x="274" y="147"/>
                  <a:pt x="274" y="231"/>
                </a:cubicBezTo>
                <a:cubicBezTo>
                  <a:pt x="274" y="329"/>
                  <a:pt x="250" y="416"/>
                  <a:pt x="202" y="494"/>
                </a:cubicBezTo>
                <a:cubicBezTo>
                  <a:pt x="32" y="529"/>
                  <a:pt x="32" y="529"/>
                  <a:pt x="32" y="529"/>
                </a:cubicBezTo>
                <a:cubicBezTo>
                  <a:pt x="0" y="362"/>
                  <a:pt x="0" y="362"/>
                  <a:pt x="0" y="362"/>
                </a:cubicBezTo>
                <a:cubicBezTo>
                  <a:pt x="22" y="323"/>
                  <a:pt x="34" y="279"/>
                  <a:pt x="34" y="231"/>
                </a:cubicBezTo>
                <a:cubicBezTo>
                  <a:pt x="34" y="192"/>
                  <a:pt x="26" y="156"/>
                  <a:pt x="12" y="123"/>
                </a:cubicBezTo>
                <a:cubicBezTo>
                  <a:pt x="166" y="166"/>
                  <a:pt x="166" y="166"/>
                  <a:pt x="166" y="166"/>
                </a:cubicBezTo>
                <a:lnTo>
                  <a:pt x="220" y="0"/>
                </a:lnTo>
                <a:close/>
              </a:path>
            </a:pathLst>
          </a:custGeom>
          <a:solidFill>
            <a:schemeClr val="accent4"/>
          </a:solidFill>
          <a:ln w="9525">
            <a:noFill/>
            <a:round/>
          </a:ln>
        </p:spPr>
        <p:txBody>
          <a:bodyPr vert="horz" wrap="square" lIns="91440" tIns="45720" rIns="91440" bIns="45720" numCol="1" anchor="t" anchorCtr="0" compatLnSpc="1"/>
          <a:lstStyle/>
          <a:p>
            <a:endParaRPr lang="en-US"/>
          </a:p>
        </p:txBody>
      </p:sp>
      <p:sp>
        <p:nvSpPr>
          <p:cNvPr id="2055" name="Freeform 7"/>
          <p:cNvSpPr/>
          <p:nvPr/>
        </p:nvSpPr>
        <p:spPr bwMode="auto">
          <a:xfrm>
            <a:off x="4192821" y="3195794"/>
            <a:ext cx="1824038" cy="1208088"/>
          </a:xfrm>
          <a:custGeom>
            <a:avLst/>
            <a:gdLst/>
            <a:ahLst/>
            <a:cxnLst>
              <a:cxn ang="0">
                <a:pos x="476" y="211"/>
              </a:cxn>
              <a:cxn ang="0">
                <a:pos x="118" y="360"/>
              </a:cxn>
              <a:cxn ang="0">
                <a:pos x="104" y="360"/>
              </a:cxn>
              <a:cxn ang="0">
                <a:pos x="0" y="235"/>
              </a:cxn>
              <a:cxn ang="0">
                <a:pos x="138" y="119"/>
              </a:cxn>
              <a:cxn ang="0">
                <a:pos x="307" y="41"/>
              </a:cxn>
              <a:cxn ang="0">
                <a:pos x="341" y="0"/>
              </a:cxn>
              <a:cxn ang="0">
                <a:pos x="375" y="164"/>
              </a:cxn>
              <a:cxn ang="0">
                <a:pos x="543" y="131"/>
              </a:cxn>
              <a:cxn ang="0">
                <a:pos x="476" y="211"/>
              </a:cxn>
            </a:cxnLst>
            <a:rect l="0" t="0" r="r" b="b"/>
            <a:pathLst>
              <a:path w="543" h="360">
                <a:moveTo>
                  <a:pt x="476" y="211"/>
                </a:moveTo>
                <a:cubicBezTo>
                  <a:pt x="378" y="310"/>
                  <a:pt x="258" y="360"/>
                  <a:pt x="118" y="360"/>
                </a:cubicBezTo>
                <a:cubicBezTo>
                  <a:pt x="113" y="360"/>
                  <a:pt x="109" y="360"/>
                  <a:pt x="104" y="360"/>
                </a:cubicBezTo>
                <a:cubicBezTo>
                  <a:pt x="0" y="235"/>
                  <a:pt x="0" y="235"/>
                  <a:pt x="0" y="235"/>
                </a:cubicBezTo>
                <a:cubicBezTo>
                  <a:pt x="138" y="119"/>
                  <a:pt x="138" y="119"/>
                  <a:pt x="138" y="119"/>
                </a:cubicBezTo>
                <a:cubicBezTo>
                  <a:pt x="203" y="115"/>
                  <a:pt x="259" y="89"/>
                  <a:pt x="307" y="41"/>
                </a:cubicBezTo>
                <a:cubicBezTo>
                  <a:pt x="320" y="28"/>
                  <a:pt x="331" y="14"/>
                  <a:pt x="341" y="0"/>
                </a:cubicBezTo>
                <a:cubicBezTo>
                  <a:pt x="375" y="164"/>
                  <a:pt x="375" y="164"/>
                  <a:pt x="375" y="164"/>
                </a:cubicBezTo>
                <a:cubicBezTo>
                  <a:pt x="543" y="131"/>
                  <a:pt x="543" y="131"/>
                  <a:pt x="543" y="131"/>
                </a:cubicBezTo>
                <a:cubicBezTo>
                  <a:pt x="524" y="159"/>
                  <a:pt x="502" y="186"/>
                  <a:pt x="476" y="211"/>
                </a:cubicBezTo>
                <a:close/>
              </a:path>
            </a:pathLst>
          </a:custGeom>
          <a:solidFill>
            <a:schemeClr val="accent5"/>
          </a:solidFill>
          <a:ln w="9525">
            <a:noFill/>
            <a:round/>
          </a:ln>
        </p:spPr>
        <p:txBody>
          <a:bodyPr vert="horz" wrap="square" lIns="91440" tIns="45720" rIns="91440" bIns="45720" numCol="1" anchor="t" anchorCtr="0" compatLnSpc="1"/>
          <a:lstStyle/>
          <a:p>
            <a:endParaRPr lang="en-US"/>
          </a:p>
        </p:txBody>
      </p:sp>
      <p:sp>
        <p:nvSpPr>
          <p:cNvPr id="2056" name="Freeform 8"/>
          <p:cNvSpPr/>
          <p:nvPr/>
        </p:nvSpPr>
        <p:spPr bwMode="auto">
          <a:xfrm>
            <a:off x="3092684" y="1003458"/>
            <a:ext cx="1843088" cy="1271588"/>
          </a:xfrm>
          <a:custGeom>
            <a:avLst/>
            <a:gdLst/>
            <a:ahLst/>
            <a:cxnLst>
              <a:cxn ang="0">
                <a:pos x="88" y="148"/>
              </a:cxn>
              <a:cxn ang="0">
                <a:pos x="436" y="0"/>
              </a:cxn>
              <a:cxn ang="0">
                <a:pos x="549" y="119"/>
              </a:cxn>
              <a:cxn ang="0">
                <a:pos x="426" y="241"/>
              </a:cxn>
              <a:cxn ang="0">
                <a:pos x="258" y="318"/>
              </a:cxn>
              <a:cxn ang="0">
                <a:pos x="212" y="379"/>
              </a:cxn>
              <a:cxn ang="0">
                <a:pos x="178" y="221"/>
              </a:cxn>
              <a:cxn ang="0">
                <a:pos x="0" y="264"/>
              </a:cxn>
              <a:cxn ang="0">
                <a:pos x="88" y="148"/>
              </a:cxn>
            </a:cxnLst>
            <a:rect l="0" t="0" r="r" b="b"/>
            <a:pathLst>
              <a:path w="549" h="379">
                <a:moveTo>
                  <a:pt x="88" y="148"/>
                </a:moveTo>
                <a:cubicBezTo>
                  <a:pt x="185" y="52"/>
                  <a:pt x="301" y="2"/>
                  <a:pt x="436" y="0"/>
                </a:cubicBezTo>
                <a:cubicBezTo>
                  <a:pt x="549" y="119"/>
                  <a:pt x="549" y="119"/>
                  <a:pt x="549" y="119"/>
                </a:cubicBezTo>
                <a:cubicBezTo>
                  <a:pt x="426" y="241"/>
                  <a:pt x="426" y="241"/>
                  <a:pt x="426" y="241"/>
                </a:cubicBezTo>
                <a:cubicBezTo>
                  <a:pt x="361" y="245"/>
                  <a:pt x="305" y="271"/>
                  <a:pt x="258" y="318"/>
                </a:cubicBezTo>
                <a:cubicBezTo>
                  <a:pt x="239" y="337"/>
                  <a:pt x="224" y="357"/>
                  <a:pt x="212" y="379"/>
                </a:cubicBezTo>
                <a:cubicBezTo>
                  <a:pt x="178" y="221"/>
                  <a:pt x="178" y="221"/>
                  <a:pt x="178" y="221"/>
                </a:cubicBezTo>
                <a:cubicBezTo>
                  <a:pt x="0" y="264"/>
                  <a:pt x="0" y="264"/>
                  <a:pt x="0" y="264"/>
                </a:cubicBezTo>
                <a:cubicBezTo>
                  <a:pt x="23" y="223"/>
                  <a:pt x="52" y="184"/>
                  <a:pt x="88" y="148"/>
                </a:cubicBezTo>
                <a:close/>
              </a:path>
            </a:pathLst>
          </a:custGeom>
          <a:solidFill>
            <a:schemeClr val="accent2"/>
          </a:solidFill>
          <a:ln w="9525">
            <a:noFill/>
            <a:round/>
          </a:ln>
        </p:spPr>
        <p:txBody>
          <a:bodyPr vert="horz" wrap="square" lIns="91440" tIns="45720" rIns="91440" bIns="45720" numCol="1" anchor="t" anchorCtr="0" compatLnSpc="1"/>
          <a:lstStyle/>
          <a:p>
            <a:endParaRPr lang="en-US"/>
          </a:p>
        </p:txBody>
      </p:sp>
      <p:sp>
        <p:nvSpPr>
          <p:cNvPr id="2057" name="Freeform 9"/>
          <p:cNvSpPr/>
          <p:nvPr/>
        </p:nvSpPr>
        <p:spPr bwMode="auto">
          <a:xfrm>
            <a:off x="3141897" y="3091021"/>
            <a:ext cx="1450975" cy="1309688"/>
          </a:xfrm>
          <a:custGeom>
            <a:avLst/>
            <a:gdLst/>
            <a:ahLst/>
            <a:cxnLst>
              <a:cxn ang="0">
                <a:pos x="431" y="150"/>
              </a:cxn>
              <a:cxn ang="0">
                <a:pos x="432" y="150"/>
              </a:cxn>
              <a:cxn ang="0">
                <a:pos x="298" y="266"/>
              </a:cxn>
              <a:cxn ang="0">
                <a:pos x="402" y="390"/>
              </a:cxn>
              <a:cxn ang="0">
                <a:pos x="73" y="242"/>
              </a:cxn>
              <a:cxn ang="0">
                <a:pos x="0" y="152"/>
              </a:cxn>
              <a:cxn ang="0">
                <a:pos x="47" y="0"/>
              </a:cxn>
              <a:cxn ang="0">
                <a:pos x="212" y="36"/>
              </a:cxn>
              <a:cxn ang="0">
                <a:pos x="243" y="72"/>
              </a:cxn>
              <a:cxn ang="0">
                <a:pos x="431" y="150"/>
              </a:cxn>
            </a:cxnLst>
            <a:rect l="0" t="0" r="r" b="b"/>
            <a:pathLst>
              <a:path w="432" h="390">
                <a:moveTo>
                  <a:pt x="431" y="150"/>
                </a:moveTo>
                <a:cubicBezTo>
                  <a:pt x="432" y="150"/>
                  <a:pt x="432" y="150"/>
                  <a:pt x="432" y="150"/>
                </a:cubicBezTo>
                <a:cubicBezTo>
                  <a:pt x="298" y="266"/>
                  <a:pt x="298" y="266"/>
                  <a:pt x="298" y="266"/>
                </a:cubicBezTo>
                <a:cubicBezTo>
                  <a:pt x="402" y="390"/>
                  <a:pt x="402" y="390"/>
                  <a:pt x="402" y="390"/>
                </a:cubicBezTo>
                <a:cubicBezTo>
                  <a:pt x="275" y="384"/>
                  <a:pt x="165" y="334"/>
                  <a:pt x="73" y="242"/>
                </a:cubicBezTo>
                <a:cubicBezTo>
                  <a:pt x="45" y="214"/>
                  <a:pt x="20" y="184"/>
                  <a:pt x="0" y="152"/>
                </a:cubicBezTo>
                <a:cubicBezTo>
                  <a:pt x="47" y="0"/>
                  <a:pt x="47" y="0"/>
                  <a:pt x="47" y="0"/>
                </a:cubicBezTo>
                <a:cubicBezTo>
                  <a:pt x="212" y="36"/>
                  <a:pt x="212" y="36"/>
                  <a:pt x="212" y="36"/>
                </a:cubicBezTo>
                <a:cubicBezTo>
                  <a:pt x="221" y="48"/>
                  <a:pt x="232" y="61"/>
                  <a:pt x="243" y="72"/>
                </a:cubicBezTo>
                <a:cubicBezTo>
                  <a:pt x="295" y="124"/>
                  <a:pt x="358" y="150"/>
                  <a:pt x="431" y="150"/>
                </a:cubicBezTo>
                <a:close/>
              </a:path>
            </a:pathLst>
          </a:custGeom>
          <a:solidFill>
            <a:schemeClr val="accent6"/>
          </a:solidFill>
          <a:ln w="9525">
            <a:noFill/>
            <a:round/>
          </a:ln>
        </p:spPr>
        <p:txBody>
          <a:bodyPr vert="horz" wrap="square" lIns="91440" tIns="45720" rIns="91440" bIns="45720" numCol="1" anchor="t" anchorCtr="0" compatLnSpc="1"/>
          <a:lstStyle/>
          <a:p>
            <a:endParaRPr lang="en-US"/>
          </a:p>
        </p:txBody>
      </p:sp>
      <p:sp>
        <p:nvSpPr>
          <p:cNvPr id="2058" name="Freeform 10"/>
          <p:cNvSpPr/>
          <p:nvPr/>
        </p:nvSpPr>
        <p:spPr bwMode="auto">
          <a:xfrm>
            <a:off x="2891072" y="1786096"/>
            <a:ext cx="936625" cy="1774825"/>
          </a:xfrm>
          <a:custGeom>
            <a:avLst/>
            <a:gdLst/>
            <a:ahLst/>
            <a:cxnLst>
              <a:cxn ang="0">
                <a:pos x="53" y="43"/>
              </a:cxn>
              <a:cxn ang="0">
                <a:pos x="229" y="0"/>
              </a:cxn>
              <a:cxn ang="0">
                <a:pos x="264" y="162"/>
              </a:cxn>
              <a:cxn ang="0">
                <a:pos x="240" y="273"/>
              </a:cxn>
              <a:cxn ang="0">
                <a:pos x="279" y="413"/>
              </a:cxn>
              <a:cxn ang="0">
                <a:pos x="115" y="374"/>
              </a:cxn>
              <a:cxn ang="0">
                <a:pos x="115" y="374"/>
              </a:cxn>
              <a:cxn ang="0">
                <a:pos x="68" y="529"/>
              </a:cxn>
              <a:cxn ang="0">
                <a:pos x="0" y="273"/>
              </a:cxn>
              <a:cxn ang="0">
                <a:pos x="53" y="43"/>
              </a:cxn>
            </a:cxnLst>
            <a:rect l="0" t="0" r="r" b="b"/>
            <a:pathLst>
              <a:path w="279" h="529">
                <a:moveTo>
                  <a:pt x="53" y="43"/>
                </a:moveTo>
                <a:cubicBezTo>
                  <a:pt x="229" y="0"/>
                  <a:pt x="229" y="0"/>
                  <a:pt x="229" y="0"/>
                </a:cubicBezTo>
                <a:cubicBezTo>
                  <a:pt x="264" y="162"/>
                  <a:pt x="264" y="162"/>
                  <a:pt x="264" y="162"/>
                </a:cubicBezTo>
                <a:cubicBezTo>
                  <a:pt x="248" y="196"/>
                  <a:pt x="240" y="233"/>
                  <a:pt x="240" y="273"/>
                </a:cubicBezTo>
                <a:cubicBezTo>
                  <a:pt x="240" y="325"/>
                  <a:pt x="253" y="372"/>
                  <a:pt x="279" y="413"/>
                </a:cubicBezTo>
                <a:cubicBezTo>
                  <a:pt x="115" y="374"/>
                  <a:pt x="115" y="374"/>
                  <a:pt x="115" y="374"/>
                </a:cubicBezTo>
                <a:cubicBezTo>
                  <a:pt x="115" y="374"/>
                  <a:pt x="115" y="374"/>
                  <a:pt x="115" y="374"/>
                </a:cubicBezTo>
                <a:cubicBezTo>
                  <a:pt x="68" y="529"/>
                  <a:pt x="68" y="529"/>
                  <a:pt x="68" y="529"/>
                </a:cubicBezTo>
                <a:cubicBezTo>
                  <a:pt x="22" y="453"/>
                  <a:pt x="0" y="368"/>
                  <a:pt x="0" y="273"/>
                </a:cubicBezTo>
                <a:cubicBezTo>
                  <a:pt x="0" y="189"/>
                  <a:pt x="18" y="112"/>
                  <a:pt x="53" y="43"/>
                </a:cubicBezTo>
                <a:close/>
              </a:path>
            </a:pathLst>
          </a:custGeom>
          <a:solidFill>
            <a:schemeClr val="accent1"/>
          </a:solidFill>
          <a:ln w="9525">
            <a:noFill/>
            <a:round/>
          </a:ln>
        </p:spPr>
        <p:txBody>
          <a:bodyPr vert="horz" wrap="square" lIns="91440" tIns="45720" rIns="91440" bIns="45720" numCol="1" anchor="t" anchorCtr="0" compatLnSpc="1"/>
          <a:lstStyle/>
          <a:p>
            <a:endParaRPr lang="en-US"/>
          </a:p>
        </p:txBody>
      </p:sp>
      <p:grpSp>
        <p:nvGrpSpPr>
          <p:cNvPr id="2" name="Group 59"/>
          <p:cNvGrpSpPr/>
          <p:nvPr/>
        </p:nvGrpSpPr>
        <p:grpSpPr>
          <a:xfrm>
            <a:off x="6100179" y="3716708"/>
            <a:ext cx="2276195" cy="709468"/>
            <a:chOff x="7154104" y="3206176"/>
            <a:chExt cx="2276195" cy="709467"/>
          </a:xfrm>
        </p:grpSpPr>
        <p:sp>
          <p:nvSpPr>
            <p:cNvPr id="12" name="TextBox 11"/>
            <p:cNvSpPr txBox="1"/>
            <p:nvPr/>
          </p:nvSpPr>
          <p:spPr>
            <a:xfrm>
              <a:off x="7154105" y="3453979"/>
              <a:ext cx="2276194" cy="461664"/>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75000"/>
                      <a:lumOff val="25000"/>
                    </a:schemeClr>
                  </a:solidFill>
                </a:rPr>
                <a:t>点击添加内容点击添加内容点击添加内容点击添加内容点击添加内容点击添加内容</a:t>
              </a:r>
              <a:r>
                <a:rPr lang="en-US" sz="1000" dirty="0">
                  <a:solidFill>
                    <a:schemeClr val="tx1">
                      <a:lumMod val="75000"/>
                      <a:lumOff val="25000"/>
                    </a:schemeClr>
                  </a:solidFill>
                </a:rPr>
                <a:t>.</a:t>
              </a:r>
              <a:endParaRPr lang="en-US" sz="1000" dirty="0">
                <a:solidFill>
                  <a:schemeClr val="tx1">
                    <a:lumMod val="75000"/>
                    <a:lumOff val="25000"/>
                  </a:schemeClr>
                </a:solidFill>
              </a:endParaRPr>
            </a:p>
          </p:txBody>
        </p:sp>
        <p:sp>
          <p:nvSpPr>
            <p:cNvPr id="13" name="Rectangle 12"/>
            <p:cNvSpPr/>
            <p:nvPr/>
          </p:nvSpPr>
          <p:spPr>
            <a:xfrm>
              <a:off x="7154104" y="3206176"/>
              <a:ext cx="1211870" cy="242374"/>
            </a:xfrm>
            <a:prstGeom prst="rect">
              <a:avLst/>
            </a:prstGeom>
          </p:spPr>
          <p:txBody>
            <a:bodyPr wrap="none" lIns="0" tIns="0" rIns="0" bIns="0">
              <a:spAutoFit/>
            </a:bodyPr>
            <a:lstStyle/>
            <a:p>
              <a:r>
                <a:rPr lang="zh-CN" altLang="en-US" sz="1575" dirty="0">
                  <a:solidFill>
                    <a:schemeClr val="tx1">
                      <a:lumMod val="75000"/>
                      <a:lumOff val="25000"/>
                    </a:schemeClr>
                  </a:solidFill>
                </a:rPr>
                <a:t>点击添加内容</a:t>
              </a:r>
              <a:endParaRPr lang="en-US" sz="1575" dirty="0">
                <a:solidFill>
                  <a:schemeClr val="tx1">
                    <a:lumMod val="75000"/>
                    <a:lumOff val="25000"/>
                  </a:schemeClr>
                </a:solidFill>
              </a:endParaRPr>
            </a:p>
          </p:txBody>
        </p:sp>
      </p:grpSp>
      <p:grpSp>
        <p:nvGrpSpPr>
          <p:cNvPr id="3" name="Group 58"/>
          <p:cNvGrpSpPr/>
          <p:nvPr/>
        </p:nvGrpSpPr>
        <p:grpSpPr>
          <a:xfrm>
            <a:off x="6062079" y="1066787"/>
            <a:ext cx="2276195" cy="709468"/>
            <a:chOff x="7174424" y="1352592"/>
            <a:chExt cx="2276195" cy="709467"/>
          </a:xfrm>
        </p:grpSpPr>
        <p:sp>
          <p:nvSpPr>
            <p:cNvPr id="15" name="TextBox 14"/>
            <p:cNvSpPr txBox="1"/>
            <p:nvPr/>
          </p:nvSpPr>
          <p:spPr>
            <a:xfrm>
              <a:off x="7174424" y="1600395"/>
              <a:ext cx="2276195" cy="461664"/>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75000"/>
                      <a:lumOff val="25000"/>
                    </a:schemeClr>
                  </a:solidFill>
                </a:rPr>
                <a:t>点击添加内容点击添加内容点击添加内容点击添加内容点击添加内容点击添加内容</a:t>
              </a:r>
              <a:r>
                <a:rPr lang="en-US" sz="1000" dirty="0">
                  <a:solidFill>
                    <a:schemeClr val="tx1">
                      <a:lumMod val="75000"/>
                      <a:lumOff val="25000"/>
                    </a:schemeClr>
                  </a:solidFill>
                </a:rPr>
                <a:t>.</a:t>
              </a:r>
              <a:endParaRPr lang="en-US" sz="1000" dirty="0">
                <a:solidFill>
                  <a:schemeClr val="tx1">
                    <a:lumMod val="75000"/>
                    <a:lumOff val="25000"/>
                  </a:schemeClr>
                </a:solidFill>
              </a:endParaRPr>
            </a:p>
          </p:txBody>
        </p:sp>
        <p:sp>
          <p:nvSpPr>
            <p:cNvPr id="16" name="Rectangle 15"/>
            <p:cNvSpPr/>
            <p:nvPr/>
          </p:nvSpPr>
          <p:spPr>
            <a:xfrm>
              <a:off x="7174424" y="1352592"/>
              <a:ext cx="1211870" cy="242374"/>
            </a:xfrm>
            <a:prstGeom prst="rect">
              <a:avLst/>
            </a:prstGeom>
          </p:spPr>
          <p:txBody>
            <a:bodyPr wrap="none" lIns="0" tIns="0" rIns="0" bIns="0">
              <a:spAutoFit/>
            </a:bodyPr>
            <a:lstStyle/>
            <a:p>
              <a:r>
                <a:rPr lang="zh-CN" altLang="en-US" sz="1575" dirty="0">
                  <a:solidFill>
                    <a:schemeClr val="tx1">
                      <a:lumMod val="75000"/>
                      <a:lumOff val="25000"/>
                    </a:schemeClr>
                  </a:solidFill>
                </a:rPr>
                <a:t>点击添加内容</a:t>
              </a:r>
              <a:endParaRPr lang="en-US" sz="1575" dirty="0">
                <a:solidFill>
                  <a:schemeClr val="tx1">
                    <a:lumMod val="75000"/>
                    <a:lumOff val="25000"/>
                  </a:schemeClr>
                </a:solidFill>
              </a:endParaRPr>
            </a:p>
          </p:txBody>
        </p:sp>
      </p:grpSp>
      <p:grpSp>
        <p:nvGrpSpPr>
          <p:cNvPr id="4" name="Group 56"/>
          <p:cNvGrpSpPr/>
          <p:nvPr/>
        </p:nvGrpSpPr>
        <p:grpSpPr>
          <a:xfrm>
            <a:off x="733201" y="1066787"/>
            <a:ext cx="2276197" cy="709468"/>
            <a:chOff x="-296510" y="1363501"/>
            <a:chExt cx="2276197" cy="709467"/>
          </a:xfrm>
        </p:grpSpPr>
        <p:sp>
          <p:nvSpPr>
            <p:cNvPr id="18" name="TextBox 17"/>
            <p:cNvSpPr txBox="1"/>
            <p:nvPr/>
          </p:nvSpPr>
          <p:spPr>
            <a:xfrm>
              <a:off x="-296510" y="1611304"/>
              <a:ext cx="2276196" cy="461664"/>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75000"/>
                      <a:lumOff val="25000"/>
                    </a:schemeClr>
                  </a:solidFill>
                </a:rPr>
                <a:t>点击添加内容点击添加内容点击添加内容点击添加内容点击添加内容点击添加内容</a:t>
              </a:r>
              <a:endParaRPr lang="en-US" sz="1000" dirty="0">
                <a:solidFill>
                  <a:schemeClr val="tx1">
                    <a:lumMod val="75000"/>
                    <a:lumOff val="25000"/>
                  </a:schemeClr>
                </a:solidFill>
              </a:endParaRPr>
            </a:p>
          </p:txBody>
        </p:sp>
        <p:sp>
          <p:nvSpPr>
            <p:cNvPr id="19" name="Rectangle 18"/>
            <p:cNvSpPr/>
            <p:nvPr/>
          </p:nvSpPr>
          <p:spPr>
            <a:xfrm>
              <a:off x="767817" y="1363501"/>
              <a:ext cx="1211870" cy="242374"/>
            </a:xfrm>
            <a:prstGeom prst="rect">
              <a:avLst/>
            </a:prstGeom>
          </p:spPr>
          <p:txBody>
            <a:bodyPr wrap="none" lIns="0" tIns="0" rIns="0" bIns="0">
              <a:spAutoFit/>
            </a:bodyPr>
            <a:lstStyle/>
            <a:p>
              <a:pPr algn="r"/>
              <a:r>
                <a:rPr lang="zh-CN" altLang="en-US" sz="1575" dirty="0">
                  <a:solidFill>
                    <a:schemeClr val="tx1">
                      <a:lumMod val="75000"/>
                      <a:lumOff val="25000"/>
                    </a:schemeClr>
                  </a:solidFill>
                </a:rPr>
                <a:t>点击添加内容</a:t>
              </a:r>
              <a:endParaRPr lang="en-US" sz="1575" dirty="0">
                <a:solidFill>
                  <a:schemeClr val="tx1">
                    <a:lumMod val="75000"/>
                    <a:lumOff val="25000"/>
                  </a:schemeClr>
                </a:solidFill>
              </a:endParaRPr>
            </a:p>
          </p:txBody>
        </p:sp>
      </p:grpSp>
      <p:grpSp>
        <p:nvGrpSpPr>
          <p:cNvPr id="5" name="Group 56"/>
          <p:cNvGrpSpPr/>
          <p:nvPr/>
        </p:nvGrpSpPr>
        <p:grpSpPr>
          <a:xfrm>
            <a:off x="704626" y="3698525"/>
            <a:ext cx="2276197" cy="709468"/>
            <a:chOff x="-296510" y="1363501"/>
            <a:chExt cx="2276197" cy="709467"/>
          </a:xfrm>
        </p:grpSpPr>
        <p:sp>
          <p:nvSpPr>
            <p:cNvPr id="21" name="TextBox 20"/>
            <p:cNvSpPr txBox="1"/>
            <p:nvPr/>
          </p:nvSpPr>
          <p:spPr>
            <a:xfrm>
              <a:off x="-296510" y="1611304"/>
              <a:ext cx="2276196" cy="461664"/>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75000"/>
                      <a:lumOff val="25000"/>
                    </a:schemeClr>
                  </a:solidFill>
                </a:rPr>
                <a:t>点击添加内容点击添加内容点击添加内容点击添加内容点击添加内容点击添加内容</a:t>
              </a:r>
              <a:endParaRPr lang="en-US" sz="1000" dirty="0">
                <a:solidFill>
                  <a:schemeClr val="tx1">
                    <a:lumMod val="75000"/>
                    <a:lumOff val="25000"/>
                  </a:schemeClr>
                </a:solidFill>
              </a:endParaRPr>
            </a:p>
          </p:txBody>
        </p:sp>
        <p:sp>
          <p:nvSpPr>
            <p:cNvPr id="22" name="Rectangle 21"/>
            <p:cNvSpPr/>
            <p:nvPr/>
          </p:nvSpPr>
          <p:spPr>
            <a:xfrm>
              <a:off x="767817" y="1363501"/>
              <a:ext cx="1211870" cy="242374"/>
            </a:xfrm>
            <a:prstGeom prst="rect">
              <a:avLst/>
            </a:prstGeom>
          </p:spPr>
          <p:txBody>
            <a:bodyPr wrap="none" lIns="0" tIns="0" rIns="0" bIns="0">
              <a:spAutoFit/>
            </a:bodyPr>
            <a:lstStyle/>
            <a:p>
              <a:pPr algn="r"/>
              <a:r>
                <a:rPr lang="zh-CN" altLang="en-US" sz="1575" dirty="0">
                  <a:solidFill>
                    <a:schemeClr val="tx1">
                      <a:lumMod val="75000"/>
                      <a:lumOff val="25000"/>
                    </a:schemeClr>
                  </a:solidFill>
                </a:rPr>
                <a:t>点击添加内容</a:t>
              </a:r>
              <a:endParaRPr lang="en-US" sz="1575" dirty="0">
                <a:solidFill>
                  <a:schemeClr val="tx1">
                    <a:lumMod val="75000"/>
                    <a:lumOff val="25000"/>
                  </a:schemeClr>
                </a:solidFill>
              </a:endParaRPr>
            </a:p>
          </p:txBody>
        </p:sp>
      </p:grpSp>
      <p:sp>
        <p:nvSpPr>
          <p:cNvPr id="23" name="Text Placeholder 3"/>
          <p:cNvSpPr txBox="1"/>
          <p:nvPr/>
        </p:nvSpPr>
        <p:spPr>
          <a:xfrm>
            <a:off x="4448726" y="1246953"/>
            <a:ext cx="285335" cy="30777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2000" dirty="0">
                <a:solidFill>
                  <a:schemeClr val="bg1"/>
                </a:solidFill>
              </a:rPr>
              <a:t>02</a:t>
            </a:r>
            <a:endParaRPr lang="en-US" sz="2000" dirty="0">
              <a:solidFill>
                <a:schemeClr val="bg1"/>
              </a:solidFill>
            </a:endParaRPr>
          </a:p>
        </p:txBody>
      </p:sp>
      <p:sp>
        <p:nvSpPr>
          <p:cNvPr id="24" name="Text Placeholder 3"/>
          <p:cNvSpPr txBox="1"/>
          <p:nvPr/>
        </p:nvSpPr>
        <p:spPr>
          <a:xfrm>
            <a:off x="5603912" y="2042074"/>
            <a:ext cx="285335" cy="30777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2000" dirty="0">
                <a:solidFill>
                  <a:schemeClr val="bg1"/>
                </a:solidFill>
              </a:rPr>
              <a:t>03</a:t>
            </a:r>
            <a:endParaRPr lang="en-US" sz="2000" dirty="0">
              <a:solidFill>
                <a:schemeClr val="bg1"/>
              </a:solidFill>
            </a:endParaRPr>
          </a:p>
        </p:txBody>
      </p:sp>
      <p:sp>
        <p:nvSpPr>
          <p:cNvPr id="25" name="Text Placeholder 3"/>
          <p:cNvSpPr txBox="1"/>
          <p:nvPr/>
        </p:nvSpPr>
        <p:spPr>
          <a:xfrm>
            <a:off x="5515767" y="3309381"/>
            <a:ext cx="285335" cy="30777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2000" dirty="0">
                <a:solidFill>
                  <a:schemeClr val="bg1"/>
                </a:solidFill>
              </a:rPr>
              <a:t>04</a:t>
            </a:r>
            <a:endParaRPr lang="en-US" sz="2000" dirty="0">
              <a:solidFill>
                <a:schemeClr val="bg1"/>
              </a:solidFill>
            </a:endParaRPr>
          </a:p>
        </p:txBody>
      </p:sp>
      <p:sp>
        <p:nvSpPr>
          <p:cNvPr id="26" name="Text Placeholder 3"/>
          <p:cNvSpPr txBox="1"/>
          <p:nvPr/>
        </p:nvSpPr>
        <p:spPr>
          <a:xfrm>
            <a:off x="3328674" y="1909440"/>
            <a:ext cx="285335" cy="30777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2000" dirty="0">
                <a:solidFill>
                  <a:schemeClr val="bg1"/>
                </a:solidFill>
              </a:rPr>
              <a:t>01</a:t>
            </a:r>
            <a:endParaRPr lang="en-US" sz="2000" dirty="0">
              <a:solidFill>
                <a:schemeClr val="bg1"/>
              </a:solidFill>
            </a:endParaRPr>
          </a:p>
        </p:txBody>
      </p:sp>
      <p:sp>
        <p:nvSpPr>
          <p:cNvPr id="27" name="Text Placeholder 3"/>
          <p:cNvSpPr txBox="1"/>
          <p:nvPr/>
        </p:nvSpPr>
        <p:spPr>
          <a:xfrm>
            <a:off x="4373303" y="3862656"/>
            <a:ext cx="285335" cy="30777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2000" dirty="0">
                <a:solidFill>
                  <a:schemeClr val="bg1"/>
                </a:solidFill>
              </a:rPr>
              <a:t>05</a:t>
            </a:r>
            <a:endParaRPr lang="en-US" sz="2000" dirty="0">
              <a:solidFill>
                <a:schemeClr val="bg1"/>
              </a:solidFill>
            </a:endParaRPr>
          </a:p>
        </p:txBody>
      </p:sp>
      <p:sp>
        <p:nvSpPr>
          <p:cNvPr id="28" name="Text Placeholder 3"/>
          <p:cNvSpPr txBox="1"/>
          <p:nvPr/>
        </p:nvSpPr>
        <p:spPr>
          <a:xfrm>
            <a:off x="3347166" y="3214131"/>
            <a:ext cx="285335" cy="30777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2000" dirty="0">
                <a:solidFill>
                  <a:schemeClr val="bg1"/>
                </a:solidFill>
              </a:rPr>
              <a:t>06</a:t>
            </a:r>
            <a:endParaRPr lang="en-US" sz="2000" dirty="0">
              <a:solidFill>
                <a:schemeClr val="bg1"/>
              </a:solidFill>
            </a:endParaRPr>
          </a:p>
        </p:txBody>
      </p:sp>
      <p:sp>
        <p:nvSpPr>
          <p:cNvPr id="29" name="Freeform 122"/>
          <p:cNvSpPr>
            <a:spLocks noEditPoints="1"/>
          </p:cNvSpPr>
          <p:nvPr/>
        </p:nvSpPr>
        <p:spPr bwMode="auto">
          <a:xfrm>
            <a:off x="3108997" y="2460150"/>
            <a:ext cx="439353" cy="344809"/>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1" name="Freeform 166"/>
          <p:cNvSpPr>
            <a:spLocks noEditPoints="1"/>
          </p:cNvSpPr>
          <p:nvPr/>
        </p:nvSpPr>
        <p:spPr bwMode="auto">
          <a:xfrm>
            <a:off x="3854781" y="1381453"/>
            <a:ext cx="377030" cy="379802"/>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2" name="Freeform 40"/>
          <p:cNvSpPr>
            <a:spLocks noEditPoints="1"/>
          </p:cNvSpPr>
          <p:nvPr/>
        </p:nvSpPr>
        <p:spPr bwMode="auto">
          <a:xfrm>
            <a:off x="5180246" y="1500328"/>
            <a:ext cx="359334" cy="361976"/>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3" name="Freeform 145"/>
          <p:cNvSpPr/>
          <p:nvPr/>
        </p:nvSpPr>
        <p:spPr bwMode="auto">
          <a:xfrm>
            <a:off x="5638207" y="2727424"/>
            <a:ext cx="378651" cy="326519"/>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4" name="Freeform 122"/>
          <p:cNvSpPr/>
          <p:nvPr/>
        </p:nvSpPr>
        <p:spPr bwMode="auto">
          <a:xfrm>
            <a:off x="4935770" y="3717575"/>
            <a:ext cx="339402" cy="320676"/>
          </a:xfrm>
          <a:custGeom>
            <a:avLst/>
            <a:gdLst/>
            <a:ahLst/>
            <a:cxnLst>
              <a:cxn ang="0">
                <a:pos x="60" y="52"/>
              </a:cxn>
              <a:cxn ang="0">
                <a:pos x="49" y="48"/>
              </a:cxn>
              <a:cxn ang="0">
                <a:pos x="45" y="53"/>
              </a:cxn>
              <a:cxn ang="0">
                <a:pos x="46" y="62"/>
              </a:cxn>
              <a:cxn ang="0">
                <a:pos x="46" y="62"/>
              </a:cxn>
              <a:cxn ang="0">
                <a:pos x="45" y="62"/>
              </a:cxn>
              <a:cxn ang="0">
                <a:pos x="32" y="63"/>
              </a:cxn>
              <a:cxn ang="0">
                <a:pos x="26" y="59"/>
              </a:cxn>
              <a:cxn ang="0">
                <a:pos x="31" y="48"/>
              </a:cxn>
              <a:cxn ang="0">
                <a:pos x="23" y="41"/>
              </a:cxn>
              <a:cxn ang="0">
                <a:pos x="15" y="48"/>
              </a:cxn>
              <a:cxn ang="0">
                <a:pos x="19" y="58"/>
              </a:cxn>
              <a:cxn ang="0">
                <a:pos x="17" y="62"/>
              </a:cxn>
              <a:cxn ang="0">
                <a:pos x="13" y="63"/>
              </a:cxn>
              <a:cxn ang="0">
                <a:pos x="3" y="62"/>
              </a:cxn>
              <a:cxn ang="0">
                <a:pos x="0" y="62"/>
              </a:cxn>
              <a:cxn ang="0">
                <a:pos x="0" y="62"/>
              </a:cxn>
              <a:cxn ang="0">
                <a:pos x="0" y="62"/>
              </a:cxn>
              <a:cxn ang="0">
                <a:pos x="0" y="21"/>
              </a:cxn>
              <a:cxn ang="0">
                <a:pos x="3" y="21"/>
              </a:cxn>
              <a:cxn ang="0">
                <a:pos x="13" y="22"/>
              </a:cxn>
              <a:cxn ang="0">
                <a:pos x="17" y="21"/>
              </a:cxn>
              <a:cxn ang="0">
                <a:pos x="19" y="17"/>
              </a:cxn>
              <a:cxn ang="0">
                <a:pos x="15" y="7"/>
              </a:cxn>
              <a:cxn ang="0">
                <a:pos x="23" y="0"/>
              </a:cxn>
              <a:cxn ang="0">
                <a:pos x="31" y="7"/>
              </a:cxn>
              <a:cxn ang="0">
                <a:pos x="26" y="18"/>
              </a:cxn>
              <a:cxn ang="0">
                <a:pos x="32" y="22"/>
              </a:cxn>
              <a:cxn ang="0">
                <a:pos x="46" y="21"/>
              </a:cxn>
              <a:cxn ang="0">
                <a:pos x="46" y="21"/>
              </a:cxn>
              <a:cxn ang="0">
                <a:pos x="46" y="24"/>
              </a:cxn>
              <a:cxn ang="0">
                <a:pos x="45" y="34"/>
              </a:cxn>
              <a:cxn ang="0">
                <a:pos x="46" y="38"/>
              </a:cxn>
              <a:cxn ang="0">
                <a:pos x="50" y="40"/>
              </a:cxn>
              <a:cxn ang="0">
                <a:pos x="60" y="36"/>
              </a:cxn>
              <a:cxn ang="0">
                <a:pos x="67" y="44"/>
              </a:cxn>
              <a:cxn ang="0">
                <a:pos x="60" y="52"/>
              </a:cxn>
            </a:cxnLst>
            <a:rect l="0" t="0" r="r" b="b"/>
            <a:pathLst>
              <a:path w="67" h="63">
                <a:moveTo>
                  <a:pt x="60" y="52"/>
                </a:moveTo>
                <a:cubicBezTo>
                  <a:pt x="55" y="52"/>
                  <a:pt x="54" y="48"/>
                  <a:pt x="49" y="48"/>
                </a:cubicBezTo>
                <a:cubicBezTo>
                  <a:pt x="46" y="48"/>
                  <a:pt x="45" y="50"/>
                  <a:pt x="45" y="53"/>
                </a:cubicBezTo>
                <a:cubicBezTo>
                  <a:pt x="45" y="56"/>
                  <a:pt x="46" y="59"/>
                  <a:pt x="46" y="62"/>
                </a:cubicBezTo>
                <a:cubicBezTo>
                  <a:pt x="46" y="62"/>
                  <a:pt x="46" y="62"/>
                  <a:pt x="46" y="62"/>
                </a:cubicBezTo>
                <a:cubicBezTo>
                  <a:pt x="46" y="62"/>
                  <a:pt x="45" y="62"/>
                  <a:pt x="45" y="62"/>
                </a:cubicBezTo>
                <a:cubicBezTo>
                  <a:pt x="41" y="62"/>
                  <a:pt x="36" y="63"/>
                  <a:pt x="32" y="63"/>
                </a:cubicBezTo>
                <a:cubicBezTo>
                  <a:pt x="29" y="63"/>
                  <a:pt x="26" y="62"/>
                  <a:pt x="26" y="59"/>
                </a:cubicBezTo>
                <a:cubicBezTo>
                  <a:pt x="26" y="54"/>
                  <a:pt x="31" y="53"/>
                  <a:pt x="31" y="48"/>
                </a:cubicBezTo>
                <a:cubicBezTo>
                  <a:pt x="31" y="44"/>
                  <a:pt x="27" y="41"/>
                  <a:pt x="23" y="41"/>
                </a:cubicBezTo>
                <a:cubicBezTo>
                  <a:pt x="19" y="41"/>
                  <a:pt x="15" y="44"/>
                  <a:pt x="15" y="48"/>
                </a:cubicBezTo>
                <a:cubicBezTo>
                  <a:pt x="15" y="53"/>
                  <a:pt x="19" y="56"/>
                  <a:pt x="19" y="58"/>
                </a:cubicBezTo>
                <a:cubicBezTo>
                  <a:pt x="19" y="60"/>
                  <a:pt x="18" y="61"/>
                  <a:pt x="17" y="62"/>
                </a:cubicBezTo>
                <a:cubicBezTo>
                  <a:pt x="16" y="63"/>
                  <a:pt x="14" y="63"/>
                  <a:pt x="13" y="63"/>
                </a:cubicBezTo>
                <a:cubicBezTo>
                  <a:pt x="9" y="63"/>
                  <a:pt x="6" y="63"/>
                  <a:pt x="3" y="62"/>
                </a:cubicBezTo>
                <a:cubicBezTo>
                  <a:pt x="2" y="62"/>
                  <a:pt x="1" y="62"/>
                  <a:pt x="0" y="62"/>
                </a:cubicBezTo>
                <a:cubicBezTo>
                  <a:pt x="0" y="62"/>
                  <a:pt x="0" y="62"/>
                  <a:pt x="0" y="62"/>
                </a:cubicBezTo>
                <a:cubicBezTo>
                  <a:pt x="0" y="62"/>
                  <a:pt x="0" y="62"/>
                  <a:pt x="0" y="62"/>
                </a:cubicBezTo>
                <a:cubicBezTo>
                  <a:pt x="0" y="21"/>
                  <a:pt x="0" y="21"/>
                  <a:pt x="0" y="21"/>
                </a:cubicBezTo>
                <a:cubicBezTo>
                  <a:pt x="0" y="21"/>
                  <a:pt x="2" y="21"/>
                  <a:pt x="3" y="21"/>
                </a:cubicBezTo>
                <a:cubicBezTo>
                  <a:pt x="6" y="22"/>
                  <a:pt x="9" y="22"/>
                  <a:pt x="13" y="22"/>
                </a:cubicBezTo>
                <a:cubicBezTo>
                  <a:pt x="14" y="22"/>
                  <a:pt x="16" y="22"/>
                  <a:pt x="17" y="21"/>
                </a:cubicBezTo>
                <a:cubicBezTo>
                  <a:pt x="18" y="20"/>
                  <a:pt x="19" y="19"/>
                  <a:pt x="19" y="17"/>
                </a:cubicBezTo>
                <a:cubicBezTo>
                  <a:pt x="19" y="15"/>
                  <a:pt x="15" y="12"/>
                  <a:pt x="15" y="7"/>
                </a:cubicBezTo>
                <a:cubicBezTo>
                  <a:pt x="15" y="3"/>
                  <a:pt x="19" y="0"/>
                  <a:pt x="23" y="0"/>
                </a:cubicBezTo>
                <a:cubicBezTo>
                  <a:pt x="27" y="0"/>
                  <a:pt x="31" y="3"/>
                  <a:pt x="31" y="7"/>
                </a:cubicBezTo>
                <a:cubicBezTo>
                  <a:pt x="31" y="12"/>
                  <a:pt x="26" y="13"/>
                  <a:pt x="26" y="18"/>
                </a:cubicBezTo>
                <a:cubicBezTo>
                  <a:pt x="26" y="21"/>
                  <a:pt x="29" y="22"/>
                  <a:pt x="32" y="22"/>
                </a:cubicBezTo>
                <a:cubicBezTo>
                  <a:pt x="37" y="22"/>
                  <a:pt x="41" y="21"/>
                  <a:pt x="46" y="21"/>
                </a:cubicBezTo>
                <a:cubicBezTo>
                  <a:pt x="46" y="21"/>
                  <a:pt x="46" y="21"/>
                  <a:pt x="46" y="21"/>
                </a:cubicBezTo>
                <a:cubicBezTo>
                  <a:pt x="46" y="21"/>
                  <a:pt x="46" y="23"/>
                  <a:pt x="46" y="24"/>
                </a:cubicBezTo>
                <a:cubicBezTo>
                  <a:pt x="45" y="27"/>
                  <a:pt x="45" y="30"/>
                  <a:pt x="45" y="34"/>
                </a:cubicBezTo>
                <a:cubicBezTo>
                  <a:pt x="45" y="35"/>
                  <a:pt x="45" y="37"/>
                  <a:pt x="46" y="38"/>
                </a:cubicBezTo>
                <a:cubicBezTo>
                  <a:pt x="47" y="39"/>
                  <a:pt x="48" y="40"/>
                  <a:pt x="50" y="40"/>
                </a:cubicBezTo>
                <a:cubicBezTo>
                  <a:pt x="52" y="40"/>
                  <a:pt x="55" y="36"/>
                  <a:pt x="60" y="36"/>
                </a:cubicBezTo>
                <a:cubicBezTo>
                  <a:pt x="64" y="36"/>
                  <a:pt x="67" y="40"/>
                  <a:pt x="67" y="44"/>
                </a:cubicBezTo>
                <a:cubicBezTo>
                  <a:pt x="67" y="49"/>
                  <a:pt x="64" y="52"/>
                  <a:pt x="60" y="52"/>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5" name="Freeform 107"/>
          <p:cNvSpPr>
            <a:spLocks noEditPoints="1"/>
          </p:cNvSpPr>
          <p:nvPr/>
        </p:nvSpPr>
        <p:spPr bwMode="auto">
          <a:xfrm>
            <a:off x="3666661" y="3578129"/>
            <a:ext cx="361596" cy="366725"/>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nvGrpSpPr>
          <p:cNvPr id="6" name="Group 56"/>
          <p:cNvGrpSpPr/>
          <p:nvPr/>
        </p:nvGrpSpPr>
        <p:grpSpPr>
          <a:xfrm>
            <a:off x="416591" y="2328297"/>
            <a:ext cx="2276197" cy="709468"/>
            <a:chOff x="-296510" y="1363501"/>
            <a:chExt cx="2276197" cy="709467"/>
          </a:xfrm>
        </p:grpSpPr>
        <p:sp>
          <p:nvSpPr>
            <p:cNvPr id="37" name="TextBox 36"/>
            <p:cNvSpPr txBox="1"/>
            <p:nvPr/>
          </p:nvSpPr>
          <p:spPr>
            <a:xfrm>
              <a:off x="-296510" y="1611304"/>
              <a:ext cx="2276196" cy="461664"/>
            </a:xfrm>
            <a:prstGeom prst="rect">
              <a:avLst/>
            </a:prstGeom>
            <a:noFill/>
          </p:spPr>
          <p:txBody>
            <a:bodyPr wrap="square" lIns="0" tIns="0" rIns="0" bIns="0" rtlCol="0">
              <a:spAutoFit/>
            </a:bodyPr>
            <a:lstStyle/>
            <a:p>
              <a:pPr algn="r" defTabSz="913765">
                <a:spcBef>
                  <a:spcPct val="20000"/>
                </a:spcBef>
                <a:defRPr/>
              </a:pPr>
              <a:r>
                <a:rPr lang="zh-CN" altLang="en-US" sz="1000" dirty="0">
                  <a:solidFill>
                    <a:schemeClr val="tx1">
                      <a:lumMod val="75000"/>
                      <a:lumOff val="25000"/>
                    </a:schemeClr>
                  </a:solidFill>
                </a:rPr>
                <a:t>点击添加内容点击添加内容点击添加内容点击添加内容点击添加内容点击添加内容</a:t>
              </a:r>
              <a:endParaRPr lang="en-US" sz="1000" dirty="0">
                <a:solidFill>
                  <a:schemeClr val="tx1">
                    <a:lumMod val="75000"/>
                    <a:lumOff val="25000"/>
                  </a:schemeClr>
                </a:solidFill>
              </a:endParaRPr>
            </a:p>
          </p:txBody>
        </p:sp>
        <p:sp>
          <p:nvSpPr>
            <p:cNvPr id="38" name="Rectangle 37"/>
            <p:cNvSpPr/>
            <p:nvPr/>
          </p:nvSpPr>
          <p:spPr>
            <a:xfrm>
              <a:off x="767817" y="1363501"/>
              <a:ext cx="1211870" cy="242374"/>
            </a:xfrm>
            <a:prstGeom prst="rect">
              <a:avLst/>
            </a:prstGeom>
          </p:spPr>
          <p:txBody>
            <a:bodyPr wrap="none" lIns="0" tIns="0" rIns="0" bIns="0">
              <a:spAutoFit/>
            </a:bodyPr>
            <a:lstStyle/>
            <a:p>
              <a:pPr algn="r"/>
              <a:r>
                <a:rPr lang="zh-CN" altLang="en-US" sz="1575" dirty="0">
                  <a:solidFill>
                    <a:schemeClr val="tx1">
                      <a:lumMod val="75000"/>
                      <a:lumOff val="25000"/>
                    </a:schemeClr>
                  </a:solidFill>
                </a:rPr>
                <a:t>点击添加内容</a:t>
              </a:r>
              <a:endParaRPr lang="en-US" sz="1575" dirty="0">
                <a:solidFill>
                  <a:schemeClr val="tx1">
                    <a:lumMod val="75000"/>
                    <a:lumOff val="25000"/>
                  </a:schemeClr>
                </a:solidFill>
              </a:endParaRPr>
            </a:p>
          </p:txBody>
        </p:sp>
      </p:grpSp>
      <p:grpSp>
        <p:nvGrpSpPr>
          <p:cNvPr id="9" name="Group 59"/>
          <p:cNvGrpSpPr/>
          <p:nvPr/>
        </p:nvGrpSpPr>
        <p:grpSpPr>
          <a:xfrm>
            <a:off x="6493413" y="2328296"/>
            <a:ext cx="2276195" cy="709468"/>
            <a:chOff x="7154104" y="3206176"/>
            <a:chExt cx="2276195" cy="709467"/>
          </a:xfrm>
        </p:grpSpPr>
        <p:sp>
          <p:nvSpPr>
            <p:cNvPr id="40" name="TextBox 39"/>
            <p:cNvSpPr txBox="1"/>
            <p:nvPr/>
          </p:nvSpPr>
          <p:spPr>
            <a:xfrm>
              <a:off x="7154105" y="3453979"/>
              <a:ext cx="2276194" cy="461664"/>
            </a:xfrm>
            <a:prstGeom prst="rect">
              <a:avLst/>
            </a:prstGeom>
            <a:noFill/>
          </p:spPr>
          <p:txBody>
            <a:bodyPr wrap="square" lIns="0" tIns="0" rIns="0" bIns="0" rtlCol="0">
              <a:spAutoFit/>
            </a:bodyPr>
            <a:lstStyle/>
            <a:p>
              <a:pPr defTabSz="913765">
                <a:spcBef>
                  <a:spcPct val="20000"/>
                </a:spcBef>
                <a:defRPr/>
              </a:pPr>
              <a:r>
                <a:rPr lang="zh-CN" altLang="en-US" sz="1000" dirty="0">
                  <a:solidFill>
                    <a:schemeClr val="tx1">
                      <a:lumMod val="75000"/>
                      <a:lumOff val="25000"/>
                    </a:schemeClr>
                  </a:solidFill>
                </a:rPr>
                <a:t>点击添加内容点击添加内容点击添加内容点击添加内容点击添加内容点击添加内容</a:t>
              </a:r>
              <a:r>
                <a:rPr lang="en-US" sz="1000" dirty="0">
                  <a:solidFill>
                    <a:schemeClr val="tx1">
                      <a:lumMod val="75000"/>
                      <a:lumOff val="25000"/>
                    </a:schemeClr>
                  </a:solidFill>
                </a:rPr>
                <a:t>.</a:t>
              </a:r>
              <a:endParaRPr lang="en-US" sz="1000" dirty="0">
                <a:solidFill>
                  <a:schemeClr val="tx1">
                    <a:lumMod val="75000"/>
                    <a:lumOff val="25000"/>
                  </a:schemeClr>
                </a:solidFill>
              </a:endParaRPr>
            </a:p>
          </p:txBody>
        </p:sp>
        <p:sp>
          <p:nvSpPr>
            <p:cNvPr id="41" name="Rectangle 40"/>
            <p:cNvSpPr/>
            <p:nvPr/>
          </p:nvSpPr>
          <p:spPr>
            <a:xfrm>
              <a:off x="7154104" y="3206176"/>
              <a:ext cx="1211870" cy="242374"/>
            </a:xfrm>
            <a:prstGeom prst="rect">
              <a:avLst/>
            </a:prstGeom>
          </p:spPr>
          <p:txBody>
            <a:bodyPr wrap="none" lIns="0" tIns="0" rIns="0" bIns="0">
              <a:spAutoFit/>
            </a:bodyPr>
            <a:lstStyle/>
            <a:p>
              <a:r>
                <a:rPr lang="zh-CN" altLang="en-US" sz="1575" dirty="0">
                  <a:solidFill>
                    <a:schemeClr val="tx1">
                      <a:lumMod val="75000"/>
                      <a:lumOff val="25000"/>
                    </a:schemeClr>
                  </a:solidFill>
                </a:rPr>
                <a:t>点击添加内容</a:t>
              </a:r>
              <a:endParaRPr lang="en-US" sz="1575" dirty="0">
                <a:solidFill>
                  <a:schemeClr val="tx1">
                    <a:lumMod val="75000"/>
                    <a:lumOff val="25000"/>
                  </a:schemeClr>
                </a:solidFill>
              </a:endParaRPr>
            </a:p>
          </p:txBody>
        </p:sp>
      </p:grpSp>
      <p:sp>
        <p:nvSpPr>
          <p:cNvPr id="42" name="Freeform 31"/>
          <p:cNvSpPr>
            <a:spLocks noEditPoints="1"/>
          </p:cNvSpPr>
          <p:nvPr/>
        </p:nvSpPr>
        <p:spPr bwMode="auto">
          <a:xfrm>
            <a:off x="4190359" y="2286707"/>
            <a:ext cx="804312" cy="804312"/>
          </a:xfrm>
          <a:custGeom>
            <a:avLst/>
            <a:gdLst/>
            <a:ahLst/>
            <a:cxnLst>
              <a:cxn ang="0">
                <a:pos x="602" y="178"/>
              </a:cxn>
              <a:cxn ang="0">
                <a:pos x="450" y="390"/>
              </a:cxn>
              <a:cxn ang="0">
                <a:pos x="330" y="390"/>
              </a:cxn>
              <a:cxn ang="0">
                <a:pos x="421" y="339"/>
              </a:cxn>
              <a:cxn ang="0">
                <a:pos x="390" y="781"/>
              </a:cxn>
              <a:cxn ang="0">
                <a:pos x="390" y="0"/>
              </a:cxn>
              <a:cxn ang="0">
                <a:pos x="695" y="522"/>
              </a:cxn>
              <a:cxn ang="0">
                <a:pos x="652" y="488"/>
              </a:cxn>
              <a:cxn ang="0">
                <a:pos x="722" y="405"/>
              </a:cxn>
              <a:cxn ang="0">
                <a:pos x="669" y="375"/>
              </a:cxn>
              <a:cxn ang="0">
                <a:pos x="699" y="268"/>
              </a:cxn>
              <a:cxn ang="0">
                <a:pos x="645" y="275"/>
              </a:cxn>
              <a:cxn ang="0">
                <a:pos x="522" y="85"/>
              </a:cxn>
              <a:cxn ang="0">
                <a:pos x="488" y="129"/>
              </a:cxn>
              <a:cxn ang="0">
                <a:pos x="405" y="58"/>
              </a:cxn>
              <a:cxn ang="0">
                <a:pos x="375" y="111"/>
              </a:cxn>
              <a:cxn ang="0">
                <a:pos x="268" y="81"/>
              </a:cxn>
              <a:cxn ang="0">
                <a:pos x="275" y="136"/>
              </a:cxn>
              <a:cxn ang="0">
                <a:pos x="166" y="145"/>
              </a:cxn>
              <a:cxn ang="0">
                <a:pos x="182" y="203"/>
              </a:cxn>
              <a:cxn ang="0">
                <a:pos x="85" y="258"/>
              </a:cxn>
              <a:cxn ang="0">
                <a:pos x="129" y="292"/>
              </a:cxn>
              <a:cxn ang="0">
                <a:pos x="58" y="375"/>
              </a:cxn>
              <a:cxn ang="0">
                <a:pos x="111" y="405"/>
              </a:cxn>
              <a:cxn ang="0">
                <a:pos x="81" y="512"/>
              </a:cxn>
              <a:cxn ang="0">
                <a:pos x="136" y="506"/>
              </a:cxn>
              <a:cxn ang="0">
                <a:pos x="145" y="614"/>
              </a:cxn>
              <a:cxn ang="0">
                <a:pos x="203" y="598"/>
              </a:cxn>
              <a:cxn ang="0">
                <a:pos x="390" y="723"/>
              </a:cxn>
              <a:cxn ang="0">
                <a:pos x="577" y="598"/>
              </a:cxn>
              <a:cxn ang="0">
                <a:pos x="635" y="614"/>
              </a:cxn>
              <a:cxn ang="0">
                <a:pos x="280" y="599"/>
              </a:cxn>
              <a:cxn ang="0">
                <a:pos x="500" y="555"/>
              </a:cxn>
              <a:cxn ang="0">
                <a:pos x="280" y="599"/>
              </a:cxn>
              <a:cxn ang="0">
                <a:pos x="280" y="599"/>
              </a:cxn>
            </a:cxnLst>
            <a:rect l="0" t="0" r="r" b="b"/>
            <a:pathLst>
              <a:path w="781" h="781">
                <a:moveTo>
                  <a:pt x="421" y="339"/>
                </a:moveTo>
                <a:cubicBezTo>
                  <a:pt x="602" y="178"/>
                  <a:pt x="602" y="178"/>
                  <a:pt x="602" y="178"/>
                </a:cubicBezTo>
                <a:cubicBezTo>
                  <a:pt x="442" y="361"/>
                  <a:pt x="442" y="361"/>
                  <a:pt x="442" y="361"/>
                </a:cubicBezTo>
                <a:cubicBezTo>
                  <a:pt x="447" y="370"/>
                  <a:pt x="450" y="379"/>
                  <a:pt x="450" y="390"/>
                </a:cubicBezTo>
                <a:cubicBezTo>
                  <a:pt x="450" y="423"/>
                  <a:pt x="423" y="450"/>
                  <a:pt x="390" y="450"/>
                </a:cubicBezTo>
                <a:cubicBezTo>
                  <a:pt x="357" y="450"/>
                  <a:pt x="330" y="423"/>
                  <a:pt x="330" y="390"/>
                </a:cubicBezTo>
                <a:cubicBezTo>
                  <a:pt x="330" y="357"/>
                  <a:pt x="357" y="330"/>
                  <a:pt x="390" y="330"/>
                </a:cubicBezTo>
                <a:cubicBezTo>
                  <a:pt x="401" y="330"/>
                  <a:pt x="412" y="334"/>
                  <a:pt x="421" y="339"/>
                </a:cubicBezTo>
                <a:close/>
                <a:moveTo>
                  <a:pt x="781" y="390"/>
                </a:moveTo>
                <a:cubicBezTo>
                  <a:pt x="781" y="605"/>
                  <a:pt x="605" y="781"/>
                  <a:pt x="390" y="781"/>
                </a:cubicBezTo>
                <a:cubicBezTo>
                  <a:pt x="175" y="781"/>
                  <a:pt x="0" y="605"/>
                  <a:pt x="0" y="390"/>
                </a:cubicBezTo>
                <a:cubicBezTo>
                  <a:pt x="0" y="175"/>
                  <a:pt x="175" y="0"/>
                  <a:pt x="390" y="0"/>
                </a:cubicBezTo>
                <a:cubicBezTo>
                  <a:pt x="605" y="0"/>
                  <a:pt x="781" y="175"/>
                  <a:pt x="781" y="390"/>
                </a:cubicBezTo>
                <a:close/>
                <a:moveTo>
                  <a:pt x="695" y="522"/>
                </a:moveTo>
                <a:cubicBezTo>
                  <a:pt x="646" y="503"/>
                  <a:pt x="646" y="503"/>
                  <a:pt x="646" y="503"/>
                </a:cubicBezTo>
                <a:cubicBezTo>
                  <a:pt x="652" y="488"/>
                  <a:pt x="652" y="488"/>
                  <a:pt x="652" y="488"/>
                </a:cubicBezTo>
                <a:cubicBezTo>
                  <a:pt x="701" y="508"/>
                  <a:pt x="701" y="508"/>
                  <a:pt x="701" y="508"/>
                </a:cubicBezTo>
                <a:cubicBezTo>
                  <a:pt x="713" y="476"/>
                  <a:pt x="720" y="442"/>
                  <a:pt x="722" y="405"/>
                </a:cubicBezTo>
                <a:cubicBezTo>
                  <a:pt x="669" y="405"/>
                  <a:pt x="669" y="405"/>
                  <a:pt x="669" y="405"/>
                </a:cubicBezTo>
                <a:cubicBezTo>
                  <a:pt x="669" y="375"/>
                  <a:pt x="669" y="375"/>
                  <a:pt x="669" y="375"/>
                </a:cubicBezTo>
                <a:cubicBezTo>
                  <a:pt x="722" y="375"/>
                  <a:pt x="722" y="375"/>
                  <a:pt x="722" y="375"/>
                </a:cubicBezTo>
                <a:cubicBezTo>
                  <a:pt x="720" y="337"/>
                  <a:pt x="712" y="302"/>
                  <a:pt x="699" y="268"/>
                </a:cubicBezTo>
                <a:cubicBezTo>
                  <a:pt x="651" y="289"/>
                  <a:pt x="651" y="289"/>
                  <a:pt x="651" y="289"/>
                </a:cubicBezTo>
                <a:cubicBezTo>
                  <a:pt x="645" y="275"/>
                  <a:pt x="645" y="275"/>
                  <a:pt x="645" y="275"/>
                </a:cubicBezTo>
                <a:cubicBezTo>
                  <a:pt x="693" y="254"/>
                  <a:pt x="693" y="254"/>
                  <a:pt x="693" y="254"/>
                </a:cubicBezTo>
                <a:cubicBezTo>
                  <a:pt x="659" y="179"/>
                  <a:pt x="598" y="118"/>
                  <a:pt x="522" y="85"/>
                </a:cubicBezTo>
                <a:cubicBezTo>
                  <a:pt x="503" y="134"/>
                  <a:pt x="503" y="134"/>
                  <a:pt x="503" y="134"/>
                </a:cubicBezTo>
                <a:cubicBezTo>
                  <a:pt x="488" y="129"/>
                  <a:pt x="488" y="129"/>
                  <a:pt x="488" y="129"/>
                </a:cubicBezTo>
                <a:cubicBezTo>
                  <a:pt x="508" y="80"/>
                  <a:pt x="508" y="80"/>
                  <a:pt x="508" y="80"/>
                </a:cubicBezTo>
                <a:cubicBezTo>
                  <a:pt x="476" y="67"/>
                  <a:pt x="442" y="60"/>
                  <a:pt x="405" y="58"/>
                </a:cubicBezTo>
                <a:cubicBezTo>
                  <a:pt x="405" y="111"/>
                  <a:pt x="405" y="111"/>
                  <a:pt x="405" y="111"/>
                </a:cubicBezTo>
                <a:cubicBezTo>
                  <a:pt x="375" y="111"/>
                  <a:pt x="375" y="111"/>
                  <a:pt x="375" y="111"/>
                </a:cubicBezTo>
                <a:cubicBezTo>
                  <a:pt x="375" y="58"/>
                  <a:pt x="375" y="58"/>
                  <a:pt x="375" y="58"/>
                </a:cubicBezTo>
                <a:cubicBezTo>
                  <a:pt x="337" y="60"/>
                  <a:pt x="302" y="68"/>
                  <a:pt x="268" y="81"/>
                </a:cubicBezTo>
                <a:cubicBezTo>
                  <a:pt x="289" y="130"/>
                  <a:pt x="289" y="130"/>
                  <a:pt x="289" y="130"/>
                </a:cubicBezTo>
                <a:cubicBezTo>
                  <a:pt x="275" y="136"/>
                  <a:pt x="275" y="136"/>
                  <a:pt x="275" y="136"/>
                </a:cubicBezTo>
                <a:cubicBezTo>
                  <a:pt x="254" y="87"/>
                  <a:pt x="254" y="87"/>
                  <a:pt x="254" y="87"/>
                </a:cubicBezTo>
                <a:cubicBezTo>
                  <a:pt x="222" y="102"/>
                  <a:pt x="192" y="121"/>
                  <a:pt x="166" y="145"/>
                </a:cubicBezTo>
                <a:cubicBezTo>
                  <a:pt x="203" y="182"/>
                  <a:pt x="203" y="182"/>
                  <a:pt x="203" y="182"/>
                </a:cubicBezTo>
                <a:cubicBezTo>
                  <a:pt x="182" y="203"/>
                  <a:pt x="182" y="203"/>
                  <a:pt x="182" y="203"/>
                </a:cubicBezTo>
                <a:cubicBezTo>
                  <a:pt x="145" y="166"/>
                  <a:pt x="145" y="166"/>
                  <a:pt x="145" y="166"/>
                </a:cubicBezTo>
                <a:cubicBezTo>
                  <a:pt x="120" y="193"/>
                  <a:pt x="100" y="224"/>
                  <a:pt x="85" y="258"/>
                </a:cubicBezTo>
                <a:cubicBezTo>
                  <a:pt x="134" y="278"/>
                  <a:pt x="134" y="278"/>
                  <a:pt x="134" y="278"/>
                </a:cubicBezTo>
                <a:cubicBezTo>
                  <a:pt x="129" y="292"/>
                  <a:pt x="129" y="292"/>
                  <a:pt x="129" y="292"/>
                </a:cubicBezTo>
                <a:cubicBezTo>
                  <a:pt x="80" y="272"/>
                  <a:pt x="80" y="272"/>
                  <a:pt x="80" y="272"/>
                </a:cubicBezTo>
                <a:cubicBezTo>
                  <a:pt x="67" y="304"/>
                  <a:pt x="60" y="339"/>
                  <a:pt x="58" y="375"/>
                </a:cubicBezTo>
                <a:cubicBezTo>
                  <a:pt x="111" y="375"/>
                  <a:pt x="111" y="375"/>
                  <a:pt x="111" y="375"/>
                </a:cubicBezTo>
                <a:cubicBezTo>
                  <a:pt x="111" y="405"/>
                  <a:pt x="111" y="405"/>
                  <a:pt x="111" y="405"/>
                </a:cubicBezTo>
                <a:cubicBezTo>
                  <a:pt x="58" y="405"/>
                  <a:pt x="58" y="405"/>
                  <a:pt x="58" y="405"/>
                </a:cubicBezTo>
                <a:cubicBezTo>
                  <a:pt x="60" y="443"/>
                  <a:pt x="68" y="479"/>
                  <a:pt x="81" y="512"/>
                </a:cubicBezTo>
                <a:cubicBezTo>
                  <a:pt x="130" y="492"/>
                  <a:pt x="130" y="492"/>
                  <a:pt x="130" y="492"/>
                </a:cubicBezTo>
                <a:cubicBezTo>
                  <a:pt x="136" y="506"/>
                  <a:pt x="136" y="506"/>
                  <a:pt x="136" y="506"/>
                </a:cubicBezTo>
                <a:cubicBezTo>
                  <a:pt x="87" y="526"/>
                  <a:pt x="87" y="526"/>
                  <a:pt x="87" y="526"/>
                </a:cubicBezTo>
                <a:cubicBezTo>
                  <a:pt x="102" y="558"/>
                  <a:pt x="121" y="588"/>
                  <a:pt x="145" y="614"/>
                </a:cubicBezTo>
                <a:cubicBezTo>
                  <a:pt x="182" y="577"/>
                  <a:pt x="182" y="577"/>
                  <a:pt x="182" y="577"/>
                </a:cubicBezTo>
                <a:cubicBezTo>
                  <a:pt x="203" y="598"/>
                  <a:pt x="203" y="598"/>
                  <a:pt x="203" y="598"/>
                </a:cubicBezTo>
                <a:cubicBezTo>
                  <a:pt x="166" y="635"/>
                  <a:pt x="166" y="635"/>
                  <a:pt x="166" y="635"/>
                </a:cubicBezTo>
                <a:cubicBezTo>
                  <a:pt x="226" y="689"/>
                  <a:pt x="304" y="723"/>
                  <a:pt x="390" y="723"/>
                </a:cubicBezTo>
                <a:cubicBezTo>
                  <a:pt x="476" y="723"/>
                  <a:pt x="555" y="689"/>
                  <a:pt x="614" y="635"/>
                </a:cubicBezTo>
                <a:cubicBezTo>
                  <a:pt x="577" y="598"/>
                  <a:pt x="577" y="598"/>
                  <a:pt x="577" y="598"/>
                </a:cubicBezTo>
                <a:cubicBezTo>
                  <a:pt x="598" y="577"/>
                  <a:pt x="598" y="577"/>
                  <a:pt x="598" y="577"/>
                </a:cubicBezTo>
                <a:cubicBezTo>
                  <a:pt x="635" y="614"/>
                  <a:pt x="635" y="614"/>
                  <a:pt x="635" y="614"/>
                </a:cubicBezTo>
                <a:cubicBezTo>
                  <a:pt x="660" y="587"/>
                  <a:pt x="680" y="556"/>
                  <a:pt x="695" y="522"/>
                </a:cubicBezTo>
                <a:close/>
                <a:moveTo>
                  <a:pt x="280" y="599"/>
                </a:moveTo>
                <a:cubicBezTo>
                  <a:pt x="500" y="599"/>
                  <a:pt x="500" y="599"/>
                  <a:pt x="500" y="599"/>
                </a:cubicBezTo>
                <a:cubicBezTo>
                  <a:pt x="500" y="555"/>
                  <a:pt x="500" y="555"/>
                  <a:pt x="500" y="555"/>
                </a:cubicBezTo>
                <a:cubicBezTo>
                  <a:pt x="280" y="555"/>
                  <a:pt x="280" y="555"/>
                  <a:pt x="280" y="555"/>
                </a:cubicBezTo>
                <a:lnTo>
                  <a:pt x="280" y="599"/>
                </a:lnTo>
                <a:close/>
                <a:moveTo>
                  <a:pt x="280" y="599"/>
                </a:moveTo>
                <a:cubicBezTo>
                  <a:pt x="280" y="599"/>
                  <a:pt x="280" y="599"/>
                  <a:pt x="280" y="599"/>
                </a:cubicBezTo>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p>
        </p:txBody>
      </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活动细节服务</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058"/>
                                        </p:tgtEl>
                                        <p:attrNameLst>
                                          <p:attrName>style.visibility</p:attrName>
                                        </p:attrNameLst>
                                      </p:cBhvr>
                                      <p:to>
                                        <p:strVal val="visible"/>
                                      </p:to>
                                    </p:set>
                                    <p:animEffect transition="in" filter="fade">
                                      <p:cBhvr>
                                        <p:cTn id="13" dur="1000"/>
                                        <p:tgtEl>
                                          <p:spTgt spid="2058"/>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056"/>
                                        </p:tgtEl>
                                        <p:attrNameLst>
                                          <p:attrName>style.visibility</p:attrName>
                                        </p:attrNameLst>
                                      </p:cBhvr>
                                      <p:to>
                                        <p:strVal val="visible"/>
                                      </p:to>
                                    </p:set>
                                    <p:animEffect transition="in" filter="fade">
                                      <p:cBhvr>
                                        <p:cTn id="28" dur="1000"/>
                                        <p:tgtEl>
                                          <p:spTgt spid="2056"/>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2053"/>
                                        </p:tgtEl>
                                        <p:attrNameLst>
                                          <p:attrName>style.visibility</p:attrName>
                                        </p:attrNameLst>
                                      </p:cBhvr>
                                      <p:to>
                                        <p:strVal val="visible"/>
                                      </p:to>
                                    </p:set>
                                    <p:animEffect transition="in" filter="fade">
                                      <p:cBhvr>
                                        <p:cTn id="43" dur="1000"/>
                                        <p:tgtEl>
                                          <p:spTgt spid="2053"/>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2054"/>
                                        </p:tgtEl>
                                        <p:attrNameLst>
                                          <p:attrName>style.visibility</p:attrName>
                                        </p:attrNameLst>
                                      </p:cBhvr>
                                      <p:to>
                                        <p:strVal val="visible"/>
                                      </p:to>
                                    </p:set>
                                    <p:animEffect transition="in" filter="fade">
                                      <p:cBhvr>
                                        <p:cTn id="58" dur="1000"/>
                                        <p:tgtEl>
                                          <p:spTgt spid="2054"/>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fltVal val="0"/>
                                          </p:val>
                                        </p:tav>
                                        <p:tav tm="100000">
                                          <p:val>
                                            <p:strVal val="#ppt_w"/>
                                          </p:val>
                                        </p:tav>
                                      </p:tavLst>
                                    </p:anim>
                                    <p:anim calcmode="lin" valueType="num">
                                      <p:cBhvr>
                                        <p:cTn id="68" dur="500" fill="hold"/>
                                        <p:tgtEl>
                                          <p:spTgt spid="33"/>
                                        </p:tgtEl>
                                        <p:attrNameLst>
                                          <p:attrName>ppt_h</p:attrName>
                                        </p:attrNameLst>
                                      </p:cBhvr>
                                      <p:tavLst>
                                        <p:tav tm="0">
                                          <p:val>
                                            <p:fltVal val="0"/>
                                          </p:val>
                                        </p:tav>
                                        <p:tav tm="100000">
                                          <p:val>
                                            <p:strVal val="#ppt_h"/>
                                          </p:val>
                                        </p:tav>
                                      </p:tavLst>
                                    </p:anim>
                                    <p:animEffect transition="in" filter="fade">
                                      <p:cBhvr>
                                        <p:cTn id="69" dur="500"/>
                                        <p:tgtEl>
                                          <p:spTgt spid="33"/>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2055"/>
                                        </p:tgtEl>
                                        <p:attrNameLst>
                                          <p:attrName>style.visibility</p:attrName>
                                        </p:attrNameLst>
                                      </p:cBhvr>
                                      <p:to>
                                        <p:strVal val="visible"/>
                                      </p:to>
                                    </p:set>
                                    <p:animEffect transition="in" filter="fade">
                                      <p:cBhvr>
                                        <p:cTn id="73" dur="1000"/>
                                        <p:tgtEl>
                                          <p:spTgt spid="2055"/>
                                        </p:tgtEl>
                                      </p:cBhvr>
                                    </p:animEffect>
                                  </p:childTnLst>
                                </p:cTn>
                              </p:par>
                            </p:childTnLst>
                          </p:cTn>
                        </p:par>
                        <p:par>
                          <p:cTn id="74" fill="hold">
                            <p:stCondLst>
                              <p:cond delay="7500"/>
                            </p:stCondLst>
                            <p:childTnLst>
                              <p:par>
                                <p:cTn id="75" presetID="53" presetClass="entr" presetSubtype="16"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ppt_w</p:attrName>
                                        </p:attrNameLst>
                                      </p:cBhvr>
                                      <p:tavLst>
                                        <p:tav tm="0">
                                          <p:val>
                                            <p:fltVal val="0"/>
                                          </p:val>
                                        </p:tav>
                                        <p:tav tm="100000">
                                          <p:val>
                                            <p:strVal val="#ppt_w"/>
                                          </p:val>
                                        </p:tav>
                                      </p:tavLst>
                                    </p:anim>
                                    <p:anim calcmode="lin" valueType="num">
                                      <p:cBhvr>
                                        <p:cTn id="78" dur="500" fill="hold"/>
                                        <p:tgtEl>
                                          <p:spTgt spid="27"/>
                                        </p:tgtEl>
                                        <p:attrNameLst>
                                          <p:attrName>ppt_h</p:attrName>
                                        </p:attrNameLst>
                                      </p:cBhvr>
                                      <p:tavLst>
                                        <p:tav tm="0">
                                          <p:val>
                                            <p:fltVal val="0"/>
                                          </p:val>
                                        </p:tav>
                                        <p:tav tm="100000">
                                          <p:val>
                                            <p:strVal val="#ppt_h"/>
                                          </p:val>
                                        </p:tav>
                                      </p:tavLst>
                                    </p:anim>
                                    <p:animEffect transition="in" filter="fade">
                                      <p:cBhvr>
                                        <p:cTn id="79" dur="500"/>
                                        <p:tgtEl>
                                          <p:spTgt spid="2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fltVal val="0"/>
                                          </p:val>
                                        </p:tav>
                                        <p:tav tm="100000">
                                          <p:val>
                                            <p:strVal val="#ppt_w"/>
                                          </p:val>
                                        </p:tav>
                                      </p:tavLst>
                                    </p:anim>
                                    <p:anim calcmode="lin" valueType="num">
                                      <p:cBhvr>
                                        <p:cTn id="83" dur="500" fill="hold"/>
                                        <p:tgtEl>
                                          <p:spTgt spid="34"/>
                                        </p:tgtEl>
                                        <p:attrNameLst>
                                          <p:attrName>ppt_h</p:attrName>
                                        </p:attrNameLst>
                                      </p:cBhvr>
                                      <p:tavLst>
                                        <p:tav tm="0">
                                          <p:val>
                                            <p:fltVal val="0"/>
                                          </p:val>
                                        </p:tav>
                                        <p:tav tm="100000">
                                          <p:val>
                                            <p:strVal val="#ppt_h"/>
                                          </p:val>
                                        </p:tav>
                                      </p:tavLst>
                                    </p:anim>
                                    <p:animEffect transition="in" filter="fade">
                                      <p:cBhvr>
                                        <p:cTn id="84" dur="500"/>
                                        <p:tgtEl>
                                          <p:spTgt spid="34"/>
                                        </p:tgtEl>
                                      </p:cBhvr>
                                    </p:animEffect>
                                  </p:childTnLst>
                                </p:cTn>
                              </p:par>
                            </p:childTnLst>
                          </p:cTn>
                        </p:par>
                        <p:par>
                          <p:cTn id="85" fill="hold">
                            <p:stCondLst>
                              <p:cond delay="8000"/>
                            </p:stCondLst>
                            <p:childTnLst>
                              <p:par>
                                <p:cTn id="86" presetID="10" presetClass="entr" presetSubtype="0" fill="hold" grpId="0" nodeType="afterEffect">
                                  <p:stCondLst>
                                    <p:cond delay="0"/>
                                  </p:stCondLst>
                                  <p:childTnLst>
                                    <p:set>
                                      <p:cBhvr>
                                        <p:cTn id="87" dur="1" fill="hold">
                                          <p:stCondLst>
                                            <p:cond delay="0"/>
                                          </p:stCondLst>
                                        </p:cTn>
                                        <p:tgtEl>
                                          <p:spTgt spid="2057"/>
                                        </p:tgtEl>
                                        <p:attrNameLst>
                                          <p:attrName>style.visibility</p:attrName>
                                        </p:attrNameLst>
                                      </p:cBhvr>
                                      <p:to>
                                        <p:strVal val="visible"/>
                                      </p:to>
                                    </p:set>
                                    <p:animEffect transition="in" filter="fade">
                                      <p:cBhvr>
                                        <p:cTn id="88" dur="1000"/>
                                        <p:tgtEl>
                                          <p:spTgt spid="2057"/>
                                        </p:tgtEl>
                                      </p:cBhvr>
                                    </p:animEffect>
                                  </p:childTnLst>
                                </p:cTn>
                              </p:par>
                            </p:childTnLst>
                          </p:cTn>
                        </p:par>
                        <p:par>
                          <p:cTn id="89" fill="hold">
                            <p:stCondLst>
                              <p:cond delay="9000"/>
                            </p:stCondLst>
                            <p:childTnLst>
                              <p:par>
                                <p:cTn id="90" presetID="53" presetClass="entr" presetSubtype="16"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p:cTn id="92" dur="500" fill="hold"/>
                                        <p:tgtEl>
                                          <p:spTgt spid="28"/>
                                        </p:tgtEl>
                                        <p:attrNameLst>
                                          <p:attrName>ppt_w</p:attrName>
                                        </p:attrNameLst>
                                      </p:cBhvr>
                                      <p:tavLst>
                                        <p:tav tm="0">
                                          <p:val>
                                            <p:fltVal val="0"/>
                                          </p:val>
                                        </p:tav>
                                        <p:tav tm="100000">
                                          <p:val>
                                            <p:strVal val="#ppt_w"/>
                                          </p:val>
                                        </p:tav>
                                      </p:tavLst>
                                    </p:anim>
                                    <p:anim calcmode="lin" valueType="num">
                                      <p:cBhvr>
                                        <p:cTn id="93" dur="500" fill="hold"/>
                                        <p:tgtEl>
                                          <p:spTgt spid="28"/>
                                        </p:tgtEl>
                                        <p:attrNameLst>
                                          <p:attrName>ppt_h</p:attrName>
                                        </p:attrNameLst>
                                      </p:cBhvr>
                                      <p:tavLst>
                                        <p:tav tm="0">
                                          <p:val>
                                            <p:fltVal val="0"/>
                                          </p:val>
                                        </p:tav>
                                        <p:tav tm="100000">
                                          <p:val>
                                            <p:strVal val="#ppt_h"/>
                                          </p:val>
                                        </p:tav>
                                      </p:tavLst>
                                    </p:anim>
                                    <p:animEffect transition="in" filter="fade">
                                      <p:cBhvr>
                                        <p:cTn id="94" dur="500"/>
                                        <p:tgtEl>
                                          <p:spTgt spid="28"/>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500" fill="hold"/>
                                        <p:tgtEl>
                                          <p:spTgt spid="35"/>
                                        </p:tgtEl>
                                        <p:attrNameLst>
                                          <p:attrName>ppt_w</p:attrName>
                                        </p:attrNameLst>
                                      </p:cBhvr>
                                      <p:tavLst>
                                        <p:tav tm="0">
                                          <p:val>
                                            <p:fltVal val="0"/>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animEffect transition="in" filter="fade">
                                      <p:cBhvr>
                                        <p:cTn id="99" dur="500"/>
                                        <p:tgtEl>
                                          <p:spTgt spid="35"/>
                                        </p:tgtEl>
                                      </p:cBhvr>
                                    </p:animEffect>
                                  </p:childTnLst>
                                </p:cTn>
                              </p:par>
                            </p:childTnLst>
                          </p:cTn>
                        </p:par>
                        <p:par>
                          <p:cTn id="100" fill="hold">
                            <p:stCondLst>
                              <p:cond delay="9500"/>
                            </p:stCondLst>
                            <p:childTnLst>
                              <p:par>
                                <p:cTn id="101" presetID="2" presetClass="entr" presetSubtype="8" accel="50000" decel="50000" fill="hold" nodeType="afterEffect">
                                  <p:stCondLst>
                                    <p:cond delay="0"/>
                                  </p:stCondLst>
                                  <p:childTnLst>
                                    <p:set>
                                      <p:cBhvr>
                                        <p:cTn id="102" dur="1" fill="hold">
                                          <p:stCondLst>
                                            <p:cond delay="0"/>
                                          </p:stCondLst>
                                        </p:cTn>
                                        <p:tgtEl>
                                          <p:spTgt spid="6"/>
                                        </p:tgtEl>
                                        <p:attrNameLst>
                                          <p:attrName>style.visibility</p:attrName>
                                        </p:attrNameLst>
                                      </p:cBhvr>
                                      <p:to>
                                        <p:strVal val="visible"/>
                                      </p:to>
                                    </p:set>
                                    <p:anim calcmode="lin" valueType="num">
                                      <p:cBhvr additive="base">
                                        <p:cTn id="103" dur="500" fill="hold"/>
                                        <p:tgtEl>
                                          <p:spTgt spid="6"/>
                                        </p:tgtEl>
                                        <p:attrNameLst>
                                          <p:attrName>ppt_x</p:attrName>
                                        </p:attrNameLst>
                                      </p:cBhvr>
                                      <p:tavLst>
                                        <p:tav tm="0">
                                          <p:val>
                                            <p:strVal val="0-#ppt_w/2"/>
                                          </p:val>
                                        </p:tav>
                                        <p:tav tm="100000">
                                          <p:val>
                                            <p:strVal val="#ppt_x"/>
                                          </p:val>
                                        </p:tav>
                                      </p:tavLst>
                                    </p:anim>
                                    <p:anim calcmode="lin" valueType="num">
                                      <p:cBhvr additive="base">
                                        <p:cTn id="104" dur="500" fill="hold"/>
                                        <p:tgtEl>
                                          <p:spTgt spid="6"/>
                                        </p:tgtEl>
                                        <p:attrNameLst>
                                          <p:attrName>ppt_y</p:attrName>
                                        </p:attrNameLst>
                                      </p:cBhvr>
                                      <p:tavLst>
                                        <p:tav tm="0">
                                          <p:val>
                                            <p:strVal val="#ppt_y"/>
                                          </p:val>
                                        </p:tav>
                                        <p:tav tm="100000">
                                          <p:val>
                                            <p:strVal val="#ppt_y"/>
                                          </p:val>
                                        </p:tav>
                                      </p:tavLst>
                                    </p:anim>
                                  </p:childTnLst>
                                </p:cTn>
                              </p:par>
                            </p:childTnLst>
                          </p:cTn>
                        </p:par>
                        <p:par>
                          <p:cTn id="105" fill="hold">
                            <p:stCondLst>
                              <p:cond delay="10000"/>
                            </p:stCondLst>
                            <p:childTnLst>
                              <p:par>
                                <p:cTn id="106" presetID="2" presetClass="entr" presetSubtype="8" accel="50000" decel="50000" fill="hold" nodeType="afterEffect">
                                  <p:stCondLst>
                                    <p:cond delay="0"/>
                                  </p:stCondLst>
                                  <p:childTnLst>
                                    <p:set>
                                      <p:cBhvr>
                                        <p:cTn id="107" dur="1" fill="hold">
                                          <p:stCondLst>
                                            <p:cond delay="0"/>
                                          </p:stCondLst>
                                        </p:cTn>
                                        <p:tgtEl>
                                          <p:spTgt spid="4"/>
                                        </p:tgtEl>
                                        <p:attrNameLst>
                                          <p:attrName>style.visibility</p:attrName>
                                        </p:attrNameLst>
                                      </p:cBhvr>
                                      <p:to>
                                        <p:strVal val="visible"/>
                                      </p:to>
                                    </p:set>
                                    <p:anim calcmode="lin" valueType="num">
                                      <p:cBhvr additive="base">
                                        <p:cTn id="108" dur="500" fill="hold"/>
                                        <p:tgtEl>
                                          <p:spTgt spid="4"/>
                                        </p:tgtEl>
                                        <p:attrNameLst>
                                          <p:attrName>ppt_x</p:attrName>
                                        </p:attrNameLst>
                                      </p:cBhvr>
                                      <p:tavLst>
                                        <p:tav tm="0">
                                          <p:val>
                                            <p:strVal val="0-#ppt_w/2"/>
                                          </p:val>
                                        </p:tav>
                                        <p:tav tm="100000">
                                          <p:val>
                                            <p:strVal val="#ppt_x"/>
                                          </p:val>
                                        </p:tav>
                                      </p:tavLst>
                                    </p:anim>
                                    <p:anim calcmode="lin" valueType="num">
                                      <p:cBhvr additive="base">
                                        <p:cTn id="109" dur="500" fill="hold"/>
                                        <p:tgtEl>
                                          <p:spTgt spid="4"/>
                                        </p:tgtEl>
                                        <p:attrNameLst>
                                          <p:attrName>ppt_y</p:attrName>
                                        </p:attrNameLst>
                                      </p:cBhvr>
                                      <p:tavLst>
                                        <p:tav tm="0">
                                          <p:val>
                                            <p:strVal val="#ppt_y"/>
                                          </p:val>
                                        </p:tav>
                                        <p:tav tm="100000">
                                          <p:val>
                                            <p:strVal val="#ppt_y"/>
                                          </p:val>
                                        </p:tav>
                                      </p:tavLst>
                                    </p:anim>
                                  </p:childTnLst>
                                </p:cTn>
                              </p:par>
                            </p:childTnLst>
                          </p:cTn>
                        </p:par>
                        <p:par>
                          <p:cTn id="110" fill="hold">
                            <p:stCondLst>
                              <p:cond delay="10500"/>
                            </p:stCondLst>
                            <p:childTnLst>
                              <p:par>
                                <p:cTn id="111" presetID="2" presetClass="entr" presetSubtype="2" accel="50000" decel="50000" fill="hold" nodeType="afterEffect">
                                  <p:stCondLst>
                                    <p:cond delay="0"/>
                                  </p:stCondLst>
                                  <p:childTnLst>
                                    <p:set>
                                      <p:cBhvr>
                                        <p:cTn id="112" dur="1" fill="hold">
                                          <p:stCondLst>
                                            <p:cond delay="0"/>
                                          </p:stCondLst>
                                        </p:cTn>
                                        <p:tgtEl>
                                          <p:spTgt spid="3"/>
                                        </p:tgtEl>
                                        <p:attrNameLst>
                                          <p:attrName>style.visibility</p:attrName>
                                        </p:attrNameLst>
                                      </p:cBhvr>
                                      <p:to>
                                        <p:strVal val="visible"/>
                                      </p:to>
                                    </p:set>
                                    <p:anim calcmode="lin" valueType="num">
                                      <p:cBhvr additive="base">
                                        <p:cTn id="113" dur="500" fill="hold"/>
                                        <p:tgtEl>
                                          <p:spTgt spid="3"/>
                                        </p:tgtEl>
                                        <p:attrNameLst>
                                          <p:attrName>ppt_x</p:attrName>
                                        </p:attrNameLst>
                                      </p:cBhvr>
                                      <p:tavLst>
                                        <p:tav tm="0">
                                          <p:val>
                                            <p:strVal val="1+#ppt_w/2"/>
                                          </p:val>
                                        </p:tav>
                                        <p:tav tm="100000">
                                          <p:val>
                                            <p:strVal val="#ppt_x"/>
                                          </p:val>
                                        </p:tav>
                                      </p:tavLst>
                                    </p:anim>
                                    <p:anim calcmode="lin" valueType="num">
                                      <p:cBhvr additive="base">
                                        <p:cTn id="114" dur="500" fill="hold"/>
                                        <p:tgtEl>
                                          <p:spTgt spid="3"/>
                                        </p:tgtEl>
                                        <p:attrNameLst>
                                          <p:attrName>ppt_y</p:attrName>
                                        </p:attrNameLst>
                                      </p:cBhvr>
                                      <p:tavLst>
                                        <p:tav tm="0">
                                          <p:val>
                                            <p:strVal val="#ppt_y"/>
                                          </p:val>
                                        </p:tav>
                                        <p:tav tm="100000">
                                          <p:val>
                                            <p:strVal val="#ppt_y"/>
                                          </p:val>
                                        </p:tav>
                                      </p:tavLst>
                                    </p:anim>
                                  </p:childTnLst>
                                </p:cTn>
                              </p:par>
                            </p:childTnLst>
                          </p:cTn>
                        </p:par>
                        <p:par>
                          <p:cTn id="115" fill="hold">
                            <p:stCondLst>
                              <p:cond delay="11000"/>
                            </p:stCondLst>
                            <p:childTnLst>
                              <p:par>
                                <p:cTn id="116" presetID="2" presetClass="entr" presetSubtype="2" accel="50000" decel="50000" fill="hold" nodeType="afterEffect">
                                  <p:stCondLst>
                                    <p:cond delay="0"/>
                                  </p:stCondLst>
                                  <p:childTnLst>
                                    <p:set>
                                      <p:cBhvr>
                                        <p:cTn id="117" dur="1" fill="hold">
                                          <p:stCondLst>
                                            <p:cond delay="0"/>
                                          </p:stCondLst>
                                        </p:cTn>
                                        <p:tgtEl>
                                          <p:spTgt spid="9"/>
                                        </p:tgtEl>
                                        <p:attrNameLst>
                                          <p:attrName>style.visibility</p:attrName>
                                        </p:attrNameLst>
                                      </p:cBhvr>
                                      <p:to>
                                        <p:strVal val="visible"/>
                                      </p:to>
                                    </p:set>
                                    <p:anim calcmode="lin" valueType="num">
                                      <p:cBhvr additive="base">
                                        <p:cTn id="118" dur="500" fill="hold"/>
                                        <p:tgtEl>
                                          <p:spTgt spid="9"/>
                                        </p:tgtEl>
                                        <p:attrNameLst>
                                          <p:attrName>ppt_x</p:attrName>
                                        </p:attrNameLst>
                                      </p:cBhvr>
                                      <p:tavLst>
                                        <p:tav tm="0">
                                          <p:val>
                                            <p:strVal val="1+#ppt_w/2"/>
                                          </p:val>
                                        </p:tav>
                                        <p:tav tm="100000">
                                          <p:val>
                                            <p:strVal val="#ppt_x"/>
                                          </p:val>
                                        </p:tav>
                                      </p:tavLst>
                                    </p:anim>
                                    <p:anim calcmode="lin" valueType="num">
                                      <p:cBhvr additive="base">
                                        <p:cTn id="119" dur="500" fill="hold"/>
                                        <p:tgtEl>
                                          <p:spTgt spid="9"/>
                                        </p:tgtEl>
                                        <p:attrNameLst>
                                          <p:attrName>ppt_y</p:attrName>
                                        </p:attrNameLst>
                                      </p:cBhvr>
                                      <p:tavLst>
                                        <p:tav tm="0">
                                          <p:val>
                                            <p:strVal val="#ppt_y"/>
                                          </p:val>
                                        </p:tav>
                                        <p:tav tm="100000">
                                          <p:val>
                                            <p:strVal val="#ppt_y"/>
                                          </p:val>
                                        </p:tav>
                                      </p:tavLst>
                                    </p:anim>
                                  </p:childTnLst>
                                </p:cTn>
                              </p:par>
                            </p:childTnLst>
                          </p:cTn>
                        </p:par>
                        <p:par>
                          <p:cTn id="120" fill="hold">
                            <p:stCondLst>
                              <p:cond delay="11500"/>
                            </p:stCondLst>
                            <p:childTnLst>
                              <p:par>
                                <p:cTn id="121" presetID="2" presetClass="entr" presetSubtype="2" accel="50000" decel="50000" fill="hold" nodeType="afterEffect">
                                  <p:stCondLst>
                                    <p:cond delay="0"/>
                                  </p:stCondLst>
                                  <p:childTnLst>
                                    <p:set>
                                      <p:cBhvr>
                                        <p:cTn id="122" dur="1" fill="hold">
                                          <p:stCondLst>
                                            <p:cond delay="0"/>
                                          </p:stCondLst>
                                        </p:cTn>
                                        <p:tgtEl>
                                          <p:spTgt spid="2"/>
                                        </p:tgtEl>
                                        <p:attrNameLst>
                                          <p:attrName>style.visibility</p:attrName>
                                        </p:attrNameLst>
                                      </p:cBhvr>
                                      <p:to>
                                        <p:strVal val="visible"/>
                                      </p:to>
                                    </p:set>
                                    <p:anim calcmode="lin" valueType="num">
                                      <p:cBhvr additive="base">
                                        <p:cTn id="123" dur="500" fill="hold"/>
                                        <p:tgtEl>
                                          <p:spTgt spid="2"/>
                                        </p:tgtEl>
                                        <p:attrNameLst>
                                          <p:attrName>ppt_x</p:attrName>
                                        </p:attrNameLst>
                                      </p:cBhvr>
                                      <p:tavLst>
                                        <p:tav tm="0">
                                          <p:val>
                                            <p:strVal val="1+#ppt_w/2"/>
                                          </p:val>
                                        </p:tav>
                                        <p:tav tm="100000">
                                          <p:val>
                                            <p:strVal val="#ppt_x"/>
                                          </p:val>
                                        </p:tav>
                                      </p:tavLst>
                                    </p:anim>
                                    <p:anim calcmode="lin" valueType="num">
                                      <p:cBhvr additive="base">
                                        <p:cTn id="124" dur="500" fill="hold"/>
                                        <p:tgtEl>
                                          <p:spTgt spid="2"/>
                                        </p:tgtEl>
                                        <p:attrNameLst>
                                          <p:attrName>ppt_y</p:attrName>
                                        </p:attrNameLst>
                                      </p:cBhvr>
                                      <p:tavLst>
                                        <p:tav tm="0">
                                          <p:val>
                                            <p:strVal val="#ppt_y"/>
                                          </p:val>
                                        </p:tav>
                                        <p:tav tm="100000">
                                          <p:val>
                                            <p:strVal val="#ppt_y"/>
                                          </p:val>
                                        </p:tav>
                                      </p:tavLst>
                                    </p:anim>
                                  </p:childTnLst>
                                </p:cTn>
                              </p:par>
                            </p:childTnLst>
                          </p:cTn>
                        </p:par>
                        <p:par>
                          <p:cTn id="125" fill="hold">
                            <p:stCondLst>
                              <p:cond delay="12000"/>
                            </p:stCondLst>
                            <p:childTnLst>
                              <p:par>
                                <p:cTn id="126" presetID="2" presetClass="entr" presetSubtype="8" accel="50000" decel="50000" fill="hold" nodeType="afterEffect">
                                  <p:stCondLst>
                                    <p:cond delay="0"/>
                                  </p:stCondLst>
                                  <p:childTnLst>
                                    <p:set>
                                      <p:cBhvr>
                                        <p:cTn id="127" dur="1" fill="hold">
                                          <p:stCondLst>
                                            <p:cond delay="0"/>
                                          </p:stCondLst>
                                        </p:cTn>
                                        <p:tgtEl>
                                          <p:spTgt spid="5"/>
                                        </p:tgtEl>
                                        <p:attrNameLst>
                                          <p:attrName>style.visibility</p:attrName>
                                        </p:attrNameLst>
                                      </p:cBhvr>
                                      <p:to>
                                        <p:strVal val="visible"/>
                                      </p:to>
                                    </p:set>
                                    <p:anim calcmode="lin" valueType="num">
                                      <p:cBhvr additive="base">
                                        <p:cTn id="128" dur="500" fill="hold"/>
                                        <p:tgtEl>
                                          <p:spTgt spid="5"/>
                                        </p:tgtEl>
                                        <p:attrNameLst>
                                          <p:attrName>ppt_x</p:attrName>
                                        </p:attrNameLst>
                                      </p:cBhvr>
                                      <p:tavLst>
                                        <p:tav tm="0">
                                          <p:val>
                                            <p:strVal val="0-#ppt_w/2"/>
                                          </p:val>
                                        </p:tav>
                                        <p:tav tm="100000">
                                          <p:val>
                                            <p:strVal val="#ppt_x"/>
                                          </p:val>
                                        </p:tav>
                                      </p:tavLst>
                                    </p:anim>
                                    <p:anim calcmode="lin" valueType="num">
                                      <p:cBhvr additive="base">
                                        <p:cTn id="1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p:bldP spid="2054" grpId="0" animBg="1"/>
      <p:bldP spid="2055" grpId="0" animBg="1"/>
      <p:bldP spid="2056" grpId="0" animBg="1"/>
      <p:bldP spid="2057" grpId="0" animBg="1"/>
      <p:bldP spid="2058" grpId="0" animBg="1"/>
      <p:bldP spid="23" grpId="0"/>
      <p:bldP spid="24" grpId="0"/>
      <p:bldP spid="25" grpId="0"/>
      <p:bldP spid="26" grpId="0"/>
      <p:bldP spid="27" grpId="0"/>
      <p:bldP spid="28" grpId="0"/>
      <p:bldP spid="29" grpId="0" animBg="1"/>
      <p:bldP spid="31" grpId="0" animBg="1"/>
      <p:bldP spid="32" grpId="0" animBg="1"/>
      <p:bldP spid="33" grpId="0" animBg="1"/>
      <p:bldP spid="34" grpId="0" animBg="1"/>
      <p:bldP spid="35" grpId="0" animBg="1"/>
      <p:bldP spid="4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3465964" y="2197989"/>
            <a:ext cx="3864920" cy="677108"/>
          </a:xfrm>
          <a:prstGeom prst="rect">
            <a:avLst/>
          </a:prstGeom>
          <a:noFill/>
        </p:spPr>
        <p:txBody>
          <a:bodyPr wrap="square" lIns="0" tIns="0" rIns="0" bIns="0" rtlCol="0">
            <a:spAutoFit/>
          </a:bodyPr>
          <a:lstStyle/>
          <a:p>
            <a:r>
              <a:rPr lang="zh-CN" altLang="en-US" sz="4400" b="1" dirty="0">
                <a:solidFill>
                  <a:srgbClr val="0493DA"/>
                </a:solidFill>
                <a:latin typeface="微软雅黑" panose="020B0503020204020204" pitchFamily="34" charset="-122"/>
                <a:ea typeface="微软雅黑" panose="020B0503020204020204" pitchFamily="34" charset="-122"/>
                <a:cs typeface="+mn-ea"/>
                <a:sym typeface="+mn-lt"/>
              </a:rPr>
              <a:t>活动经费预算</a:t>
            </a:r>
            <a:endParaRPr lang="zh-CN" altLang="en-US" sz="4400" b="1"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1" name="TextBox 49"/>
          <p:cNvSpPr txBox="1"/>
          <p:nvPr/>
        </p:nvSpPr>
        <p:spPr>
          <a:xfrm>
            <a:off x="3465964" y="2855303"/>
            <a:ext cx="3685558" cy="338554"/>
          </a:xfrm>
          <a:prstGeom prst="rect">
            <a:avLst/>
          </a:prstGeom>
          <a:noFill/>
        </p:spPr>
        <p:txBody>
          <a:bodyPr wrap="square" lIns="0" tIns="0" rIns="0" bIns="0" rtlCol="0">
            <a:spAutoFit/>
          </a:bodyPr>
          <a:lstStyle/>
          <a:p>
            <a:pPr eaLnBrk="0" hangingPunct="0"/>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请替换文字内容，点击添加相关标题文字，修改文字</a:t>
            </a:r>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内</a:t>
            </a:r>
            <a:endParaRPr lang="en-US" altLang="zh-CN" sz="1100" dirty="0" smtClean="0">
              <a:solidFill>
                <a:srgbClr val="0493DA"/>
              </a:solidFill>
              <a:latin typeface="微软雅黑" panose="020B0503020204020204" pitchFamily="34" charset="-122"/>
              <a:ea typeface="微软雅黑" panose="020B0503020204020204" pitchFamily="34" charset="-122"/>
              <a:cs typeface="+mn-ea"/>
              <a:sym typeface="+mn-lt"/>
            </a:endParaRPr>
          </a:p>
          <a:p>
            <a:pPr eaLnBrk="0" hangingPunct="0"/>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容</a:t>
            </a:r>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，也可以直接复制你的内容到此。</a:t>
            </a:r>
            <a:endParaRPr lang="zh-CN" altLang="en-US" sz="1100"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2" name="矩形 259"/>
          <p:cNvSpPr>
            <a:spLocks noChangeArrowheads="1"/>
          </p:cNvSpPr>
          <p:nvPr/>
        </p:nvSpPr>
        <p:spPr bwMode="auto">
          <a:xfrm>
            <a:off x="2057400" y="2083903"/>
            <a:ext cx="1561703" cy="117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6" tIns="32508" rIns="65016" bIns="325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spc="213" dirty="0" smtClean="0">
                <a:solidFill>
                  <a:schemeClr val="accent2"/>
                </a:solidFill>
                <a:cs typeface="Arial" panose="020B0604020202020204" pitchFamily="34" charset="0"/>
              </a:rPr>
              <a:t>04</a:t>
            </a:r>
            <a:endParaRPr lang="zh-CN" altLang="en-US" sz="9795" b="1" cap="all" spc="213" dirty="0">
              <a:solidFill>
                <a:schemeClr val="accent2"/>
              </a:solidFill>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2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154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1"/>
                                        </p:tgtEl>
                                        <p:attrNameLst>
                                          <p:attrName>style.visibility</p:attrName>
                                        </p:attrNameLst>
                                      </p:cBhvr>
                                      <p:to>
                                        <p:strVal val="visible"/>
                                      </p:to>
                                    </p:set>
                                    <p:animEffect transition="in" filter="wipe(left)">
                                      <p:cBhvr>
                                        <p:cTn id="28" dur="200"/>
                                        <p:tgtEl>
                                          <p:spTgt spid="11"/>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1"/>
                                        </p:tgtEl>
                                      </p:cBhvr>
                                      <p:to x="80000" y="100000"/>
                                    </p:animScale>
                                    <p:anim by="(#ppt_w*0.10)" calcmode="lin" valueType="num">
                                      <p:cBhvr>
                                        <p:cTn id="31" dur="50" autoRev="1" fill="hold">
                                          <p:stCondLst>
                                            <p:cond delay="0"/>
                                          </p:stCondLst>
                                        </p:cTn>
                                        <p:tgtEl>
                                          <p:spTgt spid="11"/>
                                        </p:tgtEl>
                                        <p:attrNameLst>
                                          <p:attrName>ppt_x</p:attrName>
                                        </p:attrNameLst>
                                      </p:cBhvr>
                                    </p:anim>
                                    <p:anim by="(-#ppt_w*0.10)" calcmode="lin" valueType="num">
                                      <p:cBhvr>
                                        <p:cTn id="32" dur="50" autoRev="1" fill="hold">
                                          <p:stCondLst>
                                            <p:cond delay="0"/>
                                          </p:stCondLst>
                                        </p:cTn>
                                        <p:tgtEl>
                                          <p:spTgt spid="11"/>
                                        </p:tgtEl>
                                        <p:attrNameLst>
                                          <p:attrName>ppt_y</p:attrName>
                                        </p:attrNameLst>
                                      </p:cBhvr>
                                    </p:anim>
                                    <p:animRot by="-480000">
                                      <p:cBhvr>
                                        <p:cTn id="33"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82591" y="1317861"/>
            <a:ext cx="4418409" cy="1665432"/>
          </a:xfrm>
          <a:prstGeom prst="rect">
            <a:avLst/>
          </a:prstGeom>
          <a:blipFill dpi="0" rotWithShape="1">
            <a:blip r:embed="rId1"/>
            <a:srcRec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9"/>
          <p:cNvSpPr/>
          <p:nvPr/>
        </p:nvSpPr>
        <p:spPr>
          <a:xfrm>
            <a:off x="1143000" y="1318629"/>
            <a:ext cx="2442791" cy="16667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nvGrpSpPr>
          <p:cNvPr id="11" name="组合 10"/>
          <p:cNvGrpSpPr/>
          <p:nvPr/>
        </p:nvGrpSpPr>
        <p:grpSpPr>
          <a:xfrm>
            <a:off x="2144224" y="1556869"/>
            <a:ext cx="437654" cy="450449"/>
            <a:chOff x="5494338" y="4791075"/>
            <a:chExt cx="271463" cy="279400"/>
          </a:xfrm>
          <a:solidFill>
            <a:srgbClr val="6BD2D5"/>
          </a:solidFill>
        </p:grpSpPr>
        <p:sp>
          <p:nvSpPr>
            <p:cNvPr id="13" name="Freeform 278"/>
            <p:cNvSpPr/>
            <p:nvPr/>
          </p:nvSpPr>
          <p:spPr bwMode="auto">
            <a:xfrm>
              <a:off x="5494338" y="4791075"/>
              <a:ext cx="271463" cy="279400"/>
            </a:xfrm>
            <a:custGeom>
              <a:avLst/>
              <a:gdLst>
                <a:gd name="T0" fmla="*/ 102 w 283"/>
                <a:gd name="T1" fmla="*/ 233 h 292"/>
                <a:gd name="T2" fmla="*/ 102 w 283"/>
                <a:gd name="T3" fmla="*/ 8 h 292"/>
                <a:gd name="T4" fmla="*/ 94 w 283"/>
                <a:gd name="T5" fmla="*/ 0 h 292"/>
                <a:gd name="T6" fmla="*/ 86 w 283"/>
                <a:gd name="T7" fmla="*/ 8 h 292"/>
                <a:gd name="T8" fmla="*/ 86 w 283"/>
                <a:gd name="T9" fmla="*/ 233 h 292"/>
                <a:gd name="T10" fmla="*/ 0 w 283"/>
                <a:gd name="T11" fmla="*/ 233 h 292"/>
                <a:gd name="T12" fmla="*/ 141 w 283"/>
                <a:gd name="T13" fmla="*/ 288 h 292"/>
                <a:gd name="T14" fmla="*/ 283 w 283"/>
                <a:gd name="T15" fmla="*/ 233 h 292"/>
                <a:gd name="T16" fmla="*/ 102 w 283"/>
                <a:gd name="T17" fmla="*/ 23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292">
                  <a:moveTo>
                    <a:pt x="102" y="233"/>
                  </a:moveTo>
                  <a:cubicBezTo>
                    <a:pt x="102" y="8"/>
                    <a:pt x="102" y="8"/>
                    <a:pt x="102" y="8"/>
                  </a:cubicBezTo>
                  <a:cubicBezTo>
                    <a:pt x="102" y="4"/>
                    <a:pt x="98" y="0"/>
                    <a:pt x="94" y="0"/>
                  </a:cubicBezTo>
                  <a:cubicBezTo>
                    <a:pt x="89" y="0"/>
                    <a:pt x="86" y="4"/>
                    <a:pt x="86" y="8"/>
                  </a:cubicBezTo>
                  <a:cubicBezTo>
                    <a:pt x="86" y="233"/>
                    <a:pt x="86" y="233"/>
                    <a:pt x="86" y="233"/>
                  </a:cubicBezTo>
                  <a:cubicBezTo>
                    <a:pt x="0" y="233"/>
                    <a:pt x="0" y="233"/>
                    <a:pt x="0" y="233"/>
                  </a:cubicBezTo>
                  <a:cubicBezTo>
                    <a:pt x="0" y="292"/>
                    <a:pt x="0" y="288"/>
                    <a:pt x="141" y="288"/>
                  </a:cubicBezTo>
                  <a:cubicBezTo>
                    <a:pt x="219" y="288"/>
                    <a:pt x="283" y="268"/>
                    <a:pt x="283" y="233"/>
                  </a:cubicBezTo>
                  <a:lnTo>
                    <a:pt x="102" y="23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sp>
          <p:nvSpPr>
            <p:cNvPr id="14" name="Freeform 279"/>
            <p:cNvSpPr/>
            <p:nvPr/>
          </p:nvSpPr>
          <p:spPr bwMode="auto">
            <a:xfrm>
              <a:off x="5618163" y="4819650"/>
              <a:ext cx="122238" cy="163512"/>
            </a:xfrm>
            <a:custGeom>
              <a:avLst/>
              <a:gdLst>
                <a:gd name="T0" fmla="*/ 0 w 128"/>
                <a:gd name="T1" fmla="*/ 0 h 172"/>
                <a:gd name="T2" fmla="*/ 0 w 128"/>
                <a:gd name="T3" fmla="*/ 172 h 172"/>
                <a:gd name="T4" fmla="*/ 128 w 128"/>
                <a:gd name="T5" fmla="*/ 172 h 172"/>
                <a:gd name="T6" fmla="*/ 0 w 128"/>
                <a:gd name="T7" fmla="*/ 0 h 172"/>
              </a:gdLst>
              <a:ahLst/>
              <a:cxnLst>
                <a:cxn ang="0">
                  <a:pos x="T0" y="T1"/>
                </a:cxn>
                <a:cxn ang="0">
                  <a:pos x="T2" y="T3"/>
                </a:cxn>
                <a:cxn ang="0">
                  <a:pos x="T4" y="T5"/>
                </a:cxn>
                <a:cxn ang="0">
                  <a:pos x="T6" y="T7"/>
                </a:cxn>
              </a:cxnLst>
              <a:rect l="0" t="0" r="r" b="b"/>
              <a:pathLst>
                <a:path w="128" h="172">
                  <a:moveTo>
                    <a:pt x="0" y="0"/>
                  </a:moveTo>
                  <a:cubicBezTo>
                    <a:pt x="0" y="172"/>
                    <a:pt x="0" y="172"/>
                    <a:pt x="0" y="172"/>
                  </a:cubicBezTo>
                  <a:cubicBezTo>
                    <a:pt x="128" y="172"/>
                    <a:pt x="128" y="172"/>
                    <a:pt x="128" y="172"/>
                  </a:cubicBezTo>
                  <a:cubicBezTo>
                    <a:pt x="128" y="111"/>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sp>
          <p:nvSpPr>
            <p:cNvPr id="15" name="Freeform 280"/>
            <p:cNvSpPr/>
            <p:nvPr/>
          </p:nvSpPr>
          <p:spPr bwMode="auto">
            <a:xfrm>
              <a:off x="5503863" y="4818063"/>
              <a:ext cx="46038" cy="165100"/>
            </a:xfrm>
            <a:custGeom>
              <a:avLst/>
              <a:gdLst>
                <a:gd name="T0" fmla="*/ 49 w 49"/>
                <a:gd name="T1" fmla="*/ 0 h 173"/>
                <a:gd name="T2" fmla="*/ 0 w 49"/>
                <a:gd name="T3" fmla="*/ 173 h 173"/>
                <a:gd name="T4" fmla="*/ 49 w 49"/>
                <a:gd name="T5" fmla="*/ 173 h 173"/>
                <a:gd name="T6" fmla="*/ 49 w 49"/>
                <a:gd name="T7" fmla="*/ 0 h 173"/>
              </a:gdLst>
              <a:ahLst/>
              <a:cxnLst>
                <a:cxn ang="0">
                  <a:pos x="T0" y="T1"/>
                </a:cxn>
                <a:cxn ang="0">
                  <a:pos x="T2" y="T3"/>
                </a:cxn>
                <a:cxn ang="0">
                  <a:pos x="T4" y="T5"/>
                </a:cxn>
                <a:cxn ang="0">
                  <a:pos x="T6" y="T7"/>
                </a:cxn>
              </a:cxnLst>
              <a:rect l="0" t="0" r="r" b="b"/>
              <a:pathLst>
                <a:path w="49" h="173">
                  <a:moveTo>
                    <a:pt x="49" y="0"/>
                  </a:moveTo>
                  <a:cubicBezTo>
                    <a:pt x="49" y="0"/>
                    <a:pt x="0" y="122"/>
                    <a:pt x="0" y="173"/>
                  </a:cubicBezTo>
                  <a:cubicBezTo>
                    <a:pt x="49" y="173"/>
                    <a:pt x="49" y="173"/>
                    <a:pt x="49" y="173"/>
                  </a:cubicBez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grpSp>
      <p:sp>
        <p:nvSpPr>
          <p:cNvPr id="12" name="文本框 11"/>
          <p:cNvSpPr txBox="1"/>
          <p:nvPr/>
        </p:nvSpPr>
        <p:spPr>
          <a:xfrm>
            <a:off x="1297981" y="2098164"/>
            <a:ext cx="2087094" cy="819455"/>
          </a:xfrm>
          <a:prstGeom prst="rect">
            <a:avLst/>
          </a:prstGeom>
          <a:noFill/>
        </p:spPr>
        <p:txBody>
          <a:bodyPr wrap="square">
            <a:spAutoFit/>
          </a:bodyPr>
          <a:lstStyle/>
          <a:p>
            <a:pPr>
              <a:lnSpc>
                <a:spcPct val="150000"/>
              </a:lnSpc>
              <a:defRPr/>
            </a:pPr>
            <a:r>
              <a:rPr lang="zh-CN" altLang="en-US" sz="1050" dirty="0">
                <a:solidFill>
                  <a:prstClr val="white"/>
                </a:solidFill>
                <a:latin typeface="微软雅黑" panose="020B0503020204020204" pitchFamily="34" charset="-122"/>
                <a:ea typeface="微软雅黑" panose="020B0503020204020204" pitchFamily="34" charset="-122"/>
              </a:rPr>
              <a:t>添加文字内容添加文字内容添加文字内容添加文字内容添加文字内容添加文字内容</a:t>
            </a:r>
            <a:endParaRPr lang="zh-CN" altLang="en-US" sz="1050" dirty="0">
              <a:solidFill>
                <a:prstClr val="white"/>
              </a:solidFill>
              <a:latin typeface="微软雅黑" panose="020B0503020204020204" pitchFamily="34" charset="-122"/>
              <a:ea typeface="微软雅黑" panose="020B0503020204020204" pitchFamily="34" charset="-122"/>
            </a:endParaRPr>
          </a:p>
        </p:txBody>
      </p:sp>
      <p:sp>
        <p:nvSpPr>
          <p:cNvPr id="17" name="椭圆 16"/>
          <p:cNvSpPr/>
          <p:nvPr/>
        </p:nvSpPr>
        <p:spPr bwMode="auto">
          <a:xfrm>
            <a:off x="4345782" y="2613262"/>
            <a:ext cx="703660" cy="70366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nvGrpSpPr>
          <p:cNvPr id="18" name="组合 17"/>
          <p:cNvGrpSpPr/>
          <p:nvPr/>
        </p:nvGrpSpPr>
        <p:grpSpPr bwMode="auto">
          <a:xfrm>
            <a:off x="4543299" y="2827196"/>
            <a:ext cx="308627" cy="249756"/>
            <a:chOff x="530226" y="4267200"/>
            <a:chExt cx="274638" cy="222250"/>
          </a:xfrm>
          <a:solidFill>
            <a:schemeClr val="bg1"/>
          </a:solidFill>
        </p:grpSpPr>
        <p:sp>
          <p:nvSpPr>
            <p:cNvPr id="19" name="Freeform 316"/>
            <p:cNvSpPr/>
            <p:nvPr/>
          </p:nvSpPr>
          <p:spPr bwMode="auto">
            <a:xfrm>
              <a:off x="530226" y="4267200"/>
              <a:ext cx="274638" cy="106362"/>
            </a:xfrm>
            <a:custGeom>
              <a:avLst/>
              <a:gdLst>
                <a:gd name="T0" fmla="*/ 284 w 288"/>
                <a:gd name="T1" fmla="*/ 43 h 111"/>
                <a:gd name="T2" fmla="*/ 144 w 288"/>
                <a:gd name="T3" fmla="*/ 0 h 111"/>
                <a:gd name="T4" fmla="*/ 3 w 288"/>
                <a:gd name="T5" fmla="*/ 43 h 111"/>
                <a:gd name="T6" fmla="*/ 0 w 288"/>
                <a:gd name="T7" fmla="*/ 54 h 111"/>
                <a:gd name="T8" fmla="*/ 0 w 288"/>
                <a:gd name="T9" fmla="*/ 106 h 111"/>
                <a:gd name="T10" fmla="*/ 5 w 288"/>
                <a:gd name="T11" fmla="*/ 110 h 111"/>
                <a:gd name="T12" fmla="*/ 66 w 288"/>
                <a:gd name="T13" fmla="*/ 94 h 111"/>
                <a:gd name="T14" fmla="*/ 72 w 288"/>
                <a:gd name="T15" fmla="*/ 87 h 111"/>
                <a:gd name="T16" fmla="*/ 72 w 288"/>
                <a:gd name="T17" fmla="*/ 64 h 111"/>
                <a:gd name="T18" fmla="*/ 76 w 288"/>
                <a:gd name="T19" fmla="*/ 54 h 111"/>
                <a:gd name="T20" fmla="*/ 144 w 288"/>
                <a:gd name="T21" fmla="*/ 40 h 111"/>
                <a:gd name="T22" fmla="*/ 212 w 288"/>
                <a:gd name="T23" fmla="*/ 54 h 111"/>
                <a:gd name="T24" fmla="*/ 216 w 288"/>
                <a:gd name="T25" fmla="*/ 64 h 111"/>
                <a:gd name="T26" fmla="*/ 216 w 288"/>
                <a:gd name="T27" fmla="*/ 84 h 111"/>
                <a:gd name="T28" fmla="*/ 221 w 288"/>
                <a:gd name="T29" fmla="*/ 91 h 111"/>
                <a:gd name="T30" fmla="*/ 282 w 288"/>
                <a:gd name="T31" fmla="*/ 110 h 111"/>
                <a:gd name="T32" fmla="*/ 287 w 288"/>
                <a:gd name="T33" fmla="*/ 106 h 111"/>
                <a:gd name="T34" fmla="*/ 288 w 288"/>
                <a:gd name="T35" fmla="*/ 54 h 111"/>
                <a:gd name="T36" fmla="*/ 284 w 288"/>
                <a:gd name="T37" fmla="*/ 4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4" y="43"/>
                  </a:moveTo>
                  <a:cubicBezTo>
                    <a:pt x="284" y="43"/>
                    <a:pt x="251" y="0"/>
                    <a:pt x="144" y="0"/>
                  </a:cubicBezTo>
                  <a:cubicBezTo>
                    <a:pt x="36" y="0"/>
                    <a:pt x="3" y="43"/>
                    <a:pt x="3" y="43"/>
                  </a:cubicBezTo>
                  <a:cubicBezTo>
                    <a:pt x="1" y="46"/>
                    <a:pt x="0" y="51"/>
                    <a:pt x="0" y="54"/>
                  </a:cubicBezTo>
                  <a:cubicBezTo>
                    <a:pt x="0" y="106"/>
                    <a:pt x="0" y="106"/>
                    <a:pt x="0" y="106"/>
                  </a:cubicBezTo>
                  <a:cubicBezTo>
                    <a:pt x="0" y="109"/>
                    <a:pt x="2" y="111"/>
                    <a:pt x="5" y="110"/>
                  </a:cubicBezTo>
                  <a:cubicBezTo>
                    <a:pt x="66" y="94"/>
                    <a:pt x="66" y="94"/>
                    <a:pt x="66" y="94"/>
                  </a:cubicBezTo>
                  <a:cubicBezTo>
                    <a:pt x="69" y="93"/>
                    <a:pt x="72" y="90"/>
                    <a:pt x="72" y="87"/>
                  </a:cubicBezTo>
                  <a:cubicBezTo>
                    <a:pt x="72" y="64"/>
                    <a:pt x="72" y="64"/>
                    <a:pt x="72" y="64"/>
                  </a:cubicBezTo>
                  <a:cubicBezTo>
                    <a:pt x="72" y="61"/>
                    <a:pt x="73" y="57"/>
                    <a:pt x="76" y="54"/>
                  </a:cubicBezTo>
                  <a:cubicBezTo>
                    <a:pt x="76" y="54"/>
                    <a:pt x="90" y="40"/>
                    <a:pt x="144" y="40"/>
                  </a:cubicBezTo>
                  <a:cubicBezTo>
                    <a:pt x="197" y="40"/>
                    <a:pt x="212" y="54"/>
                    <a:pt x="212" y="54"/>
                  </a:cubicBezTo>
                  <a:cubicBezTo>
                    <a:pt x="214" y="57"/>
                    <a:pt x="216" y="61"/>
                    <a:pt x="216" y="64"/>
                  </a:cubicBezTo>
                  <a:cubicBezTo>
                    <a:pt x="216" y="84"/>
                    <a:pt x="216" y="84"/>
                    <a:pt x="216" y="84"/>
                  </a:cubicBezTo>
                  <a:cubicBezTo>
                    <a:pt x="216" y="87"/>
                    <a:pt x="218" y="90"/>
                    <a:pt x="221" y="91"/>
                  </a:cubicBezTo>
                  <a:cubicBezTo>
                    <a:pt x="282" y="110"/>
                    <a:pt x="282" y="110"/>
                    <a:pt x="282" y="110"/>
                  </a:cubicBezTo>
                  <a:cubicBezTo>
                    <a:pt x="285" y="111"/>
                    <a:pt x="287" y="109"/>
                    <a:pt x="287" y="106"/>
                  </a:cubicBezTo>
                  <a:cubicBezTo>
                    <a:pt x="288" y="54"/>
                    <a:pt x="288" y="54"/>
                    <a:pt x="288" y="54"/>
                  </a:cubicBezTo>
                  <a:cubicBezTo>
                    <a:pt x="288" y="51"/>
                    <a:pt x="286" y="46"/>
                    <a:pt x="284"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sp>
          <p:nvSpPr>
            <p:cNvPr id="20" name="Freeform 317"/>
            <p:cNvSpPr>
              <a:spLocks noEditPoints="1"/>
            </p:cNvSpPr>
            <p:nvPr/>
          </p:nvSpPr>
          <p:spPr bwMode="auto">
            <a:xfrm>
              <a:off x="542926" y="4322763"/>
              <a:ext cx="247650" cy="166687"/>
            </a:xfrm>
            <a:custGeom>
              <a:avLst/>
              <a:gdLst>
                <a:gd name="T0" fmla="*/ 177 w 258"/>
                <a:gd name="T1" fmla="*/ 12 h 174"/>
                <a:gd name="T2" fmla="*/ 74 w 258"/>
                <a:gd name="T3" fmla="*/ 45 h 174"/>
                <a:gd name="T4" fmla="*/ 1 w 258"/>
                <a:gd name="T5" fmla="*/ 162 h 174"/>
                <a:gd name="T6" fmla="*/ 255 w 258"/>
                <a:gd name="T7" fmla="*/ 119 h 174"/>
                <a:gd name="T8" fmla="*/ 159 w 258"/>
                <a:gd name="T9" fmla="*/ 101 h 174"/>
                <a:gd name="T10" fmla="*/ 185 w 258"/>
                <a:gd name="T11" fmla="*/ 99 h 174"/>
                <a:gd name="T12" fmla="*/ 189 w 258"/>
                <a:gd name="T13" fmla="*/ 102 h 174"/>
                <a:gd name="T14" fmla="*/ 187 w 258"/>
                <a:gd name="T15" fmla="*/ 113 h 174"/>
                <a:gd name="T16" fmla="*/ 161 w 258"/>
                <a:gd name="T17" fmla="*/ 112 h 174"/>
                <a:gd name="T18" fmla="*/ 143 w 258"/>
                <a:gd name="T19" fmla="*/ 111 h 174"/>
                <a:gd name="T20" fmla="*/ 117 w 258"/>
                <a:gd name="T21" fmla="*/ 113 h 174"/>
                <a:gd name="T22" fmla="*/ 113 w 258"/>
                <a:gd name="T23" fmla="*/ 110 h 174"/>
                <a:gd name="T24" fmla="*/ 116 w 258"/>
                <a:gd name="T25" fmla="*/ 99 h 174"/>
                <a:gd name="T26" fmla="*/ 142 w 258"/>
                <a:gd name="T27" fmla="*/ 100 h 174"/>
                <a:gd name="T28" fmla="*/ 97 w 258"/>
                <a:gd name="T29" fmla="*/ 111 h 174"/>
                <a:gd name="T30" fmla="*/ 71 w 258"/>
                <a:gd name="T31" fmla="*/ 113 h 174"/>
                <a:gd name="T32" fmla="*/ 67 w 258"/>
                <a:gd name="T33" fmla="*/ 110 h 174"/>
                <a:gd name="T34" fmla="*/ 70 w 258"/>
                <a:gd name="T35" fmla="*/ 99 h 174"/>
                <a:gd name="T36" fmla="*/ 97 w 258"/>
                <a:gd name="T37" fmla="*/ 100 h 174"/>
                <a:gd name="T38" fmla="*/ 97 w 258"/>
                <a:gd name="T39" fmla="*/ 111 h 174"/>
                <a:gd name="T40" fmla="*/ 72 w 258"/>
                <a:gd name="T41" fmla="*/ 73 h 174"/>
                <a:gd name="T42" fmla="*/ 97 w 258"/>
                <a:gd name="T43" fmla="*/ 73 h 174"/>
                <a:gd name="T44" fmla="*/ 98 w 258"/>
                <a:gd name="T45" fmla="*/ 84 h 174"/>
                <a:gd name="T46" fmla="*/ 73 w 258"/>
                <a:gd name="T47" fmla="*/ 86 h 174"/>
                <a:gd name="T48" fmla="*/ 69 w 258"/>
                <a:gd name="T49" fmla="*/ 83 h 174"/>
                <a:gd name="T50" fmla="*/ 143 w 258"/>
                <a:gd name="T51" fmla="*/ 74 h 174"/>
                <a:gd name="T52" fmla="*/ 142 w 258"/>
                <a:gd name="T53" fmla="*/ 85 h 174"/>
                <a:gd name="T54" fmla="*/ 116 w 258"/>
                <a:gd name="T55" fmla="*/ 85 h 174"/>
                <a:gd name="T56" fmla="*/ 114 w 258"/>
                <a:gd name="T57" fmla="*/ 75 h 174"/>
                <a:gd name="T58" fmla="*/ 118 w 258"/>
                <a:gd name="T59" fmla="*/ 73 h 174"/>
                <a:gd name="T60" fmla="*/ 187 w 258"/>
                <a:gd name="T61" fmla="*/ 85 h 174"/>
                <a:gd name="T62" fmla="*/ 161 w 258"/>
                <a:gd name="T63" fmla="*/ 85 h 174"/>
                <a:gd name="T64" fmla="*/ 158 w 258"/>
                <a:gd name="T65" fmla="*/ 75 h 174"/>
                <a:gd name="T66" fmla="*/ 162 w 258"/>
                <a:gd name="T67" fmla="*/ 73 h 174"/>
                <a:gd name="T68" fmla="*/ 187 w 258"/>
                <a:gd name="T69" fmla="*/ 74 h 174"/>
                <a:gd name="T70" fmla="*/ 69 w 258"/>
                <a:gd name="T71" fmla="*/ 142 h 174"/>
                <a:gd name="T72" fmla="*/ 65 w 258"/>
                <a:gd name="T73" fmla="*/ 139 h 174"/>
                <a:gd name="T74" fmla="*/ 67 w 258"/>
                <a:gd name="T75" fmla="*/ 128 h 174"/>
                <a:gd name="T76" fmla="*/ 94 w 258"/>
                <a:gd name="T77" fmla="*/ 128 h 174"/>
                <a:gd name="T78" fmla="*/ 97 w 258"/>
                <a:gd name="T79" fmla="*/ 139 h 174"/>
                <a:gd name="T80" fmla="*/ 92 w 258"/>
                <a:gd name="T81" fmla="*/ 142 h 174"/>
                <a:gd name="T82" fmla="*/ 114 w 258"/>
                <a:gd name="T83" fmla="*/ 141 h 174"/>
                <a:gd name="T84" fmla="*/ 113 w 258"/>
                <a:gd name="T85" fmla="*/ 130 h 174"/>
                <a:gd name="T86" fmla="*/ 140 w 258"/>
                <a:gd name="T87" fmla="*/ 127 h 174"/>
                <a:gd name="T88" fmla="*/ 144 w 258"/>
                <a:gd name="T89" fmla="*/ 131 h 174"/>
                <a:gd name="T90" fmla="*/ 141 w 258"/>
                <a:gd name="T91" fmla="*/ 142 h 174"/>
                <a:gd name="T92" fmla="*/ 163 w 258"/>
                <a:gd name="T93" fmla="*/ 142 h 174"/>
                <a:gd name="T94" fmla="*/ 160 w 258"/>
                <a:gd name="T95" fmla="*/ 131 h 174"/>
                <a:gd name="T96" fmla="*/ 164 w 258"/>
                <a:gd name="T97" fmla="*/ 127 h 174"/>
                <a:gd name="T98" fmla="*/ 191 w 258"/>
                <a:gd name="T99" fmla="*/ 130 h 174"/>
                <a:gd name="T100" fmla="*/ 191 w 258"/>
                <a:gd name="T101" fmla="*/ 140 h 174"/>
                <a:gd name="T102" fmla="*/ 165 w 258"/>
                <a:gd name="T103" fmla="*/ 1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5"/>
                    <a:pt x="169" y="0"/>
                    <a:pt x="163" y="0"/>
                  </a:cubicBezTo>
                  <a:cubicBezTo>
                    <a:pt x="96" y="0"/>
                    <a:pt x="96" y="0"/>
                    <a:pt x="96" y="0"/>
                  </a:cubicBezTo>
                  <a:cubicBezTo>
                    <a:pt x="90" y="0"/>
                    <a:pt x="83" y="5"/>
                    <a:pt x="82" y="12"/>
                  </a:cubicBezTo>
                  <a:cubicBezTo>
                    <a:pt x="74" y="45"/>
                    <a:pt x="74" y="45"/>
                    <a:pt x="74" y="45"/>
                  </a:cubicBezTo>
                  <a:cubicBezTo>
                    <a:pt x="70" y="47"/>
                    <a:pt x="66" y="49"/>
                    <a:pt x="63" y="52"/>
                  </a:cubicBezTo>
                  <a:cubicBezTo>
                    <a:pt x="13" y="99"/>
                    <a:pt x="13" y="99"/>
                    <a:pt x="13" y="99"/>
                  </a:cubicBezTo>
                  <a:cubicBezTo>
                    <a:pt x="8" y="103"/>
                    <a:pt x="4" y="112"/>
                    <a:pt x="3" y="119"/>
                  </a:cubicBezTo>
                  <a:cubicBezTo>
                    <a:pt x="1" y="162"/>
                    <a:pt x="1" y="162"/>
                    <a:pt x="1" y="162"/>
                  </a:cubicBezTo>
                  <a:cubicBezTo>
                    <a:pt x="0" y="168"/>
                    <a:pt x="6" y="174"/>
                    <a:pt x="12" y="174"/>
                  </a:cubicBezTo>
                  <a:cubicBezTo>
                    <a:pt x="247" y="174"/>
                    <a:pt x="247" y="174"/>
                    <a:pt x="247" y="174"/>
                  </a:cubicBezTo>
                  <a:cubicBezTo>
                    <a:pt x="253" y="174"/>
                    <a:pt x="258" y="168"/>
                    <a:pt x="258" y="162"/>
                  </a:cubicBezTo>
                  <a:cubicBezTo>
                    <a:pt x="255" y="119"/>
                    <a:pt x="255" y="119"/>
                    <a:pt x="255" y="119"/>
                  </a:cubicBezTo>
                  <a:cubicBezTo>
                    <a:pt x="255" y="112"/>
                    <a:pt x="251" y="103"/>
                    <a:pt x="246" y="99"/>
                  </a:cubicBezTo>
                  <a:close/>
                  <a:moveTo>
                    <a:pt x="159" y="110"/>
                  </a:moveTo>
                  <a:cubicBezTo>
                    <a:pt x="159" y="102"/>
                    <a:pt x="159" y="102"/>
                    <a:pt x="159" y="102"/>
                  </a:cubicBezTo>
                  <a:cubicBezTo>
                    <a:pt x="159" y="102"/>
                    <a:pt x="159" y="101"/>
                    <a:pt x="159" y="101"/>
                  </a:cubicBezTo>
                  <a:cubicBezTo>
                    <a:pt x="160" y="101"/>
                    <a:pt x="160" y="100"/>
                    <a:pt x="160" y="100"/>
                  </a:cubicBezTo>
                  <a:cubicBezTo>
                    <a:pt x="161" y="100"/>
                    <a:pt x="161" y="100"/>
                    <a:pt x="162" y="99"/>
                  </a:cubicBezTo>
                  <a:cubicBezTo>
                    <a:pt x="162" y="99"/>
                    <a:pt x="163" y="99"/>
                    <a:pt x="163" y="99"/>
                  </a:cubicBezTo>
                  <a:cubicBezTo>
                    <a:pt x="185" y="99"/>
                    <a:pt x="185" y="99"/>
                    <a:pt x="185" y="99"/>
                  </a:cubicBezTo>
                  <a:cubicBezTo>
                    <a:pt x="185" y="99"/>
                    <a:pt x="186" y="99"/>
                    <a:pt x="186" y="99"/>
                  </a:cubicBezTo>
                  <a:cubicBezTo>
                    <a:pt x="187" y="100"/>
                    <a:pt x="187" y="100"/>
                    <a:pt x="188" y="100"/>
                  </a:cubicBezTo>
                  <a:cubicBezTo>
                    <a:pt x="188" y="100"/>
                    <a:pt x="188" y="101"/>
                    <a:pt x="189" y="101"/>
                  </a:cubicBezTo>
                  <a:cubicBezTo>
                    <a:pt x="189" y="101"/>
                    <a:pt x="189" y="102"/>
                    <a:pt x="189" y="102"/>
                  </a:cubicBezTo>
                  <a:cubicBezTo>
                    <a:pt x="190" y="110"/>
                    <a:pt x="190" y="110"/>
                    <a:pt x="190" y="110"/>
                  </a:cubicBezTo>
                  <a:cubicBezTo>
                    <a:pt x="190" y="110"/>
                    <a:pt x="190" y="111"/>
                    <a:pt x="189" y="111"/>
                  </a:cubicBezTo>
                  <a:cubicBezTo>
                    <a:pt x="189" y="112"/>
                    <a:pt x="189" y="112"/>
                    <a:pt x="189" y="112"/>
                  </a:cubicBezTo>
                  <a:cubicBezTo>
                    <a:pt x="188" y="113"/>
                    <a:pt x="188" y="113"/>
                    <a:pt x="187" y="113"/>
                  </a:cubicBezTo>
                  <a:cubicBezTo>
                    <a:pt x="187" y="113"/>
                    <a:pt x="186" y="113"/>
                    <a:pt x="186" y="113"/>
                  </a:cubicBezTo>
                  <a:cubicBezTo>
                    <a:pt x="164" y="113"/>
                    <a:pt x="164" y="113"/>
                    <a:pt x="164" y="113"/>
                  </a:cubicBezTo>
                  <a:cubicBezTo>
                    <a:pt x="163" y="113"/>
                    <a:pt x="163" y="113"/>
                    <a:pt x="162" y="113"/>
                  </a:cubicBezTo>
                  <a:cubicBezTo>
                    <a:pt x="162" y="113"/>
                    <a:pt x="161" y="113"/>
                    <a:pt x="161" y="112"/>
                  </a:cubicBezTo>
                  <a:cubicBezTo>
                    <a:pt x="160" y="112"/>
                    <a:pt x="160" y="112"/>
                    <a:pt x="160" y="111"/>
                  </a:cubicBezTo>
                  <a:cubicBezTo>
                    <a:pt x="159" y="111"/>
                    <a:pt x="159" y="110"/>
                    <a:pt x="159" y="110"/>
                  </a:cubicBezTo>
                  <a:close/>
                  <a:moveTo>
                    <a:pt x="144" y="110"/>
                  </a:moveTo>
                  <a:cubicBezTo>
                    <a:pt x="144" y="110"/>
                    <a:pt x="143" y="111"/>
                    <a:pt x="143" y="111"/>
                  </a:cubicBezTo>
                  <a:cubicBezTo>
                    <a:pt x="143" y="112"/>
                    <a:pt x="143" y="112"/>
                    <a:pt x="142" y="112"/>
                  </a:cubicBezTo>
                  <a:cubicBezTo>
                    <a:pt x="142" y="113"/>
                    <a:pt x="141" y="113"/>
                    <a:pt x="141" y="113"/>
                  </a:cubicBezTo>
                  <a:cubicBezTo>
                    <a:pt x="140" y="113"/>
                    <a:pt x="140" y="113"/>
                    <a:pt x="139" y="113"/>
                  </a:cubicBezTo>
                  <a:cubicBezTo>
                    <a:pt x="117" y="113"/>
                    <a:pt x="117" y="113"/>
                    <a:pt x="117" y="113"/>
                  </a:cubicBezTo>
                  <a:cubicBezTo>
                    <a:pt x="117" y="113"/>
                    <a:pt x="116" y="113"/>
                    <a:pt x="116" y="113"/>
                  </a:cubicBezTo>
                  <a:cubicBezTo>
                    <a:pt x="115" y="113"/>
                    <a:pt x="115" y="113"/>
                    <a:pt x="114" y="112"/>
                  </a:cubicBezTo>
                  <a:cubicBezTo>
                    <a:pt x="114" y="112"/>
                    <a:pt x="114" y="112"/>
                    <a:pt x="114" y="111"/>
                  </a:cubicBezTo>
                  <a:cubicBezTo>
                    <a:pt x="113" y="111"/>
                    <a:pt x="113" y="110"/>
                    <a:pt x="113" y="110"/>
                  </a:cubicBezTo>
                  <a:cubicBezTo>
                    <a:pt x="113" y="102"/>
                    <a:pt x="113" y="102"/>
                    <a:pt x="113" y="102"/>
                  </a:cubicBezTo>
                  <a:cubicBezTo>
                    <a:pt x="113" y="102"/>
                    <a:pt x="113" y="101"/>
                    <a:pt x="114" y="101"/>
                  </a:cubicBezTo>
                  <a:cubicBezTo>
                    <a:pt x="114" y="101"/>
                    <a:pt x="114" y="100"/>
                    <a:pt x="115" y="100"/>
                  </a:cubicBezTo>
                  <a:cubicBezTo>
                    <a:pt x="115" y="100"/>
                    <a:pt x="115" y="100"/>
                    <a:pt x="116" y="99"/>
                  </a:cubicBezTo>
                  <a:cubicBezTo>
                    <a:pt x="116" y="99"/>
                    <a:pt x="117" y="99"/>
                    <a:pt x="118" y="99"/>
                  </a:cubicBezTo>
                  <a:cubicBezTo>
                    <a:pt x="139" y="99"/>
                    <a:pt x="139" y="99"/>
                    <a:pt x="139" y="99"/>
                  </a:cubicBezTo>
                  <a:cubicBezTo>
                    <a:pt x="140" y="99"/>
                    <a:pt x="140" y="99"/>
                    <a:pt x="141" y="99"/>
                  </a:cubicBezTo>
                  <a:cubicBezTo>
                    <a:pt x="141" y="100"/>
                    <a:pt x="142" y="100"/>
                    <a:pt x="142" y="100"/>
                  </a:cubicBezTo>
                  <a:cubicBezTo>
                    <a:pt x="143" y="100"/>
                    <a:pt x="143" y="101"/>
                    <a:pt x="143" y="101"/>
                  </a:cubicBezTo>
                  <a:cubicBezTo>
                    <a:pt x="143" y="101"/>
                    <a:pt x="143" y="102"/>
                    <a:pt x="143" y="102"/>
                  </a:cubicBezTo>
                  <a:lnTo>
                    <a:pt x="144" y="110"/>
                  </a:lnTo>
                  <a:close/>
                  <a:moveTo>
                    <a:pt x="97" y="111"/>
                  </a:moveTo>
                  <a:cubicBezTo>
                    <a:pt x="97" y="112"/>
                    <a:pt x="97" y="112"/>
                    <a:pt x="96" y="112"/>
                  </a:cubicBezTo>
                  <a:cubicBezTo>
                    <a:pt x="96" y="113"/>
                    <a:pt x="95" y="113"/>
                    <a:pt x="95" y="113"/>
                  </a:cubicBezTo>
                  <a:cubicBezTo>
                    <a:pt x="94" y="113"/>
                    <a:pt x="94" y="113"/>
                    <a:pt x="93" y="113"/>
                  </a:cubicBezTo>
                  <a:cubicBezTo>
                    <a:pt x="71" y="113"/>
                    <a:pt x="71" y="113"/>
                    <a:pt x="71" y="113"/>
                  </a:cubicBezTo>
                  <a:cubicBezTo>
                    <a:pt x="71" y="113"/>
                    <a:pt x="70" y="113"/>
                    <a:pt x="70" y="113"/>
                  </a:cubicBezTo>
                  <a:cubicBezTo>
                    <a:pt x="69" y="113"/>
                    <a:pt x="69" y="113"/>
                    <a:pt x="68" y="112"/>
                  </a:cubicBezTo>
                  <a:cubicBezTo>
                    <a:pt x="68" y="112"/>
                    <a:pt x="68" y="112"/>
                    <a:pt x="67" y="111"/>
                  </a:cubicBezTo>
                  <a:cubicBezTo>
                    <a:pt x="67" y="111"/>
                    <a:pt x="67" y="110"/>
                    <a:pt x="67" y="110"/>
                  </a:cubicBezTo>
                  <a:cubicBezTo>
                    <a:pt x="68" y="102"/>
                    <a:pt x="68" y="102"/>
                    <a:pt x="68" y="102"/>
                  </a:cubicBezTo>
                  <a:cubicBezTo>
                    <a:pt x="68" y="102"/>
                    <a:pt x="68" y="101"/>
                    <a:pt x="68" y="101"/>
                  </a:cubicBezTo>
                  <a:cubicBezTo>
                    <a:pt x="68" y="101"/>
                    <a:pt x="69" y="100"/>
                    <a:pt x="69" y="100"/>
                  </a:cubicBezTo>
                  <a:cubicBezTo>
                    <a:pt x="69" y="100"/>
                    <a:pt x="70" y="100"/>
                    <a:pt x="70" y="99"/>
                  </a:cubicBezTo>
                  <a:cubicBezTo>
                    <a:pt x="71" y="99"/>
                    <a:pt x="71" y="99"/>
                    <a:pt x="72" y="99"/>
                  </a:cubicBezTo>
                  <a:cubicBezTo>
                    <a:pt x="94" y="99"/>
                    <a:pt x="94" y="99"/>
                    <a:pt x="94" y="99"/>
                  </a:cubicBezTo>
                  <a:cubicBezTo>
                    <a:pt x="94" y="99"/>
                    <a:pt x="95" y="99"/>
                    <a:pt x="95" y="99"/>
                  </a:cubicBezTo>
                  <a:cubicBezTo>
                    <a:pt x="96" y="100"/>
                    <a:pt x="96" y="100"/>
                    <a:pt x="97" y="100"/>
                  </a:cubicBezTo>
                  <a:cubicBezTo>
                    <a:pt x="97" y="100"/>
                    <a:pt x="97" y="101"/>
                    <a:pt x="97" y="101"/>
                  </a:cubicBezTo>
                  <a:cubicBezTo>
                    <a:pt x="98" y="101"/>
                    <a:pt x="98" y="102"/>
                    <a:pt x="98" y="102"/>
                  </a:cubicBezTo>
                  <a:cubicBezTo>
                    <a:pt x="97" y="110"/>
                    <a:pt x="97" y="110"/>
                    <a:pt x="97" y="110"/>
                  </a:cubicBezTo>
                  <a:cubicBezTo>
                    <a:pt x="97" y="110"/>
                    <a:pt x="97" y="111"/>
                    <a:pt x="97" y="111"/>
                  </a:cubicBezTo>
                  <a:close/>
                  <a:moveTo>
                    <a:pt x="69" y="75"/>
                  </a:moveTo>
                  <a:cubicBezTo>
                    <a:pt x="69" y="75"/>
                    <a:pt x="70" y="75"/>
                    <a:pt x="70" y="74"/>
                  </a:cubicBezTo>
                  <a:cubicBezTo>
                    <a:pt x="70" y="74"/>
                    <a:pt x="70" y="74"/>
                    <a:pt x="71" y="73"/>
                  </a:cubicBezTo>
                  <a:cubicBezTo>
                    <a:pt x="71" y="73"/>
                    <a:pt x="72" y="73"/>
                    <a:pt x="72" y="73"/>
                  </a:cubicBezTo>
                  <a:cubicBezTo>
                    <a:pt x="73" y="73"/>
                    <a:pt x="73" y="73"/>
                    <a:pt x="74" y="73"/>
                  </a:cubicBezTo>
                  <a:cubicBezTo>
                    <a:pt x="95" y="73"/>
                    <a:pt x="95" y="73"/>
                    <a:pt x="95" y="73"/>
                  </a:cubicBezTo>
                  <a:cubicBezTo>
                    <a:pt x="95" y="73"/>
                    <a:pt x="96" y="73"/>
                    <a:pt x="96" y="73"/>
                  </a:cubicBezTo>
                  <a:cubicBezTo>
                    <a:pt x="97" y="73"/>
                    <a:pt x="97" y="73"/>
                    <a:pt x="97" y="73"/>
                  </a:cubicBezTo>
                  <a:cubicBezTo>
                    <a:pt x="98" y="74"/>
                    <a:pt x="98" y="74"/>
                    <a:pt x="98" y="74"/>
                  </a:cubicBezTo>
                  <a:cubicBezTo>
                    <a:pt x="99" y="75"/>
                    <a:pt x="99" y="75"/>
                    <a:pt x="99" y="75"/>
                  </a:cubicBezTo>
                  <a:cubicBezTo>
                    <a:pt x="98" y="83"/>
                    <a:pt x="98" y="83"/>
                    <a:pt x="98" y="83"/>
                  </a:cubicBezTo>
                  <a:cubicBezTo>
                    <a:pt x="98" y="83"/>
                    <a:pt x="98" y="84"/>
                    <a:pt x="98" y="84"/>
                  </a:cubicBezTo>
                  <a:cubicBezTo>
                    <a:pt x="98" y="84"/>
                    <a:pt x="97" y="85"/>
                    <a:pt x="97" y="85"/>
                  </a:cubicBezTo>
                  <a:cubicBezTo>
                    <a:pt x="97" y="85"/>
                    <a:pt x="96" y="85"/>
                    <a:pt x="96" y="85"/>
                  </a:cubicBezTo>
                  <a:cubicBezTo>
                    <a:pt x="95" y="86"/>
                    <a:pt x="95" y="86"/>
                    <a:pt x="94" y="86"/>
                  </a:cubicBezTo>
                  <a:cubicBezTo>
                    <a:pt x="73" y="86"/>
                    <a:pt x="73" y="86"/>
                    <a:pt x="73" y="86"/>
                  </a:cubicBezTo>
                  <a:cubicBezTo>
                    <a:pt x="72" y="86"/>
                    <a:pt x="72" y="86"/>
                    <a:pt x="71" y="85"/>
                  </a:cubicBezTo>
                  <a:cubicBezTo>
                    <a:pt x="71" y="85"/>
                    <a:pt x="70" y="85"/>
                    <a:pt x="70" y="85"/>
                  </a:cubicBezTo>
                  <a:cubicBezTo>
                    <a:pt x="70" y="85"/>
                    <a:pt x="69" y="84"/>
                    <a:pt x="69" y="84"/>
                  </a:cubicBezTo>
                  <a:cubicBezTo>
                    <a:pt x="69" y="84"/>
                    <a:pt x="69" y="83"/>
                    <a:pt x="69" y="83"/>
                  </a:cubicBezTo>
                  <a:lnTo>
                    <a:pt x="69" y="75"/>
                  </a:lnTo>
                  <a:close/>
                  <a:moveTo>
                    <a:pt x="140" y="73"/>
                  </a:moveTo>
                  <a:cubicBezTo>
                    <a:pt x="141" y="73"/>
                    <a:pt x="141" y="73"/>
                    <a:pt x="142" y="73"/>
                  </a:cubicBezTo>
                  <a:cubicBezTo>
                    <a:pt x="142" y="74"/>
                    <a:pt x="142" y="74"/>
                    <a:pt x="143" y="74"/>
                  </a:cubicBezTo>
                  <a:cubicBezTo>
                    <a:pt x="143" y="75"/>
                    <a:pt x="143" y="75"/>
                    <a:pt x="143" y="75"/>
                  </a:cubicBezTo>
                  <a:cubicBezTo>
                    <a:pt x="143" y="83"/>
                    <a:pt x="143" y="83"/>
                    <a:pt x="143" y="83"/>
                  </a:cubicBezTo>
                  <a:cubicBezTo>
                    <a:pt x="143" y="83"/>
                    <a:pt x="143" y="84"/>
                    <a:pt x="143" y="84"/>
                  </a:cubicBezTo>
                  <a:cubicBezTo>
                    <a:pt x="143" y="84"/>
                    <a:pt x="142" y="85"/>
                    <a:pt x="142" y="85"/>
                  </a:cubicBezTo>
                  <a:cubicBezTo>
                    <a:pt x="142" y="85"/>
                    <a:pt x="141" y="85"/>
                    <a:pt x="141" y="85"/>
                  </a:cubicBezTo>
                  <a:cubicBezTo>
                    <a:pt x="140" y="86"/>
                    <a:pt x="140" y="86"/>
                    <a:pt x="139" y="86"/>
                  </a:cubicBezTo>
                  <a:cubicBezTo>
                    <a:pt x="118" y="86"/>
                    <a:pt x="118" y="86"/>
                    <a:pt x="118" y="86"/>
                  </a:cubicBezTo>
                  <a:cubicBezTo>
                    <a:pt x="117" y="86"/>
                    <a:pt x="117" y="86"/>
                    <a:pt x="116" y="85"/>
                  </a:cubicBezTo>
                  <a:cubicBezTo>
                    <a:pt x="116" y="85"/>
                    <a:pt x="115" y="85"/>
                    <a:pt x="115" y="85"/>
                  </a:cubicBezTo>
                  <a:cubicBezTo>
                    <a:pt x="114" y="85"/>
                    <a:pt x="114" y="84"/>
                    <a:pt x="114" y="84"/>
                  </a:cubicBezTo>
                  <a:cubicBezTo>
                    <a:pt x="114" y="84"/>
                    <a:pt x="114" y="83"/>
                    <a:pt x="114" y="83"/>
                  </a:cubicBezTo>
                  <a:cubicBezTo>
                    <a:pt x="114" y="75"/>
                    <a:pt x="114" y="75"/>
                    <a:pt x="114" y="75"/>
                  </a:cubicBezTo>
                  <a:cubicBezTo>
                    <a:pt x="114" y="75"/>
                    <a:pt x="114" y="75"/>
                    <a:pt x="114" y="74"/>
                  </a:cubicBezTo>
                  <a:cubicBezTo>
                    <a:pt x="114" y="74"/>
                    <a:pt x="115" y="74"/>
                    <a:pt x="115" y="73"/>
                  </a:cubicBezTo>
                  <a:cubicBezTo>
                    <a:pt x="115" y="73"/>
                    <a:pt x="116" y="73"/>
                    <a:pt x="116" y="73"/>
                  </a:cubicBezTo>
                  <a:cubicBezTo>
                    <a:pt x="117" y="73"/>
                    <a:pt x="117" y="73"/>
                    <a:pt x="118" y="73"/>
                  </a:cubicBezTo>
                  <a:cubicBezTo>
                    <a:pt x="139" y="73"/>
                    <a:pt x="139" y="73"/>
                    <a:pt x="139" y="73"/>
                  </a:cubicBezTo>
                  <a:cubicBezTo>
                    <a:pt x="139" y="73"/>
                    <a:pt x="140" y="73"/>
                    <a:pt x="140" y="73"/>
                  </a:cubicBezTo>
                  <a:close/>
                  <a:moveTo>
                    <a:pt x="188" y="84"/>
                  </a:moveTo>
                  <a:cubicBezTo>
                    <a:pt x="187" y="84"/>
                    <a:pt x="187" y="85"/>
                    <a:pt x="187" y="85"/>
                  </a:cubicBezTo>
                  <a:cubicBezTo>
                    <a:pt x="186" y="85"/>
                    <a:pt x="186" y="85"/>
                    <a:pt x="186" y="85"/>
                  </a:cubicBezTo>
                  <a:cubicBezTo>
                    <a:pt x="185" y="86"/>
                    <a:pt x="184" y="86"/>
                    <a:pt x="184" y="86"/>
                  </a:cubicBezTo>
                  <a:cubicBezTo>
                    <a:pt x="163" y="86"/>
                    <a:pt x="163" y="86"/>
                    <a:pt x="163" y="86"/>
                  </a:cubicBezTo>
                  <a:cubicBezTo>
                    <a:pt x="162" y="86"/>
                    <a:pt x="162" y="86"/>
                    <a:pt x="161" y="85"/>
                  </a:cubicBezTo>
                  <a:cubicBezTo>
                    <a:pt x="161" y="85"/>
                    <a:pt x="160" y="85"/>
                    <a:pt x="160" y="85"/>
                  </a:cubicBezTo>
                  <a:cubicBezTo>
                    <a:pt x="159" y="85"/>
                    <a:pt x="159" y="84"/>
                    <a:pt x="159" y="84"/>
                  </a:cubicBezTo>
                  <a:cubicBezTo>
                    <a:pt x="159" y="84"/>
                    <a:pt x="158" y="83"/>
                    <a:pt x="158" y="83"/>
                  </a:cubicBezTo>
                  <a:cubicBezTo>
                    <a:pt x="158" y="75"/>
                    <a:pt x="158" y="75"/>
                    <a:pt x="158" y="75"/>
                  </a:cubicBezTo>
                  <a:cubicBezTo>
                    <a:pt x="158" y="75"/>
                    <a:pt x="158" y="75"/>
                    <a:pt x="158" y="74"/>
                  </a:cubicBezTo>
                  <a:cubicBezTo>
                    <a:pt x="159" y="74"/>
                    <a:pt x="159" y="74"/>
                    <a:pt x="159" y="73"/>
                  </a:cubicBezTo>
                  <a:cubicBezTo>
                    <a:pt x="160" y="73"/>
                    <a:pt x="160" y="73"/>
                    <a:pt x="161" y="73"/>
                  </a:cubicBezTo>
                  <a:cubicBezTo>
                    <a:pt x="161" y="73"/>
                    <a:pt x="162" y="73"/>
                    <a:pt x="162" y="73"/>
                  </a:cubicBezTo>
                  <a:cubicBezTo>
                    <a:pt x="183" y="73"/>
                    <a:pt x="183" y="73"/>
                    <a:pt x="183" y="73"/>
                  </a:cubicBezTo>
                  <a:cubicBezTo>
                    <a:pt x="184" y="73"/>
                    <a:pt x="184" y="73"/>
                    <a:pt x="185" y="73"/>
                  </a:cubicBezTo>
                  <a:cubicBezTo>
                    <a:pt x="185" y="73"/>
                    <a:pt x="186" y="73"/>
                    <a:pt x="186" y="73"/>
                  </a:cubicBezTo>
                  <a:cubicBezTo>
                    <a:pt x="186" y="74"/>
                    <a:pt x="187" y="74"/>
                    <a:pt x="187" y="74"/>
                  </a:cubicBezTo>
                  <a:cubicBezTo>
                    <a:pt x="187" y="75"/>
                    <a:pt x="187" y="75"/>
                    <a:pt x="187" y="75"/>
                  </a:cubicBezTo>
                  <a:cubicBezTo>
                    <a:pt x="188" y="83"/>
                    <a:pt x="188" y="83"/>
                    <a:pt x="188" y="83"/>
                  </a:cubicBezTo>
                  <a:cubicBezTo>
                    <a:pt x="188" y="83"/>
                    <a:pt x="188" y="84"/>
                    <a:pt x="188" y="84"/>
                  </a:cubicBezTo>
                  <a:close/>
                  <a:moveTo>
                    <a:pt x="69" y="142"/>
                  </a:moveTo>
                  <a:cubicBezTo>
                    <a:pt x="69" y="142"/>
                    <a:pt x="68" y="142"/>
                    <a:pt x="68" y="142"/>
                  </a:cubicBezTo>
                  <a:cubicBezTo>
                    <a:pt x="67" y="142"/>
                    <a:pt x="67" y="142"/>
                    <a:pt x="66" y="141"/>
                  </a:cubicBezTo>
                  <a:cubicBezTo>
                    <a:pt x="66" y="141"/>
                    <a:pt x="66" y="141"/>
                    <a:pt x="65" y="140"/>
                  </a:cubicBezTo>
                  <a:cubicBezTo>
                    <a:pt x="65" y="140"/>
                    <a:pt x="65" y="139"/>
                    <a:pt x="65" y="139"/>
                  </a:cubicBezTo>
                  <a:cubicBezTo>
                    <a:pt x="66" y="132"/>
                    <a:pt x="66" y="132"/>
                    <a:pt x="66" y="132"/>
                  </a:cubicBezTo>
                  <a:cubicBezTo>
                    <a:pt x="66" y="131"/>
                    <a:pt x="66" y="131"/>
                    <a:pt x="66" y="131"/>
                  </a:cubicBezTo>
                  <a:cubicBezTo>
                    <a:pt x="66" y="130"/>
                    <a:pt x="66" y="130"/>
                    <a:pt x="66" y="130"/>
                  </a:cubicBezTo>
                  <a:cubicBezTo>
                    <a:pt x="66" y="129"/>
                    <a:pt x="67" y="129"/>
                    <a:pt x="67" y="128"/>
                  </a:cubicBezTo>
                  <a:cubicBezTo>
                    <a:pt x="68" y="128"/>
                    <a:pt x="68" y="128"/>
                    <a:pt x="69" y="128"/>
                  </a:cubicBezTo>
                  <a:cubicBezTo>
                    <a:pt x="69" y="128"/>
                    <a:pt x="70" y="127"/>
                    <a:pt x="70" y="127"/>
                  </a:cubicBezTo>
                  <a:cubicBezTo>
                    <a:pt x="93" y="127"/>
                    <a:pt x="93" y="127"/>
                    <a:pt x="93" y="127"/>
                  </a:cubicBezTo>
                  <a:cubicBezTo>
                    <a:pt x="93" y="127"/>
                    <a:pt x="94" y="128"/>
                    <a:pt x="94" y="128"/>
                  </a:cubicBezTo>
                  <a:cubicBezTo>
                    <a:pt x="95" y="128"/>
                    <a:pt x="95" y="128"/>
                    <a:pt x="96" y="128"/>
                  </a:cubicBezTo>
                  <a:cubicBezTo>
                    <a:pt x="96" y="129"/>
                    <a:pt x="96" y="129"/>
                    <a:pt x="96" y="130"/>
                  </a:cubicBezTo>
                  <a:cubicBezTo>
                    <a:pt x="97" y="130"/>
                    <a:pt x="97" y="130"/>
                    <a:pt x="97" y="131"/>
                  </a:cubicBezTo>
                  <a:cubicBezTo>
                    <a:pt x="97" y="139"/>
                    <a:pt x="97" y="139"/>
                    <a:pt x="97" y="139"/>
                  </a:cubicBezTo>
                  <a:cubicBezTo>
                    <a:pt x="96" y="139"/>
                    <a:pt x="96" y="140"/>
                    <a:pt x="96" y="140"/>
                  </a:cubicBezTo>
                  <a:cubicBezTo>
                    <a:pt x="96" y="141"/>
                    <a:pt x="96" y="141"/>
                    <a:pt x="95" y="141"/>
                  </a:cubicBezTo>
                  <a:cubicBezTo>
                    <a:pt x="95" y="142"/>
                    <a:pt x="94" y="142"/>
                    <a:pt x="94" y="142"/>
                  </a:cubicBezTo>
                  <a:cubicBezTo>
                    <a:pt x="93" y="142"/>
                    <a:pt x="93" y="142"/>
                    <a:pt x="92" y="142"/>
                  </a:cubicBezTo>
                  <a:lnTo>
                    <a:pt x="69" y="142"/>
                  </a:lnTo>
                  <a:close/>
                  <a:moveTo>
                    <a:pt x="117" y="142"/>
                  </a:moveTo>
                  <a:cubicBezTo>
                    <a:pt x="116" y="142"/>
                    <a:pt x="116" y="142"/>
                    <a:pt x="115" y="142"/>
                  </a:cubicBezTo>
                  <a:cubicBezTo>
                    <a:pt x="115" y="142"/>
                    <a:pt x="114" y="142"/>
                    <a:pt x="114" y="141"/>
                  </a:cubicBezTo>
                  <a:cubicBezTo>
                    <a:pt x="114" y="141"/>
                    <a:pt x="113" y="141"/>
                    <a:pt x="113" y="140"/>
                  </a:cubicBezTo>
                  <a:cubicBezTo>
                    <a:pt x="113" y="140"/>
                    <a:pt x="113" y="139"/>
                    <a:pt x="113" y="139"/>
                  </a:cubicBezTo>
                  <a:cubicBezTo>
                    <a:pt x="113" y="131"/>
                    <a:pt x="113" y="131"/>
                    <a:pt x="113" y="131"/>
                  </a:cubicBezTo>
                  <a:cubicBezTo>
                    <a:pt x="113" y="130"/>
                    <a:pt x="113" y="130"/>
                    <a:pt x="113" y="130"/>
                  </a:cubicBezTo>
                  <a:cubicBezTo>
                    <a:pt x="113" y="129"/>
                    <a:pt x="114" y="129"/>
                    <a:pt x="114" y="128"/>
                  </a:cubicBezTo>
                  <a:cubicBezTo>
                    <a:pt x="115" y="128"/>
                    <a:pt x="115" y="128"/>
                    <a:pt x="116" y="128"/>
                  </a:cubicBezTo>
                  <a:cubicBezTo>
                    <a:pt x="116" y="128"/>
                    <a:pt x="117" y="127"/>
                    <a:pt x="117" y="127"/>
                  </a:cubicBezTo>
                  <a:cubicBezTo>
                    <a:pt x="140" y="127"/>
                    <a:pt x="140" y="127"/>
                    <a:pt x="140" y="127"/>
                  </a:cubicBezTo>
                  <a:cubicBezTo>
                    <a:pt x="140" y="127"/>
                    <a:pt x="141" y="128"/>
                    <a:pt x="141" y="128"/>
                  </a:cubicBezTo>
                  <a:cubicBezTo>
                    <a:pt x="142" y="128"/>
                    <a:pt x="142" y="128"/>
                    <a:pt x="143" y="128"/>
                  </a:cubicBezTo>
                  <a:cubicBezTo>
                    <a:pt x="143" y="129"/>
                    <a:pt x="143" y="129"/>
                    <a:pt x="144" y="130"/>
                  </a:cubicBezTo>
                  <a:cubicBezTo>
                    <a:pt x="144" y="130"/>
                    <a:pt x="144" y="130"/>
                    <a:pt x="144" y="131"/>
                  </a:cubicBezTo>
                  <a:cubicBezTo>
                    <a:pt x="144" y="139"/>
                    <a:pt x="144" y="139"/>
                    <a:pt x="144" y="139"/>
                  </a:cubicBezTo>
                  <a:cubicBezTo>
                    <a:pt x="144" y="139"/>
                    <a:pt x="144" y="140"/>
                    <a:pt x="144" y="140"/>
                  </a:cubicBezTo>
                  <a:cubicBezTo>
                    <a:pt x="143" y="141"/>
                    <a:pt x="143" y="141"/>
                    <a:pt x="143" y="141"/>
                  </a:cubicBezTo>
                  <a:cubicBezTo>
                    <a:pt x="142" y="142"/>
                    <a:pt x="142" y="142"/>
                    <a:pt x="141" y="142"/>
                  </a:cubicBezTo>
                  <a:cubicBezTo>
                    <a:pt x="141" y="142"/>
                    <a:pt x="140" y="142"/>
                    <a:pt x="140" y="142"/>
                  </a:cubicBezTo>
                  <a:lnTo>
                    <a:pt x="117" y="142"/>
                  </a:lnTo>
                  <a:close/>
                  <a:moveTo>
                    <a:pt x="165" y="142"/>
                  </a:moveTo>
                  <a:cubicBezTo>
                    <a:pt x="164" y="142"/>
                    <a:pt x="164" y="142"/>
                    <a:pt x="163" y="142"/>
                  </a:cubicBezTo>
                  <a:cubicBezTo>
                    <a:pt x="163" y="142"/>
                    <a:pt x="162" y="142"/>
                    <a:pt x="162" y="141"/>
                  </a:cubicBezTo>
                  <a:cubicBezTo>
                    <a:pt x="161" y="141"/>
                    <a:pt x="161" y="141"/>
                    <a:pt x="161" y="140"/>
                  </a:cubicBezTo>
                  <a:cubicBezTo>
                    <a:pt x="160" y="140"/>
                    <a:pt x="160" y="139"/>
                    <a:pt x="160" y="139"/>
                  </a:cubicBezTo>
                  <a:cubicBezTo>
                    <a:pt x="160" y="131"/>
                    <a:pt x="160" y="131"/>
                    <a:pt x="160" y="131"/>
                  </a:cubicBezTo>
                  <a:cubicBezTo>
                    <a:pt x="160" y="130"/>
                    <a:pt x="160" y="130"/>
                    <a:pt x="160" y="130"/>
                  </a:cubicBezTo>
                  <a:cubicBezTo>
                    <a:pt x="161" y="129"/>
                    <a:pt x="161" y="129"/>
                    <a:pt x="161" y="128"/>
                  </a:cubicBezTo>
                  <a:cubicBezTo>
                    <a:pt x="162" y="128"/>
                    <a:pt x="162" y="128"/>
                    <a:pt x="163" y="128"/>
                  </a:cubicBezTo>
                  <a:cubicBezTo>
                    <a:pt x="163" y="128"/>
                    <a:pt x="164" y="127"/>
                    <a:pt x="164" y="127"/>
                  </a:cubicBezTo>
                  <a:cubicBezTo>
                    <a:pt x="186" y="127"/>
                    <a:pt x="186" y="127"/>
                    <a:pt x="186" y="127"/>
                  </a:cubicBezTo>
                  <a:cubicBezTo>
                    <a:pt x="187" y="127"/>
                    <a:pt x="188" y="128"/>
                    <a:pt x="188" y="128"/>
                  </a:cubicBezTo>
                  <a:cubicBezTo>
                    <a:pt x="189" y="128"/>
                    <a:pt x="189" y="128"/>
                    <a:pt x="190" y="128"/>
                  </a:cubicBezTo>
                  <a:cubicBezTo>
                    <a:pt x="190" y="129"/>
                    <a:pt x="190" y="129"/>
                    <a:pt x="191" y="130"/>
                  </a:cubicBezTo>
                  <a:cubicBezTo>
                    <a:pt x="191" y="130"/>
                    <a:pt x="191" y="130"/>
                    <a:pt x="191" y="131"/>
                  </a:cubicBezTo>
                  <a:cubicBezTo>
                    <a:pt x="191" y="132"/>
                    <a:pt x="191" y="132"/>
                    <a:pt x="191" y="132"/>
                  </a:cubicBezTo>
                  <a:cubicBezTo>
                    <a:pt x="192" y="139"/>
                    <a:pt x="192" y="139"/>
                    <a:pt x="192" y="139"/>
                  </a:cubicBezTo>
                  <a:cubicBezTo>
                    <a:pt x="192" y="139"/>
                    <a:pt x="191" y="140"/>
                    <a:pt x="191" y="140"/>
                  </a:cubicBezTo>
                  <a:cubicBezTo>
                    <a:pt x="191" y="141"/>
                    <a:pt x="191" y="141"/>
                    <a:pt x="190" y="141"/>
                  </a:cubicBezTo>
                  <a:cubicBezTo>
                    <a:pt x="190" y="142"/>
                    <a:pt x="190" y="142"/>
                    <a:pt x="189" y="142"/>
                  </a:cubicBezTo>
                  <a:cubicBezTo>
                    <a:pt x="189" y="142"/>
                    <a:pt x="188" y="142"/>
                    <a:pt x="187" y="142"/>
                  </a:cubicBezTo>
                  <a:lnTo>
                    <a:pt x="165" y="1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grpSp>
      <p:sp>
        <p:nvSpPr>
          <p:cNvPr id="22" name="椭圆 21"/>
          <p:cNvSpPr/>
          <p:nvPr/>
        </p:nvSpPr>
        <p:spPr bwMode="auto">
          <a:xfrm>
            <a:off x="5158979" y="2613262"/>
            <a:ext cx="703659" cy="703660"/>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grpSp>
        <p:nvGrpSpPr>
          <p:cNvPr id="23" name="组合 22"/>
          <p:cNvGrpSpPr/>
          <p:nvPr/>
        </p:nvGrpSpPr>
        <p:grpSpPr bwMode="auto">
          <a:xfrm>
            <a:off x="5302245" y="2839455"/>
            <a:ext cx="389341" cy="313262"/>
            <a:chOff x="3836988" y="3163888"/>
            <a:chExt cx="276225" cy="222249"/>
          </a:xfrm>
          <a:solidFill>
            <a:schemeClr val="bg1"/>
          </a:solidFill>
        </p:grpSpPr>
        <p:sp>
          <p:nvSpPr>
            <p:cNvPr id="24" name="Oval 298"/>
            <p:cNvSpPr>
              <a:spLocks noChangeArrowheads="1"/>
            </p:cNvSpPr>
            <p:nvPr/>
          </p:nvSpPr>
          <p:spPr bwMode="auto">
            <a:xfrm>
              <a:off x="3944938" y="3346450"/>
              <a:ext cx="39688" cy="396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sp>
          <p:nvSpPr>
            <p:cNvPr id="25" name="Oval 299"/>
            <p:cNvSpPr>
              <a:spLocks noChangeArrowheads="1"/>
            </p:cNvSpPr>
            <p:nvPr/>
          </p:nvSpPr>
          <p:spPr bwMode="auto">
            <a:xfrm>
              <a:off x="4038601" y="3346450"/>
              <a:ext cx="39688" cy="396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sp>
          <p:nvSpPr>
            <p:cNvPr id="26" name="Freeform 300"/>
            <p:cNvSpPr/>
            <p:nvPr/>
          </p:nvSpPr>
          <p:spPr bwMode="auto">
            <a:xfrm>
              <a:off x="3836988" y="3163888"/>
              <a:ext cx="254000" cy="166687"/>
            </a:xfrm>
            <a:custGeom>
              <a:avLst/>
              <a:gdLst>
                <a:gd name="T0" fmla="*/ 256 w 266"/>
                <a:gd name="T1" fmla="*/ 153 h 174"/>
                <a:gd name="T2" fmla="*/ 113 w 266"/>
                <a:gd name="T3" fmla="*/ 153 h 174"/>
                <a:gd name="T4" fmla="*/ 64 w 266"/>
                <a:gd name="T5" fmla="*/ 7 h 174"/>
                <a:gd name="T6" fmla="*/ 54 w 266"/>
                <a:gd name="T7" fmla="*/ 0 h 174"/>
                <a:gd name="T8" fmla="*/ 11 w 266"/>
                <a:gd name="T9" fmla="*/ 0 h 174"/>
                <a:gd name="T10" fmla="*/ 0 w 266"/>
                <a:gd name="T11" fmla="*/ 10 h 174"/>
                <a:gd name="T12" fmla="*/ 11 w 266"/>
                <a:gd name="T13" fmla="*/ 21 h 174"/>
                <a:gd name="T14" fmla="*/ 47 w 266"/>
                <a:gd name="T15" fmla="*/ 21 h 174"/>
                <a:gd name="T16" fmla="*/ 96 w 266"/>
                <a:gd name="T17" fmla="*/ 167 h 174"/>
                <a:gd name="T18" fmla="*/ 106 w 266"/>
                <a:gd name="T19" fmla="*/ 174 h 174"/>
                <a:gd name="T20" fmla="*/ 256 w 266"/>
                <a:gd name="T21" fmla="*/ 174 h 174"/>
                <a:gd name="T22" fmla="*/ 266 w 266"/>
                <a:gd name="T23" fmla="*/ 164 h 174"/>
                <a:gd name="T24" fmla="*/ 256 w 266"/>
                <a:gd name="T25" fmla="*/ 15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6" h="174">
                  <a:moveTo>
                    <a:pt x="256" y="153"/>
                  </a:moveTo>
                  <a:cubicBezTo>
                    <a:pt x="113" y="153"/>
                    <a:pt x="113" y="153"/>
                    <a:pt x="113" y="153"/>
                  </a:cubicBezTo>
                  <a:cubicBezTo>
                    <a:pt x="64" y="7"/>
                    <a:pt x="64" y="7"/>
                    <a:pt x="64" y="7"/>
                  </a:cubicBezTo>
                  <a:cubicBezTo>
                    <a:pt x="63" y="3"/>
                    <a:pt x="59" y="0"/>
                    <a:pt x="54" y="0"/>
                  </a:cubicBezTo>
                  <a:cubicBezTo>
                    <a:pt x="11" y="0"/>
                    <a:pt x="11" y="0"/>
                    <a:pt x="11" y="0"/>
                  </a:cubicBezTo>
                  <a:cubicBezTo>
                    <a:pt x="5" y="0"/>
                    <a:pt x="0" y="5"/>
                    <a:pt x="0" y="10"/>
                  </a:cubicBezTo>
                  <a:cubicBezTo>
                    <a:pt x="0" y="16"/>
                    <a:pt x="5" y="21"/>
                    <a:pt x="11" y="21"/>
                  </a:cubicBezTo>
                  <a:cubicBezTo>
                    <a:pt x="47" y="21"/>
                    <a:pt x="47" y="21"/>
                    <a:pt x="47" y="21"/>
                  </a:cubicBezTo>
                  <a:cubicBezTo>
                    <a:pt x="96" y="167"/>
                    <a:pt x="96" y="167"/>
                    <a:pt x="96" y="167"/>
                  </a:cubicBezTo>
                  <a:cubicBezTo>
                    <a:pt x="97" y="171"/>
                    <a:pt x="101" y="174"/>
                    <a:pt x="106" y="174"/>
                  </a:cubicBezTo>
                  <a:cubicBezTo>
                    <a:pt x="256" y="174"/>
                    <a:pt x="256" y="174"/>
                    <a:pt x="256" y="174"/>
                  </a:cubicBezTo>
                  <a:cubicBezTo>
                    <a:pt x="262" y="174"/>
                    <a:pt x="266" y="169"/>
                    <a:pt x="266" y="164"/>
                  </a:cubicBezTo>
                  <a:cubicBezTo>
                    <a:pt x="266" y="158"/>
                    <a:pt x="262" y="153"/>
                    <a:pt x="256" y="1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sp>
          <p:nvSpPr>
            <p:cNvPr id="27" name="Freeform 301"/>
            <p:cNvSpPr>
              <a:spLocks noEditPoints="1"/>
            </p:cNvSpPr>
            <p:nvPr/>
          </p:nvSpPr>
          <p:spPr bwMode="auto">
            <a:xfrm>
              <a:off x="3925888" y="3187700"/>
              <a:ext cx="187325" cy="106362"/>
            </a:xfrm>
            <a:custGeom>
              <a:avLst/>
              <a:gdLst>
                <a:gd name="T0" fmla="*/ 185 w 195"/>
                <a:gd name="T1" fmla="*/ 16 h 111"/>
                <a:gd name="T2" fmla="*/ 9 w 195"/>
                <a:gd name="T3" fmla="*/ 0 h 111"/>
                <a:gd name="T4" fmla="*/ 1 w 195"/>
                <a:gd name="T5" fmla="*/ 9 h 111"/>
                <a:gd name="T6" fmla="*/ 32 w 195"/>
                <a:gd name="T7" fmla="*/ 101 h 111"/>
                <a:gd name="T8" fmla="*/ 46 w 195"/>
                <a:gd name="T9" fmla="*/ 111 h 111"/>
                <a:gd name="T10" fmla="*/ 175 w 195"/>
                <a:gd name="T11" fmla="*/ 111 h 111"/>
                <a:gd name="T12" fmla="*/ 187 w 195"/>
                <a:gd name="T13" fmla="*/ 100 h 111"/>
                <a:gd name="T14" fmla="*/ 195 w 195"/>
                <a:gd name="T15" fmla="*/ 27 h 111"/>
                <a:gd name="T16" fmla="*/ 185 w 195"/>
                <a:gd name="T17" fmla="*/ 16 h 111"/>
                <a:gd name="T18" fmla="*/ 96 w 195"/>
                <a:gd name="T19" fmla="*/ 76 h 111"/>
                <a:gd name="T20" fmla="*/ 59 w 195"/>
                <a:gd name="T21" fmla="*/ 76 h 111"/>
                <a:gd name="T22" fmla="*/ 54 w 195"/>
                <a:gd name="T23" fmla="*/ 73 h 111"/>
                <a:gd name="T24" fmla="*/ 43 w 195"/>
                <a:gd name="T25" fmla="*/ 41 h 111"/>
                <a:gd name="T26" fmla="*/ 46 w 195"/>
                <a:gd name="T27" fmla="*/ 38 h 111"/>
                <a:gd name="T28" fmla="*/ 86 w 195"/>
                <a:gd name="T29" fmla="*/ 41 h 111"/>
                <a:gd name="T30" fmla="*/ 90 w 195"/>
                <a:gd name="T31" fmla="*/ 45 h 111"/>
                <a:gd name="T32" fmla="*/ 99 w 195"/>
                <a:gd name="T33" fmla="*/ 73 h 111"/>
                <a:gd name="T34" fmla="*/ 96 w 195"/>
                <a:gd name="T35" fmla="*/ 76 h 111"/>
                <a:gd name="T36" fmla="*/ 162 w 195"/>
                <a:gd name="T37" fmla="*/ 73 h 111"/>
                <a:gd name="T38" fmla="*/ 158 w 195"/>
                <a:gd name="T39" fmla="*/ 76 h 111"/>
                <a:gd name="T40" fmla="*/ 135 w 195"/>
                <a:gd name="T41" fmla="*/ 76 h 111"/>
                <a:gd name="T42" fmla="*/ 131 w 195"/>
                <a:gd name="T43" fmla="*/ 73 h 111"/>
                <a:gd name="T44" fmla="*/ 122 w 195"/>
                <a:gd name="T45" fmla="*/ 48 h 111"/>
                <a:gd name="T46" fmla="*/ 125 w 195"/>
                <a:gd name="T47" fmla="*/ 45 h 111"/>
                <a:gd name="T48" fmla="*/ 161 w 195"/>
                <a:gd name="T49" fmla="*/ 48 h 111"/>
                <a:gd name="T50" fmla="*/ 164 w 195"/>
                <a:gd name="T51" fmla="*/ 51 h 111"/>
                <a:gd name="T52" fmla="*/ 162 w 195"/>
                <a:gd name="T53" fmla="*/ 7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111">
                  <a:moveTo>
                    <a:pt x="185" y="16"/>
                  </a:moveTo>
                  <a:cubicBezTo>
                    <a:pt x="9" y="0"/>
                    <a:pt x="9" y="0"/>
                    <a:pt x="9" y="0"/>
                  </a:cubicBezTo>
                  <a:cubicBezTo>
                    <a:pt x="3" y="0"/>
                    <a:pt x="0" y="4"/>
                    <a:pt x="1" y="9"/>
                  </a:cubicBezTo>
                  <a:cubicBezTo>
                    <a:pt x="32" y="101"/>
                    <a:pt x="32" y="101"/>
                    <a:pt x="32" y="101"/>
                  </a:cubicBezTo>
                  <a:cubicBezTo>
                    <a:pt x="34" y="106"/>
                    <a:pt x="40" y="111"/>
                    <a:pt x="46" y="111"/>
                  </a:cubicBezTo>
                  <a:cubicBezTo>
                    <a:pt x="175" y="111"/>
                    <a:pt x="175" y="111"/>
                    <a:pt x="175" y="111"/>
                  </a:cubicBezTo>
                  <a:cubicBezTo>
                    <a:pt x="181" y="111"/>
                    <a:pt x="186" y="106"/>
                    <a:pt x="187" y="100"/>
                  </a:cubicBezTo>
                  <a:cubicBezTo>
                    <a:pt x="195" y="27"/>
                    <a:pt x="195" y="27"/>
                    <a:pt x="195" y="27"/>
                  </a:cubicBezTo>
                  <a:cubicBezTo>
                    <a:pt x="195" y="21"/>
                    <a:pt x="191" y="16"/>
                    <a:pt x="185" y="16"/>
                  </a:cubicBezTo>
                  <a:close/>
                  <a:moveTo>
                    <a:pt x="96" y="76"/>
                  </a:moveTo>
                  <a:cubicBezTo>
                    <a:pt x="59" y="76"/>
                    <a:pt x="59" y="76"/>
                    <a:pt x="59" y="76"/>
                  </a:cubicBezTo>
                  <a:cubicBezTo>
                    <a:pt x="57" y="76"/>
                    <a:pt x="55" y="75"/>
                    <a:pt x="54" y="73"/>
                  </a:cubicBezTo>
                  <a:cubicBezTo>
                    <a:pt x="43" y="41"/>
                    <a:pt x="43" y="41"/>
                    <a:pt x="43" y="41"/>
                  </a:cubicBezTo>
                  <a:cubicBezTo>
                    <a:pt x="43" y="39"/>
                    <a:pt x="44" y="38"/>
                    <a:pt x="46" y="38"/>
                  </a:cubicBezTo>
                  <a:cubicBezTo>
                    <a:pt x="86" y="41"/>
                    <a:pt x="86" y="41"/>
                    <a:pt x="86" y="41"/>
                  </a:cubicBezTo>
                  <a:cubicBezTo>
                    <a:pt x="88" y="42"/>
                    <a:pt x="90" y="43"/>
                    <a:pt x="90" y="45"/>
                  </a:cubicBezTo>
                  <a:cubicBezTo>
                    <a:pt x="99" y="73"/>
                    <a:pt x="99" y="73"/>
                    <a:pt x="99" y="73"/>
                  </a:cubicBezTo>
                  <a:cubicBezTo>
                    <a:pt x="99" y="75"/>
                    <a:pt x="98" y="76"/>
                    <a:pt x="96" y="76"/>
                  </a:cubicBezTo>
                  <a:close/>
                  <a:moveTo>
                    <a:pt x="162" y="73"/>
                  </a:moveTo>
                  <a:cubicBezTo>
                    <a:pt x="161" y="75"/>
                    <a:pt x="160" y="76"/>
                    <a:pt x="158" y="76"/>
                  </a:cubicBezTo>
                  <a:cubicBezTo>
                    <a:pt x="135" y="76"/>
                    <a:pt x="135" y="76"/>
                    <a:pt x="135" y="76"/>
                  </a:cubicBezTo>
                  <a:cubicBezTo>
                    <a:pt x="133" y="76"/>
                    <a:pt x="131" y="75"/>
                    <a:pt x="131" y="73"/>
                  </a:cubicBezTo>
                  <a:cubicBezTo>
                    <a:pt x="122" y="48"/>
                    <a:pt x="122" y="48"/>
                    <a:pt x="122" y="48"/>
                  </a:cubicBezTo>
                  <a:cubicBezTo>
                    <a:pt x="122" y="46"/>
                    <a:pt x="123" y="45"/>
                    <a:pt x="125" y="45"/>
                  </a:cubicBezTo>
                  <a:cubicBezTo>
                    <a:pt x="161" y="48"/>
                    <a:pt x="161" y="48"/>
                    <a:pt x="161" y="48"/>
                  </a:cubicBezTo>
                  <a:cubicBezTo>
                    <a:pt x="163" y="48"/>
                    <a:pt x="164" y="50"/>
                    <a:pt x="164" y="51"/>
                  </a:cubicBezTo>
                  <a:lnTo>
                    <a:pt x="162"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endParaRPr>
            </a:p>
          </p:txBody>
        </p:sp>
      </p:grpSp>
      <p:sp>
        <p:nvSpPr>
          <p:cNvPr id="29" name="椭圆 28"/>
          <p:cNvSpPr/>
          <p:nvPr/>
        </p:nvSpPr>
        <p:spPr bwMode="auto">
          <a:xfrm>
            <a:off x="5972176" y="2613262"/>
            <a:ext cx="703660" cy="703660"/>
          </a:xfrm>
          <a:prstGeom prst="ellipse">
            <a:avLst/>
          </a:prstGeom>
          <a:solidFill>
            <a:schemeClr val="accent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30" name="Freeform 325"/>
          <p:cNvSpPr/>
          <p:nvPr/>
        </p:nvSpPr>
        <p:spPr bwMode="auto">
          <a:xfrm>
            <a:off x="6193631" y="2808525"/>
            <a:ext cx="276225" cy="265510"/>
          </a:xfrm>
          <a:custGeom>
            <a:avLst/>
            <a:gdLst>
              <a:gd name="T0" fmla="*/ 249 w 287"/>
              <a:gd name="T1" fmla="*/ 222 h 277"/>
              <a:gd name="T2" fmla="*/ 182 w 287"/>
              <a:gd name="T3" fmla="*/ 206 h 277"/>
              <a:gd name="T4" fmla="*/ 172 w 287"/>
              <a:gd name="T5" fmla="*/ 176 h 277"/>
              <a:gd name="T6" fmla="*/ 179 w 287"/>
              <a:gd name="T7" fmla="*/ 180 h 277"/>
              <a:gd name="T8" fmla="*/ 185 w 287"/>
              <a:gd name="T9" fmla="*/ 180 h 277"/>
              <a:gd name="T10" fmla="*/ 207 w 287"/>
              <a:gd name="T11" fmla="*/ 177 h 277"/>
              <a:gd name="T12" fmla="*/ 211 w 287"/>
              <a:gd name="T13" fmla="*/ 178 h 277"/>
              <a:gd name="T14" fmla="*/ 215 w 287"/>
              <a:gd name="T15" fmla="*/ 179 h 277"/>
              <a:gd name="T16" fmla="*/ 214 w 287"/>
              <a:gd name="T17" fmla="*/ 175 h 277"/>
              <a:gd name="T18" fmla="*/ 208 w 287"/>
              <a:gd name="T19" fmla="*/ 160 h 277"/>
              <a:gd name="T20" fmla="*/ 218 w 287"/>
              <a:gd name="T21" fmla="*/ 154 h 277"/>
              <a:gd name="T22" fmla="*/ 228 w 287"/>
              <a:gd name="T23" fmla="*/ 152 h 277"/>
              <a:gd name="T24" fmla="*/ 200 w 287"/>
              <a:gd name="T25" fmla="*/ 13 h 277"/>
              <a:gd name="T26" fmla="*/ 166 w 287"/>
              <a:gd name="T27" fmla="*/ 0 h 277"/>
              <a:gd name="T28" fmla="*/ 143 w 287"/>
              <a:gd name="T29" fmla="*/ 8 h 277"/>
              <a:gd name="T30" fmla="*/ 121 w 287"/>
              <a:gd name="T31" fmla="*/ 0 h 277"/>
              <a:gd name="T32" fmla="*/ 87 w 287"/>
              <a:gd name="T33" fmla="*/ 13 h 277"/>
              <a:gd name="T34" fmla="*/ 55 w 287"/>
              <a:gd name="T35" fmla="*/ 151 h 277"/>
              <a:gd name="T36" fmla="*/ 63 w 287"/>
              <a:gd name="T37" fmla="*/ 154 h 277"/>
              <a:gd name="T38" fmla="*/ 77 w 287"/>
              <a:gd name="T39" fmla="*/ 160 h 277"/>
              <a:gd name="T40" fmla="*/ 72 w 287"/>
              <a:gd name="T41" fmla="*/ 178 h 277"/>
              <a:gd name="T42" fmla="*/ 72 w 287"/>
              <a:gd name="T43" fmla="*/ 179 h 277"/>
              <a:gd name="T44" fmla="*/ 78 w 287"/>
              <a:gd name="T45" fmla="*/ 177 h 277"/>
              <a:gd name="T46" fmla="*/ 80 w 287"/>
              <a:gd name="T47" fmla="*/ 177 h 277"/>
              <a:gd name="T48" fmla="*/ 94 w 287"/>
              <a:gd name="T49" fmla="*/ 180 h 277"/>
              <a:gd name="T50" fmla="*/ 100 w 287"/>
              <a:gd name="T51" fmla="*/ 180 h 277"/>
              <a:gd name="T52" fmla="*/ 115 w 287"/>
              <a:gd name="T53" fmla="*/ 176 h 277"/>
              <a:gd name="T54" fmla="*/ 104 w 287"/>
              <a:gd name="T55" fmla="*/ 206 h 277"/>
              <a:gd name="T56" fmla="*/ 38 w 287"/>
              <a:gd name="T57" fmla="*/ 222 h 277"/>
              <a:gd name="T58" fmla="*/ 0 w 287"/>
              <a:gd name="T59" fmla="*/ 257 h 277"/>
              <a:gd name="T60" fmla="*/ 0 w 287"/>
              <a:gd name="T61" fmla="*/ 277 h 277"/>
              <a:gd name="T62" fmla="*/ 287 w 287"/>
              <a:gd name="T63" fmla="*/ 277 h 277"/>
              <a:gd name="T64" fmla="*/ 287 w 287"/>
              <a:gd name="T65" fmla="*/ 257 h 277"/>
              <a:gd name="T66" fmla="*/ 249 w 287"/>
              <a:gd name="T67" fmla="*/ 22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7" h="277">
                <a:moveTo>
                  <a:pt x="249" y="222"/>
                </a:moveTo>
                <a:cubicBezTo>
                  <a:pt x="233" y="214"/>
                  <a:pt x="214" y="211"/>
                  <a:pt x="182" y="206"/>
                </a:cubicBezTo>
                <a:cubicBezTo>
                  <a:pt x="180" y="203"/>
                  <a:pt x="176" y="190"/>
                  <a:pt x="172" y="176"/>
                </a:cubicBezTo>
                <a:cubicBezTo>
                  <a:pt x="173" y="176"/>
                  <a:pt x="178" y="180"/>
                  <a:pt x="179" y="180"/>
                </a:cubicBezTo>
                <a:cubicBezTo>
                  <a:pt x="181" y="180"/>
                  <a:pt x="183" y="180"/>
                  <a:pt x="185" y="180"/>
                </a:cubicBezTo>
                <a:cubicBezTo>
                  <a:pt x="186" y="180"/>
                  <a:pt x="201" y="177"/>
                  <a:pt x="207" y="177"/>
                </a:cubicBezTo>
                <a:cubicBezTo>
                  <a:pt x="209" y="177"/>
                  <a:pt x="210" y="177"/>
                  <a:pt x="211" y="178"/>
                </a:cubicBezTo>
                <a:cubicBezTo>
                  <a:pt x="211" y="178"/>
                  <a:pt x="213" y="179"/>
                  <a:pt x="215" y="179"/>
                </a:cubicBezTo>
                <a:cubicBezTo>
                  <a:pt x="214" y="178"/>
                  <a:pt x="214" y="176"/>
                  <a:pt x="214" y="175"/>
                </a:cubicBezTo>
                <a:cubicBezTo>
                  <a:pt x="208" y="160"/>
                  <a:pt x="208" y="160"/>
                  <a:pt x="208" y="160"/>
                </a:cubicBezTo>
                <a:cubicBezTo>
                  <a:pt x="208" y="160"/>
                  <a:pt x="214" y="152"/>
                  <a:pt x="218" y="154"/>
                </a:cubicBezTo>
                <a:cubicBezTo>
                  <a:pt x="222" y="156"/>
                  <a:pt x="228" y="152"/>
                  <a:pt x="228" y="152"/>
                </a:cubicBezTo>
                <a:cubicBezTo>
                  <a:pt x="233" y="116"/>
                  <a:pt x="238" y="42"/>
                  <a:pt x="200" y="13"/>
                </a:cubicBezTo>
                <a:cubicBezTo>
                  <a:pt x="187" y="4"/>
                  <a:pt x="175" y="0"/>
                  <a:pt x="166" y="0"/>
                </a:cubicBezTo>
                <a:cubicBezTo>
                  <a:pt x="156" y="0"/>
                  <a:pt x="149" y="4"/>
                  <a:pt x="143" y="8"/>
                </a:cubicBezTo>
                <a:cubicBezTo>
                  <a:pt x="138" y="4"/>
                  <a:pt x="130" y="0"/>
                  <a:pt x="121" y="0"/>
                </a:cubicBezTo>
                <a:cubicBezTo>
                  <a:pt x="111" y="0"/>
                  <a:pt x="100" y="4"/>
                  <a:pt x="87" y="13"/>
                </a:cubicBezTo>
                <a:cubicBezTo>
                  <a:pt x="50" y="41"/>
                  <a:pt x="52" y="114"/>
                  <a:pt x="55" y="151"/>
                </a:cubicBezTo>
                <a:cubicBezTo>
                  <a:pt x="55" y="151"/>
                  <a:pt x="58" y="149"/>
                  <a:pt x="63" y="154"/>
                </a:cubicBezTo>
                <a:cubicBezTo>
                  <a:pt x="68" y="159"/>
                  <a:pt x="77" y="160"/>
                  <a:pt x="77" y="160"/>
                </a:cubicBezTo>
                <a:cubicBezTo>
                  <a:pt x="72" y="178"/>
                  <a:pt x="72" y="178"/>
                  <a:pt x="72" y="178"/>
                </a:cubicBezTo>
                <a:cubicBezTo>
                  <a:pt x="72" y="179"/>
                  <a:pt x="72" y="179"/>
                  <a:pt x="72" y="179"/>
                </a:cubicBezTo>
                <a:cubicBezTo>
                  <a:pt x="74" y="179"/>
                  <a:pt x="76" y="178"/>
                  <a:pt x="78" y="177"/>
                </a:cubicBezTo>
                <a:cubicBezTo>
                  <a:pt x="79" y="177"/>
                  <a:pt x="79" y="177"/>
                  <a:pt x="80" y="177"/>
                </a:cubicBezTo>
                <a:cubicBezTo>
                  <a:pt x="86" y="177"/>
                  <a:pt x="92" y="180"/>
                  <a:pt x="94" y="180"/>
                </a:cubicBezTo>
                <a:cubicBezTo>
                  <a:pt x="96" y="180"/>
                  <a:pt x="98" y="180"/>
                  <a:pt x="100" y="180"/>
                </a:cubicBezTo>
                <a:cubicBezTo>
                  <a:pt x="103" y="180"/>
                  <a:pt x="113" y="176"/>
                  <a:pt x="115" y="176"/>
                </a:cubicBezTo>
                <a:cubicBezTo>
                  <a:pt x="112" y="184"/>
                  <a:pt x="108" y="200"/>
                  <a:pt x="104" y="206"/>
                </a:cubicBezTo>
                <a:cubicBezTo>
                  <a:pt x="73" y="211"/>
                  <a:pt x="54" y="214"/>
                  <a:pt x="38" y="222"/>
                </a:cubicBezTo>
                <a:cubicBezTo>
                  <a:pt x="0" y="239"/>
                  <a:pt x="0" y="257"/>
                  <a:pt x="0" y="257"/>
                </a:cubicBezTo>
                <a:cubicBezTo>
                  <a:pt x="0" y="277"/>
                  <a:pt x="0" y="277"/>
                  <a:pt x="0" y="277"/>
                </a:cubicBezTo>
                <a:cubicBezTo>
                  <a:pt x="287" y="277"/>
                  <a:pt x="287" y="277"/>
                  <a:pt x="287" y="277"/>
                </a:cubicBezTo>
                <a:cubicBezTo>
                  <a:pt x="287" y="257"/>
                  <a:pt x="287" y="257"/>
                  <a:pt x="287" y="257"/>
                </a:cubicBezTo>
                <a:cubicBezTo>
                  <a:pt x="287" y="257"/>
                  <a:pt x="287" y="239"/>
                  <a:pt x="249" y="222"/>
                </a:cubicBezTo>
                <a:close/>
              </a:path>
            </a:pathLst>
          </a:custGeom>
          <a:solidFill>
            <a:schemeClr val="bg1"/>
          </a:solidFill>
          <a:ln>
            <a:noFill/>
          </a:ln>
        </p:spPr>
        <p:txBody>
          <a:bodyPr lIns="51435" tIns="25718" rIns="51435" bIns="25718"/>
          <a:lstStyle/>
          <a:p>
            <a:pPr>
              <a:defRPr/>
            </a:pPr>
            <a:endParaRPr lang="zh-CN" altLang="en-US" sz="1015">
              <a:solidFill>
                <a:prstClr val="black"/>
              </a:solidFill>
            </a:endParaRPr>
          </a:p>
        </p:txBody>
      </p:sp>
      <p:sp>
        <p:nvSpPr>
          <p:cNvPr id="32" name="椭圆 31"/>
          <p:cNvSpPr/>
          <p:nvPr/>
        </p:nvSpPr>
        <p:spPr bwMode="auto">
          <a:xfrm>
            <a:off x="6786564" y="2613262"/>
            <a:ext cx="702469" cy="70366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33" name="Freeform 493"/>
          <p:cNvSpPr/>
          <p:nvPr/>
        </p:nvSpPr>
        <p:spPr bwMode="auto">
          <a:xfrm>
            <a:off x="7006830" y="2807333"/>
            <a:ext cx="288131" cy="300038"/>
          </a:xfrm>
          <a:custGeom>
            <a:avLst/>
            <a:gdLst>
              <a:gd name="T0" fmla="*/ 69 w 275"/>
              <a:gd name="T1" fmla="*/ 169 h 287"/>
              <a:gd name="T2" fmla="*/ 103 w 275"/>
              <a:gd name="T3" fmla="*/ 135 h 287"/>
              <a:gd name="T4" fmla="*/ 124 w 275"/>
              <a:gd name="T5" fmla="*/ 156 h 287"/>
              <a:gd name="T6" fmla="*/ 124 w 275"/>
              <a:gd name="T7" fmla="*/ 224 h 287"/>
              <a:gd name="T8" fmla="*/ 124 w 275"/>
              <a:gd name="T9" fmla="*/ 225 h 287"/>
              <a:gd name="T10" fmla="*/ 117 w 275"/>
              <a:gd name="T11" fmla="*/ 256 h 287"/>
              <a:gd name="T12" fmla="*/ 103 w 275"/>
              <a:gd name="T13" fmla="*/ 261 h 287"/>
              <a:gd name="T14" fmla="*/ 87 w 275"/>
              <a:gd name="T15" fmla="*/ 255 h 287"/>
              <a:gd name="T16" fmla="*/ 82 w 275"/>
              <a:gd name="T17" fmla="*/ 237 h 287"/>
              <a:gd name="T18" fmla="*/ 71 w 275"/>
              <a:gd name="T19" fmla="*/ 222 h 287"/>
              <a:gd name="T20" fmla="*/ 56 w 275"/>
              <a:gd name="T21" fmla="*/ 234 h 287"/>
              <a:gd name="T22" fmla="*/ 67 w 275"/>
              <a:gd name="T23" fmla="*/ 273 h 287"/>
              <a:gd name="T24" fmla="*/ 103 w 275"/>
              <a:gd name="T25" fmla="*/ 287 h 287"/>
              <a:gd name="T26" fmla="*/ 136 w 275"/>
              <a:gd name="T27" fmla="*/ 274 h 287"/>
              <a:gd name="T28" fmla="*/ 151 w 275"/>
              <a:gd name="T29" fmla="*/ 224 h 287"/>
              <a:gd name="T30" fmla="*/ 151 w 275"/>
              <a:gd name="T31" fmla="*/ 156 h 287"/>
              <a:gd name="T32" fmla="*/ 172 w 275"/>
              <a:gd name="T33" fmla="*/ 135 h 287"/>
              <a:gd name="T34" fmla="*/ 206 w 275"/>
              <a:gd name="T35" fmla="*/ 169 h 287"/>
              <a:gd name="T36" fmla="*/ 241 w 275"/>
              <a:gd name="T37" fmla="*/ 135 h 287"/>
              <a:gd name="T38" fmla="*/ 273 w 275"/>
              <a:gd name="T39" fmla="*/ 167 h 287"/>
              <a:gd name="T40" fmla="*/ 275 w 275"/>
              <a:gd name="T41" fmla="*/ 142 h 287"/>
              <a:gd name="T42" fmla="*/ 147 w 275"/>
              <a:gd name="T43" fmla="*/ 24 h 287"/>
              <a:gd name="T44" fmla="*/ 147 w 275"/>
              <a:gd name="T45" fmla="*/ 9 h 287"/>
              <a:gd name="T46" fmla="*/ 138 w 275"/>
              <a:gd name="T47" fmla="*/ 0 h 287"/>
              <a:gd name="T48" fmla="*/ 128 w 275"/>
              <a:gd name="T49" fmla="*/ 9 h 287"/>
              <a:gd name="T50" fmla="*/ 128 w 275"/>
              <a:gd name="T51" fmla="*/ 24 h 287"/>
              <a:gd name="T52" fmla="*/ 0 w 275"/>
              <a:gd name="T53" fmla="*/ 142 h 287"/>
              <a:gd name="T54" fmla="*/ 3 w 275"/>
              <a:gd name="T55" fmla="*/ 167 h 287"/>
              <a:gd name="T56" fmla="*/ 35 w 275"/>
              <a:gd name="T57" fmla="*/ 135 h 287"/>
              <a:gd name="T58" fmla="*/ 69 w 275"/>
              <a:gd name="T59" fmla="*/ 16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5" h="287">
                <a:moveTo>
                  <a:pt x="69" y="169"/>
                </a:moveTo>
                <a:cubicBezTo>
                  <a:pt x="103" y="135"/>
                  <a:pt x="103" y="135"/>
                  <a:pt x="103" y="135"/>
                </a:cubicBezTo>
                <a:cubicBezTo>
                  <a:pt x="124" y="156"/>
                  <a:pt x="124" y="156"/>
                  <a:pt x="124" y="156"/>
                </a:cubicBezTo>
                <a:cubicBezTo>
                  <a:pt x="124" y="224"/>
                  <a:pt x="124" y="224"/>
                  <a:pt x="124" y="224"/>
                </a:cubicBezTo>
                <a:cubicBezTo>
                  <a:pt x="124" y="225"/>
                  <a:pt x="124" y="225"/>
                  <a:pt x="124" y="225"/>
                </a:cubicBezTo>
                <a:cubicBezTo>
                  <a:pt x="125" y="231"/>
                  <a:pt x="124" y="247"/>
                  <a:pt x="117" y="256"/>
                </a:cubicBezTo>
                <a:cubicBezTo>
                  <a:pt x="115" y="258"/>
                  <a:pt x="111" y="261"/>
                  <a:pt x="103" y="261"/>
                </a:cubicBezTo>
                <a:cubicBezTo>
                  <a:pt x="96" y="261"/>
                  <a:pt x="91" y="259"/>
                  <a:pt x="87" y="255"/>
                </a:cubicBezTo>
                <a:cubicBezTo>
                  <a:pt x="82" y="250"/>
                  <a:pt x="82" y="240"/>
                  <a:pt x="82" y="237"/>
                </a:cubicBezTo>
                <a:cubicBezTo>
                  <a:pt x="83" y="230"/>
                  <a:pt x="78" y="223"/>
                  <a:pt x="71" y="222"/>
                </a:cubicBezTo>
                <a:cubicBezTo>
                  <a:pt x="63" y="222"/>
                  <a:pt x="57" y="227"/>
                  <a:pt x="56" y="234"/>
                </a:cubicBezTo>
                <a:cubicBezTo>
                  <a:pt x="56" y="237"/>
                  <a:pt x="54" y="258"/>
                  <a:pt x="67" y="273"/>
                </a:cubicBezTo>
                <a:cubicBezTo>
                  <a:pt x="73" y="279"/>
                  <a:pt x="84" y="287"/>
                  <a:pt x="103" y="287"/>
                </a:cubicBezTo>
                <a:cubicBezTo>
                  <a:pt x="117" y="287"/>
                  <a:pt x="128" y="283"/>
                  <a:pt x="136" y="274"/>
                </a:cubicBezTo>
                <a:cubicBezTo>
                  <a:pt x="152" y="256"/>
                  <a:pt x="151" y="229"/>
                  <a:pt x="151" y="224"/>
                </a:cubicBezTo>
                <a:cubicBezTo>
                  <a:pt x="151" y="156"/>
                  <a:pt x="151" y="156"/>
                  <a:pt x="151" y="156"/>
                </a:cubicBezTo>
                <a:cubicBezTo>
                  <a:pt x="172" y="135"/>
                  <a:pt x="172" y="135"/>
                  <a:pt x="172" y="135"/>
                </a:cubicBezTo>
                <a:cubicBezTo>
                  <a:pt x="206" y="169"/>
                  <a:pt x="206" y="169"/>
                  <a:pt x="206" y="169"/>
                </a:cubicBezTo>
                <a:cubicBezTo>
                  <a:pt x="241" y="135"/>
                  <a:pt x="241" y="135"/>
                  <a:pt x="241" y="135"/>
                </a:cubicBezTo>
                <a:cubicBezTo>
                  <a:pt x="273" y="167"/>
                  <a:pt x="273" y="167"/>
                  <a:pt x="273" y="167"/>
                </a:cubicBezTo>
                <a:cubicBezTo>
                  <a:pt x="274" y="159"/>
                  <a:pt x="275" y="151"/>
                  <a:pt x="275" y="142"/>
                </a:cubicBezTo>
                <a:cubicBezTo>
                  <a:pt x="275" y="109"/>
                  <a:pt x="243" y="29"/>
                  <a:pt x="147" y="24"/>
                </a:cubicBezTo>
                <a:cubicBezTo>
                  <a:pt x="147" y="9"/>
                  <a:pt x="147" y="9"/>
                  <a:pt x="147" y="9"/>
                </a:cubicBezTo>
                <a:cubicBezTo>
                  <a:pt x="147" y="4"/>
                  <a:pt x="143" y="0"/>
                  <a:pt x="138" y="0"/>
                </a:cubicBezTo>
                <a:cubicBezTo>
                  <a:pt x="133" y="0"/>
                  <a:pt x="128" y="4"/>
                  <a:pt x="128" y="9"/>
                </a:cubicBezTo>
                <a:cubicBezTo>
                  <a:pt x="128" y="24"/>
                  <a:pt x="128" y="24"/>
                  <a:pt x="128" y="24"/>
                </a:cubicBezTo>
                <a:cubicBezTo>
                  <a:pt x="33" y="29"/>
                  <a:pt x="0" y="109"/>
                  <a:pt x="0" y="142"/>
                </a:cubicBezTo>
                <a:cubicBezTo>
                  <a:pt x="0" y="150"/>
                  <a:pt x="1" y="159"/>
                  <a:pt x="3" y="167"/>
                </a:cubicBezTo>
                <a:cubicBezTo>
                  <a:pt x="35" y="135"/>
                  <a:pt x="35" y="135"/>
                  <a:pt x="35" y="135"/>
                </a:cubicBezTo>
                <a:lnTo>
                  <a:pt x="69" y="169"/>
                </a:lnTo>
                <a:close/>
              </a:path>
            </a:pathLst>
          </a:custGeom>
          <a:solidFill>
            <a:schemeClr val="bg1"/>
          </a:solidFill>
          <a:ln>
            <a:noFill/>
          </a:ln>
        </p:spPr>
        <p:txBody>
          <a:bodyPr lIns="51435" tIns="25718" rIns="51435" bIns="25718"/>
          <a:lstStyle/>
          <a:p>
            <a:pPr>
              <a:defRPr/>
            </a:pPr>
            <a:endParaRPr lang="zh-CN" altLang="en-US" sz="1015">
              <a:solidFill>
                <a:prstClr val="black"/>
              </a:solidFill>
            </a:endParaRPr>
          </a:p>
        </p:txBody>
      </p:sp>
      <p:sp>
        <p:nvSpPr>
          <p:cNvPr id="34" name="矩形 20"/>
          <p:cNvSpPr>
            <a:spLocks noChangeArrowheads="1"/>
          </p:cNvSpPr>
          <p:nvPr/>
        </p:nvSpPr>
        <p:spPr bwMode="auto">
          <a:xfrm>
            <a:off x="1143000" y="3495801"/>
            <a:ext cx="712222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000000"/>
                </a:solidFill>
                <a:latin typeface="微软雅黑" panose="020B0503020204020204" pitchFamily="34" charset="-122"/>
                <a:ea typeface="微软雅黑" panose="020B0503020204020204" pitchFamily="34" charset="-122"/>
              </a:rPr>
              <a:t>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a:t>
            </a:r>
            <a:endParaRPr lang="zh-CN" altLang="en-US" sz="1050" dirty="0">
              <a:solidFill>
                <a:srgbClr val="000000"/>
              </a:solidFill>
              <a:latin typeface="微软雅黑" panose="020B0503020204020204" pitchFamily="34" charset="-122"/>
              <a:ea typeface="微软雅黑" panose="020B0503020204020204" pitchFamily="34" charset="-122"/>
            </a:endParaRPr>
          </a:p>
        </p:txBody>
      </p:sp>
      <p:sp>
        <p:nvSpPr>
          <p:cNvPr id="3" name="文本框 2"/>
          <p:cNvSpPr txBox="1"/>
          <p:nvPr userDrawn="1"/>
        </p:nvSpPr>
        <p:spPr>
          <a:xfrm>
            <a:off x="3733800" y="285750"/>
            <a:ext cx="1569660" cy="369332"/>
          </a:xfrm>
          <a:prstGeom prst="rect">
            <a:avLst/>
          </a:prstGeom>
          <a:noFill/>
        </p:spPr>
        <p:txBody>
          <a:bodyPr wrap="none" rtlCol="0">
            <a:spAutoFit/>
          </a:bodyPr>
          <a:p>
            <a:r>
              <a:rPr lang="zh-CN" altLang="en-US" sz="1800" dirty="0" smtClean="0"/>
              <a:t>活动经费预算</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31"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750" fill="hold"/>
                                        <p:tgtEl>
                                          <p:spTgt spid="11"/>
                                        </p:tgtEl>
                                        <p:attrNameLst>
                                          <p:attrName>ppt_w</p:attrName>
                                        </p:attrNameLst>
                                      </p:cBhvr>
                                      <p:tavLst>
                                        <p:tav tm="0">
                                          <p:val>
                                            <p:fltVal val="0"/>
                                          </p:val>
                                        </p:tav>
                                        <p:tav tm="100000">
                                          <p:val>
                                            <p:strVal val="#ppt_w"/>
                                          </p:val>
                                        </p:tav>
                                      </p:tavLst>
                                    </p:anim>
                                    <p:anim calcmode="lin" valueType="num">
                                      <p:cBhvr>
                                        <p:cTn id="17" dur="750" fill="hold"/>
                                        <p:tgtEl>
                                          <p:spTgt spid="11"/>
                                        </p:tgtEl>
                                        <p:attrNameLst>
                                          <p:attrName>ppt_h</p:attrName>
                                        </p:attrNameLst>
                                      </p:cBhvr>
                                      <p:tavLst>
                                        <p:tav tm="0">
                                          <p:val>
                                            <p:fltVal val="0"/>
                                          </p:val>
                                        </p:tav>
                                        <p:tav tm="100000">
                                          <p:val>
                                            <p:strVal val="#ppt_h"/>
                                          </p:val>
                                        </p:tav>
                                      </p:tavLst>
                                    </p:anim>
                                    <p:anim calcmode="lin" valueType="num">
                                      <p:cBhvr>
                                        <p:cTn id="18" dur="750" fill="hold"/>
                                        <p:tgtEl>
                                          <p:spTgt spid="11"/>
                                        </p:tgtEl>
                                        <p:attrNameLst>
                                          <p:attrName>style.rotation</p:attrName>
                                        </p:attrNameLst>
                                      </p:cBhvr>
                                      <p:tavLst>
                                        <p:tav tm="0">
                                          <p:val>
                                            <p:fltVal val="90"/>
                                          </p:val>
                                        </p:tav>
                                        <p:tav tm="100000">
                                          <p:val>
                                            <p:fltVal val="0"/>
                                          </p:val>
                                        </p:tav>
                                      </p:tavLst>
                                    </p:anim>
                                    <p:animEffect transition="in" filter="fade">
                                      <p:cBhvr>
                                        <p:cTn id="19" dur="750"/>
                                        <p:tgtEl>
                                          <p:spTgt spid="11"/>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000"/>
                            </p:stCondLst>
                            <p:childTnLst>
                              <p:par>
                                <p:cTn id="25" presetID="23" presetClass="entr" presetSubtype="27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strVal val="2/3*#ppt_w"/>
                                          </p:val>
                                        </p:tav>
                                        <p:tav tm="100000">
                                          <p:val>
                                            <p:strVal val="#ppt_w"/>
                                          </p:val>
                                        </p:tav>
                                      </p:tavLst>
                                    </p:anim>
                                    <p:anim calcmode="lin" valueType="num">
                                      <p:cBhvr>
                                        <p:cTn id="28" dur="500" fill="hold"/>
                                        <p:tgtEl>
                                          <p:spTgt spid="17"/>
                                        </p:tgtEl>
                                        <p:attrNameLst>
                                          <p:attrName>ppt_h</p:attrName>
                                        </p:attrNameLst>
                                      </p:cBhvr>
                                      <p:tavLst>
                                        <p:tav tm="0">
                                          <p:val>
                                            <p:strVal val="2/3*#ppt_h"/>
                                          </p:val>
                                        </p:tav>
                                        <p:tav tm="100000">
                                          <p:val>
                                            <p:strVal val="#ppt_h"/>
                                          </p:val>
                                        </p:tav>
                                      </p:tavLst>
                                    </p:anim>
                                  </p:childTnLst>
                                </p:cTn>
                              </p:par>
                              <p:par>
                                <p:cTn id="29" presetID="23" presetClass="entr" presetSubtype="272"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strVal val="2/3*#ppt_w"/>
                                          </p:val>
                                        </p:tav>
                                        <p:tav tm="100000">
                                          <p:val>
                                            <p:strVal val="#ppt_w"/>
                                          </p:val>
                                        </p:tav>
                                      </p:tavLst>
                                    </p:anim>
                                    <p:anim calcmode="lin" valueType="num">
                                      <p:cBhvr>
                                        <p:cTn id="32" dur="500" fill="hold"/>
                                        <p:tgtEl>
                                          <p:spTgt spid="22"/>
                                        </p:tgtEl>
                                        <p:attrNameLst>
                                          <p:attrName>ppt_h</p:attrName>
                                        </p:attrNameLst>
                                      </p:cBhvr>
                                      <p:tavLst>
                                        <p:tav tm="0">
                                          <p:val>
                                            <p:strVal val="2/3*#ppt_h"/>
                                          </p:val>
                                        </p:tav>
                                        <p:tav tm="100000">
                                          <p:val>
                                            <p:strVal val="#ppt_h"/>
                                          </p:val>
                                        </p:tav>
                                      </p:tavLst>
                                    </p:anim>
                                  </p:childTnLst>
                                </p:cTn>
                              </p:par>
                              <p:par>
                                <p:cTn id="33" presetID="23" presetClass="entr" presetSubtype="272"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strVal val="2/3*#ppt_w"/>
                                          </p:val>
                                        </p:tav>
                                        <p:tav tm="100000">
                                          <p:val>
                                            <p:strVal val="#ppt_w"/>
                                          </p:val>
                                        </p:tav>
                                      </p:tavLst>
                                    </p:anim>
                                    <p:anim calcmode="lin" valueType="num">
                                      <p:cBhvr>
                                        <p:cTn id="36" dur="500" fill="hold"/>
                                        <p:tgtEl>
                                          <p:spTgt spid="29"/>
                                        </p:tgtEl>
                                        <p:attrNameLst>
                                          <p:attrName>ppt_h</p:attrName>
                                        </p:attrNameLst>
                                      </p:cBhvr>
                                      <p:tavLst>
                                        <p:tav tm="0">
                                          <p:val>
                                            <p:strVal val="2/3*#ppt_h"/>
                                          </p:val>
                                        </p:tav>
                                        <p:tav tm="100000">
                                          <p:val>
                                            <p:strVal val="#ppt_h"/>
                                          </p:val>
                                        </p:tav>
                                      </p:tavLst>
                                    </p:anim>
                                  </p:childTnLst>
                                </p:cTn>
                              </p:par>
                              <p:par>
                                <p:cTn id="37" presetID="23" presetClass="entr" presetSubtype="272" fill="hold" grpId="0" nodeType="withEffect">
                                  <p:stCondLst>
                                    <p:cond delay="75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strVal val="2/3*#ppt_w"/>
                                          </p:val>
                                        </p:tav>
                                        <p:tav tm="100000">
                                          <p:val>
                                            <p:strVal val="#ppt_w"/>
                                          </p:val>
                                        </p:tav>
                                      </p:tavLst>
                                    </p:anim>
                                    <p:anim calcmode="lin" valueType="num">
                                      <p:cBhvr>
                                        <p:cTn id="40" dur="500" fill="hold"/>
                                        <p:tgtEl>
                                          <p:spTgt spid="32"/>
                                        </p:tgtEl>
                                        <p:attrNameLst>
                                          <p:attrName>ppt_h</p:attrName>
                                        </p:attrNameLst>
                                      </p:cBhvr>
                                      <p:tavLst>
                                        <p:tav tm="0">
                                          <p:val>
                                            <p:strVal val="2/3*#ppt_h"/>
                                          </p:val>
                                        </p:tav>
                                        <p:tav tm="100000">
                                          <p:val>
                                            <p:strVal val="#ppt_h"/>
                                          </p:val>
                                        </p:tav>
                                      </p:tavLst>
                                    </p:anim>
                                  </p:childTnLst>
                                </p:cTn>
                              </p:par>
                            </p:childTnLst>
                          </p:cTn>
                        </p:par>
                        <p:par>
                          <p:cTn id="41" fill="hold">
                            <p:stCondLst>
                              <p:cond delay="25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250"/>
                                        <p:tgtEl>
                                          <p:spTgt spid="18"/>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250"/>
                                        <p:tgtEl>
                                          <p:spTgt spid="23"/>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250"/>
                                        <p:tgtEl>
                                          <p:spTgt spid="30"/>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250"/>
                                        <p:tgtEl>
                                          <p:spTgt spid="33"/>
                                        </p:tgtEl>
                                      </p:cBhvr>
                                    </p:animEffect>
                                  </p:childTnLst>
                                </p:cTn>
                              </p:par>
                            </p:childTnLst>
                          </p:cTn>
                        </p:par>
                        <p:par>
                          <p:cTn id="57" fill="hold">
                            <p:stCondLst>
                              <p:cond delay="4500"/>
                            </p:stCondLst>
                            <p:childTnLst>
                              <p:par>
                                <p:cTn id="58" presetID="14" presetClass="entr" presetSubtype="10"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randombar(horizontal)">
                                      <p:cBhvr>
                                        <p:cTn id="60"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p:bldP spid="17" grpId="0" animBg="1"/>
      <p:bldP spid="22" grpId="0" animBg="1"/>
      <p:bldP spid="29" grpId="0" animBg="1"/>
      <p:bldP spid="30" grpId="0" animBg="1"/>
      <p:bldP spid="32" grpId="0" animBg="1"/>
      <p:bldP spid="33" grpId="0" animBg="1"/>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316490" y="1569900"/>
            <a:ext cx="2461597" cy="2159894"/>
            <a:chOff x="4454935" y="2216766"/>
            <a:chExt cx="3282129" cy="2879859"/>
          </a:xfrm>
        </p:grpSpPr>
        <p:sp>
          <p:nvSpPr>
            <p:cNvPr id="317" name="Freeform 5"/>
            <p:cNvSpPr/>
            <p:nvPr/>
          </p:nvSpPr>
          <p:spPr bwMode="auto">
            <a:xfrm>
              <a:off x="4475536" y="2216766"/>
              <a:ext cx="3261526" cy="2848414"/>
            </a:xfrm>
            <a:custGeom>
              <a:avLst/>
              <a:gdLst>
                <a:gd name="T0" fmla="*/ 1199 w 1272"/>
                <a:gd name="T1" fmla="*/ 585 h 1111"/>
                <a:gd name="T2" fmla="*/ 1228 w 1272"/>
                <a:gd name="T3" fmla="*/ 365 h 1111"/>
                <a:gd name="T4" fmla="*/ 1070 w 1272"/>
                <a:gd name="T5" fmla="*/ 234 h 1111"/>
                <a:gd name="T6" fmla="*/ 845 w 1272"/>
                <a:gd name="T7" fmla="*/ 20 h 1111"/>
                <a:gd name="T8" fmla="*/ 603 w 1272"/>
                <a:gd name="T9" fmla="*/ 59 h 1111"/>
                <a:gd name="T10" fmla="*/ 469 w 1272"/>
                <a:gd name="T11" fmla="*/ 46 h 1111"/>
                <a:gd name="T12" fmla="*/ 381 w 1272"/>
                <a:gd name="T13" fmla="*/ 111 h 1111"/>
                <a:gd name="T14" fmla="*/ 198 w 1272"/>
                <a:gd name="T15" fmla="*/ 161 h 1111"/>
                <a:gd name="T16" fmla="*/ 108 w 1272"/>
                <a:gd name="T17" fmla="*/ 317 h 1111"/>
                <a:gd name="T18" fmla="*/ 5 w 1272"/>
                <a:gd name="T19" fmla="*/ 433 h 1111"/>
                <a:gd name="T20" fmla="*/ 33 w 1272"/>
                <a:gd name="T21" fmla="*/ 534 h 1111"/>
                <a:gd name="T22" fmla="*/ 38 w 1272"/>
                <a:gd name="T23" fmla="*/ 670 h 1111"/>
                <a:gd name="T24" fmla="*/ 319 w 1272"/>
                <a:gd name="T25" fmla="*/ 771 h 1111"/>
                <a:gd name="T26" fmla="*/ 344 w 1272"/>
                <a:gd name="T27" fmla="*/ 759 h 1111"/>
                <a:gd name="T28" fmla="*/ 349 w 1272"/>
                <a:gd name="T29" fmla="*/ 773 h 1111"/>
                <a:gd name="T30" fmla="*/ 630 w 1272"/>
                <a:gd name="T31" fmla="*/ 874 h 1111"/>
                <a:gd name="T32" fmla="*/ 641 w 1272"/>
                <a:gd name="T33" fmla="*/ 869 h 1111"/>
                <a:gd name="T34" fmla="*/ 768 w 1272"/>
                <a:gd name="T35" fmla="*/ 901 h 1111"/>
                <a:gd name="T36" fmla="*/ 790 w 1272"/>
                <a:gd name="T37" fmla="*/ 955 h 1111"/>
                <a:gd name="T38" fmla="*/ 1000 w 1272"/>
                <a:gd name="T39" fmla="*/ 1111 h 1111"/>
                <a:gd name="T40" fmla="*/ 1037 w 1272"/>
                <a:gd name="T41" fmla="*/ 1077 h 1111"/>
                <a:gd name="T42" fmla="*/ 1036 w 1272"/>
                <a:gd name="T43" fmla="*/ 1076 h 1111"/>
                <a:gd name="T44" fmla="*/ 906 w 1272"/>
                <a:gd name="T45" fmla="*/ 901 h 1111"/>
                <a:gd name="T46" fmla="*/ 907 w 1272"/>
                <a:gd name="T47" fmla="*/ 893 h 1111"/>
                <a:gd name="T48" fmla="*/ 1106 w 1272"/>
                <a:gd name="T49" fmla="*/ 904 h 1111"/>
                <a:gd name="T50" fmla="*/ 1228 w 1272"/>
                <a:gd name="T51" fmla="*/ 632 h 1111"/>
                <a:gd name="T52" fmla="*/ 1199 w 1272"/>
                <a:gd name="T53" fmla="*/ 585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72" h="1111">
                  <a:moveTo>
                    <a:pt x="1199" y="585"/>
                  </a:moveTo>
                  <a:cubicBezTo>
                    <a:pt x="1249" y="533"/>
                    <a:pt x="1263" y="446"/>
                    <a:pt x="1228" y="365"/>
                  </a:cubicBezTo>
                  <a:cubicBezTo>
                    <a:pt x="1197" y="291"/>
                    <a:pt x="1135" y="243"/>
                    <a:pt x="1070" y="234"/>
                  </a:cubicBezTo>
                  <a:cubicBezTo>
                    <a:pt x="1083" y="144"/>
                    <a:pt x="985" y="49"/>
                    <a:pt x="845" y="20"/>
                  </a:cubicBezTo>
                  <a:cubicBezTo>
                    <a:pt x="749" y="0"/>
                    <a:pt x="657" y="17"/>
                    <a:pt x="603" y="59"/>
                  </a:cubicBezTo>
                  <a:cubicBezTo>
                    <a:pt x="563" y="37"/>
                    <a:pt x="515" y="31"/>
                    <a:pt x="469" y="46"/>
                  </a:cubicBezTo>
                  <a:cubicBezTo>
                    <a:pt x="432" y="58"/>
                    <a:pt x="401" y="82"/>
                    <a:pt x="381" y="111"/>
                  </a:cubicBezTo>
                  <a:cubicBezTo>
                    <a:pt x="323" y="99"/>
                    <a:pt x="255" y="116"/>
                    <a:pt x="198" y="161"/>
                  </a:cubicBezTo>
                  <a:cubicBezTo>
                    <a:pt x="144" y="203"/>
                    <a:pt x="113" y="261"/>
                    <a:pt x="108" y="317"/>
                  </a:cubicBezTo>
                  <a:cubicBezTo>
                    <a:pt x="54" y="331"/>
                    <a:pt x="12" y="375"/>
                    <a:pt x="5" y="433"/>
                  </a:cubicBezTo>
                  <a:cubicBezTo>
                    <a:pt x="0" y="470"/>
                    <a:pt x="11" y="506"/>
                    <a:pt x="33" y="534"/>
                  </a:cubicBezTo>
                  <a:cubicBezTo>
                    <a:pt x="19" y="578"/>
                    <a:pt x="20" y="625"/>
                    <a:pt x="38" y="670"/>
                  </a:cubicBezTo>
                  <a:cubicBezTo>
                    <a:pt x="82" y="773"/>
                    <a:pt x="208" y="818"/>
                    <a:pt x="319" y="771"/>
                  </a:cubicBezTo>
                  <a:cubicBezTo>
                    <a:pt x="327" y="767"/>
                    <a:pt x="336" y="763"/>
                    <a:pt x="344" y="759"/>
                  </a:cubicBezTo>
                  <a:cubicBezTo>
                    <a:pt x="346" y="763"/>
                    <a:pt x="347" y="768"/>
                    <a:pt x="349" y="773"/>
                  </a:cubicBezTo>
                  <a:cubicBezTo>
                    <a:pt x="393" y="876"/>
                    <a:pt x="519" y="921"/>
                    <a:pt x="630" y="874"/>
                  </a:cubicBezTo>
                  <a:cubicBezTo>
                    <a:pt x="633" y="873"/>
                    <a:pt x="637" y="871"/>
                    <a:pt x="641" y="869"/>
                  </a:cubicBezTo>
                  <a:cubicBezTo>
                    <a:pt x="671" y="902"/>
                    <a:pt x="721" y="916"/>
                    <a:pt x="768" y="901"/>
                  </a:cubicBezTo>
                  <a:cubicBezTo>
                    <a:pt x="774" y="920"/>
                    <a:pt x="781" y="938"/>
                    <a:pt x="790" y="955"/>
                  </a:cubicBezTo>
                  <a:cubicBezTo>
                    <a:pt x="837" y="1044"/>
                    <a:pt x="918" y="1100"/>
                    <a:pt x="1000" y="1111"/>
                  </a:cubicBezTo>
                  <a:cubicBezTo>
                    <a:pt x="1037" y="1077"/>
                    <a:pt x="1037" y="1077"/>
                    <a:pt x="1037" y="1077"/>
                  </a:cubicBezTo>
                  <a:cubicBezTo>
                    <a:pt x="1037" y="1077"/>
                    <a:pt x="1036" y="1076"/>
                    <a:pt x="1036" y="1076"/>
                  </a:cubicBezTo>
                  <a:cubicBezTo>
                    <a:pt x="961" y="1053"/>
                    <a:pt x="906" y="983"/>
                    <a:pt x="906" y="901"/>
                  </a:cubicBezTo>
                  <a:cubicBezTo>
                    <a:pt x="906" y="898"/>
                    <a:pt x="906" y="896"/>
                    <a:pt x="907" y="893"/>
                  </a:cubicBezTo>
                  <a:cubicBezTo>
                    <a:pt x="964" y="927"/>
                    <a:pt x="1038" y="933"/>
                    <a:pt x="1106" y="904"/>
                  </a:cubicBezTo>
                  <a:cubicBezTo>
                    <a:pt x="1217" y="857"/>
                    <a:pt x="1272" y="735"/>
                    <a:pt x="1228" y="632"/>
                  </a:cubicBezTo>
                  <a:cubicBezTo>
                    <a:pt x="1220" y="614"/>
                    <a:pt x="1211" y="599"/>
                    <a:pt x="1199" y="585"/>
                  </a:cubicBezTo>
                  <a:close/>
                </a:path>
              </a:pathLst>
            </a:custGeom>
            <a:solidFill>
              <a:schemeClr val="accent2"/>
            </a:solidFill>
            <a:ln>
              <a:noFill/>
            </a:ln>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18" name="Freeform 6"/>
            <p:cNvSpPr/>
            <p:nvPr/>
          </p:nvSpPr>
          <p:spPr bwMode="auto">
            <a:xfrm>
              <a:off x="5123939" y="3195875"/>
              <a:ext cx="2613125" cy="1869306"/>
            </a:xfrm>
            <a:custGeom>
              <a:avLst/>
              <a:gdLst>
                <a:gd name="T0" fmla="*/ 853 w 1019"/>
                <a:gd name="T1" fmla="*/ 522 h 729"/>
                <a:gd name="T2" fmla="*/ 975 w 1019"/>
                <a:gd name="T3" fmla="*/ 250 h 729"/>
                <a:gd name="T4" fmla="*/ 946 w 1019"/>
                <a:gd name="T5" fmla="*/ 203 h 729"/>
                <a:gd name="T6" fmla="*/ 991 w 1019"/>
                <a:gd name="T7" fmla="*/ 110 h 729"/>
                <a:gd name="T8" fmla="*/ 580 w 1019"/>
                <a:gd name="T9" fmla="*/ 105 h 729"/>
                <a:gd name="T10" fmla="*/ 524 w 1019"/>
                <a:gd name="T11" fmla="*/ 258 h 729"/>
                <a:gd name="T12" fmla="*/ 505 w 1019"/>
                <a:gd name="T13" fmla="*/ 253 h 729"/>
                <a:gd name="T14" fmla="*/ 0 w 1019"/>
                <a:gd name="T15" fmla="*/ 406 h 729"/>
                <a:gd name="T16" fmla="*/ 66 w 1019"/>
                <a:gd name="T17" fmla="*/ 389 h 729"/>
                <a:gd name="T18" fmla="*/ 91 w 1019"/>
                <a:gd name="T19" fmla="*/ 377 h 729"/>
                <a:gd name="T20" fmla="*/ 96 w 1019"/>
                <a:gd name="T21" fmla="*/ 391 h 729"/>
                <a:gd name="T22" fmla="*/ 377 w 1019"/>
                <a:gd name="T23" fmla="*/ 492 h 729"/>
                <a:gd name="T24" fmla="*/ 388 w 1019"/>
                <a:gd name="T25" fmla="*/ 487 h 729"/>
                <a:gd name="T26" fmla="*/ 515 w 1019"/>
                <a:gd name="T27" fmla="*/ 519 h 729"/>
                <a:gd name="T28" fmla="*/ 537 w 1019"/>
                <a:gd name="T29" fmla="*/ 573 h 729"/>
                <a:gd name="T30" fmla="*/ 747 w 1019"/>
                <a:gd name="T31" fmla="*/ 729 h 729"/>
                <a:gd name="T32" fmla="*/ 784 w 1019"/>
                <a:gd name="T33" fmla="*/ 695 h 729"/>
                <a:gd name="T34" fmla="*/ 783 w 1019"/>
                <a:gd name="T35" fmla="*/ 694 h 729"/>
                <a:gd name="T36" fmla="*/ 653 w 1019"/>
                <a:gd name="T37" fmla="*/ 519 h 729"/>
                <a:gd name="T38" fmla="*/ 654 w 1019"/>
                <a:gd name="T39" fmla="*/ 511 h 729"/>
                <a:gd name="T40" fmla="*/ 853 w 1019"/>
                <a:gd name="T41" fmla="*/ 522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9" h="729">
                  <a:moveTo>
                    <a:pt x="853" y="522"/>
                  </a:moveTo>
                  <a:cubicBezTo>
                    <a:pt x="964" y="475"/>
                    <a:pt x="1019" y="353"/>
                    <a:pt x="975" y="250"/>
                  </a:cubicBezTo>
                  <a:cubicBezTo>
                    <a:pt x="967" y="232"/>
                    <a:pt x="958" y="217"/>
                    <a:pt x="946" y="203"/>
                  </a:cubicBezTo>
                  <a:cubicBezTo>
                    <a:pt x="969" y="178"/>
                    <a:pt x="985" y="146"/>
                    <a:pt x="991" y="110"/>
                  </a:cubicBezTo>
                  <a:cubicBezTo>
                    <a:pt x="851" y="5"/>
                    <a:pt x="673" y="0"/>
                    <a:pt x="580" y="105"/>
                  </a:cubicBezTo>
                  <a:cubicBezTo>
                    <a:pt x="543" y="147"/>
                    <a:pt x="524" y="200"/>
                    <a:pt x="524" y="258"/>
                  </a:cubicBezTo>
                  <a:cubicBezTo>
                    <a:pt x="518" y="256"/>
                    <a:pt x="511" y="255"/>
                    <a:pt x="505" y="253"/>
                  </a:cubicBezTo>
                  <a:cubicBezTo>
                    <a:pt x="294" y="202"/>
                    <a:pt x="90" y="270"/>
                    <a:pt x="0" y="406"/>
                  </a:cubicBezTo>
                  <a:cubicBezTo>
                    <a:pt x="22" y="404"/>
                    <a:pt x="44" y="398"/>
                    <a:pt x="66" y="389"/>
                  </a:cubicBezTo>
                  <a:cubicBezTo>
                    <a:pt x="74" y="385"/>
                    <a:pt x="83" y="381"/>
                    <a:pt x="91" y="377"/>
                  </a:cubicBezTo>
                  <a:cubicBezTo>
                    <a:pt x="93" y="381"/>
                    <a:pt x="94" y="386"/>
                    <a:pt x="96" y="391"/>
                  </a:cubicBezTo>
                  <a:cubicBezTo>
                    <a:pt x="140" y="494"/>
                    <a:pt x="266" y="539"/>
                    <a:pt x="377" y="492"/>
                  </a:cubicBezTo>
                  <a:cubicBezTo>
                    <a:pt x="380" y="491"/>
                    <a:pt x="384" y="489"/>
                    <a:pt x="388" y="487"/>
                  </a:cubicBezTo>
                  <a:cubicBezTo>
                    <a:pt x="418" y="520"/>
                    <a:pt x="468" y="534"/>
                    <a:pt x="515" y="519"/>
                  </a:cubicBezTo>
                  <a:cubicBezTo>
                    <a:pt x="521" y="538"/>
                    <a:pt x="528" y="556"/>
                    <a:pt x="537" y="573"/>
                  </a:cubicBezTo>
                  <a:cubicBezTo>
                    <a:pt x="584" y="662"/>
                    <a:pt x="665" y="718"/>
                    <a:pt x="747" y="729"/>
                  </a:cubicBezTo>
                  <a:cubicBezTo>
                    <a:pt x="784" y="695"/>
                    <a:pt x="784" y="695"/>
                    <a:pt x="784" y="695"/>
                  </a:cubicBezTo>
                  <a:cubicBezTo>
                    <a:pt x="784" y="695"/>
                    <a:pt x="783" y="694"/>
                    <a:pt x="783" y="694"/>
                  </a:cubicBezTo>
                  <a:cubicBezTo>
                    <a:pt x="708" y="671"/>
                    <a:pt x="653" y="601"/>
                    <a:pt x="653" y="519"/>
                  </a:cubicBezTo>
                  <a:cubicBezTo>
                    <a:pt x="653" y="516"/>
                    <a:pt x="653" y="514"/>
                    <a:pt x="654" y="511"/>
                  </a:cubicBezTo>
                  <a:cubicBezTo>
                    <a:pt x="711" y="545"/>
                    <a:pt x="785" y="551"/>
                    <a:pt x="853" y="522"/>
                  </a:cubicBezTo>
                  <a:close/>
                </a:path>
              </a:pathLst>
            </a:custGeom>
            <a:solidFill>
              <a:schemeClr val="accent1"/>
            </a:solidFill>
            <a:ln>
              <a:noFill/>
            </a:ln>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19" name="Freeform 7"/>
            <p:cNvSpPr/>
            <p:nvPr/>
          </p:nvSpPr>
          <p:spPr bwMode="auto">
            <a:xfrm>
              <a:off x="5065387" y="3240330"/>
              <a:ext cx="2632641" cy="1856295"/>
            </a:xfrm>
            <a:custGeom>
              <a:avLst/>
              <a:gdLst>
                <a:gd name="T0" fmla="*/ 881 w 1027"/>
                <a:gd name="T1" fmla="*/ 515 h 724"/>
                <a:gd name="T2" fmla="*/ 1008 w 1027"/>
                <a:gd name="T3" fmla="*/ 228 h 724"/>
                <a:gd name="T4" fmla="*/ 969 w 1027"/>
                <a:gd name="T5" fmla="*/ 186 h 724"/>
                <a:gd name="T6" fmla="*/ 1025 w 1027"/>
                <a:gd name="T7" fmla="*/ 95 h 724"/>
                <a:gd name="T8" fmla="*/ 1021 w 1027"/>
                <a:gd name="T9" fmla="*/ 84 h 724"/>
                <a:gd name="T10" fmla="*/ 680 w 1027"/>
                <a:gd name="T11" fmla="*/ 20 h 724"/>
                <a:gd name="T12" fmla="*/ 550 w 1027"/>
                <a:gd name="T13" fmla="*/ 155 h 724"/>
                <a:gd name="T14" fmla="*/ 547 w 1027"/>
                <a:gd name="T15" fmla="*/ 241 h 724"/>
                <a:gd name="T16" fmla="*/ 531 w 1027"/>
                <a:gd name="T17" fmla="*/ 225 h 724"/>
                <a:gd name="T18" fmla="*/ 168 w 1027"/>
                <a:gd name="T19" fmla="*/ 254 h 724"/>
                <a:gd name="T20" fmla="*/ 0 w 1027"/>
                <a:gd name="T21" fmla="*/ 403 h 724"/>
                <a:gd name="T22" fmla="*/ 93 w 1027"/>
                <a:gd name="T23" fmla="*/ 383 h 724"/>
                <a:gd name="T24" fmla="*/ 114 w 1027"/>
                <a:gd name="T25" fmla="*/ 360 h 724"/>
                <a:gd name="T26" fmla="*/ 109 w 1027"/>
                <a:gd name="T27" fmla="*/ 378 h 724"/>
                <a:gd name="T28" fmla="*/ 309 w 1027"/>
                <a:gd name="T29" fmla="*/ 505 h 724"/>
                <a:gd name="T30" fmla="*/ 404 w 1027"/>
                <a:gd name="T31" fmla="*/ 486 h 724"/>
                <a:gd name="T32" fmla="*/ 411 w 1027"/>
                <a:gd name="T33" fmla="*/ 470 h 724"/>
                <a:gd name="T34" fmla="*/ 499 w 1027"/>
                <a:gd name="T35" fmla="*/ 520 h 724"/>
                <a:gd name="T36" fmla="*/ 538 w 1027"/>
                <a:gd name="T37" fmla="*/ 502 h 724"/>
                <a:gd name="T38" fmla="*/ 550 w 1027"/>
                <a:gd name="T39" fmla="*/ 562 h 724"/>
                <a:gd name="T40" fmla="*/ 774 w 1027"/>
                <a:gd name="T41" fmla="*/ 724 h 724"/>
                <a:gd name="T42" fmla="*/ 815 w 1027"/>
                <a:gd name="T43" fmla="*/ 670 h 724"/>
                <a:gd name="T44" fmla="*/ 811 w 1027"/>
                <a:gd name="T45" fmla="*/ 667 h 724"/>
                <a:gd name="T46" fmla="*/ 722 w 1027"/>
                <a:gd name="T47" fmla="*/ 605 h 724"/>
                <a:gd name="T48" fmla="*/ 688 w 1027"/>
                <a:gd name="T49" fmla="*/ 495 h 724"/>
                <a:gd name="T50" fmla="*/ 671 w 1027"/>
                <a:gd name="T51" fmla="*/ 504 h 724"/>
                <a:gd name="T52" fmla="*/ 881 w 1027"/>
                <a:gd name="T53" fmla="*/ 515 h 724"/>
                <a:gd name="T54" fmla="*/ 872 w 1027"/>
                <a:gd name="T55" fmla="*/ 494 h 724"/>
                <a:gd name="T56" fmla="*/ 682 w 1027"/>
                <a:gd name="T57" fmla="*/ 485 h 724"/>
                <a:gd name="T58" fmla="*/ 665 w 1027"/>
                <a:gd name="T59" fmla="*/ 494 h 724"/>
                <a:gd name="T60" fmla="*/ 704 w 1027"/>
                <a:gd name="T61" fmla="*/ 618 h 724"/>
                <a:gd name="T62" fmla="*/ 806 w 1027"/>
                <a:gd name="T63" fmla="*/ 677 h 724"/>
                <a:gd name="T64" fmla="*/ 800 w 1027"/>
                <a:gd name="T65" fmla="*/ 687 h 724"/>
                <a:gd name="T66" fmla="*/ 800 w 1027"/>
                <a:gd name="T67" fmla="*/ 670 h 724"/>
                <a:gd name="T68" fmla="*/ 770 w 1027"/>
                <a:gd name="T69" fmla="*/ 712 h 724"/>
                <a:gd name="T70" fmla="*/ 570 w 1027"/>
                <a:gd name="T71" fmla="*/ 551 h 724"/>
                <a:gd name="T72" fmla="*/ 545 w 1027"/>
                <a:gd name="T73" fmla="*/ 488 h 724"/>
                <a:gd name="T74" fmla="*/ 499 w 1027"/>
                <a:gd name="T75" fmla="*/ 497 h 724"/>
                <a:gd name="T76" fmla="*/ 414 w 1027"/>
                <a:gd name="T77" fmla="*/ 456 h 724"/>
                <a:gd name="T78" fmla="*/ 395 w 1027"/>
                <a:gd name="T79" fmla="*/ 465 h 724"/>
                <a:gd name="T80" fmla="*/ 309 w 1027"/>
                <a:gd name="T81" fmla="*/ 483 h 724"/>
                <a:gd name="T82" fmla="*/ 130 w 1027"/>
                <a:gd name="T83" fmla="*/ 369 h 724"/>
                <a:gd name="T84" fmla="*/ 120 w 1027"/>
                <a:gd name="T85" fmla="*/ 343 h 724"/>
                <a:gd name="T86" fmla="*/ 84 w 1027"/>
                <a:gd name="T87" fmla="*/ 362 h 724"/>
                <a:gd name="T88" fmla="*/ 23 w 1027"/>
                <a:gd name="T89" fmla="*/ 389 h 724"/>
                <a:gd name="T90" fmla="*/ 178 w 1027"/>
                <a:gd name="T91" fmla="*/ 275 h 724"/>
                <a:gd name="T92" fmla="*/ 526 w 1027"/>
                <a:gd name="T93" fmla="*/ 247 h 724"/>
                <a:gd name="T94" fmla="*/ 558 w 1027"/>
                <a:gd name="T95" fmla="*/ 256 h 724"/>
                <a:gd name="T96" fmla="*/ 572 w 1027"/>
                <a:gd name="T97" fmla="*/ 162 h 724"/>
                <a:gd name="T98" fmla="*/ 689 w 1027"/>
                <a:gd name="T99" fmla="*/ 41 h 724"/>
                <a:gd name="T100" fmla="*/ 1007 w 1027"/>
                <a:gd name="T101" fmla="*/ 102 h 724"/>
                <a:gd name="T102" fmla="*/ 1003 w 1027"/>
                <a:gd name="T103" fmla="*/ 91 h 724"/>
                <a:gd name="T104" fmla="*/ 954 w 1027"/>
                <a:gd name="T105" fmla="*/ 185 h 724"/>
                <a:gd name="T106" fmla="*/ 987 w 1027"/>
                <a:gd name="T107" fmla="*/ 237 h 724"/>
                <a:gd name="T108" fmla="*/ 872 w 1027"/>
                <a:gd name="T109" fmla="*/ 494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7" h="724">
                  <a:moveTo>
                    <a:pt x="876" y="505"/>
                  </a:moveTo>
                  <a:cubicBezTo>
                    <a:pt x="881" y="515"/>
                    <a:pt x="881" y="515"/>
                    <a:pt x="881" y="515"/>
                  </a:cubicBezTo>
                  <a:cubicBezTo>
                    <a:pt x="970" y="478"/>
                    <a:pt x="1024" y="394"/>
                    <a:pt x="1024" y="307"/>
                  </a:cubicBezTo>
                  <a:cubicBezTo>
                    <a:pt x="1024" y="281"/>
                    <a:pt x="1019" y="254"/>
                    <a:pt x="1008" y="228"/>
                  </a:cubicBezTo>
                  <a:cubicBezTo>
                    <a:pt x="1000" y="210"/>
                    <a:pt x="990" y="193"/>
                    <a:pt x="978" y="178"/>
                  </a:cubicBezTo>
                  <a:cubicBezTo>
                    <a:pt x="969" y="186"/>
                    <a:pt x="969" y="186"/>
                    <a:pt x="969" y="186"/>
                  </a:cubicBezTo>
                  <a:cubicBezTo>
                    <a:pt x="977" y="194"/>
                    <a:pt x="977" y="194"/>
                    <a:pt x="977" y="194"/>
                  </a:cubicBezTo>
                  <a:cubicBezTo>
                    <a:pt x="1002" y="167"/>
                    <a:pt x="1019" y="133"/>
                    <a:pt x="1025" y="95"/>
                  </a:cubicBezTo>
                  <a:cubicBezTo>
                    <a:pt x="1027" y="88"/>
                    <a:pt x="1027" y="88"/>
                    <a:pt x="1027" y="88"/>
                  </a:cubicBezTo>
                  <a:cubicBezTo>
                    <a:pt x="1021" y="84"/>
                    <a:pt x="1021" y="84"/>
                    <a:pt x="1021" y="84"/>
                  </a:cubicBezTo>
                  <a:cubicBezTo>
                    <a:pt x="947" y="29"/>
                    <a:pt x="863" y="0"/>
                    <a:pt x="785" y="0"/>
                  </a:cubicBezTo>
                  <a:cubicBezTo>
                    <a:pt x="748" y="0"/>
                    <a:pt x="712" y="7"/>
                    <a:pt x="680" y="20"/>
                  </a:cubicBezTo>
                  <a:cubicBezTo>
                    <a:pt x="648" y="33"/>
                    <a:pt x="618" y="53"/>
                    <a:pt x="594" y="80"/>
                  </a:cubicBezTo>
                  <a:cubicBezTo>
                    <a:pt x="575" y="102"/>
                    <a:pt x="560" y="127"/>
                    <a:pt x="550" y="155"/>
                  </a:cubicBezTo>
                  <a:cubicBezTo>
                    <a:pt x="540" y="182"/>
                    <a:pt x="536" y="211"/>
                    <a:pt x="535" y="241"/>
                  </a:cubicBezTo>
                  <a:cubicBezTo>
                    <a:pt x="547" y="241"/>
                    <a:pt x="547" y="241"/>
                    <a:pt x="547" y="241"/>
                  </a:cubicBezTo>
                  <a:cubicBezTo>
                    <a:pt x="550" y="230"/>
                    <a:pt x="550" y="230"/>
                    <a:pt x="550" y="230"/>
                  </a:cubicBezTo>
                  <a:cubicBezTo>
                    <a:pt x="543" y="228"/>
                    <a:pt x="537" y="227"/>
                    <a:pt x="531" y="225"/>
                  </a:cubicBezTo>
                  <a:cubicBezTo>
                    <a:pt x="482" y="213"/>
                    <a:pt x="434" y="208"/>
                    <a:pt x="388" y="208"/>
                  </a:cubicBezTo>
                  <a:cubicBezTo>
                    <a:pt x="308" y="208"/>
                    <a:pt x="233" y="224"/>
                    <a:pt x="168" y="254"/>
                  </a:cubicBezTo>
                  <a:cubicBezTo>
                    <a:pt x="103" y="284"/>
                    <a:pt x="50" y="328"/>
                    <a:pt x="13" y="383"/>
                  </a:cubicBezTo>
                  <a:cubicBezTo>
                    <a:pt x="0" y="403"/>
                    <a:pt x="0" y="403"/>
                    <a:pt x="0" y="403"/>
                  </a:cubicBezTo>
                  <a:cubicBezTo>
                    <a:pt x="24" y="401"/>
                    <a:pt x="24" y="401"/>
                    <a:pt x="24" y="401"/>
                  </a:cubicBezTo>
                  <a:cubicBezTo>
                    <a:pt x="47" y="398"/>
                    <a:pt x="70" y="392"/>
                    <a:pt x="93" y="383"/>
                  </a:cubicBezTo>
                  <a:cubicBezTo>
                    <a:pt x="102" y="379"/>
                    <a:pt x="111" y="374"/>
                    <a:pt x="120" y="369"/>
                  </a:cubicBezTo>
                  <a:cubicBezTo>
                    <a:pt x="114" y="360"/>
                    <a:pt x="114" y="360"/>
                    <a:pt x="114" y="360"/>
                  </a:cubicBezTo>
                  <a:cubicBezTo>
                    <a:pt x="103" y="363"/>
                    <a:pt x="103" y="363"/>
                    <a:pt x="103" y="363"/>
                  </a:cubicBezTo>
                  <a:cubicBezTo>
                    <a:pt x="105" y="368"/>
                    <a:pt x="107" y="373"/>
                    <a:pt x="109" y="378"/>
                  </a:cubicBezTo>
                  <a:cubicBezTo>
                    <a:pt x="126" y="418"/>
                    <a:pt x="154" y="450"/>
                    <a:pt x="190" y="472"/>
                  </a:cubicBezTo>
                  <a:cubicBezTo>
                    <a:pt x="225" y="494"/>
                    <a:pt x="266" y="505"/>
                    <a:pt x="309" y="505"/>
                  </a:cubicBezTo>
                  <a:cubicBezTo>
                    <a:pt x="341" y="505"/>
                    <a:pt x="373" y="499"/>
                    <a:pt x="404" y="486"/>
                  </a:cubicBezTo>
                  <a:cubicBezTo>
                    <a:pt x="404" y="486"/>
                    <a:pt x="404" y="486"/>
                    <a:pt x="404" y="486"/>
                  </a:cubicBezTo>
                  <a:cubicBezTo>
                    <a:pt x="408" y="484"/>
                    <a:pt x="412" y="482"/>
                    <a:pt x="416" y="480"/>
                  </a:cubicBezTo>
                  <a:cubicBezTo>
                    <a:pt x="411" y="470"/>
                    <a:pt x="411" y="470"/>
                    <a:pt x="411" y="470"/>
                  </a:cubicBezTo>
                  <a:cubicBezTo>
                    <a:pt x="402" y="478"/>
                    <a:pt x="402" y="478"/>
                    <a:pt x="402" y="478"/>
                  </a:cubicBezTo>
                  <a:cubicBezTo>
                    <a:pt x="427" y="505"/>
                    <a:pt x="462" y="520"/>
                    <a:pt x="499" y="520"/>
                  </a:cubicBezTo>
                  <a:cubicBezTo>
                    <a:pt x="513" y="520"/>
                    <a:pt x="527" y="518"/>
                    <a:pt x="541" y="513"/>
                  </a:cubicBezTo>
                  <a:cubicBezTo>
                    <a:pt x="538" y="502"/>
                    <a:pt x="538" y="502"/>
                    <a:pt x="538" y="502"/>
                  </a:cubicBezTo>
                  <a:cubicBezTo>
                    <a:pt x="527" y="506"/>
                    <a:pt x="527" y="506"/>
                    <a:pt x="527" y="506"/>
                  </a:cubicBezTo>
                  <a:cubicBezTo>
                    <a:pt x="533" y="525"/>
                    <a:pt x="541" y="543"/>
                    <a:pt x="550" y="562"/>
                  </a:cubicBezTo>
                  <a:cubicBezTo>
                    <a:pt x="599" y="653"/>
                    <a:pt x="682" y="712"/>
                    <a:pt x="769" y="723"/>
                  </a:cubicBezTo>
                  <a:cubicBezTo>
                    <a:pt x="774" y="724"/>
                    <a:pt x="774" y="724"/>
                    <a:pt x="774" y="724"/>
                  </a:cubicBezTo>
                  <a:cubicBezTo>
                    <a:pt x="824" y="678"/>
                    <a:pt x="824" y="678"/>
                    <a:pt x="824" y="678"/>
                  </a:cubicBezTo>
                  <a:cubicBezTo>
                    <a:pt x="815" y="670"/>
                    <a:pt x="815" y="670"/>
                    <a:pt x="815" y="670"/>
                  </a:cubicBezTo>
                  <a:cubicBezTo>
                    <a:pt x="815" y="670"/>
                    <a:pt x="814" y="669"/>
                    <a:pt x="813" y="668"/>
                  </a:cubicBezTo>
                  <a:cubicBezTo>
                    <a:pt x="811" y="667"/>
                    <a:pt x="811" y="667"/>
                    <a:pt x="811" y="667"/>
                  </a:cubicBezTo>
                  <a:cubicBezTo>
                    <a:pt x="809" y="666"/>
                    <a:pt x="809" y="666"/>
                    <a:pt x="809" y="666"/>
                  </a:cubicBezTo>
                  <a:cubicBezTo>
                    <a:pt x="774" y="655"/>
                    <a:pt x="744" y="633"/>
                    <a:pt x="722" y="605"/>
                  </a:cubicBezTo>
                  <a:cubicBezTo>
                    <a:pt x="700" y="576"/>
                    <a:pt x="688" y="540"/>
                    <a:pt x="688" y="502"/>
                  </a:cubicBezTo>
                  <a:cubicBezTo>
                    <a:pt x="688" y="500"/>
                    <a:pt x="688" y="497"/>
                    <a:pt x="688" y="495"/>
                  </a:cubicBezTo>
                  <a:cubicBezTo>
                    <a:pt x="677" y="494"/>
                    <a:pt x="677" y="494"/>
                    <a:pt x="677" y="494"/>
                  </a:cubicBezTo>
                  <a:cubicBezTo>
                    <a:pt x="671" y="504"/>
                    <a:pt x="671" y="504"/>
                    <a:pt x="671" y="504"/>
                  </a:cubicBezTo>
                  <a:cubicBezTo>
                    <a:pt x="705" y="524"/>
                    <a:pt x="745" y="535"/>
                    <a:pt x="786" y="535"/>
                  </a:cubicBezTo>
                  <a:cubicBezTo>
                    <a:pt x="817" y="535"/>
                    <a:pt x="850" y="529"/>
                    <a:pt x="881" y="515"/>
                  </a:cubicBezTo>
                  <a:cubicBezTo>
                    <a:pt x="876" y="505"/>
                    <a:pt x="876" y="505"/>
                    <a:pt x="876" y="505"/>
                  </a:cubicBezTo>
                  <a:cubicBezTo>
                    <a:pt x="872" y="494"/>
                    <a:pt x="872" y="494"/>
                    <a:pt x="872" y="494"/>
                  </a:cubicBezTo>
                  <a:cubicBezTo>
                    <a:pt x="844" y="506"/>
                    <a:pt x="814" y="512"/>
                    <a:pt x="786" y="512"/>
                  </a:cubicBezTo>
                  <a:cubicBezTo>
                    <a:pt x="749" y="512"/>
                    <a:pt x="713" y="502"/>
                    <a:pt x="682" y="485"/>
                  </a:cubicBezTo>
                  <a:cubicBezTo>
                    <a:pt x="666" y="475"/>
                    <a:pt x="666" y="475"/>
                    <a:pt x="666" y="475"/>
                  </a:cubicBezTo>
                  <a:cubicBezTo>
                    <a:pt x="665" y="494"/>
                    <a:pt x="665" y="494"/>
                    <a:pt x="665" y="494"/>
                  </a:cubicBezTo>
                  <a:cubicBezTo>
                    <a:pt x="665" y="496"/>
                    <a:pt x="665" y="499"/>
                    <a:pt x="665" y="502"/>
                  </a:cubicBezTo>
                  <a:cubicBezTo>
                    <a:pt x="665" y="545"/>
                    <a:pt x="679" y="586"/>
                    <a:pt x="704" y="618"/>
                  </a:cubicBezTo>
                  <a:cubicBezTo>
                    <a:pt x="728" y="651"/>
                    <a:pt x="762" y="676"/>
                    <a:pt x="802" y="688"/>
                  </a:cubicBezTo>
                  <a:cubicBezTo>
                    <a:pt x="806" y="677"/>
                    <a:pt x="806" y="677"/>
                    <a:pt x="806" y="677"/>
                  </a:cubicBezTo>
                  <a:cubicBezTo>
                    <a:pt x="798" y="685"/>
                    <a:pt x="798" y="685"/>
                    <a:pt x="798" y="685"/>
                  </a:cubicBezTo>
                  <a:cubicBezTo>
                    <a:pt x="798" y="686"/>
                    <a:pt x="799" y="686"/>
                    <a:pt x="800" y="687"/>
                  </a:cubicBezTo>
                  <a:cubicBezTo>
                    <a:pt x="807" y="678"/>
                    <a:pt x="807" y="678"/>
                    <a:pt x="807" y="678"/>
                  </a:cubicBezTo>
                  <a:cubicBezTo>
                    <a:pt x="800" y="670"/>
                    <a:pt x="800" y="670"/>
                    <a:pt x="800" y="670"/>
                  </a:cubicBezTo>
                  <a:cubicBezTo>
                    <a:pt x="762" y="703"/>
                    <a:pt x="762" y="703"/>
                    <a:pt x="762" y="703"/>
                  </a:cubicBezTo>
                  <a:cubicBezTo>
                    <a:pt x="770" y="712"/>
                    <a:pt x="770" y="712"/>
                    <a:pt x="770" y="712"/>
                  </a:cubicBezTo>
                  <a:cubicBezTo>
                    <a:pt x="772" y="701"/>
                    <a:pt x="772" y="701"/>
                    <a:pt x="772" y="701"/>
                  </a:cubicBezTo>
                  <a:cubicBezTo>
                    <a:pt x="694" y="691"/>
                    <a:pt x="615" y="637"/>
                    <a:pt x="570" y="551"/>
                  </a:cubicBezTo>
                  <a:cubicBezTo>
                    <a:pt x="561" y="534"/>
                    <a:pt x="554" y="516"/>
                    <a:pt x="549" y="499"/>
                  </a:cubicBezTo>
                  <a:cubicBezTo>
                    <a:pt x="545" y="488"/>
                    <a:pt x="545" y="488"/>
                    <a:pt x="545" y="488"/>
                  </a:cubicBezTo>
                  <a:cubicBezTo>
                    <a:pt x="535" y="491"/>
                    <a:pt x="535" y="491"/>
                    <a:pt x="535" y="491"/>
                  </a:cubicBezTo>
                  <a:cubicBezTo>
                    <a:pt x="523" y="495"/>
                    <a:pt x="511" y="497"/>
                    <a:pt x="499" y="497"/>
                  </a:cubicBezTo>
                  <a:cubicBezTo>
                    <a:pt x="468" y="497"/>
                    <a:pt x="439" y="484"/>
                    <a:pt x="419" y="463"/>
                  </a:cubicBezTo>
                  <a:cubicBezTo>
                    <a:pt x="414" y="456"/>
                    <a:pt x="414" y="456"/>
                    <a:pt x="414" y="456"/>
                  </a:cubicBezTo>
                  <a:cubicBezTo>
                    <a:pt x="406" y="460"/>
                    <a:pt x="406" y="460"/>
                    <a:pt x="406" y="460"/>
                  </a:cubicBezTo>
                  <a:cubicBezTo>
                    <a:pt x="402" y="462"/>
                    <a:pt x="399" y="463"/>
                    <a:pt x="395" y="465"/>
                  </a:cubicBezTo>
                  <a:cubicBezTo>
                    <a:pt x="395" y="465"/>
                    <a:pt x="395" y="465"/>
                    <a:pt x="395" y="465"/>
                  </a:cubicBezTo>
                  <a:cubicBezTo>
                    <a:pt x="367" y="477"/>
                    <a:pt x="338" y="483"/>
                    <a:pt x="309" y="483"/>
                  </a:cubicBezTo>
                  <a:cubicBezTo>
                    <a:pt x="270" y="483"/>
                    <a:pt x="233" y="472"/>
                    <a:pt x="202" y="453"/>
                  </a:cubicBezTo>
                  <a:cubicBezTo>
                    <a:pt x="170" y="433"/>
                    <a:pt x="145" y="405"/>
                    <a:pt x="130" y="369"/>
                  </a:cubicBezTo>
                  <a:cubicBezTo>
                    <a:pt x="128" y="365"/>
                    <a:pt x="126" y="361"/>
                    <a:pt x="125" y="356"/>
                  </a:cubicBezTo>
                  <a:cubicBezTo>
                    <a:pt x="120" y="343"/>
                    <a:pt x="120" y="343"/>
                    <a:pt x="120" y="343"/>
                  </a:cubicBezTo>
                  <a:cubicBezTo>
                    <a:pt x="108" y="350"/>
                    <a:pt x="108" y="350"/>
                    <a:pt x="108" y="350"/>
                  </a:cubicBezTo>
                  <a:cubicBezTo>
                    <a:pt x="101" y="354"/>
                    <a:pt x="93" y="358"/>
                    <a:pt x="84" y="362"/>
                  </a:cubicBezTo>
                  <a:cubicBezTo>
                    <a:pt x="64" y="370"/>
                    <a:pt x="42" y="376"/>
                    <a:pt x="21" y="378"/>
                  </a:cubicBezTo>
                  <a:cubicBezTo>
                    <a:pt x="23" y="389"/>
                    <a:pt x="23" y="389"/>
                    <a:pt x="23" y="389"/>
                  </a:cubicBezTo>
                  <a:cubicBezTo>
                    <a:pt x="32" y="396"/>
                    <a:pt x="32" y="396"/>
                    <a:pt x="32" y="396"/>
                  </a:cubicBezTo>
                  <a:cubicBezTo>
                    <a:pt x="66" y="345"/>
                    <a:pt x="116" y="303"/>
                    <a:pt x="178" y="275"/>
                  </a:cubicBezTo>
                  <a:cubicBezTo>
                    <a:pt x="239" y="246"/>
                    <a:pt x="311" y="231"/>
                    <a:pt x="388" y="231"/>
                  </a:cubicBezTo>
                  <a:cubicBezTo>
                    <a:pt x="433" y="231"/>
                    <a:pt x="479" y="236"/>
                    <a:pt x="526" y="247"/>
                  </a:cubicBezTo>
                  <a:cubicBezTo>
                    <a:pt x="532" y="249"/>
                    <a:pt x="538" y="250"/>
                    <a:pt x="544" y="252"/>
                  </a:cubicBezTo>
                  <a:cubicBezTo>
                    <a:pt x="558" y="256"/>
                    <a:pt x="558" y="256"/>
                    <a:pt x="558" y="256"/>
                  </a:cubicBezTo>
                  <a:cubicBezTo>
                    <a:pt x="558" y="241"/>
                    <a:pt x="558" y="241"/>
                    <a:pt x="558" y="241"/>
                  </a:cubicBezTo>
                  <a:cubicBezTo>
                    <a:pt x="558" y="213"/>
                    <a:pt x="563" y="187"/>
                    <a:pt x="572" y="162"/>
                  </a:cubicBezTo>
                  <a:cubicBezTo>
                    <a:pt x="581" y="138"/>
                    <a:pt x="594" y="115"/>
                    <a:pt x="612" y="95"/>
                  </a:cubicBezTo>
                  <a:cubicBezTo>
                    <a:pt x="633" y="71"/>
                    <a:pt x="659" y="53"/>
                    <a:pt x="689" y="41"/>
                  </a:cubicBezTo>
                  <a:cubicBezTo>
                    <a:pt x="718" y="29"/>
                    <a:pt x="751" y="23"/>
                    <a:pt x="785" y="23"/>
                  </a:cubicBezTo>
                  <a:cubicBezTo>
                    <a:pt x="858" y="23"/>
                    <a:pt x="937" y="50"/>
                    <a:pt x="1007" y="102"/>
                  </a:cubicBezTo>
                  <a:cubicBezTo>
                    <a:pt x="1014" y="93"/>
                    <a:pt x="1014" y="93"/>
                    <a:pt x="1014" y="93"/>
                  </a:cubicBezTo>
                  <a:cubicBezTo>
                    <a:pt x="1003" y="91"/>
                    <a:pt x="1003" y="91"/>
                    <a:pt x="1003" y="91"/>
                  </a:cubicBezTo>
                  <a:cubicBezTo>
                    <a:pt x="997" y="125"/>
                    <a:pt x="982" y="155"/>
                    <a:pt x="961" y="178"/>
                  </a:cubicBezTo>
                  <a:cubicBezTo>
                    <a:pt x="954" y="185"/>
                    <a:pt x="954" y="185"/>
                    <a:pt x="954" y="185"/>
                  </a:cubicBezTo>
                  <a:cubicBezTo>
                    <a:pt x="960" y="193"/>
                    <a:pt x="960" y="193"/>
                    <a:pt x="960" y="193"/>
                  </a:cubicBezTo>
                  <a:cubicBezTo>
                    <a:pt x="971" y="206"/>
                    <a:pt x="980" y="221"/>
                    <a:pt x="987" y="237"/>
                  </a:cubicBezTo>
                  <a:cubicBezTo>
                    <a:pt x="997" y="260"/>
                    <a:pt x="1001" y="284"/>
                    <a:pt x="1001" y="307"/>
                  </a:cubicBezTo>
                  <a:cubicBezTo>
                    <a:pt x="1001" y="384"/>
                    <a:pt x="953" y="460"/>
                    <a:pt x="872" y="494"/>
                  </a:cubicBezTo>
                  <a:lnTo>
                    <a:pt x="876" y="5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20" name="Freeform 8"/>
            <p:cNvSpPr/>
            <p:nvPr/>
          </p:nvSpPr>
          <p:spPr bwMode="auto">
            <a:xfrm>
              <a:off x="5783184" y="2216766"/>
              <a:ext cx="1930026" cy="2004840"/>
            </a:xfrm>
            <a:custGeom>
              <a:avLst/>
              <a:gdLst>
                <a:gd name="T0" fmla="*/ 718 w 753"/>
                <a:gd name="T1" fmla="*/ 632 h 782"/>
                <a:gd name="T2" fmla="*/ 689 w 753"/>
                <a:gd name="T3" fmla="*/ 585 h 782"/>
                <a:gd name="T4" fmla="*/ 718 w 753"/>
                <a:gd name="T5" fmla="*/ 365 h 782"/>
                <a:gd name="T6" fmla="*/ 560 w 753"/>
                <a:gd name="T7" fmla="*/ 234 h 782"/>
                <a:gd name="T8" fmla="*/ 335 w 753"/>
                <a:gd name="T9" fmla="*/ 20 h 782"/>
                <a:gd name="T10" fmla="*/ 93 w 753"/>
                <a:gd name="T11" fmla="*/ 59 h 782"/>
                <a:gd name="T12" fmla="*/ 36 w 753"/>
                <a:gd name="T13" fmla="*/ 146 h 782"/>
                <a:gd name="T14" fmla="*/ 233 w 753"/>
                <a:gd name="T15" fmla="*/ 450 h 782"/>
                <a:gd name="T16" fmla="*/ 362 w 753"/>
                <a:gd name="T17" fmla="*/ 458 h 782"/>
                <a:gd name="T18" fmla="*/ 406 w 753"/>
                <a:gd name="T19" fmla="*/ 614 h 782"/>
                <a:gd name="T20" fmla="*/ 489 w 753"/>
                <a:gd name="T21" fmla="*/ 667 h 782"/>
                <a:gd name="T22" fmla="*/ 590 w 753"/>
                <a:gd name="T23" fmla="*/ 777 h 782"/>
                <a:gd name="T24" fmla="*/ 732 w 753"/>
                <a:gd name="T25" fmla="*/ 689 h 782"/>
                <a:gd name="T26" fmla="*/ 718 w 753"/>
                <a:gd name="T27" fmla="*/ 63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3" h="782">
                  <a:moveTo>
                    <a:pt x="718" y="632"/>
                  </a:moveTo>
                  <a:cubicBezTo>
                    <a:pt x="710" y="614"/>
                    <a:pt x="701" y="599"/>
                    <a:pt x="689" y="585"/>
                  </a:cubicBezTo>
                  <a:cubicBezTo>
                    <a:pt x="739" y="533"/>
                    <a:pt x="753" y="446"/>
                    <a:pt x="718" y="365"/>
                  </a:cubicBezTo>
                  <a:cubicBezTo>
                    <a:pt x="687" y="291"/>
                    <a:pt x="625" y="243"/>
                    <a:pt x="560" y="234"/>
                  </a:cubicBezTo>
                  <a:cubicBezTo>
                    <a:pt x="573" y="144"/>
                    <a:pt x="475" y="49"/>
                    <a:pt x="335" y="20"/>
                  </a:cubicBezTo>
                  <a:cubicBezTo>
                    <a:pt x="239" y="0"/>
                    <a:pt x="147" y="17"/>
                    <a:pt x="93" y="59"/>
                  </a:cubicBezTo>
                  <a:cubicBezTo>
                    <a:pt x="91" y="58"/>
                    <a:pt x="46" y="111"/>
                    <a:pt x="36" y="146"/>
                  </a:cubicBezTo>
                  <a:cubicBezTo>
                    <a:pt x="0" y="273"/>
                    <a:pt x="89" y="409"/>
                    <a:pt x="233" y="450"/>
                  </a:cubicBezTo>
                  <a:cubicBezTo>
                    <a:pt x="277" y="462"/>
                    <a:pt x="321" y="464"/>
                    <a:pt x="362" y="458"/>
                  </a:cubicBezTo>
                  <a:cubicBezTo>
                    <a:pt x="354" y="515"/>
                    <a:pt x="368" y="571"/>
                    <a:pt x="406" y="614"/>
                  </a:cubicBezTo>
                  <a:cubicBezTo>
                    <a:pt x="428" y="639"/>
                    <a:pt x="457" y="657"/>
                    <a:pt x="489" y="667"/>
                  </a:cubicBezTo>
                  <a:cubicBezTo>
                    <a:pt x="481" y="730"/>
                    <a:pt x="524" y="774"/>
                    <a:pt x="590" y="777"/>
                  </a:cubicBezTo>
                  <a:cubicBezTo>
                    <a:pt x="703" y="782"/>
                    <a:pt x="729" y="689"/>
                    <a:pt x="732" y="689"/>
                  </a:cubicBezTo>
                  <a:cubicBezTo>
                    <a:pt x="730" y="669"/>
                    <a:pt x="726" y="650"/>
                    <a:pt x="718" y="632"/>
                  </a:cubicBezTo>
                  <a:close/>
                </a:path>
              </a:pathLst>
            </a:custGeom>
            <a:solidFill>
              <a:schemeClr val="accent4"/>
            </a:solidFill>
            <a:ln>
              <a:noFill/>
            </a:ln>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21" name="Freeform 9"/>
            <p:cNvSpPr/>
            <p:nvPr/>
          </p:nvSpPr>
          <p:spPr bwMode="auto">
            <a:xfrm>
              <a:off x="5826554" y="2216766"/>
              <a:ext cx="1876895" cy="2020020"/>
            </a:xfrm>
            <a:custGeom>
              <a:avLst/>
              <a:gdLst>
                <a:gd name="T0" fmla="*/ 681 w 732"/>
                <a:gd name="T1" fmla="*/ 577 h 788"/>
                <a:gd name="T2" fmla="*/ 732 w 732"/>
                <a:gd name="T3" fmla="*/ 456 h 788"/>
                <a:gd name="T4" fmla="*/ 545 w 732"/>
                <a:gd name="T5" fmla="*/ 223 h 788"/>
                <a:gd name="T6" fmla="*/ 556 w 732"/>
                <a:gd name="T7" fmla="*/ 218 h 788"/>
                <a:gd name="T8" fmla="*/ 321 w 732"/>
                <a:gd name="T9" fmla="*/ 9 h 788"/>
                <a:gd name="T10" fmla="*/ 69 w 732"/>
                <a:gd name="T11" fmla="*/ 50 h 788"/>
                <a:gd name="T12" fmla="*/ 76 w 732"/>
                <a:gd name="T13" fmla="*/ 47 h 788"/>
                <a:gd name="T14" fmla="*/ 68 w 732"/>
                <a:gd name="T15" fmla="*/ 50 h 788"/>
                <a:gd name="T16" fmla="*/ 32 w 732"/>
                <a:gd name="T17" fmla="*/ 95 h 788"/>
                <a:gd name="T18" fmla="*/ 0 w 732"/>
                <a:gd name="T19" fmla="*/ 204 h 788"/>
                <a:gd name="T20" fmla="*/ 300 w 732"/>
                <a:gd name="T21" fmla="*/ 473 h 788"/>
                <a:gd name="T22" fmla="*/ 334 w 732"/>
                <a:gd name="T23" fmla="*/ 456 h 788"/>
                <a:gd name="T24" fmla="*/ 468 w 732"/>
                <a:gd name="T25" fmla="*/ 678 h 788"/>
                <a:gd name="T26" fmla="*/ 459 w 732"/>
                <a:gd name="T27" fmla="*/ 682 h 788"/>
                <a:gd name="T28" fmla="*/ 572 w 732"/>
                <a:gd name="T29" fmla="*/ 788 h 788"/>
                <a:gd name="T30" fmla="*/ 709 w 732"/>
                <a:gd name="T31" fmla="*/ 723 h 788"/>
                <a:gd name="T32" fmla="*/ 724 w 732"/>
                <a:gd name="T33" fmla="*/ 695 h 788"/>
                <a:gd name="T34" fmla="*/ 718 w 732"/>
                <a:gd name="T35" fmla="*/ 691 h 788"/>
                <a:gd name="T36" fmla="*/ 718 w 732"/>
                <a:gd name="T37" fmla="*/ 691 h 788"/>
                <a:gd name="T38" fmla="*/ 722 w 732"/>
                <a:gd name="T39" fmla="*/ 698 h 788"/>
                <a:gd name="T40" fmla="*/ 722 w 732"/>
                <a:gd name="T41" fmla="*/ 698 h 788"/>
                <a:gd name="T42" fmla="*/ 722 w 732"/>
                <a:gd name="T43" fmla="*/ 698 h 788"/>
                <a:gd name="T44" fmla="*/ 715 w 732"/>
                <a:gd name="T45" fmla="*/ 689 h 788"/>
                <a:gd name="T46" fmla="*/ 715 w 732"/>
                <a:gd name="T47" fmla="*/ 689 h 788"/>
                <a:gd name="T48" fmla="*/ 726 w 732"/>
                <a:gd name="T49" fmla="*/ 687 h 788"/>
                <a:gd name="T50" fmla="*/ 690 w 732"/>
                <a:gd name="T51" fmla="*/ 636 h 788"/>
                <a:gd name="T52" fmla="*/ 714 w 732"/>
                <a:gd name="T53" fmla="*/ 677 h 788"/>
                <a:gd name="T54" fmla="*/ 704 w 732"/>
                <a:gd name="T55" fmla="*/ 684 h 788"/>
                <a:gd name="T56" fmla="*/ 664 w 732"/>
                <a:gd name="T57" fmla="*/ 739 h 788"/>
                <a:gd name="T58" fmla="*/ 573 w 732"/>
                <a:gd name="T59" fmla="*/ 765 h 788"/>
                <a:gd name="T60" fmla="*/ 482 w 732"/>
                <a:gd name="T61" fmla="*/ 682 h 788"/>
                <a:gd name="T62" fmla="*/ 475 w 732"/>
                <a:gd name="T63" fmla="*/ 657 h 788"/>
                <a:gd name="T64" fmla="*/ 356 w 732"/>
                <a:gd name="T65" fmla="*/ 459 h 788"/>
                <a:gd name="T66" fmla="*/ 300 w 732"/>
                <a:gd name="T67" fmla="*/ 450 h 788"/>
                <a:gd name="T68" fmla="*/ 23 w 732"/>
                <a:gd name="T69" fmla="*/ 204 h 788"/>
                <a:gd name="T70" fmla="*/ 68 w 732"/>
                <a:gd name="T71" fmla="*/ 84 h 788"/>
                <a:gd name="T72" fmla="*/ 82 w 732"/>
                <a:gd name="T73" fmla="*/ 68 h 788"/>
                <a:gd name="T74" fmla="*/ 82 w 732"/>
                <a:gd name="T75" fmla="*/ 68 h 788"/>
                <a:gd name="T76" fmla="*/ 77 w 732"/>
                <a:gd name="T77" fmla="*/ 62 h 788"/>
                <a:gd name="T78" fmla="*/ 77 w 732"/>
                <a:gd name="T79" fmla="*/ 62 h 788"/>
                <a:gd name="T80" fmla="*/ 80 w 732"/>
                <a:gd name="T81" fmla="*/ 69 h 788"/>
                <a:gd name="T82" fmla="*/ 80 w 732"/>
                <a:gd name="T83" fmla="*/ 69 h 788"/>
                <a:gd name="T84" fmla="*/ 80 w 732"/>
                <a:gd name="T85" fmla="*/ 69 h 788"/>
                <a:gd name="T86" fmla="*/ 76 w 732"/>
                <a:gd name="T87" fmla="*/ 59 h 788"/>
                <a:gd name="T88" fmla="*/ 76 w 732"/>
                <a:gd name="T89" fmla="*/ 59 h 788"/>
                <a:gd name="T90" fmla="*/ 83 w 732"/>
                <a:gd name="T91" fmla="*/ 68 h 788"/>
                <a:gd name="T92" fmla="*/ 316 w 732"/>
                <a:gd name="T93" fmla="*/ 31 h 788"/>
                <a:gd name="T94" fmla="*/ 533 w 732"/>
                <a:gd name="T95" fmla="*/ 218 h 788"/>
                <a:gd name="T96" fmla="*/ 542 w 732"/>
                <a:gd name="T97" fmla="*/ 245 h 788"/>
                <a:gd name="T98" fmla="*/ 709 w 732"/>
                <a:gd name="T99" fmla="*/ 456 h 788"/>
                <a:gd name="T100" fmla="*/ 663 w 732"/>
                <a:gd name="T101" fmla="*/ 592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2" h="788">
                  <a:moveTo>
                    <a:pt x="701" y="632"/>
                  </a:moveTo>
                  <a:cubicBezTo>
                    <a:pt x="711" y="627"/>
                    <a:pt x="711" y="627"/>
                    <a:pt x="711" y="627"/>
                  </a:cubicBezTo>
                  <a:cubicBezTo>
                    <a:pt x="703" y="609"/>
                    <a:pt x="693" y="592"/>
                    <a:pt x="681" y="577"/>
                  </a:cubicBezTo>
                  <a:cubicBezTo>
                    <a:pt x="672" y="585"/>
                    <a:pt x="672" y="585"/>
                    <a:pt x="672" y="585"/>
                  </a:cubicBezTo>
                  <a:cubicBezTo>
                    <a:pt x="680" y="593"/>
                    <a:pt x="680" y="593"/>
                    <a:pt x="680" y="593"/>
                  </a:cubicBezTo>
                  <a:cubicBezTo>
                    <a:pt x="714" y="558"/>
                    <a:pt x="732" y="509"/>
                    <a:pt x="732" y="456"/>
                  </a:cubicBezTo>
                  <a:cubicBezTo>
                    <a:pt x="732" y="425"/>
                    <a:pt x="725" y="392"/>
                    <a:pt x="712" y="360"/>
                  </a:cubicBezTo>
                  <a:cubicBezTo>
                    <a:pt x="695" y="322"/>
                    <a:pt x="671" y="290"/>
                    <a:pt x="642" y="266"/>
                  </a:cubicBezTo>
                  <a:cubicBezTo>
                    <a:pt x="613" y="243"/>
                    <a:pt x="579" y="228"/>
                    <a:pt x="545" y="223"/>
                  </a:cubicBezTo>
                  <a:cubicBezTo>
                    <a:pt x="543" y="234"/>
                    <a:pt x="543" y="234"/>
                    <a:pt x="543" y="234"/>
                  </a:cubicBezTo>
                  <a:cubicBezTo>
                    <a:pt x="554" y="236"/>
                    <a:pt x="554" y="236"/>
                    <a:pt x="554" y="236"/>
                  </a:cubicBezTo>
                  <a:cubicBezTo>
                    <a:pt x="555" y="230"/>
                    <a:pt x="556" y="224"/>
                    <a:pt x="556" y="218"/>
                  </a:cubicBezTo>
                  <a:cubicBezTo>
                    <a:pt x="556" y="194"/>
                    <a:pt x="549" y="171"/>
                    <a:pt x="537" y="150"/>
                  </a:cubicBezTo>
                  <a:cubicBezTo>
                    <a:pt x="520" y="117"/>
                    <a:pt x="491" y="87"/>
                    <a:pt x="454" y="63"/>
                  </a:cubicBezTo>
                  <a:cubicBezTo>
                    <a:pt x="416" y="38"/>
                    <a:pt x="371" y="20"/>
                    <a:pt x="321" y="9"/>
                  </a:cubicBezTo>
                  <a:cubicBezTo>
                    <a:pt x="292" y="3"/>
                    <a:pt x="264" y="0"/>
                    <a:pt x="238" y="0"/>
                  </a:cubicBezTo>
                  <a:cubicBezTo>
                    <a:pt x="204" y="0"/>
                    <a:pt x="172" y="5"/>
                    <a:pt x="144" y="13"/>
                  </a:cubicBezTo>
                  <a:cubicBezTo>
                    <a:pt x="115" y="21"/>
                    <a:pt x="90" y="34"/>
                    <a:pt x="69" y="50"/>
                  </a:cubicBezTo>
                  <a:cubicBezTo>
                    <a:pt x="76" y="59"/>
                    <a:pt x="76" y="59"/>
                    <a:pt x="76" y="59"/>
                  </a:cubicBezTo>
                  <a:cubicBezTo>
                    <a:pt x="81" y="49"/>
                    <a:pt x="81" y="49"/>
                    <a:pt x="81" y="49"/>
                  </a:cubicBezTo>
                  <a:cubicBezTo>
                    <a:pt x="79" y="47"/>
                    <a:pt x="77" y="47"/>
                    <a:pt x="76" y="47"/>
                  </a:cubicBezTo>
                  <a:cubicBezTo>
                    <a:pt x="74" y="47"/>
                    <a:pt x="73" y="47"/>
                    <a:pt x="72" y="48"/>
                  </a:cubicBezTo>
                  <a:cubicBezTo>
                    <a:pt x="71" y="48"/>
                    <a:pt x="70" y="49"/>
                    <a:pt x="70" y="49"/>
                  </a:cubicBezTo>
                  <a:cubicBezTo>
                    <a:pt x="69" y="49"/>
                    <a:pt x="68" y="50"/>
                    <a:pt x="68" y="50"/>
                  </a:cubicBezTo>
                  <a:cubicBezTo>
                    <a:pt x="67" y="51"/>
                    <a:pt x="66" y="52"/>
                    <a:pt x="65" y="53"/>
                  </a:cubicBezTo>
                  <a:cubicBezTo>
                    <a:pt x="64" y="54"/>
                    <a:pt x="62" y="56"/>
                    <a:pt x="60" y="58"/>
                  </a:cubicBezTo>
                  <a:cubicBezTo>
                    <a:pt x="53" y="67"/>
                    <a:pt x="42" y="80"/>
                    <a:pt x="32" y="95"/>
                  </a:cubicBezTo>
                  <a:cubicBezTo>
                    <a:pt x="27" y="103"/>
                    <a:pt x="22" y="111"/>
                    <a:pt x="18" y="119"/>
                  </a:cubicBezTo>
                  <a:cubicBezTo>
                    <a:pt x="14" y="127"/>
                    <a:pt x="10" y="135"/>
                    <a:pt x="8" y="143"/>
                  </a:cubicBezTo>
                  <a:cubicBezTo>
                    <a:pt x="3" y="163"/>
                    <a:pt x="0" y="183"/>
                    <a:pt x="0" y="204"/>
                  </a:cubicBezTo>
                  <a:cubicBezTo>
                    <a:pt x="0" y="261"/>
                    <a:pt x="21" y="316"/>
                    <a:pt x="59" y="361"/>
                  </a:cubicBezTo>
                  <a:cubicBezTo>
                    <a:pt x="96" y="407"/>
                    <a:pt x="149" y="443"/>
                    <a:pt x="213" y="461"/>
                  </a:cubicBezTo>
                  <a:cubicBezTo>
                    <a:pt x="242" y="469"/>
                    <a:pt x="271" y="473"/>
                    <a:pt x="300" y="473"/>
                  </a:cubicBezTo>
                  <a:cubicBezTo>
                    <a:pt x="316" y="473"/>
                    <a:pt x="331" y="472"/>
                    <a:pt x="347" y="469"/>
                  </a:cubicBezTo>
                  <a:cubicBezTo>
                    <a:pt x="345" y="458"/>
                    <a:pt x="345" y="458"/>
                    <a:pt x="345" y="458"/>
                  </a:cubicBezTo>
                  <a:cubicBezTo>
                    <a:pt x="334" y="456"/>
                    <a:pt x="334" y="456"/>
                    <a:pt x="334" y="456"/>
                  </a:cubicBezTo>
                  <a:cubicBezTo>
                    <a:pt x="332" y="467"/>
                    <a:pt x="332" y="477"/>
                    <a:pt x="332" y="488"/>
                  </a:cubicBezTo>
                  <a:cubicBezTo>
                    <a:pt x="332" y="537"/>
                    <a:pt x="347" y="584"/>
                    <a:pt x="380" y="621"/>
                  </a:cubicBezTo>
                  <a:cubicBezTo>
                    <a:pt x="404" y="648"/>
                    <a:pt x="434" y="667"/>
                    <a:pt x="468" y="678"/>
                  </a:cubicBezTo>
                  <a:cubicBezTo>
                    <a:pt x="472" y="667"/>
                    <a:pt x="472" y="667"/>
                    <a:pt x="472" y="667"/>
                  </a:cubicBezTo>
                  <a:cubicBezTo>
                    <a:pt x="460" y="666"/>
                    <a:pt x="460" y="666"/>
                    <a:pt x="460" y="666"/>
                  </a:cubicBezTo>
                  <a:cubicBezTo>
                    <a:pt x="460" y="671"/>
                    <a:pt x="459" y="677"/>
                    <a:pt x="459" y="682"/>
                  </a:cubicBezTo>
                  <a:cubicBezTo>
                    <a:pt x="459" y="697"/>
                    <a:pt x="462" y="711"/>
                    <a:pt x="468" y="724"/>
                  </a:cubicBezTo>
                  <a:cubicBezTo>
                    <a:pt x="476" y="743"/>
                    <a:pt x="490" y="759"/>
                    <a:pt x="508" y="770"/>
                  </a:cubicBezTo>
                  <a:cubicBezTo>
                    <a:pt x="526" y="781"/>
                    <a:pt x="548" y="787"/>
                    <a:pt x="572" y="788"/>
                  </a:cubicBezTo>
                  <a:cubicBezTo>
                    <a:pt x="575" y="788"/>
                    <a:pt x="578" y="788"/>
                    <a:pt x="581" y="788"/>
                  </a:cubicBezTo>
                  <a:cubicBezTo>
                    <a:pt x="609" y="788"/>
                    <a:pt x="632" y="783"/>
                    <a:pt x="651" y="773"/>
                  </a:cubicBezTo>
                  <a:cubicBezTo>
                    <a:pt x="679" y="760"/>
                    <a:pt x="698" y="740"/>
                    <a:pt x="709" y="723"/>
                  </a:cubicBezTo>
                  <a:cubicBezTo>
                    <a:pt x="714" y="715"/>
                    <a:pt x="718" y="707"/>
                    <a:pt x="721" y="702"/>
                  </a:cubicBezTo>
                  <a:cubicBezTo>
                    <a:pt x="722" y="699"/>
                    <a:pt x="723" y="697"/>
                    <a:pt x="724" y="696"/>
                  </a:cubicBezTo>
                  <a:cubicBezTo>
                    <a:pt x="724" y="695"/>
                    <a:pt x="724" y="695"/>
                    <a:pt x="724" y="695"/>
                  </a:cubicBezTo>
                  <a:cubicBezTo>
                    <a:pt x="724" y="695"/>
                    <a:pt x="724" y="695"/>
                    <a:pt x="724" y="695"/>
                  </a:cubicBezTo>
                  <a:cubicBezTo>
                    <a:pt x="724" y="695"/>
                    <a:pt x="724" y="695"/>
                    <a:pt x="724" y="695"/>
                  </a:cubicBezTo>
                  <a:cubicBezTo>
                    <a:pt x="718" y="691"/>
                    <a:pt x="718" y="691"/>
                    <a:pt x="718" y="691"/>
                  </a:cubicBezTo>
                  <a:cubicBezTo>
                    <a:pt x="724" y="696"/>
                    <a:pt x="724" y="696"/>
                    <a:pt x="724" y="696"/>
                  </a:cubicBezTo>
                  <a:cubicBezTo>
                    <a:pt x="724" y="695"/>
                    <a:pt x="724" y="695"/>
                    <a:pt x="724" y="695"/>
                  </a:cubicBezTo>
                  <a:cubicBezTo>
                    <a:pt x="718" y="691"/>
                    <a:pt x="718" y="691"/>
                    <a:pt x="718" y="691"/>
                  </a:cubicBezTo>
                  <a:cubicBezTo>
                    <a:pt x="724" y="696"/>
                    <a:pt x="724" y="696"/>
                    <a:pt x="724" y="696"/>
                  </a:cubicBezTo>
                  <a:cubicBezTo>
                    <a:pt x="715" y="689"/>
                    <a:pt x="715" y="689"/>
                    <a:pt x="715" y="689"/>
                  </a:cubicBezTo>
                  <a:cubicBezTo>
                    <a:pt x="722" y="698"/>
                    <a:pt x="722" y="698"/>
                    <a:pt x="722" y="698"/>
                  </a:cubicBezTo>
                  <a:cubicBezTo>
                    <a:pt x="723" y="697"/>
                    <a:pt x="723" y="696"/>
                    <a:pt x="724" y="696"/>
                  </a:cubicBezTo>
                  <a:cubicBezTo>
                    <a:pt x="715" y="689"/>
                    <a:pt x="715" y="689"/>
                    <a:pt x="715" y="689"/>
                  </a:cubicBezTo>
                  <a:cubicBezTo>
                    <a:pt x="722" y="698"/>
                    <a:pt x="722" y="698"/>
                    <a:pt x="722" y="698"/>
                  </a:cubicBezTo>
                  <a:cubicBezTo>
                    <a:pt x="715" y="689"/>
                    <a:pt x="715" y="689"/>
                    <a:pt x="715" y="689"/>
                  </a:cubicBezTo>
                  <a:cubicBezTo>
                    <a:pt x="720" y="699"/>
                    <a:pt x="720" y="699"/>
                    <a:pt x="720" y="699"/>
                  </a:cubicBezTo>
                  <a:cubicBezTo>
                    <a:pt x="721" y="698"/>
                    <a:pt x="721" y="698"/>
                    <a:pt x="722" y="698"/>
                  </a:cubicBezTo>
                  <a:cubicBezTo>
                    <a:pt x="715" y="689"/>
                    <a:pt x="715" y="689"/>
                    <a:pt x="715" y="689"/>
                  </a:cubicBezTo>
                  <a:cubicBezTo>
                    <a:pt x="720" y="699"/>
                    <a:pt x="720" y="699"/>
                    <a:pt x="720" y="699"/>
                  </a:cubicBezTo>
                  <a:cubicBezTo>
                    <a:pt x="715" y="689"/>
                    <a:pt x="715" y="689"/>
                    <a:pt x="715" y="689"/>
                  </a:cubicBezTo>
                  <a:cubicBezTo>
                    <a:pt x="716" y="700"/>
                    <a:pt x="716" y="700"/>
                    <a:pt x="716" y="700"/>
                  </a:cubicBezTo>
                  <a:cubicBezTo>
                    <a:pt x="717" y="700"/>
                    <a:pt x="719" y="699"/>
                    <a:pt x="720" y="699"/>
                  </a:cubicBezTo>
                  <a:cubicBezTo>
                    <a:pt x="715" y="689"/>
                    <a:pt x="715" y="689"/>
                    <a:pt x="715" y="689"/>
                  </a:cubicBezTo>
                  <a:cubicBezTo>
                    <a:pt x="716" y="700"/>
                    <a:pt x="716" y="700"/>
                    <a:pt x="716" y="700"/>
                  </a:cubicBezTo>
                  <a:cubicBezTo>
                    <a:pt x="727" y="699"/>
                    <a:pt x="727" y="699"/>
                    <a:pt x="727" y="699"/>
                  </a:cubicBezTo>
                  <a:cubicBezTo>
                    <a:pt x="726" y="687"/>
                    <a:pt x="726" y="687"/>
                    <a:pt x="726" y="687"/>
                  </a:cubicBezTo>
                  <a:cubicBezTo>
                    <a:pt x="724" y="667"/>
                    <a:pt x="720" y="647"/>
                    <a:pt x="711" y="627"/>
                  </a:cubicBezTo>
                  <a:cubicBezTo>
                    <a:pt x="701" y="632"/>
                    <a:pt x="701" y="632"/>
                    <a:pt x="701" y="632"/>
                  </a:cubicBezTo>
                  <a:cubicBezTo>
                    <a:pt x="690" y="636"/>
                    <a:pt x="690" y="636"/>
                    <a:pt x="690" y="636"/>
                  </a:cubicBezTo>
                  <a:cubicBezTo>
                    <a:pt x="698" y="654"/>
                    <a:pt x="702" y="671"/>
                    <a:pt x="704" y="690"/>
                  </a:cubicBezTo>
                  <a:cubicBezTo>
                    <a:pt x="715" y="689"/>
                    <a:pt x="715" y="689"/>
                    <a:pt x="715" y="689"/>
                  </a:cubicBezTo>
                  <a:cubicBezTo>
                    <a:pt x="714" y="677"/>
                    <a:pt x="714" y="677"/>
                    <a:pt x="714" y="677"/>
                  </a:cubicBezTo>
                  <a:cubicBezTo>
                    <a:pt x="712" y="677"/>
                    <a:pt x="711" y="678"/>
                    <a:pt x="710" y="678"/>
                  </a:cubicBezTo>
                  <a:cubicBezTo>
                    <a:pt x="708" y="679"/>
                    <a:pt x="707" y="680"/>
                    <a:pt x="706" y="681"/>
                  </a:cubicBezTo>
                  <a:cubicBezTo>
                    <a:pt x="705" y="682"/>
                    <a:pt x="705" y="683"/>
                    <a:pt x="704" y="684"/>
                  </a:cubicBezTo>
                  <a:cubicBezTo>
                    <a:pt x="704" y="685"/>
                    <a:pt x="703" y="686"/>
                    <a:pt x="703" y="687"/>
                  </a:cubicBezTo>
                  <a:cubicBezTo>
                    <a:pt x="702" y="689"/>
                    <a:pt x="701" y="691"/>
                    <a:pt x="699" y="695"/>
                  </a:cubicBezTo>
                  <a:cubicBezTo>
                    <a:pt x="693" y="706"/>
                    <a:pt x="683" y="724"/>
                    <a:pt x="664" y="739"/>
                  </a:cubicBezTo>
                  <a:cubicBezTo>
                    <a:pt x="655" y="746"/>
                    <a:pt x="644" y="753"/>
                    <a:pt x="630" y="758"/>
                  </a:cubicBezTo>
                  <a:cubicBezTo>
                    <a:pt x="617" y="762"/>
                    <a:pt x="600" y="766"/>
                    <a:pt x="581" y="766"/>
                  </a:cubicBezTo>
                  <a:cubicBezTo>
                    <a:pt x="578" y="766"/>
                    <a:pt x="576" y="766"/>
                    <a:pt x="573" y="765"/>
                  </a:cubicBezTo>
                  <a:cubicBezTo>
                    <a:pt x="545" y="764"/>
                    <a:pt x="523" y="755"/>
                    <a:pt x="507" y="740"/>
                  </a:cubicBezTo>
                  <a:cubicBezTo>
                    <a:pt x="499" y="733"/>
                    <a:pt x="493" y="725"/>
                    <a:pt x="489" y="715"/>
                  </a:cubicBezTo>
                  <a:cubicBezTo>
                    <a:pt x="484" y="705"/>
                    <a:pt x="482" y="694"/>
                    <a:pt x="482" y="682"/>
                  </a:cubicBezTo>
                  <a:cubicBezTo>
                    <a:pt x="482" y="678"/>
                    <a:pt x="482" y="673"/>
                    <a:pt x="483" y="669"/>
                  </a:cubicBezTo>
                  <a:cubicBezTo>
                    <a:pt x="484" y="660"/>
                    <a:pt x="484" y="660"/>
                    <a:pt x="484" y="660"/>
                  </a:cubicBezTo>
                  <a:cubicBezTo>
                    <a:pt x="475" y="657"/>
                    <a:pt x="475" y="657"/>
                    <a:pt x="475" y="657"/>
                  </a:cubicBezTo>
                  <a:cubicBezTo>
                    <a:pt x="445" y="647"/>
                    <a:pt x="418" y="630"/>
                    <a:pt x="397" y="606"/>
                  </a:cubicBezTo>
                  <a:cubicBezTo>
                    <a:pt x="368" y="573"/>
                    <a:pt x="355" y="532"/>
                    <a:pt x="354" y="488"/>
                  </a:cubicBezTo>
                  <a:cubicBezTo>
                    <a:pt x="354" y="478"/>
                    <a:pt x="355" y="469"/>
                    <a:pt x="356" y="459"/>
                  </a:cubicBezTo>
                  <a:cubicBezTo>
                    <a:pt x="358" y="444"/>
                    <a:pt x="358" y="444"/>
                    <a:pt x="358" y="444"/>
                  </a:cubicBezTo>
                  <a:cubicBezTo>
                    <a:pt x="343" y="447"/>
                    <a:pt x="343" y="447"/>
                    <a:pt x="343" y="447"/>
                  </a:cubicBezTo>
                  <a:cubicBezTo>
                    <a:pt x="329" y="449"/>
                    <a:pt x="314" y="450"/>
                    <a:pt x="300" y="450"/>
                  </a:cubicBezTo>
                  <a:cubicBezTo>
                    <a:pt x="273" y="450"/>
                    <a:pt x="246" y="446"/>
                    <a:pt x="219" y="439"/>
                  </a:cubicBezTo>
                  <a:cubicBezTo>
                    <a:pt x="160" y="422"/>
                    <a:pt x="111" y="389"/>
                    <a:pt x="76" y="347"/>
                  </a:cubicBezTo>
                  <a:cubicBezTo>
                    <a:pt x="42" y="305"/>
                    <a:pt x="23" y="255"/>
                    <a:pt x="23" y="204"/>
                  </a:cubicBezTo>
                  <a:cubicBezTo>
                    <a:pt x="23" y="185"/>
                    <a:pt x="25" y="167"/>
                    <a:pt x="30" y="149"/>
                  </a:cubicBezTo>
                  <a:cubicBezTo>
                    <a:pt x="32" y="142"/>
                    <a:pt x="36" y="133"/>
                    <a:pt x="42" y="123"/>
                  </a:cubicBezTo>
                  <a:cubicBezTo>
                    <a:pt x="50" y="109"/>
                    <a:pt x="60" y="95"/>
                    <a:pt x="68" y="84"/>
                  </a:cubicBezTo>
                  <a:cubicBezTo>
                    <a:pt x="73" y="79"/>
                    <a:pt x="76" y="74"/>
                    <a:pt x="79" y="71"/>
                  </a:cubicBezTo>
                  <a:cubicBezTo>
                    <a:pt x="80" y="70"/>
                    <a:pt x="81" y="69"/>
                    <a:pt x="82" y="68"/>
                  </a:cubicBezTo>
                  <a:cubicBezTo>
                    <a:pt x="82" y="68"/>
                    <a:pt x="82" y="68"/>
                    <a:pt x="82" y="68"/>
                  </a:cubicBezTo>
                  <a:cubicBezTo>
                    <a:pt x="82" y="68"/>
                    <a:pt x="82" y="68"/>
                    <a:pt x="82" y="68"/>
                  </a:cubicBezTo>
                  <a:cubicBezTo>
                    <a:pt x="82" y="68"/>
                    <a:pt x="82" y="68"/>
                    <a:pt x="82" y="68"/>
                  </a:cubicBezTo>
                  <a:cubicBezTo>
                    <a:pt x="82" y="68"/>
                    <a:pt x="82" y="68"/>
                    <a:pt x="82" y="68"/>
                  </a:cubicBezTo>
                  <a:cubicBezTo>
                    <a:pt x="82" y="68"/>
                    <a:pt x="82" y="68"/>
                    <a:pt x="82" y="68"/>
                  </a:cubicBezTo>
                  <a:cubicBezTo>
                    <a:pt x="82" y="68"/>
                    <a:pt x="82" y="68"/>
                    <a:pt x="82" y="68"/>
                  </a:cubicBezTo>
                  <a:cubicBezTo>
                    <a:pt x="77" y="62"/>
                    <a:pt x="77" y="62"/>
                    <a:pt x="77" y="62"/>
                  </a:cubicBezTo>
                  <a:cubicBezTo>
                    <a:pt x="81" y="68"/>
                    <a:pt x="81" y="68"/>
                    <a:pt x="81" y="68"/>
                  </a:cubicBezTo>
                  <a:cubicBezTo>
                    <a:pt x="82" y="68"/>
                    <a:pt x="82" y="68"/>
                    <a:pt x="82" y="68"/>
                  </a:cubicBezTo>
                  <a:cubicBezTo>
                    <a:pt x="77" y="62"/>
                    <a:pt x="77" y="62"/>
                    <a:pt x="77" y="62"/>
                  </a:cubicBezTo>
                  <a:cubicBezTo>
                    <a:pt x="81" y="68"/>
                    <a:pt x="81" y="68"/>
                    <a:pt x="81" y="68"/>
                  </a:cubicBezTo>
                  <a:cubicBezTo>
                    <a:pt x="76" y="60"/>
                    <a:pt x="76" y="60"/>
                    <a:pt x="76" y="60"/>
                  </a:cubicBezTo>
                  <a:cubicBezTo>
                    <a:pt x="80" y="69"/>
                    <a:pt x="80" y="69"/>
                    <a:pt x="80" y="69"/>
                  </a:cubicBezTo>
                  <a:cubicBezTo>
                    <a:pt x="81" y="69"/>
                    <a:pt x="81" y="69"/>
                    <a:pt x="81" y="68"/>
                  </a:cubicBezTo>
                  <a:cubicBezTo>
                    <a:pt x="76" y="60"/>
                    <a:pt x="76" y="60"/>
                    <a:pt x="76" y="60"/>
                  </a:cubicBezTo>
                  <a:cubicBezTo>
                    <a:pt x="80" y="69"/>
                    <a:pt x="80" y="69"/>
                    <a:pt x="80" y="69"/>
                  </a:cubicBezTo>
                  <a:cubicBezTo>
                    <a:pt x="76" y="59"/>
                    <a:pt x="76" y="59"/>
                    <a:pt x="76" y="59"/>
                  </a:cubicBezTo>
                  <a:cubicBezTo>
                    <a:pt x="76" y="70"/>
                    <a:pt x="76" y="70"/>
                    <a:pt x="76" y="70"/>
                  </a:cubicBezTo>
                  <a:cubicBezTo>
                    <a:pt x="78" y="70"/>
                    <a:pt x="79" y="69"/>
                    <a:pt x="80" y="69"/>
                  </a:cubicBezTo>
                  <a:cubicBezTo>
                    <a:pt x="76" y="59"/>
                    <a:pt x="76" y="59"/>
                    <a:pt x="76" y="59"/>
                  </a:cubicBezTo>
                  <a:cubicBezTo>
                    <a:pt x="76" y="70"/>
                    <a:pt x="76" y="70"/>
                    <a:pt x="76" y="70"/>
                  </a:cubicBezTo>
                  <a:cubicBezTo>
                    <a:pt x="76" y="59"/>
                    <a:pt x="76" y="59"/>
                    <a:pt x="76" y="59"/>
                  </a:cubicBezTo>
                  <a:cubicBezTo>
                    <a:pt x="70" y="69"/>
                    <a:pt x="70" y="69"/>
                    <a:pt x="70" y="69"/>
                  </a:cubicBezTo>
                  <a:cubicBezTo>
                    <a:pt x="72" y="70"/>
                    <a:pt x="74" y="70"/>
                    <a:pt x="76" y="70"/>
                  </a:cubicBezTo>
                  <a:cubicBezTo>
                    <a:pt x="76" y="59"/>
                    <a:pt x="76" y="59"/>
                    <a:pt x="76" y="59"/>
                  </a:cubicBezTo>
                  <a:cubicBezTo>
                    <a:pt x="70" y="69"/>
                    <a:pt x="70" y="69"/>
                    <a:pt x="70" y="69"/>
                  </a:cubicBezTo>
                  <a:cubicBezTo>
                    <a:pt x="77" y="72"/>
                    <a:pt x="77" y="72"/>
                    <a:pt x="77" y="72"/>
                  </a:cubicBezTo>
                  <a:cubicBezTo>
                    <a:pt x="83" y="68"/>
                    <a:pt x="83" y="68"/>
                    <a:pt x="83" y="68"/>
                  </a:cubicBezTo>
                  <a:cubicBezTo>
                    <a:pt x="101" y="54"/>
                    <a:pt x="124" y="43"/>
                    <a:pt x="150" y="35"/>
                  </a:cubicBezTo>
                  <a:cubicBezTo>
                    <a:pt x="176" y="27"/>
                    <a:pt x="206" y="23"/>
                    <a:pt x="238" y="23"/>
                  </a:cubicBezTo>
                  <a:cubicBezTo>
                    <a:pt x="263" y="23"/>
                    <a:pt x="289" y="26"/>
                    <a:pt x="316" y="31"/>
                  </a:cubicBezTo>
                  <a:cubicBezTo>
                    <a:pt x="380" y="45"/>
                    <a:pt x="434" y="72"/>
                    <a:pt x="473" y="106"/>
                  </a:cubicBezTo>
                  <a:cubicBezTo>
                    <a:pt x="492" y="123"/>
                    <a:pt x="507" y="141"/>
                    <a:pt x="517" y="160"/>
                  </a:cubicBezTo>
                  <a:cubicBezTo>
                    <a:pt x="527" y="179"/>
                    <a:pt x="533" y="199"/>
                    <a:pt x="533" y="218"/>
                  </a:cubicBezTo>
                  <a:cubicBezTo>
                    <a:pt x="533" y="223"/>
                    <a:pt x="532" y="228"/>
                    <a:pt x="532" y="233"/>
                  </a:cubicBezTo>
                  <a:cubicBezTo>
                    <a:pt x="530" y="244"/>
                    <a:pt x="530" y="244"/>
                    <a:pt x="530" y="244"/>
                  </a:cubicBezTo>
                  <a:cubicBezTo>
                    <a:pt x="542" y="245"/>
                    <a:pt x="542" y="245"/>
                    <a:pt x="542" y="245"/>
                  </a:cubicBezTo>
                  <a:cubicBezTo>
                    <a:pt x="571" y="250"/>
                    <a:pt x="601" y="263"/>
                    <a:pt x="627" y="284"/>
                  </a:cubicBezTo>
                  <a:cubicBezTo>
                    <a:pt x="653" y="305"/>
                    <a:pt x="676" y="334"/>
                    <a:pt x="691" y="369"/>
                  </a:cubicBezTo>
                  <a:cubicBezTo>
                    <a:pt x="703" y="398"/>
                    <a:pt x="709" y="428"/>
                    <a:pt x="709" y="456"/>
                  </a:cubicBezTo>
                  <a:cubicBezTo>
                    <a:pt x="709" y="504"/>
                    <a:pt x="692" y="547"/>
                    <a:pt x="664" y="577"/>
                  </a:cubicBezTo>
                  <a:cubicBezTo>
                    <a:pt x="657" y="584"/>
                    <a:pt x="657" y="584"/>
                    <a:pt x="657" y="584"/>
                  </a:cubicBezTo>
                  <a:cubicBezTo>
                    <a:pt x="663" y="592"/>
                    <a:pt x="663" y="592"/>
                    <a:pt x="663" y="592"/>
                  </a:cubicBezTo>
                  <a:cubicBezTo>
                    <a:pt x="674" y="605"/>
                    <a:pt x="683" y="620"/>
                    <a:pt x="690" y="636"/>
                  </a:cubicBezTo>
                  <a:lnTo>
                    <a:pt x="701" y="632"/>
                  </a:lnTo>
                  <a:close/>
                </a:path>
              </a:pathLst>
            </a:custGeom>
            <a:solidFill>
              <a:schemeClr val="bg2"/>
            </a:solidFill>
            <a:ln>
              <a:noFill/>
            </a:ln>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22" name="Freeform 10"/>
            <p:cNvSpPr/>
            <p:nvPr/>
          </p:nvSpPr>
          <p:spPr bwMode="auto">
            <a:xfrm>
              <a:off x="4475536" y="3019137"/>
              <a:ext cx="1061515" cy="1294635"/>
            </a:xfrm>
            <a:custGeom>
              <a:avLst/>
              <a:gdLst>
                <a:gd name="T0" fmla="*/ 377 w 414"/>
                <a:gd name="T1" fmla="*/ 215 h 505"/>
                <a:gd name="T2" fmla="*/ 374 w 414"/>
                <a:gd name="T3" fmla="*/ 70 h 505"/>
                <a:gd name="T4" fmla="*/ 249 w 414"/>
                <a:gd name="T5" fmla="*/ 49 h 505"/>
                <a:gd name="T6" fmla="*/ 132 w 414"/>
                <a:gd name="T7" fmla="*/ 0 h 505"/>
                <a:gd name="T8" fmla="*/ 108 w 414"/>
                <a:gd name="T9" fmla="*/ 4 h 505"/>
                <a:gd name="T10" fmla="*/ 5 w 414"/>
                <a:gd name="T11" fmla="*/ 120 h 505"/>
                <a:gd name="T12" fmla="*/ 33 w 414"/>
                <a:gd name="T13" fmla="*/ 221 h 505"/>
                <a:gd name="T14" fmla="*/ 38 w 414"/>
                <a:gd name="T15" fmla="*/ 357 h 505"/>
                <a:gd name="T16" fmla="*/ 319 w 414"/>
                <a:gd name="T17" fmla="*/ 458 h 505"/>
                <a:gd name="T18" fmla="*/ 344 w 414"/>
                <a:gd name="T19" fmla="*/ 446 h 505"/>
                <a:gd name="T20" fmla="*/ 398 w 414"/>
                <a:gd name="T21" fmla="*/ 307 h 505"/>
                <a:gd name="T22" fmla="*/ 377 w 414"/>
                <a:gd name="T23" fmla="*/ 215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4" h="505">
                  <a:moveTo>
                    <a:pt x="377" y="215"/>
                  </a:moveTo>
                  <a:cubicBezTo>
                    <a:pt x="414" y="174"/>
                    <a:pt x="413" y="110"/>
                    <a:pt x="374" y="70"/>
                  </a:cubicBezTo>
                  <a:cubicBezTo>
                    <a:pt x="340" y="35"/>
                    <a:pt x="289" y="28"/>
                    <a:pt x="249" y="49"/>
                  </a:cubicBezTo>
                  <a:cubicBezTo>
                    <a:pt x="219" y="19"/>
                    <a:pt x="178" y="0"/>
                    <a:pt x="132" y="0"/>
                  </a:cubicBezTo>
                  <a:cubicBezTo>
                    <a:pt x="124" y="0"/>
                    <a:pt x="108" y="3"/>
                    <a:pt x="108" y="4"/>
                  </a:cubicBezTo>
                  <a:cubicBezTo>
                    <a:pt x="54" y="18"/>
                    <a:pt x="12" y="62"/>
                    <a:pt x="5" y="120"/>
                  </a:cubicBezTo>
                  <a:cubicBezTo>
                    <a:pt x="0" y="157"/>
                    <a:pt x="11" y="193"/>
                    <a:pt x="33" y="221"/>
                  </a:cubicBezTo>
                  <a:cubicBezTo>
                    <a:pt x="19" y="265"/>
                    <a:pt x="20" y="312"/>
                    <a:pt x="38" y="357"/>
                  </a:cubicBezTo>
                  <a:cubicBezTo>
                    <a:pt x="82" y="460"/>
                    <a:pt x="208" y="505"/>
                    <a:pt x="319" y="458"/>
                  </a:cubicBezTo>
                  <a:cubicBezTo>
                    <a:pt x="327" y="454"/>
                    <a:pt x="336" y="450"/>
                    <a:pt x="344" y="446"/>
                  </a:cubicBezTo>
                  <a:cubicBezTo>
                    <a:pt x="344" y="446"/>
                    <a:pt x="404" y="391"/>
                    <a:pt x="398" y="307"/>
                  </a:cubicBezTo>
                  <a:cubicBezTo>
                    <a:pt x="396" y="274"/>
                    <a:pt x="391" y="242"/>
                    <a:pt x="377" y="215"/>
                  </a:cubicBezTo>
                  <a:close/>
                </a:path>
              </a:pathLst>
            </a:custGeom>
            <a:solidFill>
              <a:schemeClr val="accent3"/>
            </a:solidFill>
            <a:ln>
              <a:noFill/>
            </a:ln>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23" name="Freeform 11"/>
            <p:cNvSpPr/>
            <p:nvPr/>
          </p:nvSpPr>
          <p:spPr bwMode="auto">
            <a:xfrm>
              <a:off x="4454935" y="2990946"/>
              <a:ext cx="1087536" cy="1279455"/>
            </a:xfrm>
            <a:custGeom>
              <a:avLst/>
              <a:gdLst>
                <a:gd name="T0" fmla="*/ 424 w 424"/>
                <a:gd name="T1" fmla="*/ 155 h 499"/>
                <a:gd name="T2" fmla="*/ 251 w 424"/>
                <a:gd name="T3" fmla="*/ 50 h 499"/>
                <a:gd name="T4" fmla="*/ 140 w 424"/>
                <a:gd name="T5" fmla="*/ 0 h 499"/>
                <a:gd name="T6" fmla="*/ 114 w 424"/>
                <a:gd name="T7" fmla="*/ 4 h 499"/>
                <a:gd name="T8" fmla="*/ 107 w 424"/>
                <a:gd name="T9" fmla="*/ 7 h 499"/>
                <a:gd name="T10" fmla="*/ 116 w 424"/>
                <a:gd name="T11" fmla="*/ 15 h 499"/>
                <a:gd name="T12" fmla="*/ 1 w 424"/>
                <a:gd name="T13" fmla="*/ 129 h 499"/>
                <a:gd name="T14" fmla="*/ 41 w 424"/>
                <a:gd name="T15" fmla="*/ 232 h 499"/>
                <a:gd name="T16" fmla="*/ 36 w 424"/>
                <a:gd name="T17" fmla="*/ 372 h 499"/>
                <a:gd name="T18" fmla="*/ 331 w 424"/>
                <a:gd name="T19" fmla="*/ 480 h 499"/>
                <a:gd name="T20" fmla="*/ 341 w 424"/>
                <a:gd name="T21" fmla="*/ 460 h 499"/>
                <a:gd name="T22" fmla="*/ 352 w 424"/>
                <a:gd name="T23" fmla="*/ 468 h 499"/>
                <a:gd name="T24" fmla="*/ 359 w 424"/>
                <a:gd name="T25" fmla="*/ 466 h 499"/>
                <a:gd name="T26" fmla="*/ 397 w 424"/>
                <a:gd name="T27" fmla="*/ 415 h 499"/>
                <a:gd name="T28" fmla="*/ 395 w 424"/>
                <a:gd name="T29" fmla="*/ 221 h 499"/>
                <a:gd name="T30" fmla="*/ 385 w 424"/>
                <a:gd name="T31" fmla="*/ 226 h 499"/>
                <a:gd name="T32" fmla="*/ 395 w 424"/>
                <a:gd name="T33" fmla="*/ 330 h 499"/>
                <a:gd name="T34" fmla="*/ 347 w 424"/>
                <a:gd name="T35" fmla="*/ 446 h 499"/>
                <a:gd name="T36" fmla="*/ 349 w 424"/>
                <a:gd name="T37" fmla="*/ 452 h 499"/>
                <a:gd name="T38" fmla="*/ 349 w 424"/>
                <a:gd name="T39" fmla="*/ 452 h 499"/>
                <a:gd name="T40" fmla="*/ 347 w 424"/>
                <a:gd name="T41" fmla="*/ 446 h 499"/>
                <a:gd name="T42" fmla="*/ 347 w 424"/>
                <a:gd name="T43" fmla="*/ 446 h 499"/>
                <a:gd name="T44" fmla="*/ 347 w 424"/>
                <a:gd name="T45" fmla="*/ 446 h 499"/>
                <a:gd name="T46" fmla="*/ 352 w 424"/>
                <a:gd name="T47" fmla="*/ 456 h 499"/>
                <a:gd name="T48" fmla="*/ 352 w 424"/>
                <a:gd name="T49" fmla="*/ 456 h 499"/>
                <a:gd name="T50" fmla="*/ 352 w 424"/>
                <a:gd name="T51" fmla="*/ 445 h 499"/>
                <a:gd name="T52" fmla="*/ 352 w 424"/>
                <a:gd name="T53" fmla="*/ 445 h 499"/>
                <a:gd name="T54" fmla="*/ 352 w 424"/>
                <a:gd name="T55" fmla="*/ 445 h 499"/>
                <a:gd name="T56" fmla="*/ 352 w 424"/>
                <a:gd name="T57" fmla="*/ 457 h 499"/>
                <a:gd name="T58" fmla="*/ 352 w 424"/>
                <a:gd name="T59" fmla="*/ 457 h 499"/>
                <a:gd name="T60" fmla="*/ 363 w 424"/>
                <a:gd name="T61" fmla="*/ 453 h 499"/>
                <a:gd name="T62" fmla="*/ 363 w 424"/>
                <a:gd name="T63" fmla="*/ 453 h 499"/>
                <a:gd name="T64" fmla="*/ 322 w 424"/>
                <a:gd name="T65" fmla="*/ 459 h 499"/>
                <a:gd name="T66" fmla="*/ 57 w 424"/>
                <a:gd name="T67" fmla="*/ 363 h 499"/>
                <a:gd name="T68" fmla="*/ 53 w 424"/>
                <a:gd name="T69" fmla="*/ 230 h 499"/>
                <a:gd name="T70" fmla="*/ 24 w 424"/>
                <a:gd name="T71" fmla="*/ 132 h 499"/>
                <a:gd name="T72" fmla="*/ 126 w 424"/>
                <a:gd name="T73" fmla="*/ 24 h 499"/>
                <a:gd name="T74" fmla="*/ 125 w 424"/>
                <a:gd name="T75" fmla="*/ 22 h 499"/>
                <a:gd name="T76" fmla="*/ 125 w 424"/>
                <a:gd name="T77" fmla="*/ 22 h 499"/>
                <a:gd name="T78" fmla="*/ 125 w 424"/>
                <a:gd name="T79" fmla="*/ 22 h 499"/>
                <a:gd name="T80" fmla="*/ 116 w 424"/>
                <a:gd name="T81" fmla="*/ 16 h 499"/>
                <a:gd name="T82" fmla="*/ 116 w 424"/>
                <a:gd name="T83" fmla="*/ 16 h 499"/>
                <a:gd name="T84" fmla="*/ 120 w 424"/>
                <a:gd name="T85" fmla="*/ 26 h 499"/>
                <a:gd name="T86" fmla="*/ 120 w 424"/>
                <a:gd name="T87" fmla="*/ 26 h 499"/>
                <a:gd name="T88" fmla="*/ 120 w 424"/>
                <a:gd name="T89" fmla="*/ 26 h 499"/>
                <a:gd name="T90" fmla="*/ 123 w 424"/>
                <a:gd name="T91" fmla="*/ 25 h 499"/>
                <a:gd name="T92" fmla="*/ 248 w 424"/>
                <a:gd name="T93" fmla="*/ 68 h 499"/>
                <a:gd name="T94" fmla="*/ 305 w 424"/>
                <a:gd name="T95" fmla="*/ 59 h 499"/>
                <a:gd name="T96" fmla="*/ 377 w 424"/>
                <a:gd name="T97" fmla="*/ 218 h 499"/>
                <a:gd name="T98" fmla="*/ 385 w 424"/>
                <a:gd name="T99" fmla="*/ 226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4" h="499">
                  <a:moveTo>
                    <a:pt x="385" y="226"/>
                  </a:moveTo>
                  <a:cubicBezTo>
                    <a:pt x="393" y="233"/>
                    <a:pt x="393" y="233"/>
                    <a:pt x="393" y="233"/>
                  </a:cubicBezTo>
                  <a:cubicBezTo>
                    <a:pt x="414" y="211"/>
                    <a:pt x="424" y="183"/>
                    <a:pt x="424" y="155"/>
                  </a:cubicBezTo>
                  <a:cubicBezTo>
                    <a:pt x="424" y="126"/>
                    <a:pt x="412" y="96"/>
                    <a:pt x="390" y="73"/>
                  </a:cubicBezTo>
                  <a:cubicBezTo>
                    <a:pt x="367" y="49"/>
                    <a:pt x="336" y="37"/>
                    <a:pt x="305" y="37"/>
                  </a:cubicBezTo>
                  <a:cubicBezTo>
                    <a:pt x="287" y="37"/>
                    <a:pt x="268" y="41"/>
                    <a:pt x="251" y="50"/>
                  </a:cubicBezTo>
                  <a:cubicBezTo>
                    <a:pt x="257" y="60"/>
                    <a:pt x="257" y="60"/>
                    <a:pt x="257" y="60"/>
                  </a:cubicBezTo>
                  <a:cubicBezTo>
                    <a:pt x="265" y="52"/>
                    <a:pt x="265" y="52"/>
                    <a:pt x="265" y="52"/>
                  </a:cubicBezTo>
                  <a:cubicBezTo>
                    <a:pt x="233" y="20"/>
                    <a:pt x="189" y="0"/>
                    <a:pt x="140" y="0"/>
                  </a:cubicBezTo>
                  <a:cubicBezTo>
                    <a:pt x="138" y="0"/>
                    <a:pt x="135" y="0"/>
                    <a:pt x="132" y="0"/>
                  </a:cubicBezTo>
                  <a:cubicBezTo>
                    <a:pt x="127" y="1"/>
                    <a:pt x="123" y="2"/>
                    <a:pt x="119" y="2"/>
                  </a:cubicBezTo>
                  <a:cubicBezTo>
                    <a:pt x="117" y="3"/>
                    <a:pt x="116" y="3"/>
                    <a:pt x="114" y="4"/>
                  </a:cubicBezTo>
                  <a:cubicBezTo>
                    <a:pt x="113" y="4"/>
                    <a:pt x="113" y="4"/>
                    <a:pt x="112" y="4"/>
                  </a:cubicBezTo>
                  <a:cubicBezTo>
                    <a:pt x="111" y="4"/>
                    <a:pt x="111" y="5"/>
                    <a:pt x="110" y="5"/>
                  </a:cubicBezTo>
                  <a:cubicBezTo>
                    <a:pt x="109" y="6"/>
                    <a:pt x="108" y="6"/>
                    <a:pt x="107" y="7"/>
                  </a:cubicBezTo>
                  <a:cubicBezTo>
                    <a:pt x="107" y="8"/>
                    <a:pt x="106" y="8"/>
                    <a:pt x="106" y="9"/>
                  </a:cubicBezTo>
                  <a:cubicBezTo>
                    <a:pt x="105" y="11"/>
                    <a:pt x="104" y="12"/>
                    <a:pt x="104" y="14"/>
                  </a:cubicBezTo>
                  <a:cubicBezTo>
                    <a:pt x="116" y="15"/>
                    <a:pt x="116" y="15"/>
                    <a:pt x="116" y="15"/>
                  </a:cubicBezTo>
                  <a:cubicBezTo>
                    <a:pt x="113" y="4"/>
                    <a:pt x="113" y="4"/>
                    <a:pt x="113" y="4"/>
                  </a:cubicBezTo>
                  <a:cubicBezTo>
                    <a:pt x="84" y="12"/>
                    <a:pt x="58" y="27"/>
                    <a:pt x="38" y="49"/>
                  </a:cubicBezTo>
                  <a:cubicBezTo>
                    <a:pt x="19" y="71"/>
                    <a:pt x="5" y="98"/>
                    <a:pt x="1" y="129"/>
                  </a:cubicBezTo>
                  <a:cubicBezTo>
                    <a:pt x="0" y="135"/>
                    <a:pt x="0" y="142"/>
                    <a:pt x="0" y="148"/>
                  </a:cubicBezTo>
                  <a:cubicBezTo>
                    <a:pt x="0" y="182"/>
                    <a:pt x="12" y="214"/>
                    <a:pt x="32" y="239"/>
                  </a:cubicBezTo>
                  <a:cubicBezTo>
                    <a:pt x="41" y="232"/>
                    <a:pt x="41" y="232"/>
                    <a:pt x="41" y="232"/>
                  </a:cubicBezTo>
                  <a:cubicBezTo>
                    <a:pt x="30" y="229"/>
                    <a:pt x="30" y="229"/>
                    <a:pt x="30" y="229"/>
                  </a:cubicBezTo>
                  <a:cubicBezTo>
                    <a:pt x="23" y="249"/>
                    <a:pt x="20" y="271"/>
                    <a:pt x="20" y="293"/>
                  </a:cubicBezTo>
                  <a:cubicBezTo>
                    <a:pt x="20" y="320"/>
                    <a:pt x="25" y="346"/>
                    <a:pt x="36" y="372"/>
                  </a:cubicBezTo>
                  <a:cubicBezTo>
                    <a:pt x="53" y="412"/>
                    <a:pt x="82" y="444"/>
                    <a:pt x="117" y="466"/>
                  </a:cubicBezTo>
                  <a:cubicBezTo>
                    <a:pt x="152" y="488"/>
                    <a:pt x="193" y="499"/>
                    <a:pt x="236" y="499"/>
                  </a:cubicBezTo>
                  <a:cubicBezTo>
                    <a:pt x="268" y="499"/>
                    <a:pt x="300" y="493"/>
                    <a:pt x="331" y="480"/>
                  </a:cubicBezTo>
                  <a:cubicBezTo>
                    <a:pt x="340" y="476"/>
                    <a:pt x="349" y="471"/>
                    <a:pt x="358" y="466"/>
                  </a:cubicBezTo>
                  <a:cubicBezTo>
                    <a:pt x="352" y="457"/>
                    <a:pt x="352" y="457"/>
                    <a:pt x="352" y="457"/>
                  </a:cubicBezTo>
                  <a:cubicBezTo>
                    <a:pt x="341" y="460"/>
                    <a:pt x="341" y="460"/>
                    <a:pt x="341" y="460"/>
                  </a:cubicBezTo>
                  <a:cubicBezTo>
                    <a:pt x="342" y="461"/>
                    <a:pt x="342" y="463"/>
                    <a:pt x="343" y="464"/>
                  </a:cubicBezTo>
                  <a:cubicBezTo>
                    <a:pt x="344" y="465"/>
                    <a:pt x="346" y="467"/>
                    <a:pt x="348" y="467"/>
                  </a:cubicBezTo>
                  <a:cubicBezTo>
                    <a:pt x="350" y="468"/>
                    <a:pt x="351" y="468"/>
                    <a:pt x="352" y="468"/>
                  </a:cubicBezTo>
                  <a:cubicBezTo>
                    <a:pt x="354" y="468"/>
                    <a:pt x="355" y="468"/>
                    <a:pt x="355" y="467"/>
                  </a:cubicBezTo>
                  <a:cubicBezTo>
                    <a:pt x="357" y="467"/>
                    <a:pt x="357" y="467"/>
                    <a:pt x="358" y="467"/>
                  </a:cubicBezTo>
                  <a:cubicBezTo>
                    <a:pt x="358" y="466"/>
                    <a:pt x="359" y="466"/>
                    <a:pt x="359" y="466"/>
                  </a:cubicBezTo>
                  <a:cubicBezTo>
                    <a:pt x="359" y="465"/>
                    <a:pt x="360" y="465"/>
                    <a:pt x="360" y="465"/>
                  </a:cubicBezTo>
                  <a:cubicBezTo>
                    <a:pt x="361" y="464"/>
                    <a:pt x="363" y="462"/>
                    <a:pt x="365" y="460"/>
                  </a:cubicBezTo>
                  <a:cubicBezTo>
                    <a:pt x="372" y="452"/>
                    <a:pt x="385" y="437"/>
                    <a:pt x="397" y="415"/>
                  </a:cubicBezTo>
                  <a:cubicBezTo>
                    <a:pt x="408" y="392"/>
                    <a:pt x="418" y="364"/>
                    <a:pt x="418" y="330"/>
                  </a:cubicBezTo>
                  <a:cubicBezTo>
                    <a:pt x="418" y="326"/>
                    <a:pt x="418" y="322"/>
                    <a:pt x="418" y="317"/>
                  </a:cubicBezTo>
                  <a:cubicBezTo>
                    <a:pt x="415" y="283"/>
                    <a:pt x="410" y="250"/>
                    <a:pt x="395" y="221"/>
                  </a:cubicBezTo>
                  <a:cubicBezTo>
                    <a:pt x="385" y="226"/>
                    <a:pt x="385" y="226"/>
                    <a:pt x="385" y="226"/>
                  </a:cubicBezTo>
                  <a:cubicBezTo>
                    <a:pt x="393" y="233"/>
                    <a:pt x="393" y="233"/>
                    <a:pt x="393" y="233"/>
                  </a:cubicBezTo>
                  <a:cubicBezTo>
                    <a:pt x="385" y="226"/>
                    <a:pt x="385" y="226"/>
                    <a:pt x="385" y="226"/>
                  </a:cubicBezTo>
                  <a:cubicBezTo>
                    <a:pt x="375" y="231"/>
                    <a:pt x="375" y="231"/>
                    <a:pt x="375" y="231"/>
                  </a:cubicBezTo>
                  <a:cubicBezTo>
                    <a:pt x="387" y="256"/>
                    <a:pt x="393" y="286"/>
                    <a:pt x="395" y="319"/>
                  </a:cubicBezTo>
                  <a:cubicBezTo>
                    <a:pt x="395" y="323"/>
                    <a:pt x="395" y="326"/>
                    <a:pt x="395" y="330"/>
                  </a:cubicBezTo>
                  <a:cubicBezTo>
                    <a:pt x="395" y="365"/>
                    <a:pt x="383" y="395"/>
                    <a:pt x="370" y="416"/>
                  </a:cubicBezTo>
                  <a:cubicBezTo>
                    <a:pt x="364" y="426"/>
                    <a:pt x="357" y="434"/>
                    <a:pt x="352" y="440"/>
                  </a:cubicBezTo>
                  <a:cubicBezTo>
                    <a:pt x="350" y="443"/>
                    <a:pt x="348" y="445"/>
                    <a:pt x="347" y="446"/>
                  </a:cubicBezTo>
                  <a:cubicBezTo>
                    <a:pt x="346" y="447"/>
                    <a:pt x="345" y="447"/>
                    <a:pt x="345" y="447"/>
                  </a:cubicBezTo>
                  <a:cubicBezTo>
                    <a:pt x="345" y="447"/>
                    <a:pt x="345" y="447"/>
                    <a:pt x="345" y="447"/>
                  </a:cubicBezTo>
                  <a:cubicBezTo>
                    <a:pt x="349" y="452"/>
                    <a:pt x="349" y="452"/>
                    <a:pt x="349" y="452"/>
                  </a:cubicBezTo>
                  <a:cubicBezTo>
                    <a:pt x="346" y="447"/>
                    <a:pt x="346" y="447"/>
                    <a:pt x="346" y="447"/>
                  </a:cubicBezTo>
                  <a:cubicBezTo>
                    <a:pt x="345" y="447"/>
                    <a:pt x="345" y="447"/>
                    <a:pt x="345" y="447"/>
                  </a:cubicBezTo>
                  <a:cubicBezTo>
                    <a:pt x="349" y="452"/>
                    <a:pt x="349" y="452"/>
                    <a:pt x="349" y="452"/>
                  </a:cubicBezTo>
                  <a:cubicBezTo>
                    <a:pt x="346" y="447"/>
                    <a:pt x="346" y="447"/>
                    <a:pt x="346" y="447"/>
                  </a:cubicBezTo>
                  <a:cubicBezTo>
                    <a:pt x="352" y="456"/>
                    <a:pt x="352" y="456"/>
                    <a:pt x="352" y="456"/>
                  </a:cubicBezTo>
                  <a:cubicBezTo>
                    <a:pt x="347" y="446"/>
                    <a:pt x="347" y="446"/>
                    <a:pt x="347" y="446"/>
                  </a:cubicBezTo>
                  <a:cubicBezTo>
                    <a:pt x="346" y="447"/>
                    <a:pt x="346" y="447"/>
                    <a:pt x="346" y="447"/>
                  </a:cubicBezTo>
                  <a:cubicBezTo>
                    <a:pt x="352" y="456"/>
                    <a:pt x="352" y="456"/>
                    <a:pt x="352" y="456"/>
                  </a:cubicBezTo>
                  <a:cubicBezTo>
                    <a:pt x="347" y="446"/>
                    <a:pt x="347" y="446"/>
                    <a:pt x="347" y="446"/>
                  </a:cubicBezTo>
                  <a:cubicBezTo>
                    <a:pt x="352" y="456"/>
                    <a:pt x="352" y="456"/>
                    <a:pt x="352" y="456"/>
                  </a:cubicBezTo>
                  <a:cubicBezTo>
                    <a:pt x="348" y="446"/>
                    <a:pt x="348" y="446"/>
                    <a:pt x="348" y="446"/>
                  </a:cubicBezTo>
                  <a:cubicBezTo>
                    <a:pt x="347" y="446"/>
                    <a:pt x="347" y="446"/>
                    <a:pt x="347" y="446"/>
                  </a:cubicBezTo>
                  <a:cubicBezTo>
                    <a:pt x="352" y="456"/>
                    <a:pt x="352" y="456"/>
                    <a:pt x="352" y="456"/>
                  </a:cubicBezTo>
                  <a:cubicBezTo>
                    <a:pt x="348" y="446"/>
                    <a:pt x="348" y="446"/>
                    <a:pt x="348" y="446"/>
                  </a:cubicBezTo>
                  <a:cubicBezTo>
                    <a:pt x="352" y="456"/>
                    <a:pt x="352" y="456"/>
                    <a:pt x="352" y="456"/>
                  </a:cubicBezTo>
                  <a:cubicBezTo>
                    <a:pt x="349" y="445"/>
                    <a:pt x="349" y="445"/>
                    <a:pt x="349" y="445"/>
                  </a:cubicBezTo>
                  <a:cubicBezTo>
                    <a:pt x="349" y="446"/>
                    <a:pt x="348" y="446"/>
                    <a:pt x="348" y="446"/>
                  </a:cubicBezTo>
                  <a:cubicBezTo>
                    <a:pt x="352" y="456"/>
                    <a:pt x="352" y="456"/>
                    <a:pt x="352" y="456"/>
                  </a:cubicBezTo>
                  <a:cubicBezTo>
                    <a:pt x="349" y="445"/>
                    <a:pt x="349" y="445"/>
                    <a:pt x="349" y="445"/>
                  </a:cubicBezTo>
                  <a:cubicBezTo>
                    <a:pt x="352" y="456"/>
                    <a:pt x="352" y="456"/>
                    <a:pt x="352" y="456"/>
                  </a:cubicBezTo>
                  <a:cubicBezTo>
                    <a:pt x="352" y="445"/>
                    <a:pt x="352" y="445"/>
                    <a:pt x="352" y="445"/>
                  </a:cubicBezTo>
                  <a:cubicBezTo>
                    <a:pt x="351" y="445"/>
                    <a:pt x="350" y="445"/>
                    <a:pt x="349" y="445"/>
                  </a:cubicBezTo>
                  <a:cubicBezTo>
                    <a:pt x="352" y="456"/>
                    <a:pt x="352" y="456"/>
                    <a:pt x="352" y="456"/>
                  </a:cubicBezTo>
                  <a:cubicBezTo>
                    <a:pt x="352" y="445"/>
                    <a:pt x="352" y="445"/>
                    <a:pt x="352" y="445"/>
                  </a:cubicBezTo>
                  <a:cubicBezTo>
                    <a:pt x="352" y="457"/>
                    <a:pt x="352" y="457"/>
                    <a:pt x="352" y="457"/>
                  </a:cubicBezTo>
                  <a:cubicBezTo>
                    <a:pt x="358" y="447"/>
                    <a:pt x="358" y="447"/>
                    <a:pt x="358" y="447"/>
                  </a:cubicBezTo>
                  <a:cubicBezTo>
                    <a:pt x="355" y="445"/>
                    <a:pt x="353" y="445"/>
                    <a:pt x="352" y="445"/>
                  </a:cubicBezTo>
                  <a:cubicBezTo>
                    <a:pt x="352" y="457"/>
                    <a:pt x="352" y="457"/>
                    <a:pt x="352" y="457"/>
                  </a:cubicBezTo>
                  <a:cubicBezTo>
                    <a:pt x="358" y="447"/>
                    <a:pt x="358" y="447"/>
                    <a:pt x="358" y="447"/>
                  </a:cubicBezTo>
                  <a:cubicBezTo>
                    <a:pt x="352" y="457"/>
                    <a:pt x="352" y="457"/>
                    <a:pt x="352" y="457"/>
                  </a:cubicBezTo>
                  <a:cubicBezTo>
                    <a:pt x="361" y="449"/>
                    <a:pt x="361" y="449"/>
                    <a:pt x="361" y="449"/>
                  </a:cubicBezTo>
                  <a:cubicBezTo>
                    <a:pt x="360" y="448"/>
                    <a:pt x="359" y="447"/>
                    <a:pt x="358" y="447"/>
                  </a:cubicBezTo>
                  <a:cubicBezTo>
                    <a:pt x="352" y="457"/>
                    <a:pt x="352" y="457"/>
                    <a:pt x="352" y="457"/>
                  </a:cubicBezTo>
                  <a:cubicBezTo>
                    <a:pt x="361" y="449"/>
                    <a:pt x="361" y="449"/>
                    <a:pt x="361" y="449"/>
                  </a:cubicBezTo>
                  <a:cubicBezTo>
                    <a:pt x="352" y="457"/>
                    <a:pt x="352" y="457"/>
                    <a:pt x="352" y="457"/>
                  </a:cubicBezTo>
                  <a:cubicBezTo>
                    <a:pt x="363" y="453"/>
                    <a:pt x="363" y="453"/>
                    <a:pt x="363" y="453"/>
                  </a:cubicBezTo>
                  <a:cubicBezTo>
                    <a:pt x="362" y="452"/>
                    <a:pt x="362" y="451"/>
                    <a:pt x="361" y="449"/>
                  </a:cubicBezTo>
                  <a:cubicBezTo>
                    <a:pt x="352" y="457"/>
                    <a:pt x="352" y="457"/>
                    <a:pt x="352" y="457"/>
                  </a:cubicBezTo>
                  <a:cubicBezTo>
                    <a:pt x="363" y="453"/>
                    <a:pt x="363" y="453"/>
                    <a:pt x="363" y="453"/>
                  </a:cubicBezTo>
                  <a:cubicBezTo>
                    <a:pt x="358" y="440"/>
                    <a:pt x="358" y="440"/>
                    <a:pt x="358" y="440"/>
                  </a:cubicBezTo>
                  <a:cubicBezTo>
                    <a:pt x="346" y="447"/>
                    <a:pt x="346" y="447"/>
                    <a:pt x="346" y="447"/>
                  </a:cubicBezTo>
                  <a:cubicBezTo>
                    <a:pt x="339" y="451"/>
                    <a:pt x="331" y="455"/>
                    <a:pt x="322" y="459"/>
                  </a:cubicBezTo>
                  <a:cubicBezTo>
                    <a:pt x="294" y="471"/>
                    <a:pt x="265" y="476"/>
                    <a:pt x="236" y="476"/>
                  </a:cubicBezTo>
                  <a:cubicBezTo>
                    <a:pt x="197" y="476"/>
                    <a:pt x="160" y="466"/>
                    <a:pt x="129" y="446"/>
                  </a:cubicBezTo>
                  <a:cubicBezTo>
                    <a:pt x="97" y="427"/>
                    <a:pt x="72" y="399"/>
                    <a:pt x="57" y="363"/>
                  </a:cubicBezTo>
                  <a:cubicBezTo>
                    <a:pt x="47" y="340"/>
                    <a:pt x="43" y="317"/>
                    <a:pt x="43" y="293"/>
                  </a:cubicBezTo>
                  <a:cubicBezTo>
                    <a:pt x="43" y="274"/>
                    <a:pt x="46" y="254"/>
                    <a:pt x="52" y="236"/>
                  </a:cubicBezTo>
                  <a:cubicBezTo>
                    <a:pt x="53" y="230"/>
                    <a:pt x="53" y="230"/>
                    <a:pt x="53" y="230"/>
                  </a:cubicBezTo>
                  <a:cubicBezTo>
                    <a:pt x="50" y="225"/>
                    <a:pt x="50" y="225"/>
                    <a:pt x="50" y="225"/>
                  </a:cubicBezTo>
                  <a:cubicBezTo>
                    <a:pt x="33" y="203"/>
                    <a:pt x="23" y="176"/>
                    <a:pt x="23" y="148"/>
                  </a:cubicBezTo>
                  <a:cubicBezTo>
                    <a:pt x="23" y="143"/>
                    <a:pt x="23" y="137"/>
                    <a:pt x="24" y="132"/>
                  </a:cubicBezTo>
                  <a:cubicBezTo>
                    <a:pt x="27" y="106"/>
                    <a:pt x="39" y="83"/>
                    <a:pt x="55" y="64"/>
                  </a:cubicBezTo>
                  <a:cubicBezTo>
                    <a:pt x="72" y="46"/>
                    <a:pt x="94" y="33"/>
                    <a:pt x="118" y="26"/>
                  </a:cubicBezTo>
                  <a:cubicBezTo>
                    <a:pt x="126" y="24"/>
                    <a:pt x="126" y="24"/>
                    <a:pt x="126" y="24"/>
                  </a:cubicBezTo>
                  <a:cubicBezTo>
                    <a:pt x="127" y="16"/>
                    <a:pt x="127" y="16"/>
                    <a:pt x="127" y="16"/>
                  </a:cubicBezTo>
                  <a:cubicBezTo>
                    <a:pt x="116" y="15"/>
                    <a:pt x="116" y="15"/>
                    <a:pt x="116" y="15"/>
                  </a:cubicBezTo>
                  <a:cubicBezTo>
                    <a:pt x="125" y="22"/>
                    <a:pt x="125" y="22"/>
                    <a:pt x="125" y="22"/>
                  </a:cubicBezTo>
                  <a:cubicBezTo>
                    <a:pt x="126" y="21"/>
                    <a:pt x="127" y="19"/>
                    <a:pt x="127" y="16"/>
                  </a:cubicBezTo>
                  <a:cubicBezTo>
                    <a:pt x="116" y="15"/>
                    <a:pt x="116" y="15"/>
                    <a:pt x="116" y="15"/>
                  </a:cubicBezTo>
                  <a:cubicBezTo>
                    <a:pt x="125" y="22"/>
                    <a:pt x="125" y="22"/>
                    <a:pt x="125" y="22"/>
                  </a:cubicBezTo>
                  <a:cubicBezTo>
                    <a:pt x="116" y="15"/>
                    <a:pt x="116" y="15"/>
                    <a:pt x="116" y="15"/>
                  </a:cubicBezTo>
                  <a:cubicBezTo>
                    <a:pt x="123" y="24"/>
                    <a:pt x="123" y="24"/>
                    <a:pt x="123" y="24"/>
                  </a:cubicBezTo>
                  <a:cubicBezTo>
                    <a:pt x="123" y="23"/>
                    <a:pt x="124" y="23"/>
                    <a:pt x="125" y="22"/>
                  </a:cubicBezTo>
                  <a:cubicBezTo>
                    <a:pt x="116" y="15"/>
                    <a:pt x="116" y="15"/>
                    <a:pt x="116" y="15"/>
                  </a:cubicBezTo>
                  <a:cubicBezTo>
                    <a:pt x="123" y="24"/>
                    <a:pt x="123" y="24"/>
                    <a:pt x="123" y="24"/>
                  </a:cubicBezTo>
                  <a:cubicBezTo>
                    <a:pt x="116" y="16"/>
                    <a:pt x="116" y="16"/>
                    <a:pt x="116" y="16"/>
                  </a:cubicBezTo>
                  <a:cubicBezTo>
                    <a:pt x="121" y="25"/>
                    <a:pt x="121" y="25"/>
                    <a:pt x="121" y="25"/>
                  </a:cubicBezTo>
                  <a:cubicBezTo>
                    <a:pt x="121" y="25"/>
                    <a:pt x="122" y="25"/>
                    <a:pt x="123" y="24"/>
                  </a:cubicBezTo>
                  <a:cubicBezTo>
                    <a:pt x="116" y="16"/>
                    <a:pt x="116" y="16"/>
                    <a:pt x="116" y="16"/>
                  </a:cubicBezTo>
                  <a:cubicBezTo>
                    <a:pt x="121" y="25"/>
                    <a:pt x="121" y="25"/>
                    <a:pt x="121" y="25"/>
                  </a:cubicBezTo>
                  <a:cubicBezTo>
                    <a:pt x="118" y="18"/>
                    <a:pt x="118" y="18"/>
                    <a:pt x="118" y="18"/>
                  </a:cubicBezTo>
                  <a:cubicBezTo>
                    <a:pt x="120" y="26"/>
                    <a:pt x="120" y="26"/>
                    <a:pt x="120" y="26"/>
                  </a:cubicBezTo>
                  <a:cubicBezTo>
                    <a:pt x="120" y="26"/>
                    <a:pt x="120" y="26"/>
                    <a:pt x="121" y="25"/>
                  </a:cubicBezTo>
                  <a:cubicBezTo>
                    <a:pt x="118" y="18"/>
                    <a:pt x="118" y="18"/>
                    <a:pt x="118" y="18"/>
                  </a:cubicBezTo>
                  <a:cubicBezTo>
                    <a:pt x="120" y="26"/>
                    <a:pt x="120" y="26"/>
                    <a:pt x="120" y="26"/>
                  </a:cubicBezTo>
                  <a:cubicBezTo>
                    <a:pt x="120" y="25"/>
                    <a:pt x="120" y="25"/>
                    <a:pt x="120" y="25"/>
                  </a:cubicBezTo>
                  <a:cubicBezTo>
                    <a:pt x="120" y="26"/>
                    <a:pt x="120" y="26"/>
                    <a:pt x="120" y="26"/>
                  </a:cubicBezTo>
                  <a:cubicBezTo>
                    <a:pt x="120" y="26"/>
                    <a:pt x="120" y="26"/>
                    <a:pt x="120" y="26"/>
                  </a:cubicBezTo>
                  <a:cubicBezTo>
                    <a:pt x="120" y="25"/>
                    <a:pt x="120" y="25"/>
                    <a:pt x="120" y="25"/>
                  </a:cubicBezTo>
                  <a:cubicBezTo>
                    <a:pt x="120" y="26"/>
                    <a:pt x="120" y="26"/>
                    <a:pt x="120" y="26"/>
                  </a:cubicBezTo>
                  <a:cubicBezTo>
                    <a:pt x="120" y="25"/>
                    <a:pt x="122" y="25"/>
                    <a:pt x="123" y="25"/>
                  </a:cubicBezTo>
                  <a:cubicBezTo>
                    <a:pt x="126" y="24"/>
                    <a:pt x="129" y="24"/>
                    <a:pt x="132" y="23"/>
                  </a:cubicBezTo>
                  <a:cubicBezTo>
                    <a:pt x="135" y="23"/>
                    <a:pt x="139" y="23"/>
                    <a:pt x="140" y="23"/>
                  </a:cubicBezTo>
                  <a:cubicBezTo>
                    <a:pt x="182" y="23"/>
                    <a:pt x="220" y="40"/>
                    <a:pt x="248" y="68"/>
                  </a:cubicBezTo>
                  <a:cubicBezTo>
                    <a:pt x="254" y="74"/>
                    <a:pt x="254" y="74"/>
                    <a:pt x="254" y="74"/>
                  </a:cubicBezTo>
                  <a:cubicBezTo>
                    <a:pt x="262" y="70"/>
                    <a:pt x="262" y="70"/>
                    <a:pt x="262" y="70"/>
                  </a:cubicBezTo>
                  <a:cubicBezTo>
                    <a:pt x="275" y="63"/>
                    <a:pt x="290" y="59"/>
                    <a:pt x="305" y="59"/>
                  </a:cubicBezTo>
                  <a:cubicBezTo>
                    <a:pt x="330" y="59"/>
                    <a:pt x="355" y="69"/>
                    <a:pt x="374" y="89"/>
                  </a:cubicBezTo>
                  <a:cubicBezTo>
                    <a:pt x="392" y="107"/>
                    <a:pt x="401" y="131"/>
                    <a:pt x="401" y="155"/>
                  </a:cubicBezTo>
                  <a:cubicBezTo>
                    <a:pt x="401" y="178"/>
                    <a:pt x="393" y="200"/>
                    <a:pt x="377" y="218"/>
                  </a:cubicBezTo>
                  <a:cubicBezTo>
                    <a:pt x="371" y="224"/>
                    <a:pt x="371" y="224"/>
                    <a:pt x="371" y="224"/>
                  </a:cubicBezTo>
                  <a:cubicBezTo>
                    <a:pt x="375" y="231"/>
                    <a:pt x="375" y="231"/>
                    <a:pt x="375" y="231"/>
                  </a:cubicBezTo>
                  <a:lnTo>
                    <a:pt x="385" y="2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25" name="Oval 13"/>
            <p:cNvSpPr>
              <a:spLocks noChangeArrowheads="1"/>
            </p:cNvSpPr>
            <p:nvPr/>
          </p:nvSpPr>
          <p:spPr bwMode="auto">
            <a:xfrm>
              <a:off x="6587723" y="2498680"/>
              <a:ext cx="146377" cy="14637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26" name="Freeform 14"/>
            <p:cNvSpPr>
              <a:spLocks noEditPoints="1"/>
            </p:cNvSpPr>
            <p:nvPr/>
          </p:nvSpPr>
          <p:spPr bwMode="auto">
            <a:xfrm>
              <a:off x="6577963" y="2488922"/>
              <a:ext cx="166979" cy="166979"/>
            </a:xfrm>
            <a:custGeom>
              <a:avLst/>
              <a:gdLst>
                <a:gd name="T0" fmla="*/ 65 w 65"/>
                <a:gd name="T1" fmla="*/ 32 h 65"/>
                <a:gd name="T2" fmla="*/ 32 w 65"/>
                <a:gd name="T3" fmla="*/ 0 h 65"/>
                <a:gd name="T4" fmla="*/ 0 w 65"/>
                <a:gd name="T5" fmla="*/ 32 h 65"/>
                <a:gd name="T6" fmla="*/ 32 w 65"/>
                <a:gd name="T7" fmla="*/ 65 h 65"/>
                <a:gd name="T8" fmla="*/ 65 w 65"/>
                <a:gd name="T9" fmla="*/ 32 h 65"/>
                <a:gd name="T10" fmla="*/ 65 w 65"/>
                <a:gd name="T11" fmla="*/ 32 h 65"/>
                <a:gd name="T12" fmla="*/ 7 w 65"/>
                <a:gd name="T13" fmla="*/ 32 h 65"/>
                <a:gd name="T14" fmla="*/ 32 w 65"/>
                <a:gd name="T15" fmla="*/ 7 h 65"/>
                <a:gd name="T16" fmla="*/ 57 w 65"/>
                <a:gd name="T17" fmla="*/ 32 h 65"/>
                <a:gd name="T18" fmla="*/ 32 w 65"/>
                <a:gd name="T19" fmla="*/ 57 h 65"/>
                <a:gd name="T20" fmla="*/ 7 w 65"/>
                <a:gd name="T21" fmla="*/ 32 h 65"/>
                <a:gd name="T22" fmla="*/ 7 w 65"/>
                <a:gd name="T23"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65">
                  <a:moveTo>
                    <a:pt x="65" y="32"/>
                  </a:moveTo>
                  <a:cubicBezTo>
                    <a:pt x="65" y="14"/>
                    <a:pt x="50" y="0"/>
                    <a:pt x="32" y="0"/>
                  </a:cubicBezTo>
                  <a:cubicBezTo>
                    <a:pt x="14" y="0"/>
                    <a:pt x="0" y="14"/>
                    <a:pt x="0" y="32"/>
                  </a:cubicBezTo>
                  <a:cubicBezTo>
                    <a:pt x="0" y="50"/>
                    <a:pt x="14" y="65"/>
                    <a:pt x="32" y="65"/>
                  </a:cubicBezTo>
                  <a:cubicBezTo>
                    <a:pt x="50" y="65"/>
                    <a:pt x="65" y="50"/>
                    <a:pt x="65" y="32"/>
                  </a:cubicBezTo>
                  <a:cubicBezTo>
                    <a:pt x="65" y="14"/>
                    <a:pt x="65" y="50"/>
                    <a:pt x="65" y="32"/>
                  </a:cubicBezTo>
                  <a:close/>
                  <a:moveTo>
                    <a:pt x="7" y="32"/>
                  </a:moveTo>
                  <a:cubicBezTo>
                    <a:pt x="7" y="19"/>
                    <a:pt x="19" y="7"/>
                    <a:pt x="32" y="7"/>
                  </a:cubicBezTo>
                  <a:cubicBezTo>
                    <a:pt x="46" y="7"/>
                    <a:pt x="57" y="19"/>
                    <a:pt x="57" y="32"/>
                  </a:cubicBezTo>
                  <a:cubicBezTo>
                    <a:pt x="57" y="46"/>
                    <a:pt x="46" y="57"/>
                    <a:pt x="32" y="57"/>
                  </a:cubicBezTo>
                  <a:cubicBezTo>
                    <a:pt x="19" y="57"/>
                    <a:pt x="7" y="46"/>
                    <a:pt x="7" y="32"/>
                  </a:cubicBezTo>
                  <a:cubicBezTo>
                    <a:pt x="7" y="19"/>
                    <a:pt x="7" y="46"/>
                    <a:pt x="7" y="32"/>
                  </a:cubicBezTo>
                  <a:close/>
                </a:path>
              </a:pathLst>
            </a:custGeom>
            <a:solidFill>
              <a:srgbClr val="9FE3D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28" name="Oval 16"/>
            <p:cNvSpPr>
              <a:spLocks noChangeArrowheads="1"/>
            </p:cNvSpPr>
            <p:nvPr/>
          </p:nvSpPr>
          <p:spPr bwMode="auto">
            <a:xfrm>
              <a:off x="5454646" y="2688430"/>
              <a:ext cx="146377" cy="14637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29" name="Freeform 17"/>
            <p:cNvSpPr>
              <a:spLocks noEditPoints="1"/>
            </p:cNvSpPr>
            <p:nvPr/>
          </p:nvSpPr>
          <p:spPr bwMode="auto">
            <a:xfrm>
              <a:off x="5444888" y="2678673"/>
              <a:ext cx="165896" cy="165896"/>
            </a:xfrm>
            <a:custGeom>
              <a:avLst/>
              <a:gdLst>
                <a:gd name="T0" fmla="*/ 65 w 65"/>
                <a:gd name="T1" fmla="*/ 32 h 65"/>
                <a:gd name="T2" fmla="*/ 32 w 65"/>
                <a:gd name="T3" fmla="*/ 0 h 65"/>
                <a:gd name="T4" fmla="*/ 0 w 65"/>
                <a:gd name="T5" fmla="*/ 32 h 65"/>
                <a:gd name="T6" fmla="*/ 32 w 65"/>
                <a:gd name="T7" fmla="*/ 65 h 65"/>
                <a:gd name="T8" fmla="*/ 65 w 65"/>
                <a:gd name="T9" fmla="*/ 32 h 65"/>
                <a:gd name="T10" fmla="*/ 65 w 65"/>
                <a:gd name="T11" fmla="*/ 32 h 65"/>
                <a:gd name="T12" fmla="*/ 8 w 65"/>
                <a:gd name="T13" fmla="*/ 32 h 65"/>
                <a:gd name="T14" fmla="*/ 32 w 65"/>
                <a:gd name="T15" fmla="*/ 8 h 65"/>
                <a:gd name="T16" fmla="*/ 57 w 65"/>
                <a:gd name="T17" fmla="*/ 32 h 65"/>
                <a:gd name="T18" fmla="*/ 32 w 65"/>
                <a:gd name="T19" fmla="*/ 57 h 65"/>
                <a:gd name="T20" fmla="*/ 8 w 65"/>
                <a:gd name="T21" fmla="*/ 32 h 65"/>
                <a:gd name="T22" fmla="*/ 8 w 65"/>
                <a:gd name="T23"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65">
                  <a:moveTo>
                    <a:pt x="65" y="32"/>
                  </a:moveTo>
                  <a:cubicBezTo>
                    <a:pt x="65" y="15"/>
                    <a:pt x="50" y="0"/>
                    <a:pt x="32" y="0"/>
                  </a:cubicBezTo>
                  <a:cubicBezTo>
                    <a:pt x="14" y="0"/>
                    <a:pt x="0" y="15"/>
                    <a:pt x="0" y="32"/>
                  </a:cubicBezTo>
                  <a:cubicBezTo>
                    <a:pt x="0" y="50"/>
                    <a:pt x="14" y="65"/>
                    <a:pt x="32" y="65"/>
                  </a:cubicBezTo>
                  <a:cubicBezTo>
                    <a:pt x="50" y="65"/>
                    <a:pt x="65" y="50"/>
                    <a:pt x="65" y="32"/>
                  </a:cubicBezTo>
                  <a:cubicBezTo>
                    <a:pt x="65" y="15"/>
                    <a:pt x="65" y="50"/>
                    <a:pt x="65" y="32"/>
                  </a:cubicBezTo>
                  <a:close/>
                  <a:moveTo>
                    <a:pt x="8" y="32"/>
                  </a:moveTo>
                  <a:cubicBezTo>
                    <a:pt x="8" y="19"/>
                    <a:pt x="19" y="8"/>
                    <a:pt x="32" y="8"/>
                  </a:cubicBezTo>
                  <a:cubicBezTo>
                    <a:pt x="46" y="8"/>
                    <a:pt x="57" y="19"/>
                    <a:pt x="57" y="32"/>
                  </a:cubicBezTo>
                  <a:cubicBezTo>
                    <a:pt x="57" y="46"/>
                    <a:pt x="46" y="57"/>
                    <a:pt x="32" y="57"/>
                  </a:cubicBezTo>
                  <a:cubicBezTo>
                    <a:pt x="19" y="57"/>
                    <a:pt x="8" y="46"/>
                    <a:pt x="8" y="32"/>
                  </a:cubicBezTo>
                  <a:cubicBezTo>
                    <a:pt x="8" y="19"/>
                    <a:pt x="8" y="46"/>
                    <a:pt x="8" y="32"/>
                  </a:cubicBezTo>
                  <a:close/>
                </a:path>
              </a:pathLst>
            </a:custGeom>
            <a:solidFill>
              <a:srgbClr val="9FE3D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31" name="Oval 19"/>
            <p:cNvSpPr>
              <a:spLocks noChangeArrowheads="1"/>
            </p:cNvSpPr>
            <p:nvPr/>
          </p:nvSpPr>
          <p:spPr bwMode="auto">
            <a:xfrm>
              <a:off x="4670708" y="3621999"/>
              <a:ext cx="145294" cy="14854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32" name="Freeform 20"/>
            <p:cNvSpPr>
              <a:spLocks noEditPoints="1"/>
            </p:cNvSpPr>
            <p:nvPr/>
          </p:nvSpPr>
          <p:spPr bwMode="auto">
            <a:xfrm>
              <a:off x="4659865" y="3614409"/>
              <a:ext cx="166979" cy="163728"/>
            </a:xfrm>
            <a:custGeom>
              <a:avLst/>
              <a:gdLst>
                <a:gd name="T0" fmla="*/ 32 w 65"/>
                <a:gd name="T1" fmla="*/ 0 h 64"/>
                <a:gd name="T2" fmla="*/ 0 w 65"/>
                <a:gd name="T3" fmla="*/ 32 h 64"/>
                <a:gd name="T4" fmla="*/ 32 w 65"/>
                <a:gd name="T5" fmla="*/ 64 h 64"/>
                <a:gd name="T6" fmla="*/ 65 w 65"/>
                <a:gd name="T7" fmla="*/ 32 h 64"/>
                <a:gd name="T8" fmla="*/ 32 w 65"/>
                <a:gd name="T9" fmla="*/ 0 h 64"/>
                <a:gd name="T10" fmla="*/ 32 w 65"/>
                <a:gd name="T11" fmla="*/ 0 h 64"/>
                <a:gd name="T12" fmla="*/ 32 w 65"/>
                <a:gd name="T13" fmla="*/ 57 h 64"/>
                <a:gd name="T14" fmla="*/ 8 w 65"/>
                <a:gd name="T15" fmla="*/ 32 h 64"/>
                <a:gd name="T16" fmla="*/ 32 w 65"/>
                <a:gd name="T17" fmla="*/ 7 h 64"/>
                <a:gd name="T18" fmla="*/ 57 w 65"/>
                <a:gd name="T19" fmla="*/ 32 h 64"/>
                <a:gd name="T20" fmla="*/ 32 w 65"/>
                <a:gd name="T21" fmla="*/ 57 h 64"/>
                <a:gd name="T22" fmla="*/ 32 w 65"/>
                <a:gd name="T23"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64">
                  <a:moveTo>
                    <a:pt x="32" y="0"/>
                  </a:moveTo>
                  <a:cubicBezTo>
                    <a:pt x="15" y="0"/>
                    <a:pt x="0" y="14"/>
                    <a:pt x="0" y="32"/>
                  </a:cubicBezTo>
                  <a:cubicBezTo>
                    <a:pt x="0" y="50"/>
                    <a:pt x="15" y="64"/>
                    <a:pt x="32" y="64"/>
                  </a:cubicBezTo>
                  <a:cubicBezTo>
                    <a:pt x="50" y="64"/>
                    <a:pt x="65" y="50"/>
                    <a:pt x="65" y="32"/>
                  </a:cubicBezTo>
                  <a:cubicBezTo>
                    <a:pt x="65" y="14"/>
                    <a:pt x="50" y="0"/>
                    <a:pt x="32" y="0"/>
                  </a:cubicBezTo>
                  <a:cubicBezTo>
                    <a:pt x="15" y="0"/>
                    <a:pt x="50" y="0"/>
                    <a:pt x="32" y="0"/>
                  </a:cubicBezTo>
                  <a:close/>
                  <a:moveTo>
                    <a:pt x="32" y="57"/>
                  </a:moveTo>
                  <a:cubicBezTo>
                    <a:pt x="19" y="57"/>
                    <a:pt x="8" y="46"/>
                    <a:pt x="8" y="32"/>
                  </a:cubicBezTo>
                  <a:cubicBezTo>
                    <a:pt x="8" y="18"/>
                    <a:pt x="19" y="7"/>
                    <a:pt x="32" y="7"/>
                  </a:cubicBezTo>
                  <a:cubicBezTo>
                    <a:pt x="46" y="7"/>
                    <a:pt x="57" y="18"/>
                    <a:pt x="57" y="32"/>
                  </a:cubicBezTo>
                  <a:cubicBezTo>
                    <a:pt x="57" y="46"/>
                    <a:pt x="46" y="57"/>
                    <a:pt x="32" y="57"/>
                  </a:cubicBezTo>
                  <a:cubicBezTo>
                    <a:pt x="19" y="57"/>
                    <a:pt x="46" y="57"/>
                    <a:pt x="32" y="57"/>
                  </a:cubicBezTo>
                  <a:close/>
                </a:path>
              </a:pathLst>
            </a:custGeom>
            <a:solidFill>
              <a:srgbClr val="9FE3D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37" name="Oval 25"/>
            <p:cNvSpPr>
              <a:spLocks noChangeArrowheads="1"/>
            </p:cNvSpPr>
            <p:nvPr/>
          </p:nvSpPr>
          <p:spPr bwMode="auto">
            <a:xfrm>
              <a:off x="6587723" y="4042701"/>
              <a:ext cx="146377" cy="14637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sp>
          <p:nvSpPr>
            <p:cNvPr id="338" name="Freeform 26"/>
            <p:cNvSpPr>
              <a:spLocks noEditPoints="1"/>
            </p:cNvSpPr>
            <p:nvPr/>
          </p:nvSpPr>
          <p:spPr bwMode="auto">
            <a:xfrm>
              <a:off x="6577963" y="4031858"/>
              <a:ext cx="166979" cy="166979"/>
            </a:xfrm>
            <a:custGeom>
              <a:avLst/>
              <a:gdLst>
                <a:gd name="T0" fmla="*/ 0 w 65"/>
                <a:gd name="T1" fmla="*/ 33 h 65"/>
                <a:gd name="T2" fmla="*/ 32 w 65"/>
                <a:gd name="T3" fmla="*/ 65 h 65"/>
                <a:gd name="T4" fmla="*/ 65 w 65"/>
                <a:gd name="T5" fmla="*/ 33 h 65"/>
                <a:gd name="T6" fmla="*/ 32 w 65"/>
                <a:gd name="T7" fmla="*/ 0 h 65"/>
                <a:gd name="T8" fmla="*/ 0 w 65"/>
                <a:gd name="T9" fmla="*/ 33 h 65"/>
                <a:gd name="T10" fmla="*/ 0 w 65"/>
                <a:gd name="T11" fmla="*/ 33 h 65"/>
                <a:gd name="T12" fmla="*/ 57 w 65"/>
                <a:gd name="T13" fmla="*/ 33 h 65"/>
                <a:gd name="T14" fmla="*/ 32 w 65"/>
                <a:gd name="T15" fmla="*/ 57 h 65"/>
                <a:gd name="T16" fmla="*/ 7 w 65"/>
                <a:gd name="T17" fmla="*/ 33 h 65"/>
                <a:gd name="T18" fmla="*/ 32 w 65"/>
                <a:gd name="T19" fmla="*/ 8 h 65"/>
                <a:gd name="T20" fmla="*/ 57 w 65"/>
                <a:gd name="T21" fmla="*/ 33 h 65"/>
                <a:gd name="T22" fmla="*/ 57 w 65"/>
                <a:gd name="T23" fmla="*/ 3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65">
                  <a:moveTo>
                    <a:pt x="0" y="33"/>
                  </a:moveTo>
                  <a:cubicBezTo>
                    <a:pt x="0" y="50"/>
                    <a:pt x="14" y="65"/>
                    <a:pt x="32" y="65"/>
                  </a:cubicBezTo>
                  <a:cubicBezTo>
                    <a:pt x="50" y="65"/>
                    <a:pt x="65" y="50"/>
                    <a:pt x="65" y="33"/>
                  </a:cubicBezTo>
                  <a:cubicBezTo>
                    <a:pt x="65" y="15"/>
                    <a:pt x="50" y="0"/>
                    <a:pt x="32" y="0"/>
                  </a:cubicBezTo>
                  <a:cubicBezTo>
                    <a:pt x="14" y="0"/>
                    <a:pt x="0" y="15"/>
                    <a:pt x="0" y="33"/>
                  </a:cubicBezTo>
                  <a:cubicBezTo>
                    <a:pt x="0" y="50"/>
                    <a:pt x="0" y="15"/>
                    <a:pt x="0" y="33"/>
                  </a:cubicBezTo>
                  <a:close/>
                  <a:moveTo>
                    <a:pt x="57" y="33"/>
                  </a:moveTo>
                  <a:cubicBezTo>
                    <a:pt x="57" y="46"/>
                    <a:pt x="46" y="57"/>
                    <a:pt x="32" y="57"/>
                  </a:cubicBezTo>
                  <a:cubicBezTo>
                    <a:pt x="19" y="57"/>
                    <a:pt x="7" y="46"/>
                    <a:pt x="7" y="33"/>
                  </a:cubicBezTo>
                  <a:cubicBezTo>
                    <a:pt x="7" y="19"/>
                    <a:pt x="19" y="8"/>
                    <a:pt x="32" y="8"/>
                  </a:cubicBezTo>
                  <a:cubicBezTo>
                    <a:pt x="46" y="8"/>
                    <a:pt x="57" y="19"/>
                    <a:pt x="57" y="33"/>
                  </a:cubicBezTo>
                  <a:cubicBezTo>
                    <a:pt x="57" y="46"/>
                    <a:pt x="57" y="19"/>
                    <a:pt x="57" y="33"/>
                  </a:cubicBezTo>
                  <a:close/>
                </a:path>
              </a:pathLst>
            </a:custGeom>
            <a:solidFill>
              <a:srgbClr val="9FE3D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GB" sz="1050" dirty="0">
                <a:latin typeface="Arial" panose="020B0604020202020204" pitchFamily="34" charset="0"/>
                <a:cs typeface="Arial" panose="020B0604020202020204" pitchFamily="34" charset="0"/>
              </a:endParaRPr>
            </a:p>
          </p:txBody>
        </p:sp>
      </p:grpSp>
      <p:grpSp>
        <p:nvGrpSpPr>
          <p:cNvPr id="8" name="Group 7"/>
          <p:cNvGrpSpPr/>
          <p:nvPr/>
        </p:nvGrpSpPr>
        <p:grpSpPr>
          <a:xfrm>
            <a:off x="5001172" y="1369036"/>
            <a:ext cx="1431186" cy="403022"/>
            <a:chOff x="6701180" y="2061610"/>
            <a:chExt cx="1035882" cy="354361"/>
          </a:xfrm>
        </p:grpSpPr>
        <p:cxnSp>
          <p:nvCxnSpPr>
            <p:cNvPr id="5" name="Straight Connector 4"/>
            <p:cNvCxnSpPr/>
            <p:nvPr/>
          </p:nvCxnSpPr>
          <p:spPr>
            <a:xfrm flipV="1">
              <a:off x="6701180" y="2061610"/>
              <a:ext cx="168778" cy="3543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869958" y="2061610"/>
              <a:ext cx="8671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6500820" y="1214221"/>
            <a:ext cx="2216873" cy="694377"/>
            <a:chOff x="7813899" y="2232029"/>
            <a:chExt cx="2708188" cy="925836"/>
          </a:xfrm>
        </p:grpSpPr>
        <p:sp>
          <p:nvSpPr>
            <p:cNvPr id="29" name="Rectangle 28"/>
            <p:cNvSpPr/>
            <p:nvPr/>
          </p:nvSpPr>
          <p:spPr>
            <a:xfrm>
              <a:off x="7813899" y="2480757"/>
              <a:ext cx="2708188" cy="677108"/>
            </a:xfrm>
            <a:prstGeom prst="rect">
              <a:avLst/>
            </a:prstGeom>
          </p:spPr>
          <p:txBody>
            <a:bodyPr wrap="square">
              <a:spAutoFit/>
            </a:bodyPr>
            <a:lstStyle/>
            <a:p>
              <a:r>
                <a:rPr lang="zh-CN" altLang="en-US" sz="900" dirty="0">
                  <a:latin typeface="Arial" panose="020B0604020202020204" pitchFamily="34" charset="0"/>
                  <a:cs typeface="Arial" panose="020B0604020202020204" pitchFamily="34" charset="0"/>
                </a:rPr>
                <a:t>点击添加内容点击添加内容点击添加内容</a:t>
              </a:r>
              <a:endParaRPr lang="en-US" altLang="zh-CN" sz="900" dirty="0">
                <a:latin typeface="Arial" panose="020B0604020202020204" pitchFamily="34" charset="0"/>
                <a:cs typeface="Arial" panose="020B0604020202020204" pitchFamily="34" charset="0"/>
              </a:endParaRPr>
            </a:p>
            <a:p>
              <a:r>
                <a:rPr lang="zh-CN" altLang="en-US" sz="900" dirty="0">
                  <a:latin typeface="Arial" panose="020B0604020202020204" pitchFamily="34" charset="0"/>
                  <a:cs typeface="Arial" panose="020B0604020202020204" pitchFamily="34" charset="0"/>
                </a:rPr>
                <a:t>点击添加内容点击添加内容</a:t>
              </a:r>
              <a:endParaRPr lang="en-GB" altLang="zh-CN" sz="900" dirty="0">
                <a:latin typeface="Arial" panose="020B0604020202020204" pitchFamily="34" charset="0"/>
                <a:cs typeface="Arial" panose="020B0604020202020204" pitchFamily="34" charset="0"/>
              </a:endParaRPr>
            </a:p>
          </p:txBody>
        </p:sp>
        <p:sp>
          <p:nvSpPr>
            <p:cNvPr id="30" name="TextBox 29"/>
            <p:cNvSpPr txBox="1"/>
            <p:nvPr/>
          </p:nvSpPr>
          <p:spPr>
            <a:xfrm>
              <a:off x="7813899" y="2232029"/>
              <a:ext cx="1212560" cy="338555"/>
            </a:xfrm>
            <a:prstGeom prst="rect">
              <a:avLst/>
            </a:prstGeom>
            <a:noFill/>
          </p:spPr>
          <p:txBody>
            <a:bodyPr wrap="none" rtlCol="0">
              <a:spAutoFit/>
            </a:bodyPr>
            <a:lstStyle/>
            <a:p>
              <a:r>
                <a:rPr lang="zh-CN" altLang="en-US" sz="1050" b="1" dirty="0">
                  <a:solidFill>
                    <a:schemeClr val="accent4"/>
                  </a:solidFill>
                  <a:latin typeface="Arial" panose="020B0604020202020204" pitchFamily="34" charset="0"/>
                  <a:cs typeface="Arial" panose="020B0604020202020204" pitchFamily="34" charset="0"/>
                </a:rPr>
                <a:t>点击添加内容</a:t>
              </a:r>
              <a:endParaRPr lang="en-GB" sz="1050" b="1" dirty="0">
                <a:solidFill>
                  <a:schemeClr val="accent4"/>
                </a:solidFill>
                <a:latin typeface="Arial" panose="020B0604020202020204" pitchFamily="34" charset="0"/>
                <a:cs typeface="Arial" panose="020B0604020202020204" pitchFamily="34" charset="0"/>
              </a:endParaRPr>
            </a:p>
          </p:txBody>
        </p:sp>
      </p:grpSp>
      <p:grpSp>
        <p:nvGrpSpPr>
          <p:cNvPr id="31" name="Group 30"/>
          <p:cNvGrpSpPr/>
          <p:nvPr/>
        </p:nvGrpSpPr>
        <p:grpSpPr>
          <a:xfrm flipH="1">
            <a:off x="2667544" y="1502569"/>
            <a:ext cx="1431186" cy="403022"/>
            <a:chOff x="6701180" y="2061610"/>
            <a:chExt cx="1035882" cy="354361"/>
          </a:xfrm>
        </p:grpSpPr>
        <p:cxnSp>
          <p:nvCxnSpPr>
            <p:cNvPr id="32" name="Straight Connector 31"/>
            <p:cNvCxnSpPr/>
            <p:nvPr/>
          </p:nvCxnSpPr>
          <p:spPr>
            <a:xfrm flipV="1">
              <a:off x="6701180" y="2061610"/>
              <a:ext cx="168778" cy="3543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69958" y="2061610"/>
              <a:ext cx="8671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flipH="1">
            <a:off x="466755" y="1357742"/>
            <a:ext cx="2240355" cy="549829"/>
            <a:chOff x="7777587" y="2232029"/>
            <a:chExt cx="2987140" cy="733107"/>
          </a:xfrm>
        </p:grpSpPr>
        <p:sp>
          <p:nvSpPr>
            <p:cNvPr id="35" name="Rectangle 34"/>
            <p:cNvSpPr/>
            <p:nvPr/>
          </p:nvSpPr>
          <p:spPr>
            <a:xfrm>
              <a:off x="7777587" y="2472693"/>
              <a:ext cx="2987140" cy="492443"/>
            </a:xfrm>
            <a:prstGeom prst="rect">
              <a:avLst/>
            </a:prstGeom>
          </p:spPr>
          <p:txBody>
            <a:bodyPr wrap="square">
              <a:spAutoFit/>
            </a:bodyPr>
            <a:lstStyle/>
            <a:p>
              <a:pPr algn="r"/>
              <a:r>
                <a:rPr lang="zh-CN" altLang="en-US" sz="900" dirty="0">
                  <a:latin typeface="Arial" panose="020B0604020202020204" pitchFamily="34" charset="0"/>
                  <a:cs typeface="Arial" panose="020B0604020202020204" pitchFamily="34" charset="0"/>
                </a:rPr>
                <a:t>点击添加内容点击添加内容点击添加内容</a:t>
              </a:r>
              <a:endParaRPr lang="en-US" altLang="zh-CN" sz="900" dirty="0">
                <a:latin typeface="Arial" panose="020B0604020202020204" pitchFamily="34" charset="0"/>
                <a:cs typeface="Arial" panose="020B0604020202020204" pitchFamily="34" charset="0"/>
              </a:endParaRPr>
            </a:p>
            <a:p>
              <a:pPr algn="r"/>
              <a:r>
                <a:rPr lang="zh-CN" altLang="en-US" sz="900" dirty="0">
                  <a:latin typeface="Arial" panose="020B0604020202020204" pitchFamily="34" charset="0"/>
                  <a:cs typeface="Arial" panose="020B0604020202020204" pitchFamily="34" charset="0"/>
                </a:rPr>
                <a:t>点击添加内容点击添加内容</a:t>
              </a:r>
              <a:endParaRPr lang="en-GB" sz="900" dirty="0">
                <a:latin typeface="Arial" panose="020B0604020202020204" pitchFamily="34" charset="0"/>
                <a:cs typeface="Arial" panose="020B0604020202020204" pitchFamily="34" charset="0"/>
              </a:endParaRPr>
            </a:p>
          </p:txBody>
        </p:sp>
        <p:sp>
          <p:nvSpPr>
            <p:cNvPr id="36" name="TextBox 35"/>
            <p:cNvSpPr txBox="1"/>
            <p:nvPr/>
          </p:nvSpPr>
          <p:spPr>
            <a:xfrm>
              <a:off x="7813899" y="2232029"/>
              <a:ext cx="1323440" cy="338555"/>
            </a:xfrm>
            <a:prstGeom prst="rect">
              <a:avLst/>
            </a:prstGeom>
            <a:noFill/>
          </p:spPr>
          <p:txBody>
            <a:bodyPr wrap="none" rtlCol="0">
              <a:spAutoFit/>
            </a:bodyPr>
            <a:lstStyle/>
            <a:p>
              <a:pPr algn="r"/>
              <a:r>
                <a:rPr lang="zh-CN" altLang="en-US" sz="1050" b="1" dirty="0">
                  <a:solidFill>
                    <a:schemeClr val="accent2"/>
                  </a:solidFill>
                  <a:latin typeface="Arial" panose="020B0604020202020204" pitchFamily="34" charset="0"/>
                  <a:cs typeface="Arial" panose="020B0604020202020204" pitchFamily="34" charset="0"/>
                </a:rPr>
                <a:t>点击添加内容</a:t>
              </a:r>
              <a:endParaRPr lang="en-GB" sz="1050" b="1" dirty="0">
                <a:solidFill>
                  <a:schemeClr val="accent2"/>
                </a:solidFill>
                <a:latin typeface="Arial" panose="020B0604020202020204" pitchFamily="34" charset="0"/>
                <a:cs typeface="Arial" panose="020B0604020202020204" pitchFamily="34" charset="0"/>
              </a:endParaRPr>
            </a:p>
          </p:txBody>
        </p:sp>
      </p:grpSp>
      <p:cxnSp>
        <p:nvCxnSpPr>
          <p:cNvPr id="12" name="Straight Connector 11"/>
          <p:cNvCxnSpPr/>
          <p:nvPr/>
        </p:nvCxnSpPr>
        <p:spPr>
          <a:xfrm>
            <a:off x="2667544" y="2657165"/>
            <a:ext cx="80264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flipH="1">
            <a:off x="466755" y="2510728"/>
            <a:ext cx="2240355" cy="546039"/>
            <a:chOff x="7777587" y="2232029"/>
            <a:chExt cx="2987140" cy="728053"/>
          </a:xfrm>
        </p:grpSpPr>
        <p:sp>
          <p:nvSpPr>
            <p:cNvPr id="43" name="Rectangle 42"/>
            <p:cNvSpPr/>
            <p:nvPr/>
          </p:nvSpPr>
          <p:spPr>
            <a:xfrm>
              <a:off x="7777587" y="2467639"/>
              <a:ext cx="2987140" cy="492443"/>
            </a:xfrm>
            <a:prstGeom prst="rect">
              <a:avLst/>
            </a:prstGeom>
          </p:spPr>
          <p:txBody>
            <a:bodyPr wrap="square">
              <a:spAutoFit/>
            </a:bodyPr>
            <a:lstStyle/>
            <a:p>
              <a:pPr algn="r"/>
              <a:r>
                <a:rPr lang="zh-CN" altLang="en-US" sz="900" dirty="0">
                  <a:latin typeface="Arial" panose="020B0604020202020204" pitchFamily="34" charset="0"/>
                  <a:cs typeface="Arial" panose="020B0604020202020204" pitchFamily="34" charset="0"/>
                </a:rPr>
                <a:t>点击添加内容点击添加内容点击添加内容</a:t>
              </a:r>
              <a:endParaRPr lang="en-US" altLang="zh-CN" sz="900" dirty="0">
                <a:latin typeface="Arial" panose="020B0604020202020204" pitchFamily="34" charset="0"/>
                <a:cs typeface="Arial" panose="020B0604020202020204" pitchFamily="34" charset="0"/>
              </a:endParaRPr>
            </a:p>
            <a:p>
              <a:pPr algn="r"/>
              <a:r>
                <a:rPr lang="zh-CN" altLang="en-US" sz="900" dirty="0">
                  <a:latin typeface="Arial" panose="020B0604020202020204" pitchFamily="34" charset="0"/>
                  <a:cs typeface="Arial" panose="020B0604020202020204" pitchFamily="34" charset="0"/>
                </a:rPr>
                <a:t>点击添加内容点击添加内容</a:t>
              </a:r>
              <a:endParaRPr lang="en-GB" altLang="zh-CN" sz="900" dirty="0">
                <a:latin typeface="Arial" panose="020B0604020202020204" pitchFamily="34" charset="0"/>
                <a:cs typeface="Arial" panose="020B0604020202020204" pitchFamily="34" charset="0"/>
              </a:endParaRPr>
            </a:p>
          </p:txBody>
        </p:sp>
        <p:sp>
          <p:nvSpPr>
            <p:cNvPr id="44" name="TextBox 43"/>
            <p:cNvSpPr txBox="1"/>
            <p:nvPr/>
          </p:nvSpPr>
          <p:spPr>
            <a:xfrm>
              <a:off x="7813899" y="2232029"/>
              <a:ext cx="1323440" cy="338555"/>
            </a:xfrm>
            <a:prstGeom prst="rect">
              <a:avLst/>
            </a:prstGeom>
            <a:noFill/>
          </p:spPr>
          <p:txBody>
            <a:bodyPr wrap="none" rtlCol="0">
              <a:spAutoFit/>
            </a:bodyPr>
            <a:lstStyle/>
            <a:p>
              <a:pPr algn="r"/>
              <a:r>
                <a:rPr lang="zh-CN" altLang="en-US" sz="1050" b="1" dirty="0">
                  <a:solidFill>
                    <a:schemeClr val="accent3"/>
                  </a:solidFill>
                  <a:latin typeface="Arial" panose="020B0604020202020204" pitchFamily="34" charset="0"/>
                  <a:cs typeface="Arial" panose="020B0604020202020204" pitchFamily="34" charset="0"/>
                </a:rPr>
                <a:t>点击添加内容</a:t>
              </a:r>
              <a:endParaRPr lang="en-GB" sz="1050" b="1" dirty="0">
                <a:solidFill>
                  <a:schemeClr val="accent3"/>
                </a:solidFill>
                <a:latin typeface="Arial" panose="020B0604020202020204" pitchFamily="34" charset="0"/>
                <a:cs typeface="Arial" panose="020B0604020202020204" pitchFamily="34" charset="0"/>
              </a:endParaRPr>
            </a:p>
          </p:txBody>
        </p:sp>
      </p:grpSp>
      <p:grpSp>
        <p:nvGrpSpPr>
          <p:cNvPr id="45" name="Group 44"/>
          <p:cNvGrpSpPr/>
          <p:nvPr/>
        </p:nvGrpSpPr>
        <p:grpSpPr>
          <a:xfrm flipV="1">
            <a:off x="5025862" y="3101676"/>
            <a:ext cx="1431186" cy="388218"/>
            <a:chOff x="6701180" y="2061610"/>
            <a:chExt cx="1035882" cy="354361"/>
          </a:xfrm>
        </p:grpSpPr>
        <p:cxnSp>
          <p:nvCxnSpPr>
            <p:cNvPr id="46" name="Straight Connector 45"/>
            <p:cNvCxnSpPr/>
            <p:nvPr/>
          </p:nvCxnSpPr>
          <p:spPr>
            <a:xfrm flipV="1">
              <a:off x="6701180" y="2061610"/>
              <a:ext cx="168778" cy="3543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869958" y="2061610"/>
              <a:ext cx="8671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6457048" y="3059518"/>
            <a:ext cx="2216873" cy="679406"/>
            <a:chOff x="7813899" y="2232029"/>
            <a:chExt cx="2708188" cy="905875"/>
          </a:xfrm>
        </p:grpSpPr>
        <p:sp>
          <p:nvSpPr>
            <p:cNvPr id="49" name="Rectangle 48"/>
            <p:cNvSpPr/>
            <p:nvPr/>
          </p:nvSpPr>
          <p:spPr>
            <a:xfrm>
              <a:off x="7813899" y="2460796"/>
              <a:ext cx="2708188" cy="677108"/>
            </a:xfrm>
            <a:prstGeom prst="rect">
              <a:avLst/>
            </a:prstGeom>
          </p:spPr>
          <p:txBody>
            <a:bodyPr wrap="square">
              <a:spAutoFit/>
            </a:bodyPr>
            <a:lstStyle/>
            <a:p>
              <a:r>
                <a:rPr lang="zh-CN" altLang="en-US" sz="900" dirty="0">
                  <a:latin typeface="Arial" panose="020B0604020202020204" pitchFamily="34" charset="0"/>
                  <a:cs typeface="Arial" panose="020B0604020202020204" pitchFamily="34" charset="0"/>
                </a:rPr>
                <a:t>点击添加内容点击添加内容点击添加内容</a:t>
              </a:r>
              <a:endParaRPr lang="en-US" altLang="zh-CN" sz="900" dirty="0">
                <a:latin typeface="Arial" panose="020B0604020202020204" pitchFamily="34" charset="0"/>
                <a:cs typeface="Arial" panose="020B0604020202020204" pitchFamily="34" charset="0"/>
              </a:endParaRPr>
            </a:p>
            <a:p>
              <a:r>
                <a:rPr lang="zh-CN" altLang="en-US" sz="900" dirty="0">
                  <a:latin typeface="Arial" panose="020B0604020202020204" pitchFamily="34" charset="0"/>
                  <a:cs typeface="Arial" panose="020B0604020202020204" pitchFamily="34" charset="0"/>
                </a:rPr>
                <a:t>点击添加内容点击添加内容</a:t>
              </a:r>
              <a:endParaRPr lang="en-GB" altLang="zh-CN" sz="900" dirty="0">
                <a:latin typeface="Arial" panose="020B0604020202020204" pitchFamily="34" charset="0"/>
                <a:cs typeface="Arial" panose="020B0604020202020204" pitchFamily="34" charset="0"/>
              </a:endParaRPr>
            </a:p>
          </p:txBody>
        </p:sp>
        <p:sp>
          <p:nvSpPr>
            <p:cNvPr id="50" name="TextBox 49"/>
            <p:cNvSpPr txBox="1"/>
            <p:nvPr/>
          </p:nvSpPr>
          <p:spPr>
            <a:xfrm>
              <a:off x="7813899" y="2232029"/>
              <a:ext cx="1212560" cy="338555"/>
            </a:xfrm>
            <a:prstGeom prst="rect">
              <a:avLst/>
            </a:prstGeom>
            <a:noFill/>
          </p:spPr>
          <p:txBody>
            <a:bodyPr wrap="none" rtlCol="0">
              <a:spAutoFit/>
            </a:bodyPr>
            <a:lstStyle/>
            <a:p>
              <a:r>
                <a:rPr lang="zh-CN" altLang="en-US" sz="1050" b="1" dirty="0">
                  <a:solidFill>
                    <a:schemeClr val="accent1"/>
                  </a:solidFill>
                  <a:latin typeface="Arial" panose="020B0604020202020204" pitchFamily="34" charset="0"/>
                  <a:cs typeface="Arial" panose="020B0604020202020204" pitchFamily="34" charset="0"/>
                </a:rPr>
                <a:t>点击添加内容</a:t>
              </a:r>
              <a:endParaRPr lang="en-GB" sz="1050" b="1" dirty="0">
                <a:solidFill>
                  <a:schemeClr val="accent1"/>
                </a:solidFill>
                <a:latin typeface="Arial" panose="020B0604020202020204" pitchFamily="34" charset="0"/>
                <a:cs typeface="Arial" panose="020B0604020202020204" pitchFamily="34" charset="0"/>
              </a:endParaRPr>
            </a:p>
          </p:txBody>
        </p:sp>
      </p:grpSp>
      <p:sp>
        <p:nvSpPr>
          <p:cNvPr id="14" name="TextBox 13"/>
          <p:cNvSpPr txBox="1"/>
          <p:nvPr/>
        </p:nvSpPr>
        <p:spPr>
          <a:xfrm>
            <a:off x="4058723" y="3779381"/>
            <a:ext cx="992580" cy="253916"/>
          </a:xfrm>
          <a:prstGeom prst="rect">
            <a:avLst/>
          </a:prstGeom>
          <a:noFill/>
        </p:spPr>
        <p:txBody>
          <a:bodyPr wrap="none" rtlCol="0">
            <a:spAutoFit/>
          </a:bodyPr>
          <a:lstStyle/>
          <a:p>
            <a:pPr algn="ctr"/>
            <a:r>
              <a:rPr lang="zh-CN" altLang="en-US" sz="1050" b="1" dirty="0">
                <a:latin typeface="Arial" panose="020B0604020202020204" pitchFamily="34" charset="0"/>
                <a:cs typeface="Arial" panose="020B0604020202020204" pitchFamily="34" charset="0"/>
              </a:rPr>
              <a:t>点击添加内容</a:t>
            </a:r>
            <a:endParaRPr lang="en-GB" sz="1050" b="1" dirty="0">
              <a:latin typeface="Arial" panose="020B0604020202020204" pitchFamily="34" charset="0"/>
              <a:cs typeface="Arial" panose="020B0604020202020204" pitchFamily="34" charset="0"/>
            </a:endParaRPr>
          </a:p>
        </p:txBody>
      </p:sp>
      <p:sp>
        <p:nvSpPr>
          <p:cNvPr id="15" name="Rectangle 14"/>
          <p:cNvSpPr/>
          <p:nvPr/>
        </p:nvSpPr>
        <p:spPr>
          <a:xfrm>
            <a:off x="1426709" y="3982405"/>
            <a:ext cx="6256607" cy="507831"/>
          </a:xfrm>
          <a:prstGeom prst="rect">
            <a:avLst/>
          </a:prstGeom>
        </p:spPr>
        <p:txBody>
          <a:bodyPr wrap="square">
            <a:spAutoFit/>
          </a:bodyPr>
          <a:lstStyle/>
          <a:p>
            <a:pPr algn="ct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点击添加内容点击添加内容点击添加内容点击添加内容点击添加内容点击添加内容点击添加内容点击添加内容</a:t>
            </a:r>
            <a:endParaRPr lang="en-US" altLang="zh-CN" sz="900" dirty="0">
              <a:latin typeface="Arial" panose="020B0604020202020204" pitchFamily="34" charset="0"/>
              <a:cs typeface="Arial" panose="020B0604020202020204" pitchFamily="34" charset="0"/>
            </a:endParaRPr>
          </a:p>
          <a:p>
            <a:pPr algn="ct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点击添加内容点击添加内容点击添加内容点击添加内容点击添加内容点击添加内容点击添加内容</a:t>
            </a:r>
            <a:endParaRPr lang="en-GB" altLang="zh-CN" sz="900" dirty="0">
              <a:latin typeface="Arial" panose="020B0604020202020204" pitchFamily="34" charset="0"/>
              <a:cs typeface="Arial" panose="020B0604020202020204" pitchFamily="34" charset="0"/>
            </a:endParaRPr>
          </a:p>
        </p:txBody>
      </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活动经费预算</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left)">
                                      <p:cBhvr>
                                        <p:cTn id="37" dur="500"/>
                                        <p:tgtEl>
                                          <p:spTgt spid="45"/>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childTnLst>
                          </p:cTn>
                        </p:par>
                        <p:par>
                          <p:cTn id="42" fill="hold">
                            <p:stCondLst>
                              <p:cond delay="5000"/>
                            </p:stCondLst>
                            <p:childTnLst>
                              <p:par>
                                <p:cTn id="43" presetID="16" presetClass="entr" presetSubtype="2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inVertical)">
                                      <p:cBhvr>
                                        <p:cTn id="45" dur="500"/>
                                        <p:tgtEl>
                                          <p:spTgt spid="14"/>
                                        </p:tgtEl>
                                      </p:cBhvr>
                                    </p:animEffect>
                                  </p:childTnLst>
                                </p:cTn>
                              </p:par>
                            </p:childTnLst>
                          </p:cTn>
                        </p:par>
                        <p:par>
                          <p:cTn id="46" fill="hold">
                            <p:stCondLst>
                              <p:cond delay="5500"/>
                            </p:stCondLst>
                            <p:childTnLst>
                              <p:par>
                                <p:cTn id="47" presetID="16" presetClass="entr" presetSubtype="21"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arn(inVertical)">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68217" y="909919"/>
            <a:ext cx="4500623" cy="2679528"/>
            <a:chOff x="552369" y="1562544"/>
            <a:chExt cx="6000830" cy="3572703"/>
          </a:xfrm>
        </p:grpSpPr>
        <p:grpSp>
          <p:nvGrpSpPr>
            <p:cNvPr id="9" name="Group 8"/>
            <p:cNvGrpSpPr/>
            <p:nvPr/>
          </p:nvGrpSpPr>
          <p:grpSpPr>
            <a:xfrm>
              <a:off x="1371598" y="1562545"/>
              <a:ext cx="5181601" cy="3397386"/>
              <a:chOff x="7024254" y="1898073"/>
              <a:chExt cx="3616036" cy="3616036"/>
            </a:xfrm>
          </p:grpSpPr>
          <p:cxnSp>
            <p:nvCxnSpPr>
              <p:cNvPr id="7" name="Straight Connector 6"/>
              <p:cNvCxnSpPr/>
              <p:nvPr/>
            </p:nvCxnSpPr>
            <p:spPr>
              <a:xfrm>
                <a:off x="7042295" y="1898073"/>
                <a:ext cx="0" cy="3616036"/>
              </a:xfrm>
              <a:prstGeom prst="line">
                <a:avLst/>
              </a:prstGeom>
              <a:ln w="635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a:off x="8832272" y="3678381"/>
                <a:ext cx="0" cy="3616036"/>
              </a:xfrm>
              <a:prstGeom prst="line">
                <a:avLst/>
              </a:prstGeom>
              <a:ln w="635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778927" y="4765915"/>
              <a:ext cx="541173" cy="369332"/>
            </a:xfrm>
            <a:prstGeom prst="rect">
              <a:avLst/>
            </a:prstGeom>
            <a:noFill/>
          </p:spPr>
          <p:txBody>
            <a:bodyPr wrap="none" rtlCol="0">
              <a:spAutoFit/>
            </a:bodyPr>
            <a:lstStyle/>
            <a:p>
              <a:pPr algn="r"/>
              <a:r>
                <a:rPr lang="en-US" sz="1200" b="1" dirty="0">
                  <a:solidFill>
                    <a:schemeClr val="tx1">
                      <a:lumMod val="60000"/>
                      <a:lumOff val="40000"/>
                    </a:schemeClr>
                  </a:solidFill>
                  <a:latin typeface="Arial" panose="020B0604020202020204" pitchFamily="34" charset="0"/>
                  <a:cs typeface="Arial" panose="020B0604020202020204" pitchFamily="34" charset="0"/>
                </a:rPr>
                <a:t>0%</a:t>
              </a:r>
              <a:endParaRPr lang="en-GB" sz="1200" b="1" dirty="0">
                <a:solidFill>
                  <a:schemeClr val="tx1">
                    <a:lumMod val="60000"/>
                    <a:lumOff val="40000"/>
                  </a:schemeClr>
                </a:solidFill>
                <a:latin typeface="Arial" panose="020B0604020202020204" pitchFamily="34" charset="0"/>
                <a:cs typeface="Arial" panose="020B0604020202020204" pitchFamily="34" charset="0"/>
              </a:endParaRPr>
            </a:p>
          </p:txBody>
        </p:sp>
        <p:sp>
          <p:nvSpPr>
            <p:cNvPr id="11" name="TextBox 10"/>
            <p:cNvSpPr txBox="1"/>
            <p:nvPr/>
          </p:nvSpPr>
          <p:spPr>
            <a:xfrm>
              <a:off x="552369" y="1562544"/>
              <a:ext cx="767732" cy="369332"/>
            </a:xfrm>
            <a:prstGeom prst="rect">
              <a:avLst/>
            </a:prstGeom>
            <a:noFill/>
          </p:spPr>
          <p:txBody>
            <a:bodyPr wrap="none" rtlCol="0">
              <a:spAutoFit/>
            </a:bodyPr>
            <a:lstStyle/>
            <a:p>
              <a:pPr algn="r"/>
              <a:r>
                <a:rPr lang="en-US" sz="1200" b="1" dirty="0">
                  <a:solidFill>
                    <a:schemeClr val="tx1">
                      <a:lumMod val="60000"/>
                      <a:lumOff val="40000"/>
                    </a:schemeClr>
                  </a:solidFill>
                  <a:latin typeface="Arial" panose="020B0604020202020204" pitchFamily="34" charset="0"/>
                  <a:cs typeface="Arial" panose="020B0604020202020204" pitchFamily="34" charset="0"/>
                </a:rPr>
                <a:t>100%</a:t>
              </a:r>
              <a:endParaRPr lang="en-GB" sz="1200" b="1" dirty="0">
                <a:solidFill>
                  <a:schemeClr val="tx1">
                    <a:lumMod val="60000"/>
                    <a:lumOff val="40000"/>
                  </a:schemeClr>
                </a:solidFill>
                <a:latin typeface="Arial" panose="020B0604020202020204" pitchFamily="34" charset="0"/>
                <a:cs typeface="Arial" panose="020B0604020202020204" pitchFamily="34" charset="0"/>
              </a:endParaRPr>
            </a:p>
          </p:txBody>
        </p:sp>
        <p:sp>
          <p:nvSpPr>
            <p:cNvPr id="12" name="TextBox 11"/>
            <p:cNvSpPr txBox="1"/>
            <p:nvPr/>
          </p:nvSpPr>
          <p:spPr>
            <a:xfrm>
              <a:off x="665649" y="3176600"/>
              <a:ext cx="654453" cy="369332"/>
            </a:xfrm>
            <a:prstGeom prst="rect">
              <a:avLst/>
            </a:prstGeom>
            <a:noFill/>
          </p:spPr>
          <p:txBody>
            <a:bodyPr wrap="none" rtlCol="0">
              <a:spAutoFit/>
            </a:bodyPr>
            <a:lstStyle/>
            <a:p>
              <a:pPr algn="r"/>
              <a:r>
                <a:rPr lang="en-US" sz="1200" b="1" dirty="0">
                  <a:solidFill>
                    <a:schemeClr val="tx1">
                      <a:lumMod val="60000"/>
                      <a:lumOff val="40000"/>
                    </a:schemeClr>
                  </a:solidFill>
                  <a:latin typeface="Arial" panose="020B0604020202020204" pitchFamily="34" charset="0"/>
                  <a:cs typeface="Arial" panose="020B0604020202020204" pitchFamily="34" charset="0"/>
                </a:rPr>
                <a:t>50%</a:t>
              </a:r>
              <a:endParaRPr lang="en-GB" sz="1200" b="1" dirty="0">
                <a:solidFill>
                  <a:schemeClr val="tx1">
                    <a:lumMod val="60000"/>
                    <a:lumOff val="40000"/>
                  </a:schemeClr>
                </a:solidFill>
                <a:latin typeface="Arial" panose="020B0604020202020204" pitchFamily="34" charset="0"/>
                <a:cs typeface="Arial" panose="020B0604020202020204" pitchFamily="34" charset="0"/>
              </a:endParaRPr>
            </a:p>
          </p:txBody>
        </p:sp>
        <p:sp>
          <p:nvSpPr>
            <p:cNvPr id="13" name="TextBox 12"/>
            <p:cNvSpPr txBox="1"/>
            <p:nvPr/>
          </p:nvSpPr>
          <p:spPr>
            <a:xfrm>
              <a:off x="665649" y="2367042"/>
              <a:ext cx="654453" cy="369332"/>
            </a:xfrm>
            <a:prstGeom prst="rect">
              <a:avLst/>
            </a:prstGeom>
            <a:noFill/>
          </p:spPr>
          <p:txBody>
            <a:bodyPr wrap="none" rtlCol="0">
              <a:spAutoFit/>
            </a:bodyPr>
            <a:lstStyle/>
            <a:p>
              <a:pPr algn="r"/>
              <a:r>
                <a:rPr lang="en-US" sz="1200" b="1" dirty="0">
                  <a:solidFill>
                    <a:schemeClr val="tx1">
                      <a:lumMod val="60000"/>
                      <a:lumOff val="40000"/>
                    </a:schemeClr>
                  </a:solidFill>
                  <a:latin typeface="Arial" panose="020B0604020202020204" pitchFamily="34" charset="0"/>
                  <a:cs typeface="Arial" panose="020B0604020202020204" pitchFamily="34" charset="0"/>
                </a:rPr>
                <a:t>75%</a:t>
              </a:r>
              <a:endParaRPr lang="en-GB" sz="1200" b="1" dirty="0">
                <a:solidFill>
                  <a:schemeClr val="tx1">
                    <a:lumMod val="60000"/>
                    <a:lumOff val="40000"/>
                  </a:schemeClr>
                </a:solidFill>
                <a:latin typeface="Arial" panose="020B0604020202020204" pitchFamily="34" charset="0"/>
                <a:cs typeface="Arial" panose="020B0604020202020204" pitchFamily="34" charset="0"/>
              </a:endParaRPr>
            </a:p>
          </p:txBody>
        </p:sp>
        <p:sp>
          <p:nvSpPr>
            <p:cNvPr id="14" name="TextBox 13"/>
            <p:cNvSpPr txBox="1"/>
            <p:nvPr/>
          </p:nvSpPr>
          <p:spPr>
            <a:xfrm>
              <a:off x="665649" y="3986157"/>
              <a:ext cx="654453" cy="369332"/>
            </a:xfrm>
            <a:prstGeom prst="rect">
              <a:avLst/>
            </a:prstGeom>
            <a:noFill/>
          </p:spPr>
          <p:txBody>
            <a:bodyPr wrap="none" rtlCol="0">
              <a:spAutoFit/>
            </a:bodyPr>
            <a:lstStyle/>
            <a:p>
              <a:pPr algn="r"/>
              <a:r>
                <a:rPr lang="en-US" sz="1200" b="1" dirty="0">
                  <a:solidFill>
                    <a:schemeClr val="tx1">
                      <a:lumMod val="60000"/>
                      <a:lumOff val="40000"/>
                    </a:schemeClr>
                  </a:solidFill>
                  <a:latin typeface="Arial" panose="020B0604020202020204" pitchFamily="34" charset="0"/>
                  <a:cs typeface="Arial" panose="020B0604020202020204" pitchFamily="34" charset="0"/>
                </a:rPr>
                <a:t>25%</a:t>
              </a:r>
              <a:endParaRPr lang="en-GB" sz="1200" b="1" dirty="0">
                <a:solidFill>
                  <a:schemeClr val="tx1">
                    <a:lumMod val="60000"/>
                    <a:lumOff val="40000"/>
                  </a:schemeClr>
                </a:solidFill>
                <a:latin typeface="Arial" panose="020B0604020202020204" pitchFamily="34" charset="0"/>
                <a:cs typeface="Arial" panose="020B0604020202020204" pitchFamily="34" charset="0"/>
              </a:endParaRPr>
            </a:p>
          </p:txBody>
        </p:sp>
      </p:grpSp>
      <p:sp>
        <p:nvSpPr>
          <p:cNvPr id="15" name="Rectangle 14"/>
          <p:cNvSpPr/>
          <p:nvPr/>
        </p:nvSpPr>
        <p:spPr>
          <a:xfrm>
            <a:off x="1456714" y="2392890"/>
            <a:ext cx="353291" cy="10205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19" name="Rectangle 18"/>
          <p:cNvSpPr/>
          <p:nvPr/>
        </p:nvSpPr>
        <p:spPr>
          <a:xfrm>
            <a:off x="1810003" y="1513291"/>
            <a:ext cx="353291" cy="19001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20" name="Rectangle 19"/>
          <p:cNvSpPr/>
          <p:nvPr/>
        </p:nvSpPr>
        <p:spPr>
          <a:xfrm>
            <a:off x="2163295" y="1767206"/>
            <a:ext cx="353291" cy="16462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21" name="Rectangle 20"/>
          <p:cNvSpPr/>
          <p:nvPr/>
        </p:nvSpPr>
        <p:spPr>
          <a:xfrm>
            <a:off x="2516584" y="2044795"/>
            <a:ext cx="353291" cy="13686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22" name="Rectangle 21"/>
          <p:cNvSpPr/>
          <p:nvPr/>
        </p:nvSpPr>
        <p:spPr>
          <a:xfrm>
            <a:off x="3212779" y="1410949"/>
            <a:ext cx="353291" cy="2002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23" name="Rectangle 22"/>
          <p:cNvSpPr/>
          <p:nvPr/>
        </p:nvSpPr>
        <p:spPr>
          <a:xfrm>
            <a:off x="3566068" y="1857759"/>
            <a:ext cx="353291" cy="1555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24" name="Rectangle 23"/>
          <p:cNvSpPr/>
          <p:nvPr/>
        </p:nvSpPr>
        <p:spPr>
          <a:xfrm>
            <a:off x="3919360" y="2392890"/>
            <a:ext cx="353291" cy="10205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25" name="Rectangle 24"/>
          <p:cNvSpPr/>
          <p:nvPr/>
        </p:nvSpPr>
        <p:spPr>
          <a:xfrm>
            <a:off x="4272649" y="1639549"/>
            <a:ext cx="353291" cy="17738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26" name="TextBox 25"/>
          <p:cNvSpPr txBox="1"/>
          <p:nvPr/>
        </p:nvSpPr>
        <p:spPr>
          <a:xfrm>
            <a:off x="1667004" y="3508061"/>
            <a:ext cx="992580" cy="253916"/>
          </a:xfrm>
          <a:prstGeom prst="rect">
            <a:avLst/>
          </a:prstGeom>
          <a:noFill/>
        </p:spPr>
        <p:txBody>
          <a:bodyPr wrap="none" rtlCol="0">
            <a:spAutoFit/>
          </a:bodyPr>
          <a:lstStyle/>
          <a:p>
            <a:pPr algn="ctr"/>
            <a:r>
              <a:rPr lang="zh-CN" altLang="en-US" sz="1050" b="1" dirty="0">
                <a:latin typeface="Arial" panose="020B0604020202020204" pitchFamily="34" charset="0"/>
                <a:cs typeface="Arial" panose="020B0604020202020204" pitchFamily="34" charset="0"/>
              </a:rPr>
              <a:t>点击添加内容</a:t>
            </a:r>
            <a:endParaRPr lang="en-GB" sz="1050" b="1" dirty="0">
              <a:latin typeface="Arial" panose="020B0604020202020204" pitchFamily="34" charset="0"/>
              <a:cs typeface="Arial" panose="020B0604020202020204" pitchFamily="34" charset="0"/>
            </a:endParaRPr>
          </a:p>
        </p:txBody>
      </p:sp>
      <p:sp>
        <p:nvSpPr>
          <p:cNvPr id="28" name="TextBox 27"/>
          <p:cNvSpPr txBox="1"/>
          <p:nvPr/>
        </p:nvSpPr>
        <p:spPr>
          <a:xfrm>
            <a:off x="3423069" y="3508061"/>
            <a:ext cx="992580" cy="253916"/>
          </a:xfrm>
          <a:prstGeom prst="rect">
            <a:avLst/>
          </a:prstGeom>
          <a:noFill/>
        </p:spPr>
        <p:txBody>
          <a:bodyPr wrap="none" rtlCol="0">
            <a:spAutoFit/>
          </a:bodyPr>
          <a:lstStyle/>
          <a:p>
            <a:pPr algn="ctr"/>
            <a:r>
              <a:rPr lang="zh-CN" altLang="en-US" sz="1050" b="1" dirty="0">
                <a:latin typeface="Arial" panose="020B0604020202020204" pitchFamily="34" charset="0"/>
                <a:cs typeface="Arial" panose="020B0604020202020204" pitchFamily="34" charset="0"/>
              </a:rPr>
              <a:t>点击添加内容</a:t>
            </a:r>
            <a:endParaRPr lang="en-GB" sz="1050" b="1" dirty="0">
              <a:latin typeface="Arial" panose="020B0604020202020204" pitchFamily="34" charset="0"/>
              <a:cs typeface="Arial" panose="020B0604020202020204" pitchFamily="34" charset="0"/>
            </a:endParaRPr>
          </a:p>
        </p:txBody>
      </p:sp>
      <p:sp>
        <p:nvSpPr>
          <p:cNvPr id="30" name="Rectangle 29"/>
          <p:cNvSpPr/>
          <p:nvPr/>
        </p:nvSpPr>
        <p:spPr>
          <a:xfrm>
            <a:off x="586066" y="3915820"/>
            <a:ext cx="685800" cy="1246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34" name="Rectangle 33"/>
          <p:cNvSpPr/>
          <p:nvPr/>
        </p:nvSpPr>
        <p:spPr>
          <a:xfrm>
            <a:off x="2682935" y="3915820"/>
            <a:ext cx="685800" cy="1246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38" name="Rectangle 37"/>
          <p:cNvSpPr/>
          <p:nvPr/>
        </p:nvSpPr>
        <p:spPr>
          <a:xfrm>
            <a:off x="4779805" y="3915820"/>
            <a:ext cx="685800" cy="124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39" name="Rectangle 38"/>
          <p:cNvSpPr/>
          <p:nvPr/>
        </p:nvSpPr>
        <p:spPr>
          <a:xfrm>
            <a:off x="6876674" y="3915820"/>
            <a:ext cx="685800" cy="1246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grpSp>
        <p:nvGrpSpPr>
          <p:cNvPr id="40" name="Group 39"/>
          <p:cNvGrpSpPr/>
          <p:nvPr/>
        </p:nvGrpSpPr>
        <p:grpSpPr>
          <a:xfrm>
            <a:off x="1271866" y="3848290"/>
            <a:ext cx="1226129" cy="749106"/>
            <a:chOff x="1599391" y="5777848"/>
            <a:chExt cx="1634838" cy="998806"/>
          </a:xfrm>
        </p:grpSpPr>
        <p:sp>
          <p:nvSpPr>
            <p:cNvPr id="41" name="TextBox 40"/>
            <p:cNvSpPr txBox="1"/>
            <p:nvPr/>
          </p:nvSpPr>
          <p:spPr>
            <a:xfrm>
              <a:off x="1599391" y="5777848"/>
              <a:ext cx="1323438" cy="338554"/>
            </a:xfrm>
            <a:prstGeom prst="rect">
              <a:avLst/>
            </a:prstGeom>
            <a:noFill/>
          </p:spPr>
          <p:txBody>
            <a:bodyPr wrap="none" rtlCol="0">
              <a:spAutoFit/>
            </a:bodyPr>
            <a:lstStyle/>
            <a:p>
              <a:r>
                <a:rPr lang="zh-CN" altLang="en-US" sz="1050" b="1" dirty="0">
                  <a:latin typeface="Arial" panose="020B0604020202020204" pitchFamily="34" charset="0"/>
                  <a:cs typeface="Arial" panose="020B0604020202020204" pitchFamily="34" charset="0"/>
                </a:rPr>
                <a:t>点击添加内容</a:t>
              </a:r>
              <a:endParaRPr lang="en-GB" sz="1050" b="1" dirty="0">
                <a:latin typeface="Arial" panose="020B0604020202020204" pitchFamily="34" charset="0"/>
                <a:cs typeface="Arial" panose="020B0604020202020204" pitchFamily="34" charset="0"/>
              </a:endParaRPr>
            </a:p>
          </p:txBody>
        </p:sp>
        <p:sp>
          <p:nvSpPr>
            <p:cNvPr id="42" name="Rectangle 41"/>
            <p:cNvSpPr/>
            <p:nvPr/>
          </p:nvSpPr>
          <p:spPr>
            <a:xfrm>
              <a:off x="1599391" y="6099547"/>
              <a:ext cx="1634838" cy="677107"/>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a:t>
              </a:r>
              <a:endParaRPr lang="en-GB" altLang="zh-CN" sz="900" dirty="0">
                <a:latin typeface="Arial" panose="020B0604020202020204" pitchFamily="34" charset="0"/>
                <a:cs typeface="Arial" panose="020B0604020202020204" pitchFamily="34" charset="0"/>
              </a:endParaRPr>
            </a:p>
          </p:txBody>
        </p:sp>
      </p:grpSp>
      <p:grpSp>
        <p:nvGrpSpPr>
          <p:cNvPr id="43" name="Group 42"/>
          <p:cNvGrpSpPr/>
          <p:nvPr/>
        </p:nvGrpSpPr>
        <p:grpSpPr>
          <a:xfrm>
            <a:off x="3366241" y="3848290"/>
            <a:ext cx="1226129" cy="749106"/>
            <a:chOff x="1599391" y="5777848"/>
            <a:chExt cx="1634838" cy="998806"/>
          </a:xfrm>
        </p:grpSpPr>
        <p:sp>
          <p:nvSpPr>
            <p:cNvPr id="44" name="TextBox 43"/>
            <p:cNvSpPr txBox="1"/>
            <p:nvPr/>
          </p:nvSpPr>
          <p:spPr>
            <a:xfrm>
              <a:off x="1599391" y="5777848"/>
              <a:ext cx="1323438" cy="338554"/>
            </a:xfrm>
            <a:prstGeom prst="rect">
              <a:avLst/>
            </a:prstGeom>
            <a:noFill/>
          </p:spPr>
          <p:txBody>
            <a:bodyPr wrap="none" rtlCol="0">
              <a:spAutoFit/>
            </a:bodyPr>
            <a:lstStyle/>
            <a:p>
              <a:r>
                <a:rPr lang="zh-CN" altLang="en-US" sz="1050" b="1" dirty="0">
                  <a:latin typeface="Arial" panose="020B0604020202020204" pitchFamily="34" charset="0"/>
                  <a:cs typeface="Arial" panose="020B0604020202020204" pitchFamily="34" charset="0"/>
                </a:rPr>
                <a:t>点击添加内容</a:t>
              </a:r>
              <a:endParaRPr lang="en-GB" sz="1050" b="1" dirty="0">
                <a:latin typeface="Arial" panose="020B0604020202020204" pitchFamily="34" charset="0"/>
                <a:cs typeface="Arial" panose="020B0604020202020204" pitchFamily="34" charset="0"/>
              </a:endParaRPr>
            </a:p>
          </p:txBody>
        </p:sp>
        <p:sp>
          <p:nvSpPr>
            <p:cNvPr id="45" name="Rectangle 44"/>
            <p:cNvSpPr/>
            <p:nvPr/>
          </p:nvSpPr>
          <p:spPr>
            <a:xfrm>
              <a:off x="1599391" y="6099547"/>
              <a:ext cx="1634838" cy="677107"/>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a:t>
              </a:r>
              <a:endParaRPr lang="en-GB" altLang="zh-CN" sz="900" dirty="0">
                <a:latin typeface="Arial" panose="020B0604020202020204" pitchFamily="34" charset="0"/>
                <a:cs typeface="Arial" panose="020B0604020202020204" pitchFamily="34" charset="0"/>
              </a:endParaRPr>
            </a:p>
          </p:txBody>
        </p:sp>
      </p:grpSp>
      <p:grpSp>
        <p:nvGrpSpPr>
          <p:cNvPr id="46" name="Group 45"/>
          <p:cNvGrpSpPr/>
          <p:nvPr/>
        </p:nvGrpSpPr>
        <p:grpSpPr>
          <a:xfrm>
            <a:off x="5465605" y="3848290"/>
            <a:ext cx="1226129" cy="749106"/>
            <a:chOff x="1599391" y="5777848"/>
            <a:chExt cx="1634838" cy="998806"/>
          </a:xfrm>
        </p:grpSpPr>
        <p:sp>
          <p:nvSpPr>
            <p:cNvPr id="47" name="TextBox 46"/>
            <p:cNvSpPr txBox="1"/>
            <p:nvPr/>
          </p:nvSpPr>
          <p:spPr>
            <a:xfrm>
              <a:off x="1599391" y="5777848"/>
              <a:ext cx="1323438" cy="338554"/>
            </a:xfrm>
            <a:prstGeom prst="rect">
              <a:avLst/>
            </a:prstGeom>
            <a:noFill/>
          </p:spPr>
          <p:txBody>
            <a:bodyPr wrap="none" rtlCol="0">
              <a:spAutoFit/>
            </a:bodyPr>
            <a:lstStyle/>
            <a:p>
              <a:r>
                <a:rPr lang="zh-CN" altLang="en-US" sz="1050" b="1" dirty="0">
                  <a:latin typeface="Arial" panose="020B0604020202020204" pitchFamily="34" charset="0"/>
                  <a:cs typeface="Arial" panose="020B0604020202020204" pitchFamily="34" charset="0"/>
                </a:rPr>
                <a:t>点击添加内容</a:t>
              </a:r>
              <a:endParaRPr lang="en-GB" sz="1050" b="1" dirty="0">
                <a:latin typeface="Arial" panose="020B0604020202020204" pitchFamily="34" charset="0"/>
                <a:cs typeface="Arial" panose="020B0604020202020204" pitchFamily="34" charset="0"/>
              </a:endParaRPr>
            </a:p>
          </p:txBody>
        </p:sp>
        <p:sp>
          <p:nvSpPr>
            <p:cNvPr id="48" name="Rectangle 47"/>
            <p:cNvSpPr/>
            <p:nvPr/>
          </p:nvSpPr>
          <p:spPr>
            <a:xfrm>
              <a:off x="1599391" y="6099547"/>
              <a:ext cx="1634838" cy="677107"/>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a:t>
              </a:r>
              <a:endParaRPr lang="en-GB" altLang="zh-CN" sz="900" dirty="0">
                <a:latin typeface="Arial" panose="020B0604020202020204" pitchFamily="34" charset="0"/>
                <a:cs typeface="Arial" panose="020B0604020202020204" pitchFamily="34" charset="0"/>
              </a:endParaRPr>
            </a:p>
          </p:txBody>
        </p:sp>
      </p:grpSp>
      <p:grpSp>
        <p:nvGrpSpPr>
          <p:cNvPr id="49" name="Group 48"/>
          <p:cNvGrpSpPr/>
          <p:nvPr/>
        </p:nvGrpSpPr>
        <p:grpSpPr>
          <a:xfrm>
            <a:off x="7562476" y="3848290"/>
            <a:ext cx="1226129" cy="749106"/>
            <a:chOff x="1599391" y="5777848"/>
            <a:chExt cx="1634838" cy="998806"/>
          </a:xfrm>
        </p:grpSpPr>
        <p:sp>
          <p:nvSpPr>
            <p:cNvPr id="50" name="TextBox 49"/>
            <p:cNvSpPr txBox="1"/>
            <p:nvPr/>
          </p:nvSpPr>
          <p:spPr>
            <a:xfrm>
              <a:off x="1599391" y="5777848"/>
              <a:ext cx="1323438" cy="338554"/>
            </a:xfrm>
            <a:prstGeom prst="rect">
              <a:avLst/>
            </a:prstGeom>
            <a:noFill/>
          </p:spPr>
          <p:txBody>
            <a:bodyPr wrap="none" rtlCol="0">
              <a:spAutoFit/>
            </a:bodyPr>
            <a:lstStyle/>
            <a:p>
              <a:r>
                <a:rPr lang="zh-CN" altLang="en-US" sz="1050" b="1" dirty="0">
                  <a:latin typeface="Arial" panose="020B0604020202020204" pitchFamily="34" charset="0"/>
                  <a:cs typeface="Arial" panose="020B0604020202020204" pitchFamily="34" charset="0"/>
                </a:rPr>
                <a:t>点击添加内容</a:t>
              </a:r>
              <a:endParaRPr lang="en-GB" sz="1050" b="1" dirty="0">
                <a:latin typeface="Arial" panose="020B0604020202020204" pitchFamily="34" charset="0"/>
                <a:cs typeface="Arial" panose="020B0604020202020204" pitchFamily="34" charset="0"/>
              </a:endParaRPr>
            </a:p>
          </p:txBody>
        </p:sp>
        <p:sp>
          <p:nvSpPr>
            <p:cNvPr id="51" name="Rectangle 50"/>
            <p:cNvSpPr/>
            <p:nvPr/>
          </p:nvSpPr>
          <p:spPr>
            <a:xfrm>
              <a:off x="1599391" y="6099547"/>
              <a:ext cx="1634838" cy="677107"/>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a:t>
              </a:r>
              <a:endParaRPr lang="en-GB" altLang="zh-CN" sz="900" dirty="0">
                <a:latin typeface="Arial" panose="020B0604020202020204" pitchFamily="34" charset="0"/>
                <a:cs typeface="Arial" panose="020B0604020202020204" pitchFamily="34" charset="0"/>
              </a:endParaRPr>
            </a:p>
          </p:txBody>
        </p:sp>
      </p:grpSp>
      <p:sp>
        <p:nvSpPr>
          <p:cNvPr id="52" name="TextBox 51"/>
          <p:cNvSpPr txBox="1"/>
          <p:nvPr/>
        </p:nvSpPr>
        <p:spPr>
          <a:xfrm>
            <a:off x="5328366" y="1190560"/>
            <a:ext cx="992579" cy="253916"/>
          </a:xfrm>
          <a:prstGeom prst="rect">
            <a:avLst/>
          </a:prstGeom>
          <a:noFill/>
        </p:spPr>
        <p:txBody>
          <a:bodyPr wrap="none" rtlCol="0">
            <a:spAutoFit/>
          </a:bodyPr>
          <a:lstStyle/>
          <a:p>
            <a:r>
              <a:rPr lang="zh-CN" altLang="en-US" sz="1050" b="1" dirty="0">
                <a:latin typeface="Arial" panose="020B0604020202020204" pitchFamily="34" charset="0"/>
                <a:cs typeface="Arial" panose="020B0604020202020204" pitchFamily="34" charset="0"/>
              </a:rPr>
              <a:t>点击添加内容</a:t>
            </a:r>
            <a:endParaRPr lang="en-GB" sz="1050" b="1" dirty="0">
              <a:latin typeface="Arial" panose="020B0604020202020204" pitchFamily="34" charset="0"/>
              <a:cs typeface="Arial" panose="020B0604020202020204" pitchFamily="34" charset="0"/>
            </a:endParaRPr>
          </a:p>
        </p:txBody>
      </p:sp>
      <p:sp>
        <p:nvSpPr>
          <p:cNvPr id="53" name="Rectangle 52"/>
          <p:cNvSpPr/>
          <p:nvPr/>
        </p:nvSpPr>
        <p:spPr>
          <a:xfrm>
            <a:off x="5332521" y="1455583"/>
            <a:ext cx="3357502" cy="715581"/>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点击添加内容点击添加内容点击添加内容点击添加内容点击添加内容点击添加内容点击添加内容点击添加内容点击添加内容点击添加内容点击添加内容</a:t>
            </a:r>
            <a:r>
              <a:rPr lang="en-GB" altLang="zh-CN" sz="900" dirty="0">
                <a:latin typeface="Arial" panose="020B0604020202020204" pitchFamily="34" charset="0"/>
                <a:cs typeface="Arial" panose="020B0604020202020204" pitchFamily="34" charset="0"/>
              </a:rPr>
              <a:t> </a:t>
            </a:r>
            <a:endParaRPr lang="en-GB" sz="900" dirty="0">
              <a:latin typeface="Arial" panose="020B0604020202020204" pitchFamily="34" charset="0"/>
              <a:cs typeface="Arial" panose="020B0604020202020204" pitchFamily="34" charset="0"/>
            </a:endParaRPr>
          </a:p>
        </p:txBody>
      </p:sp>
      <p:grpSp>
        <p:nvGrpSpPr>
          <p:cNvPr id="5" name="Group 4"/>
          <p:cNvGrpSpPr/>
          <p:nvPr/>
        </p:nvGrpSpPr>
        <p:grpSpPr>
          <a:xfrm>
            <a:off x="5328367" y="2207656"/>
            <a:ext cx="3287801" cy="1021052"/>
            <a:chOff x="7032568" y="3292859"/>
            <a:chExt cx="4383735" cy="1361401"/>
          </a:xfrm>
        </p:grpSpPr>
        <p:sp>
          <p:nvSpPr>
            <p:cNvPr id="54" name="Rectangle 53"/>
            <p:cNvSpPr/>
            <p:nvPr/>
          </p:nvSpPr>
          <p:spPr>
            <a:xfrm>
              <a:off x="7032568" y="3292859"/>
              <a:ext cx="4383735" cy="1229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55" name="Rectangle 54"/>
            <p:cNvSpPr/>
            <p:nvPr/>
          </p:nvSpPr>
          <p:spPr>
            <a:xfrm>
              <a:off x="7288333" y="3423155"/>
              <a:ext cx="3585991" cy="1231105"/>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点击添加内容点击添加内容点击添加内容点击添加内容点击添加内容点击添加内容点击添加内容点击添加内容点击添加内容点击添加内容点击添加内容</a:t>
              </a:r>
              <a:r>
                <a:rPr lang="en-GB" altLang="zh-CN" sz="900" dirty="0">
                  <a:latin typeface="Arial" panose="020B0604020202020204" pitchFamily="34" charset="0"/>
                  <a:cs typeface="Arial" panose="020B0604020202020204" pitchFamily="34" charset="0"/>
                </a:rPr>
                <a:t> </a:t>
              </a:r>
              <a:endParaRPr lang="en-GB" altLang="zh-CN" sz="900" dirty="0">
                <a:latin typeface="Arial" panose="020B0604020202020204" pitchFamily="34" charset="0"/>
                <a:cs typeface="Arial" panose="020B0604020202020204" pitchFamily="34" charset="0"/>
              </a:endParaRPr>
            </a:p>
          </p:txBody>
        </p:sp>
      </p:gr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活动经费预算</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00"/>
                                        <p:tgtEl>
                                          <p:spTgt spid="2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500"/>
                                        <p:tgtEl>
                                          <p:spTgt spid="43"/>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left)">
                                      <p:cBhvr>
                                        <p:cTn id="59" dur="500"/>
                                        <p:tgtEl>
                                          <p:spTgt spid="46"/>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500"/>
                                        <p:tgtEl>
                                          <p:spTgt spid="49"/>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500"/>
                                        <p:tgtEl>
                                          <p:spTgt spid="53"/>
                                        </p:tgtEl>
                                      </p:cBhvr>
                                    </p:animEffect>
                                  </p:childTnLst>
                                </p:cTn>
                              </p:par>
                            </p:childTnLst>
                          </p:cTn>
                        </p:par>
                        <p:par>
                          <p:cTn id="76" fill="hold">
                            <p:stCondLst>
                              <p:cond delay="9000"/>
                            </p:stCondLst>
                            <p:childTnLst>
                              <p:par>
                                <p:cTn id="77" presetID="42" presetClass="entr" presetSubtype="0" fill="hold" nodeType="after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1000"/>
                                        <p:tgtEl>
                                          <p:spTgt spid="5"/>
                                        </p:tgtEl>
                                      </p:cBhvr>
                                    </p:animEffect>
                                    <p:anim calcmode="lin" valueType="num">
                                      <p:cBhvr>
                                        <p:cTn id="80" dur="1000" fill="hold"/>
                                        <p:tgtEl>
                                          <p:spTgt spid="5"/>
                                        </p:tgtEl>
                                        <p:attrNameLst>
                                          <p:attrName>ppt_x</p:attrName>
                                        </p:attrNameLst>
                                      </p:cBhvr>
                                      <p:tavLst>
                                        <p:tav tm="0">
                                          <p:val>
                                            <p:strVal val="#ppt_x"/>
                                          </p:val>
                                        </p:tav>
                                        <p:tav tm="100000">
                                          <p:val>
                                            <p:strVal val="#ppt_x"/>
                                          </p:val>
                                        </p:tav>
                                      </p:tavLst>
                                    </p:anim>
                                    <p:anim calcmode="lin" valueType="num">
                                      <p:cBhvr>
                                        <p:cTn id="8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21" grpId="0" animBg="1"/>
      <p:bldP spid="22" grpId="0" animBg="1"/>
      <p:bldP spid="23" grpId="0" animBg="1"/>
      <p:bldP spid="24" grpId="0" animBg="1"/>
      <p:bldP spid="25" grpId="0" animBg="1"/>
      <p:bldP spid="30" grpId="0" animBg="1"/>
      <p:bldP spid="34" grpId="0" animBg="1"/>
      <p:bldP spid="38" grpId="0" animBg="1"/>
      <p:bldP spid="39" grpId="0" animBg="1"/>
      <p:bldP spid="52" grpId="0"/>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7859" y="1356985"/>
            <a:ext cx="6706772" cy="13082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6" name="Isosceles Triangle 5"/>
          <p:cNvSpPr/>
          <p:nvPr/>
        </p:nvSpPr>
        <p:spPr>
          <a:xfrm rot="5400000">
            <a:off x="6970904" y="1275402"/>
            <a:ext cx="2100545" cy="1471465"/>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grpSp>
        <p:nvGrpSpPr>
          <p:cNvPr id="7" name="Group 6"/>
          <p:cNvGrpSpPr/>
          <p:nvPr/>
        </p:nvGrpSpPr>
        <p:grpSpPr>
          <a:xfrm>
            <a:off x="6216994" y="1743407"/>
            <a:ext cx="1804181" cy="535452"/>
            <a:chOff x="8305802" y="2818812"/>
            <a:chExt cx="2405575" cy="713936"/>
          </a:xfrm>
        </p:grpSpPr>
        <p:sp>
          <p:nvSpPr>
            <p:cNvPr id="11" name="Rectangle 10"/>
            <p:cNvSpPr/>
            <p:nvPr/>
          </p:nvSpPr>
          <p:spPr>
            <a:xfrm>
              <a:off x="8305802" y="2818812"/>
              <a:ext cx="2405575" cy="713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19" name="TextBox 18"/>
            <p:cNvSpPr txBox="1"/>
            <p:nvPr/>
          </p:nvSpPr>
          <p:spPr>
            <a:xfrm>
              <a:off x="8902265" y="2991115"/>
              <a:ext cx="1323439" cy="338555"/>
            </a:xfrm>
            <a:prstGeom prst="rect">
              <a:avLst/>
            </a:prstGeom>
            <a:noFill/>
          </p:spPr>
          <p:txBody>
            <a:bodyPr wrap="none" rtlCol="0">
              <a:spAutoFit/>
            </a:bodyPr>
            <a:lstStyle/>
            <a:p>
              <a:r>
                <a:rPr lang="zh-CN" altLang="en-US" sz="1050" b="1" dirty="0">
                  <a:solidFill>
                    <a:schemeClr val="bg2"/>
                  </a:solidFill>
                  <a:latin typeface="Arial" panose="020B0604020202020204" pitchFamily="34" charset="0"/>
                  <a:cs typeface="Arial" panose="020B0604020202020204" pitchFamily="34" charset="0"/>
                </a:rPr>
                <a:t>点击添加内容</a:t>
              </a:r>
              <a:endParaRPr lang="en-GB" altLang="zh-CN" sz="1050" b="1" dirty="0">
                <a:solidFill>
                  <a:schemeClr val="bg2"/>
                </a:solidFill>
                <a:latin typeface="Arial" panose="020B0604020202020204" pitchFamily="34" charset="0"/>
                <a:cs typeface="Arial" panose="020B0604020202020204" pitchFamily="34" charset="0"/>
              </a:endParaRPr>
            </a:p>
          </p:txBody>
        </p:sp>
        <p:sp>
          <p:nvSpPr>
            <p:cNvPr id="20"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14" name="Group 13"/>
          <p:cNvGrpSpPr/>
          <p:nvPr/>
        </p:nvGrpSpPr>
        <p:grpSpPr>
          <a:xfrm>
            <a:off x="631241" y="1743406"/>
            <a:ext cx="1804181" cy="535452"/>
            <a:chOff x="858128" y="2818811"/>
            <a:chExt cx="2405575" cy="713936"/>
          </a:xfrm>
        </p:grpSpPr>
        <p:sp>
          <p:nvSpPr>
            <p:cNvPr id="8" name="Rectangle 7"/>
            <p:cNvSpPr/>
            <p:nvPr/>
          </p:nvSpPr>
          <p:spPr>
            <a:xfrm>
              <a:off x="858128" y="2818811"/>
              <a:ext cx="2405575" cy="713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16" name="TextBox 15"/>
            <p:cNvSpPr txBox="1"/>
            <p:nvPr/>
          </p:nvSpPr>
          <p:spPr>
            <a:xfrm>
              <a:off x="1383005" y="2991114"/>
              <a:ext cx="1323439" cy="338555"/>
            </a:xfrm>
            <a:prstGeom prst="rect">
              <a:avLst/>
            </a:prstGeom>
            <a:noFill/>
          </p:spPr>
          <p:txBody>
            <a:bodyPr wrap="none" rtlCol="0">
              <a:spAutoFit/>
            </a:bodyPr>
            <a:lstStyle/>
            <a:p>
              <a:r>
                <a:rPr lang="zh-CN" altLang="en-US" sz="1050" b="1" dirty="0">
                  <a:solidFill>
                    <a:schemeClr val="bg2"/>
                  </a:solidFill>
                  <a:latin typeface="Arial" panose="020B0604020202020204" pitchFamily="34" charset="0"/>
                  <a:cs typeface="Arial" panose="020B0604020202020204" pitchFamily="34" charset="0"/>
                </a:rPr>
                <a:t>点击添加内容</a:t>
              </a:r>
              <a:endParaRPr lang="en-GB" sz="1050" b="1" dirty="0">
                <a:solidFill>
                  <a:schemeClr val="bg2"/>
                </a:solidFill>
                <a:latin typeface="Arial" panose="020B0604020202020204" pitchFamily="34" charset="0"/>
                <a:cs typeface="Arial" panose="020B0604020202020204" pitchFamily="34" charset="0"/>
              </a:endParaRPr>
            </a:p>
          </p:txBody>
        </p:sp>
        <p:sp>
          <p:nvSpPr>
            <p:cNvPr id="21"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13" name="Group 12"/>
          <p:cNvGrpSpPr/>
          <p:nvPr/>
        </p:nvGrpSpPr>
        <p:grpSpPr>
          <a:xfrm>
            <a:off x="2493159" y="1743407"/>
            <a:ext cx="1804181" cy="535452"/>
            <a:chOff x="3340686" y="2818812"/>
            <a:chExt cx="2405575" cy="713936"/>
          </a:xfrm>
        </p:grpSpPr>
        <p:sp>
          <p:nvSpPr>
            <p:cNvPr id="9" name="Rectangle 8"/>
            <p:cNvSpPr/>
            <p:nvPr/>
          </p:nvSpPr>
          <p:spPr>
            <a:xfrm>
              <a:off x="3340686" y="2818812"/>
              <a:ext cx="2405575" cy="713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17" name="TextBox 16"/>
            <p:cNvSpPr txBox="1"/>
            <p:nvPr/>
          </p:nvSpPr>
          <p:spPr>
            <a:xfrm>
              <a:off x="4021838" y="2991115"/>
              <a:ext cx="1323439" cy="338555"/>
            </a:xfrm>
            <a:prstGeom prst="rect">
              <a:avLst/>
            </a:prstGeom>
            <a:noFill/>
          </p:spPr>
          <p:txBody>
            <a:bodyPr wrap="none" rtlCol="0">
              <a:spAutoFit/>
            </a:bodyPr>
            <a:lstStyle/>
            <a:p>
              <a:r>
                <a:rPr lang="zh-CN" altLang="en-US" sz="1050" b="1" dirty="0">
                  <a:solidFill>
                    <a:schemeClr val="bg2"/>
                  </a:solidFill>
                  <a:latin typeface="Arial" panose="020B0604020202020204" pitchFamily="34" charset="0"/>
                  <a:cs typeface="Arial" panose="020B0604020202020204" pitchFamily="34" charset="0"/>
                </a:rPr>
                <a:t>点击添加内容</a:t>
              </a:r>
              <a:endParaRPr lang="en-GB" altLang="zh-CN" sz="1050" b="1" dirty="0">
                <a:solidFill>
                  <a:schemeClr val="bg2"/>
                </a:solidFill>
                <a:latin typeface="Arial" panose="020B0604020202020204" pitchFamily="34" charset="0"/>
                <a:cs typeface="Arial" panose="020B0604020202020204" pitchFamily="34" charset="0"/>
              </a:endParaRPr>
            </a:p>
          </p:txBody>
        </p:sp>
        <p:sp>
          <p:nvSpPr>
            <p:cNvPr id="22"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12" name="Group 11"/>
          <p:cNvGrpSpPr/>
          <p:nvPr/>
        </p:nvGrpSpPr>
        <p:grpSpPr>
          <a:xfrm>
            <a:off x="4355077" y="1743407"/>
            <a:ext cx="1804181" cy="535452"/>
            <a:chOff x="5823244" y="2818812"/>
            <a:chExt cx="2405575" cy="713936"/>
          </a:xfrm>
        </p:grpSpPr>
        <p:sp>
          <p:nvSpPr>
            <p:cNvPr id="10" name="Rectangle 9"/>
            <p:cNvSpPr/>
            <p:nvPr/>
          </p:nvSpPr>
          <p:spPr>
            <a:xfrm>
              <a:off x="5823244" y="2818812"/>
              <a:ext cx="2405575" cy="7139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Arial" panose="020B0604020202020204" pitchFamily="34" charset="0"/>
                <a:cs typeface="Arial" panose="020B0604020202020204" pitchFamily="34" charset="0"/>
              </a:endParaRPr>
            </a:p>
          </p:txBody>
        </p:sp>
        <p:sp>
          <p:nvSpPr>
            <p:cNvPr id="18" name="TextBox 17"/>
            <p:cNvSpPr txBox="1"/>
            <p:nvPr/>
          </p:nvSpPr>
          <p:spPr>
            <a:xfrm>
              <a:off x="6332836" y="2991115"/>
              <a:ext cx="1323439" cy="338555"/>
            </a:xfrm>
            <a:prstGeom prst="rect">
              <a:avLst/>
            </a:prstGeom>
            <a:noFill/>
          </p:spPr>
          <p:txBody>
            <a:bodyPr wrap="none" rtlCol="0">
              <a:spAutoFit/>
            </a:bodyPr>
            <a:lstStyle/>
            <a:p>
              <a:r>
                <a:rPr lang="zh-CN" altLang="en-US" sz="1050" b="1" dirty="0">
                  <a:solidFill>
                    <a:schemeClr val="bg2"/>
                  </a:solidFill>
                  <a:latin typeface="Arial" panose="020B0604020202020204" pitchFamily="34" charset="0"/>
                  <a:cs typeface="Arial" panose="020B0604020202020204" pitchFamily="34" charset="0"/>
                </a:rPr>
                <a:t>点击添加内容</a:t>
              </a:r>
              <a:endParaRPr lang="en-GB" altLang="zh-CN" sz="1050" b="1" dirty="0">
                <a:solidFill>
                  <a:schemeClr val="bg2"/>
                </a:solidFill>
                <a:latin typeface="Arial" panose="020B0604020202020204" pitchFamily="34" charset="0"/>
                <a:cs typeface="Arial" panose="020B0604020202020204" pitchFamily="34" charset="0"/>
              </a:endParaRPr>
            </a:p>
          </p:txBody>
        </p:sp>
        <p:sp>
          <p:nvSpPr>
            <p:cNvPr id="23" name="Freeform 22"/>
            <p:cNvSpPr>
              <a:spLocks noEditPoints="1"/>
            </p:cNvSpPr>
            <p:nvPr/>
          </p:nvSpPr>
          <p:spPr bwMode="auto">
            <a:xfrm>
              <a:off x="5973742"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Arial" panose="020B0604020202020204" pitchFamily="34" charset="0"/>
                <a:cs typeface="Arial" panose="020B0604020202020204" pitchFamily="34" charset="0"/>
              </a:endParaRPr>
            </a:p>
          </p:txBody>
        </p:sp>
      </p:grpSp>
      <p:sp>
        <p:nvSpPr>
          <p:cNvPr id="24" name="Rectangle 23"/>
          <p:cNvSpPr/>
          <p:nvPr/>
        </p:nvSpPr>
        <p:spPr>
          <a:xfrm>
            <a:off x="794999" y="3259369"/>
            <a:ext cx="1578929" cy="923330"/>
          </a:xfrm>
          <a:prstGeom prst="rect">
            <a:avLst/>
          </a:prstGeom>
        </p:spPr>
        <p:txBody>
          <a:bodyPr wrap="square">
            <a:spAutoFit/>
          </a:bodyPr>
          <a:lstStyle/>
          <a:p>
            <a:pPr algn="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点击添加内容点击添加内容点击添加内容点击添加内容点击添加内容点击添加内容点击添加内容点击添加内容</a:t>
            </a:r>
            <a:endParaRPr lang="en-GB" altLang="zh-CN" sz="900" dirty="0">
              <a:latin typeface="Arial" panose="020B0604020202020204" pitchFamily="34" charset="0"/>
              <a:cs typeface="Arial" panose="020B0604020202020204" pitchFamily="34" charset="0"/>
            </a:endParaRPr>
          </a:p>
        </p:txBody>
      </p:sp>
      <p:sp>
        <p:nvSpPr>
          <p:cNvPr id="25" name="Rectangle 24"/>
          <p:cNvSpPr/>
          <p:nvPr/>
        </p:nvSpPr>
        <p:spPr>
          <a:xfrm>
            <a:off x="2656917" y="3259369"/>
            <a:ext cx="1578929" cy="923330"/>
          </a:xfrm>
          <a:prstGeom prst="rect">
            <a:avLst/>
          </a:prstGeom>
        </p:spPr>
        <p:txBody>
          <a:bodyPr wrap="square">
            <a:spAutoFit/>
          </a:bodyPr>
          <a:lstStyle/>
          <a:p>
            <a:pPr algn="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点击添加内容点击添加内容点击添加内容点击添加内容点击添加内容点击添加内容点击添加内容点击添加内容</a:t>
            </a:r>
            <a:endParaRPr lang="en-GB" altLang="zh-CN" sz="900" dirty="0">
              <a:latin typeface="Arial" panose="020B0604020202020204" pitchFamily="34" charset="0"/>
              <a:cs typeface="Arial" panose="020B0604020202020204" pitchFamily="34" charset="0"/>
            </a:endParaRPr>
          </a:p>
        </p:txBody>
      </p:sp>
      <p:sp>
        <p:nvSpPr>
          <p:cNvPr id="26" name="Rectangle 25"/>
          <p:cNvSpPr/>
          <p:nvPr/>
        </p:nvSpPr>
        <p:spPr>
          <a:xfrm>
            <a:off x="4518836" y="3259369"/>
            <a:ext cx="1578929" cy="923330"/>
          </a:xfrm>
          <a:prstGeom prst="rect">
            <a:avLst/>
          </a:prstGeom>
        </p:spPr>
        <p:txBody>
          <a:bodyPr wrap="square">
            <a:spAutoFit/>
          </a:bodyPr>
          <a:lstStyle/>
          <a:p>
            <a:pPr algn="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点击添加内容点击添加内容点击添加内容点击添加内容点击添加内容点击添加内容点击添加内容点击添加内容</a:t>
            </a:r>
            <a:endParaRPr lang="en-GB" altLang="zh-CN" sz="900" dirty="0">
              <a:latin typeface="Arial" panose="020B0604020202020204" pitchFamily="34" charset="0"/>
              <a:cs typeface="Arial" panose="020B0604020202020204" pitchFamily="34" charset="0"/>
            </a:endParaRPr>
          </a:p>
        </p:txBody>
      </p:sp>
      <p:sp>
        <p:nvSpPr>
          <p:cNvPr id="27" name="Rectangle 26"/>
          <p:cNvSpPr/>
          <p:nvPr/>
        </p:nvSpPr>
        <p:spPr>
          <a:xfrm>
            <a:off x="6380754" y="3259369"/>
            <a:ext cx="1578929" cy="923330"/>
          </a:xfrm>
          <a:prstGeom prst="rect">
            <a:avLst/>
          </a:prstGeom>
        </p:spPr>
        <p:txBody>
          <a:bodyPr wrap="square">
            <a:spAutoFit/>
          </a:bodyPr>
          <a:lstStyle/>
          <a:p>
            <a:pPr algn="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点击添加内容点击添加内容点击添加内容点击添加内容点击添加内容点击添加内容点击添加内容点击添加内容</a:t>
            </a:r>
            <a:endParaRPr lang="en-GB" altLang="zh-CN" sz="900" dirty="0">
              <a:latin typeface="Arial" panose="020B0604020202020204" pitchFamily="34" charset="0"/>
              <a:cs typeface="Arial" panose="020B0604020202020204" pitchFamily="34" charset="0"/>
            </a:endParaRPr>
          </a:p>
        </p:txBody>
      </p:sp>
      <p:sp>
        <p:nvSpPr>
          <p:cNvPr id="28" name="TextBox 27"/>
          <p:cNvSpPr txBox="1"/>
          <p:nvPr/>
        </p:nvSpPr>
        <p:spPr>
          <a:xfrm>
            <a:off x="1222824" y="2982371"/>
            <a:ext cx="723276" cy="253916"/>
          </a:xfrm>
          <a:prstGeom prst="rect">
            <a:avLst/>
          </a:prstGeom>
          <a:noFill/>
        </p:spPr>
        <p:txBody>
          <a:bodyPr wrap="none" rtlCol="0">
            <a:spAutoFit/>
          </a:bodyPr>
          <a:lstStyle/>
          <a:p>
            <a:pPr algn="ctr"/>
            <a:r>
              <a:rPr lang="en-US" sz="1050" b="1" dirty="0">
                <a:solidFill>
                  <a:schemeClr val="accent1"/>
                </a:solidFill>
                <a:latin typeface="Arial" panose="020B0604020202020204" pitchFamily="34" charset="0"/>
                <a:cs typeface="Arial" panose="020B0604020202020204" pitchFamily="34" charset="0"/>
              </a:rPr>
              <a:t>STEP 01</a:t>
            </a:r>
            <a:endParaRPr lang="en-GB" sz="1050" b="1" dirty="0">
              <a:solidFill>
                <a:schemeClr val="accent1"/>
              </a:solidFill>
              <a:latin typeface="Arial" panose="020B0604020202020204" pitchFamily="34" charset="0"/>
              <a:cs typeface="Arial" panose="020B0604020202020204" pitchFamily="34" charset="0"/>
            </a:endParaRPr>
          </a:p>
        </p:txBody>
      </p:sp>
      <p:sp>
        <p:nvSpPr>
          <p:cNvPr id="29" name="TextBox 28"/>
          <p:cNvSpPr txBox="1"/>
          <p:nvPr/>
        </p:nvSpPr>
        <p:spPr>
          <a:xfrm>
            <a:off x="3084743" y="2982371"/>
            <a:ext cx="723276" cy="253916"/>
          </a:xfrm>
          <a:prstGeom prst="rect">
            <a:avLst/>
          </a:prstGeom>
          <a:noFill/>
        </p:spPr>
        <p:txBody>
          <a:bodyPr wrap="none" rtlCol="0">
            <a:spAutoFit/>
          </a:bodyPr>
          <a:lstStyle/>
          <a:p>
            <a:pPr algn="ctr"/>
            <a:r>
              <a:rPr lang="en-US" sz="1050" b="1" dirty="0">
                <a:solidFill>
                  <a:schemeClr val="accent2"/>
                </a:solidFill>
                <a:latin typeface="Arial" panose="020B0604020202020204" pitchFamily="34" charset="0"/>
                <a:cs typeface="Arial" panose="020B0604020202020204" pitchFamily="34" charset="0"/>
              </a:rPr>
              <a:t>STEP 02</a:t>
            </a:r>
            <a:endParaRPr lang="en-GB" sz="1050" b="1" dirty="0">
              <a:solidFill>
                <a:schemeClr val="accent2"/>
              </a:solidFill>
              <a:latin typeface="Arial" panose="020B0604020202020204" pitchFamily="34" charset="0"/>
              <a:cs typeface="Arial" panose="020B0604020202020204" pitchFamily="34" charset="0"/>
            </a:endParaRPr>
          </a:p>
        </p:txBody>
      </p:sp>
      <p:sp>
        <p:nvSpPr>
          <p:cNvPr id="30" name="TextBox 29"/>
          <p:cNvSpPr txBox="1"/>
          <p:nvPr/>
        </p:nvSpPr>
        <p:spPr>
          <a:xfrm>
            <a:off x="4946661" y="2982371"/>
            <a:ext cx="723276" cy="253916"/>
          </a:xfrm>
          <a:prstGeom prst="rect">
            <a:avLst/>
          </a:prstGeom>
          <a:noFill/>
        </p:spPr>
        <p:txBody>
          <a:bodyPr wrap="none" rtlCol="0">
            <a:spAutoFit/>
          </a:bodyPr>
          <a:lstStyle/>
          <a:p>
            <a:pPr algn="ctr"/>
            <a:r>
              <a:rPr lang="en-US" sz="1050" b="1" dirty="0">
                <a:solidFill>
                  <a:schemeClr val="accent3"/>
                </a:solidFill>
                <a:latin typeface="Arial" panose="020B0604020202020204" pitchFamily="34" charset="0"/>
                <a:cs typeface="Arial" panose="020B0604020202020204" pitchFamily="34" charset="0"/>
              </a:rPr>
              <a:t>STEP 03</a:t>
            </a:r>
            <a:endParaRPr lang="en-GB" sz="1050" b="1" dirty="0">
              <a:solidFill>
                <a:schemeClr val="accent3"/>
              </a:solidFill>
              <a:latin typeface="Arial" panose="020B0604020202020204" pitchFamily="34" charset="0"/>
              <a:cs typeface="Arial" panose="020B0604020202020204" pitchFamily="34" charset="0"/>
            </a:endParaRPr>
          </a:p>
        </p:txBody>
      </p:sp>
      <p:sp>
        <p:nvSpPr>
          <p:cNvPr id="31" name="TextBox 30"/>
          <p:cNvSpPr txBox="1"/>
          <p:nvPr/>
        </p:nvSpPr>
        <p:spPr>
          <a:xfrm>
            <a:off x="6808580" y="2982371"/>
            <a:ext cx="723276" cy="253916"/>
          </a:xfrm>
          <a:prstGeom prst="rect">
            <a:avLst/>
          </a:prstGeom>
          <a:noFill/>
        </p:spPr>
        <p:txBody>
          <a:bodyPr wrap="none" rtlCol="0">
            <a:spAutoFit/>
          </a:bodyPr>
          <a:lstStyle/>
          <a:p>
            <a:pPr algn="ctr"/>
            <a:r>
              <a:rPr lang="en-US" sz="1050" b="1" dirty="0">
                <a:solidFill>
                  <a:schemeClr val="accent4"/>
                </a:solidFill>
                <a:latin typeface="Arial" panose="020B0604020202020204" pitchFamily="34" charset="0"/>
                <a:cs typeface="Arial" panose="020B0604020202020204" pitchFamily="34" charset="0"/>
              </a:rPr>
              <a:t>STEP 04</a:t>
            </a:r>
            <a:endParaRPr lang="en-GB" sz="1050" b="1" dirty="0">
              <a:solidFill>
                <a:schemeClr val="accent4"/>
              </a:solidFill>
              <a:latin typeface="Arial" panose="020B0604020202020204" pitchFamily="34" charset="0"/>
              <a:cs typeface="Arial" panose="020B0604020202020204" pitchFamily="34" charset="0"/>
            </a:endParaRPr>
          </a:p>
        </p:txBody>
      </p:sp>
      <p:sp>
        <p:nvSpPr>
          <p:cNvPr id="2" name="文本框 1"/>
          <p:cNvSpPr txBox="1"/>
          <p:nvPr userDrawn="1"/>
        </p:nvSpPr>
        <p:spPr>
          <a:xfrm>
            <a:off x="3733800" y="285750"/>
            <a:ext cx="1569660" cy="369332"/>
          </a:xfrm>
          <a:prstGeom prst="rect">
            <a:avLst/>
          </a:prstGeom>
          <a:noFill/>
        </p:spPr>
        <p:txBody>
          <a:bodyPr wrap="none" rtlCol="0">
            <a:spAutoFit/>
          </a:bodyPr>
          <a:lstStyle/>
          <a:p>
            <a:r>
              <a:rPr lang="zh-CN" altLang="en-US" sz="1800" dirty="0" smtClean="0"/>
              <a:t>活动经费预算</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8" presetClass="entr" presetSubtype="1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Left)">
                                      <p:cBhvr>
                                        <p:cTn id="17" dur="500"/>
                                        <p:tgtEl>
                                          <p:spTgt spid="7"/>
                                        </p:tgtEl>
                                      </p:cBhvr>
                                    </p:animEffect>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downLeft)">
                                      <p:cBhvr>
                                        <p:cTn id="21" dur="500"/>
                                        <p:tgtEl>
                                          <p:spTgt spid="12"/>
                                        </p:tgtEl>
                                      </p:cBhvr>
                                    </p:animEffect>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trips(downLeft)">
                                      <p:cBhvr>
                                        <p:cTn id="25" dur="500"/>
                                        <p:tgtEl>
                                          <p:spTgt spid="13"/>
                                        </p:tgtEl>
                                      </p:cBhvr>
                                    </p:animEffect>
                                  </p:childTnLst>
                                </p:cTn>
                              </p:par>
                            </p:childTnLst>
                          </p:cTn>
                        </p:par>
                        <p:par>
                          <p:cTn id="26" fill="hold">
                            <p:stCondLst>
                              <p:cond delay="2500"/>
                            </p:stCondLst>
                            <p:childTnLst>
                              <p:par>
                                <p:cTn id="27" presetID="18" presetClass="entr" presetSubtype="12"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strips(downLeft)">
                                      <p:cBhvr>
                                        <p:cTn id="29" dur="500"/>
                                        <p:tgtEl>
                                          <p:spTgt spid="14"/>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p:tgtEl>
                                          <p:spTgt spid="28"/>
                                        </p:tgtEl>
                                        <p:attrNameLst>
                                          <p:attrName>ppt_y</p:attrName>
                                        </p:attrNameLst>
                                      </p:cBhvr>
                                      <p:tavLst>
                                        <p:tav tm="0">
                                          <p:val>
                                            <p:strVal val="#ppt_y+#ppt_h*1.125000"/>
                                          </p:val>
                                        </p:tav>
                                        <p:tav tm="100000">
                                          <p:val>
                                            <p:strVal val="#ppt_y"/>
                                          </p:val>
                                        </p:tav>
                                      </p:tavLst>
                                    </p:anim>
                                    <p:animEffect transition="in" filter="wipe(up)">
                                      <p:cBhvr>
                                        <p:cTn id="34" dur="500"/>
                                        <p:tgtEl>
                                          <p:spTgt spid="28"/>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ppt_y</p:attrName>
                                        </p:attrNameLst>
                                      </p:cBhvr>
                                      <p:tavLst>
                                        <p:tav tm="0">
                                          <p:val>
                                            <p:strVal val="#ppt_y-#ppt_h*1.125000"/>
                                          </p:val>
                                        </p:tav>
                                        <p:tav tm="100000">
                                          <p:val>
                                            <p:strVal val="#ppt_y"/>
                                          </p:val>
                                        </p:tav>
                                      </p:tavLst>
                                    </p:anim>
                                    <p:animEffect transition="in" filter="wipe(down)">
                                      <p:cBhvr>
                                        <p:cTn id="38" dur="500"/>
                                        <p:tgtEl>
                                          <p:spTgt spid="24"/>
                                        </p:tgtEl>
                                      </p:cBhvr>
                                    </p:animEffect>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p:tgtEl>
                                          <p:spTgt spid="29"/>
                                        </p:tgtEl>
                                        <p:attrNameLst>
                                          <p:attrName>ppt_y</p:attrName>
                                        </p:attrNameLst>
                                      </p:cBhvr>
                                      <p:tavLst>
                                        <p:tav tm="0">
                                          <p:val>
                                            <p:strVal val="#ppt_y+#ppt_h*1.125000"/>
                                          </p:val>
                                        </p:tav>
                                        <p:tav tm="100000">
                                          <p:val>
                                            <p:strVal val="#ppt_y"/>
                                          </p:val>
                                        </p:tav>
                                      </p:tavLst>
                                    </p:anim>
                                    <p:animEffect transition="in" filter="wipe(up)">
                                      <p:cBhvr>
                                        <p:cTn id="43" dur="500"/>
                                        <p:tgtEl>
                                          <p:spTgt spid="29"/>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p:tgtEl>
                                          <p:spTgt spid="25"/>
                                        </p:tgtEl>
                                        <p:attrNameLst>
                                          <p:attrName>ppt_y</p:attrName>
                                        </p:attrNameLst>
                                      </p:cBhvr>
                                      <p:tavLst>
                                        <p:tav tm="0">
                                          <p:val>
                                            <p:strVal val="#ppt_y-#ppt_h*1.125000"/>
                                          </p:val>
                                        </p:tav>
                                        <p:tav tm="100000">
                                          <p:val>
                                            <p:strVal val="#ppt_y"/>
                                          </p:val>
                                        </p:tav>
                                      </p:tavLst>
                                    </p:anim>
                                    <p:animEffect transition="in" filter="wipe(down)">
                                      <p:cBhvr>
                                        <p:cTn id="47" dur="500"/>
                                        <p:tgtEl>
                                          <p:spTgt spid="25"/>
                                        </p:tgtEl>
                                      </p:cBhvr>
                                    </p:animEffect>
                                  </p:childTnLst>
                                </p:cTn>
                              </p:par>
                            </p:childTnLst>
                          </p:cTn>
                        </p:par>
                        <p:par>
                          <p:cTn id="48" fill="hold">
                            <p:stCondLst>
                              <p:cond delay="4000"/>
                            </p:stCondLst>
                            <p:childTnLst>
                              <p:par>
                                <p:cTn id="49" presetID="12" presetClass="entr" presetSubtype="4"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p:tgtEl>
                                          <p:spTgt spid="30"/>
                                        </p:tgtEl>
                                        <p:attrNameLst>
                                          <p:attrName>ppt_y</p:attrName>
                                        </p:attrNameLst>
                                      </p:cBhvr>
                                      <p:tavLst>
                                        <p:tav tm="0">
                                          <p:val>
                                            <p:strVal val="#ppt_y+#ppt_h*1.125000"/>
                                          </p:val>
                                        </p:tav>
                                        <p:tav tm="100000">
                                          <p:val>
                                            <p:strVal val="#ppt_y"/>
                                          </p:val>
                                        </p:tav>
                                      </p:tavLst>
                                    </p:anim>
                                    <p:animEffect transition="in" filter="wipe(up)">
                                      <p:cBhvr>
                                        <p:cTn id="52" dur="500"/>
                                        <p:tgtEl>
                                          <p:spTgt spid="30"/>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p:tgtEl>
                                          <p:spTgt spid="26"/>
                                        </p:tgtEl>
                                        <p:attrNameLst>
                                          <p:attrName>ppt_y</p:attrName>
                                        </p:attrNameLst>
                                      </p:cBhvr>
                                      <p:tavLst>
                                        <p:tav tm="0">
                                          <p:val>
                                            <p:strVal val="#ppt_y-#ppt_h*1.125000"/>
                                          </p:val>
                                        </p:tav>
                                        <p:tav tm="100000">
                                          <p:val>
                                            <p:strVal val="#ppt_y"/>
                                          </p:val>
                                        </p:tav>
                                      </p:tavLst>
                                    </p:anim>
                                    <p:animEffect transition="in" filter="wipe(down)">
                                      <p:cBhvr>
                                        <p:cTn id="56" dur="500"/>
                                        <p:tgtEl>
                                          <p:spTgt spid="26"/>
                                        </p:tgtEl>
                                      </p:cBhvr>
                                    </p:animEffect>
                                  </p:childTnLst>
                                </p:cTn>
                              </p:par>
                            </p:childTnLst>
                          </p:cTn>
                        </p:par>
                        <p:par>
                          <p:cTn id="57" fill="hold">
                            <p:stCondLst>
                              <p:cond delay="4500"/>
                            </p:stCondLst>
                            <p:childTnLst>
                              <p:par>
                                <p:cTn id="58" presetID="12" presetClass="entr" presetSubtype="4"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p:tgtEl>
                                          <p:spTgt spid="31"/>
                                        </p:tgtEl>
                                        <p:attrNameLst>
                                          <p:attrName>ppt_y</p:attrName>
                                        </p:attrNameLst>
                                      </p:cBhvr>
                                      <p:tavLst>
                                        <p:tav tm="0">
                                          <p:val>
                                            <p:strVal val="#ppt_y+#ppt_h*1.125000"/>
                                          </p:val>
                                        </p:tav>
                                        <p:tav tm="100000">
                                          <p:val>
                                            <p:strVal val="#ppt_y"/>
                                          </p:val>
                                        </p:tav>
                                      </p:tavLst>
                                    </p:anim>
                                    <p:animEffect transition="in" filter="wipe(up)">
                                      <p:cBhvr>
                                        <p:cTn id="61" dur="500"/>
                                        <p:tgtEl>
                                          <p:spTgt spid="31"/>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p:tgtEl>
                                          <p:spTgt spid="27"/>
                                        </p:tgtEl>
                                        <p:attrNameLst>
                                          <p:attrName>ppt_y</p:attrName>
                                        </p:attrNameLst>
                                      </p:cBhvr>
                                      <p:tavLst>
                                        <p:tav tm="0">
                                          <p:val>
                                            <p:strVal val="#ppt_y-#ppt_h*1.125000"/>
                                          </p:val>
                                        </p:tav>
                                        <p:tav tm="100000">
                                          <p:val>
                                            <p:strVal val="#ppt_y"/>
                                          </p:val>
                                        </p:tav>
                                      </p:tavLst>
                                    </p:anim>
                                    <p:animEffect transition="in" filter="wipe(down)">
                                      <p:cBhvr>
                                        <p:cTn id="6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4" grpId="0"/>
      <p:bldP spid="25" grpId="0"/>
      <p:bldP spid="26" grpId="0"/>
      <p:bldP spid="27" grpId="0"/>
      <p:bldP spid="28" grpId="0"/>
      <p:bldP spid="29"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3374080" y="2228636"/>
            <a:ext cx="3864920" cy="677108"/>
          </a:xfrm>
          <a:prstGeom prst="rect">
            <a:avLst/>
          </a:prstGeom>
          <a:noFill/>
        </p:spPr>
        <p:txBody>
          <a:bodyPr wrap="square" lIns="0" tIns="0" rIns="0" bIns="0" rtlCol="0">
            <a:spAutoFit/>
          </a:bodyPr>
          <a:lstStyle/>
          <a:p>
            <a:r>
              <a:rPr lang="zh-CN" altLang="en-US" sz="4400" b="1" dirty="0">
                <a:solidFill>
                  <a:srgbClr val="0493DA"/>
                </a:solidFill>
                <a:latin typeface="微软雅黑" panose="020B0503020204020204" pitchFamily="34" charset="-122"/>
                <a:ea typeface="微软雅黑" panose="020B0503020204020204" pitchFamily="34" charset="-122"/>
                <a:cs typeface="+mn-ea"/>
                <a:sym typeface="+mn-lt"/>
              </a:rPr>
              <a:t>活动效果预期</a:t>
            </a:r>
            <a:endParaRPr lang="zh-CN" altLang="en-US" sz="4400" b="1"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1" name="TextBox 49"/>
          <p:cNvSpPr txBox="1"/>
          <p:nvPr/>
        </p:nvSpPr>
        <p:spPr>
          <a:xfrm>
            <a:off x="3374080" y="2885950"/>
            <a:ext cx="3685558" cy="338554"/>
          </a:xfrm>
          <a:prstGeom prst="rect">
            <a:avLst/>
          </a:prstGeom>
          <a:noFill/>
        </p:spPr>
        <p:txBody>
          <a:bodyPr wrap="square" lIns="0" tIns="0" rIns="0" bIns="0" rtlCol="0">
            <a:spAutoFit/>
          </a:bodyPr>
          <a:lstStyle/>
          <a:p>
            <a:pPr eaLnBrk="0" hangingPunct="0"/>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请替换文字内容，点击添加相关标题文字，修改文字</a:t>
            </a:r>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内</a:t>
            </a:r>
            <a:endParaRPr lang="en-US" altLang="zh-CN" sz="1100" dirty="0" smtClean="0">
              <a:solidFill>
                <a:srgbClr val="0493DA"/>
              </a:solidFill>
              <a:latin typeface="微软雅黑" panose="020B0503020204020204" pitchFamily="34" charset="-122"/>
              <a:ea typeface="微软雅黑" panose="020B0503020204020204" pitchFamily="34" charset="-122"/>
              <a:cs typeface="+mn-ea"/>
              <a:sym typeface="+mn-lt"/>
            </a:endParaRPr>
          </a:p>
          <a:p>
            <a:pPr eaLnBrk="0" hangingPunct="0"/>
            <a:r>
              <a:rPr lang="zh-CN" altLang="en-US" sz="1100" dirty="0" smtClean="0">
                <a:solidFill>
                  <a:srgbClr val="0493DA"/>
                </a:solidFill>
                <a:latin typeface="微软雅黑" panose="020B0503020204020204" pitchFamily="34" charset="-122"/>
                <a:ea typeface="微软雅黑" panose="020B0503020204020204" pitchFamily="34" charset="-122"/>
                <a:cs typeface="+mn-ea"/>
                <a:sym typeface="+mn-lt"/>
              </a:rPr>
              <a:t>容</a:t>
            </a:r>
            <a:r>
              <a:rPr lang="zh-CN" altLang="en-US" sz="1100" dirty="0">
                <a:solidFill>
                  <a:srgbClr val="0493DA"/>
                </a:solidFill>
                <a:latin typeface="微软雅黑" panose="020B0503020204020204" pitchFamily="34" charset="-122"/>
                <a:ea typeface="微软雅黑" panose="020B0503020204020204" pitchFamily="34" charset="-122"/>
                <a:cs typeface="+mn-ea"/>
                <a:sym typeface="+mn-lt"/>
              </a:rPr>
              <a:t>，也可以直接复制你的内容到此。</a:t>
            </a:r>
            <a:endParaRPr lang="zh-CN" altLang="en-US" sz="1100" dirty="0">
              <a:solidFill>
                <a:srgbClr val="0493DA"/>
              </a:solidFill>
              <a:latin typeface="微软雅黑" panose="020B0503020204020204" pitchFamily="34" charset="-122"/>
              <a:ea typeface="微软雅黑" panose="020B0503020204020204" pitchFamily="34" charset="-122"/>
              <a:cs typeface="+mn-ea"/>
              <a:sym typeface="+mn-lt"/>
            </a:endParaRPr>
          </a:p>
        </p:txBody>
      </p:sp>
      <p:sp>
        <p:nvSpPr>
          <p:cNvPr id="12" name="矩形 259"/>
          <p:cNvSpPr>
            <a:spLocks noChangeArrowheads="1"/>
          </p:cNvSpPr>
          <p:nvPr/>
        </p:nvSpPr>
        <p:spPr bwMode="auto">
          <a:xfrm>
            <a:off x="1965516" y="2114550"/>
            <a:ext cx="1561703" cy="117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6" tIns="32508" rIns="65016" bIns="3250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spc="213" dirty="0" smtClean="0">
                <a:solidFill>
                  <a:schemeClr val="accent2"/>
                </a:solidFill>
                <a:cs typeface="Arial" panose="020B0604020202020204" pitchFamily="34" charset="0"/>
              </a:rPr>
              <a:t>05</a:t>
            </a:r>
            <a:endParaRPr lang="zh-CN" altLang="en-US" sz="9795" b="1" cap="all" spc="213" dirty="0">
              <a:solidFill>
                <a:schemeClr val="accent2"/>
              </a:solidFill>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2"/>
                                        </p:tgtEl>
                                      </p:cBhvr>
                                    </p:animEffect>
                                    <p:animScale>
                                      <p:cBhvr>
                                        <p:cTn id="15" dur="250" autoRev="1" fill="hold"/>
                                        <p:tgtEl>
                                          <p:spTgt spid="12"/>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2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154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1"/>
                                        </p:tgtEl>
                                        <p:attrNameLst>
                                          <p:attrName>style.visibility</p:attrName>
                                        </p:attrNameLst>
                                      </p:cBhvr>
                                      <p:to>
                                        <p:strVal val="visible"/>
                                      </p:to>
                                    </p:set>
                                    <p:animEffect transition="in" filter="wipe(left)">
                                      <p:cBhvr>
                                        <p:cTn id="28" dur="200"/>
                                        <p:tgtEl>
                                          <p:spTgt spid="11"/>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1"/>
                                        </p:tgtEl>
                                      </p:cBhvr>
                                      <p:to x="80000" y="100000"/>
                                    </p:animScale>
                                    <p:anim by="(#ppt_w*0.10)" calcmode="lin" valueType="num">
                                      <p:cBhvr>
                                        <p:cTn id="31" dur="50" autoRev="1" fill="hold">
                                          <p:stCondLst>
                                            <p:cond delay="0"/>
                                          </p:stCondLst>
                                        </p:cTn>
                                        <p:tgtEl>
                                          <p:spTgt spid="11"/>
                                        </p:tgtEl>
                                        <p:attrNameLst>
                                          <p:attrName>ppt_x</p:attrName>
                                        </p:attrNameLst>
                                      </p:cBhvr>
                                    </p:anim>
                                    <p:anim by="(-#ppt_w*0.10)" calcmode="lin" valueType="num">
                                      <p:cBhvr>
                                        <p:cTn id="32" dur="50" autoRev="1" fill="hold">
                                          <p:stCondLst>
                                            <p:cond delay="0"/>
                                          </p:stCondLst>
                                        </p:cTn>
                                        <p:tgtEl>
                                          <p:spTgt spid="11"/>
                                        </p:tgtEl>
                                        <p:attrNameLst>
                                          <p:attrName>ppt_y</p:attrName>
                                        </p:attrNameLst>
                                      </p:cBhvr>
                                    </p:anim>
                                    <p:animRot by="-480000">
                                      <p:cBhvr>
                                        <p:cTn id="33"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283859" y="864533"/>
            <a:ext cx="521524" cy="3611630"/>
            <a:chOff x="4160049" y="1274619"/>
            <a:chExt cx="695459" cy="4816157"/>
          </a:xfrm>
        </p:grpSpPr>
        <p:sp>
          <p:nvSpPr>
            <p:cNvPr id="4" name="Rectangle 4"/>
            <p:cNvSpPr/>
            <p:nvPr/>
          </p:nvSpPr>
          <p:spPr>
            <a:xfrm>
              <a:off x="4160049" y="1274619"/>
              <a:ext cx="695459" cy="4059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lumMod val="65000"/>
                    <a:lumOff val="35000"/>
                  </a:schemeClr>
                </a:solidFill>
              </a:endParaRPr>
            </a:p>
          </p:txBody>
        </p:sp>
      </p:grpSp>
      <p:grpSp>
        <p:nvGrpSpPr>
          <p:cNvPr id="7" name="Group 7"/>
          <p:cNvGrpSpPr/>
          <p:nvPr/>
        </p:nvGrpSpPr>
        <p:grpSpPr>
          <a:xfrm>
            <a:off x="3760428" y="2686640"/>
            <a:ext cx="1044953" cy="1003944"/>
            <a:chOff x="5013756" y="3958570"/>
            <a:chExt cx="1393459" cy="1338773"/>
          </a:xfrm>
        </p:grpSpPr>
        <p:sp>
          <p:nvSpPr>
            <p:cNvPr id="8" name="Diamond 8"/>
            <p:cNvSpPr/>
            <p:nvPr/>
          </p:nvSpPr>
          <p:spPr>
            <a:xfrm>
              <a:off x="5013756" y="3958570"/>
              <a:ext cx="1393459" cy="1338773"/>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lumMod val="65000"/>
                    <a:lumOff val="35000"/>
                  </a:schemeClr>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4283858" y="864532"/>
            <a:ext cx="1044953" cy="1003944"/>
            <a:chOff x="5711758" y="1528765"/>
            <a:chExt cx="1393459" cy="1338773"/>
          </a:xfrm>
        </p:grpSpPr>
        <p:sp>
          <p:nvSpPr>
            <p:cNvPr id="13" name="Diamond 13"/>
            <p:cNvSpPr/>
            <p:nvPr/>
          </p:nvSpPr>
          <p:spPr>
            <a:xfrm>
              <a:off x="5711758" y="1528765"/>
              <a:ext cx="1393459" cy="133877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lumMod val="65000"/>
                    <a:lumOff val="35000"/>
                  </a:schemeClr>
                </a:solidFill>
              </a:endParaRPr>
            </a:p>
          </p:txBody>
        </p:sp>
        <p:sp>
          <p:nvSpPr>
            <p:cNvPr id="14"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4282906" y="2088275"/>
            <a:ext cx="1044953" cy="1003944"/>
            <a:chOff x="5710487" y="3160643"/>
            <a:chExt cx="1393459" cy="1338773"/>
          </a:xfrm>
        </p:grpSpPr>
        <p:sp>
          <p:nvSpPr>
            <p:cNvPr id="16" name="Diamond 16"/>
            <p:cNvSpPr/>
            <p:nvPr/>
          </p:nvSpPr>
          <p:spPr>
            <a:xfrm>
              <a:off x="5710487" y="3160643"/>
              <a:ext cx="1393459" cy="133877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lumMod val="65000"/>
                    <a:lumOff val="35000"/>
                  </a:schemeClr>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3760428" y="1476404"/>
            <a:ext cx="1044953" cy="1003944"/>
            <a:chOff x="5013757" y="2344704"/>
            <a:chExt cx="1393459" cy="1338773"/>
          </a:xfrm>
        </p:grpSpPr>
        <p:sp>
          <p:nvSpPr>
            <p:cNvPr id="22" name="Diamond 22"/>
            <p:cNvSpPr/>
            <p:nvPr/>
          </p:nvSpPr>
          <p:spPr>
            <a:xfrm>
              <a:off x="5013757" y="2344704"/>
              <a:ext cx="1393459" cy="1338773"/>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tx1">
                    <a:lumMod val="65000"/>
                    <a:lumOff val="35000"/>
                  </a:schemeClr>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7" tIns="19047" rIns="19047" bIns="19047" anchor="ctr"/>
              <a:lstStyle/>
              <a:p>
                <a:pPr defTabSz="170815" hangingPunct="0"/>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2456028" y="1811966"/>
            <a:ext cx="1107996" cy="276871"/>
          </a:xfrm>
          <a:prstGeom prst="rect">
            <a:avLst/>
          </a:prstGeom>
          <a:noFill/>
        </p:spPr>
        <p:txBody>
          <a:bodyPr wrap="none" rtlCol="0">
            <a:spAutoFit/>
          </a:bodyPr>
          <a:lstStyle/>
          <a:p>
            <a:pPr algn="r"/>
            <a:r>
              <a:rPr lang="zh-CN" altLang="en-US" sz="1200" dirty="0">
                <a:solidFill>
                  <a:srgbClr val="1C1C1C"/>
                </a:solidFill>
                <a:latin typeface="微软雅黑" panose="020B0503020204020204" pitchFamily="34" charset="-122"/>
                <a:ea typeface="微软雅黑" panose="020B0503020204020204" pitchFamily="34" charset="-122"/>
              </a:rPr>
              <a:t>点击添加文本</a:t>
            </a:r>
            <a:endParaRPr lang="zh-CN" altLang="en-US" sz="1200" dirty="0">
              <a:solidFill>
                <a:srgbClr val="1C1C1C"/>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082269" y="2047445"/>
            <a:ext cx="2466517" cy="430887"/>
          </a:xfrm>
          <a:prstGeom prst="rect">
            <a:avLst/>
          </a:prstGeom>
          <a:noFill/>
        </p:spPr>
        <p:txBody>
          <a:bodyPr wrap="square" rtlCol="0">
            <a:spAutoFit/>
          </a:bodyPr>
          <a:lstStyle/>
          <a:p>
            <a:pPr algn="l"/>
            <a:r>
              <a:rPr lang="zh-CN" altLang="en-US" sz="1100" dirty="0">
                <a:solidFill>
                  <a:srgbClr val="1C1C1C"/>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en-US" altLang="zh-CN" sz="1100" dirty="0">
              <a:solidFill>
                <a:srgbClr val="1C1C1C"/>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456028" y="2883307"/>
            <a:ext cx="1107996" cy="276871"/>
          </a:xfrm>
          <a:prstGeom prst="rect">
            <a:avLst/>
          </a:prstGeom>
          <a:noFill/>
        </p:spPr>
        <p:txBody>
          <a:bodyPr wrap="none" rtlCol="0">
            <a:spAutoFit/>
          </a:bodyPr>
          <a:lstStyle/>
          <a:p>
            <a:pPr algn="r"/>
            <a:r>
              <a:rPr lang="zh-CN" altLang="en-US" sz="1200" dirty="0">
                <a:solidFill>
                  <a:srgbClr val="1C1C1C"/>
                </a:solidFill>
                <a:latin typeface="微软雅黑" panose="020B0503020204020204" pitchFamily="34" charset="-122"/>
                <a:ea typeface="微软雅黑" panose="020B0503020204020204" pitchFamily="34" charset="-122"/>
              </a:rPr>
              <a:t>点击添加文本</a:t>
            </a:r>
            <a:endParaRPr lang="zh-CN" altLang="en-US" sz="1200" dirty="0">
              <a:solidFill>
                <a:srgbClr val="1C1C1C"/>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82269" y="3118786"/>
            <a:ext cx="2466517" cy="430887"/>
          </a:xfrm>
          <a:prstGeom prst="rect">
            <a:avLst/>
          </a:prstGeom>
          <a:noFill/>
        </p:spPr>
        <p:txBody>
          <a:bodyPr wrap="square" rtlCol="0">
            <a:spAutoFit/>
          </a:bodyPr>
          <a:lstStyle/>
          <a:p>
            <a:pPr algn="l"/>
            <a:r>
              <a:rPr lang="zh-CN" altLang="en-US" sz="1100" dirty="0">
                <a:solidFill>
                  <a:srgbClr val="1C1C1C"/>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en-US" altLang="zh-CN" sz="1100" dirty="0">
              <a:solidFill>
                <a:srgbClr val="1C1C1C"/>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5430038" y="1117402"/>
            <a:ext cx="1107996" cy="276871"/>
          </a:xfrm>
          <a:prstGeom prst="rect">
            <a:avLst/>
          </a:prstGeom>
          <a:noFill/>
        </p:spPr>
        <p:txBody>
          <a:bodyPr wrap="none" rtlCol="0">
            <a:spAutoFit/>
          </a:bodyPr>
          <a:lstStyle/>
          <a:p>
            <a:r>
              <a:rPr lang="zh-CN" altLang="en-US" sz="1200" dirty="0">
                <a:solidFill>
                  <a:srgbClr val="1C1C1C"/>
                </a:solidFill>
                <a:latin typeface="微软雅黑" panose="020B0503020204020204" pitchFamily="34" charset="-122"/>
                <a:ea typeface="微软雅黑" panose="020B0503020204020204" pitchFamily="34" charset="-122"/>
              </a:rPr>
              <a:t>点击添加文本</a:t>
            </a:r>
            <a:endParaRPr lang="zh-CN" altLang="en-US" sz="1200" dirty="0">
              <a:solidFill>
                <a:srgbClr val="1C1C1C"/>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430039" y="1352881"/>
            <a:ext cx="2466517" cy="430887"/>
          </a:xfrm>
          <a:prstGeom prst="rect">
            <a:avLst/>
          </a:prstGeom>
          <a:noFill/>
        </p:spPr>
        <p:txBody>
          <a:bodyPr wrap="square" rtlCol="0">
            <a:spAutoFit/>
          </a:bodyPr>
          <a:lstStyle/>
          <a:p>
            <a:pPr algn="l"/>
            <a:r>
              <a:rPr lang="zh-CN" altLang="en-US" sz="1100" dirty="0">
                <a:solidFill>
                  <a:srgbClr val="1C1C1C"/>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en-US" altLang="zh-CN" sz="1100" dirty="0">
              <a:solidFill>
                <a:srgbClr val="1C1C1C"/>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430038" y="2188743"/>
            <a:ext cx="1107996" cy="276871"/>
          </a:xfrm>
          <a:prstGeom prst="rect">
            <a:avLst/>
          </a:prstGeom>
          <a:noFill/>
        </p:spPr>
        <p:txBody>
          <a:bodyPr wrap="none" rtlCol="0">
            <a:spAutoFit/>
          </a:bodyPr>
          <a:lstStyle/>
          <a:p>
            <a:r>
              <a:rPr lang="zh-CN" altLang="en-US" sz="1200" dirty="0">
                <a:solidFill>
                  <a:srgbClr val="1C1C1C"/>
                </a:solidFill>
                <a:latin typeface="微软雅黑" panose="020B0503020204020204" pitchFamily="34" charset="-122"/>
                <a:ea typeface="微软雅黑" panose="020B0503020204020204" pitchFamily="34" charset="-122"/>
              </a:rPr>
              <a:t>点击添加文本</a:t>
            </a:r>
            <a:endParaRPr lang="zh-CN" altLang="en-US" sz="1200" dirty="0">
              <a:solidFill>
                <a:srgbClr val="1C1C1C"/>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430039" y="2424223"/>
            <a:ext cx="2466517" cy="430887"/>
          </a:xfrm>
          <a:prstGeom prst="rect">
            <a:avLst/>
          </a:prstGeom>
          <a:noFill/>
        </p:spPr>
        <p:txBody>
          <a:bodyPr wrap="square" rtlCol="0">
            <a:spAutoFit/>
          </a:bodyPr>
          <a:lstStyle/>
          <a:p>
            <a:pPr algn="l"/>
            <a:r>
              <a:rPr lang="zh-CN" altLang="en-US" sz="1100" dirty="0">
                <a:solidFill>
                  <a:srgbClr val="1C1C1C"/>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en-US" altLang="zh-CN" sz="1100" dirty="0">
              <a:solidFill>
                <a:srgbClr val="1C1C1C"/>
              </a:solidFill>
              <a:latin typeface="微软雅黑" panose="020B0503020204020204" pitchFamily="34" charset="-122"/>
              <a:ea typeface="微软雅黑" panose="020B0503020204020204" pitchFamily="34" charset="-122"/>
            </a:endParaRPr>
          </a:p>
        </p:txBody>
      </p:sp>
      <p:sp>
        <p:nvSpPr>
          <p:cNvPr id="2" name="文本框 1"/>
          <p:cNvSpPr txBox="1"/>
          <p:nvPr userDrawn="1"/>
        </p:nvSpPr>
        <p:spPr>
          <a:xfrm>
            <a:off x="3733800" y="285750"/>
            <a:ext cx="1569660" cy="369332"/>
          </a:xfrm>
          <a:prstGeom prst="rect">
            <a:avLst/>
          </a:prstGeom>
          <a:noFill/>
        </p:spPr>
        <p:txBody>
          <a:bodyPr wrap="none" rtlCol="0">
            <a:spAutoFit/>
          </a:bodyPr>
          <a:p>
            <a:r>
              <a:rPr lang="zh-CN" altLang="en-US" sz="1800" dirty="0" smtClean="0"/>
              <a:t>主题活动效果</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200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50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75592" y="1709469"/>
            <a:ext cx="3775999" cy="2357697"/>
          </a:xfrm>
          <a:prstGeom prst="rect">
            <a:avLst/>
          </a:prstGeom>
        </p:spPr>
      </p:pic>
      <p:sp>
        <p:nvSpPr>
          <p:cNvPr id="4" name="矩形 3"/>
          <p:cNvSpPr/>
          <p:nvPr/>
        </p:nvSpPr>
        <p:spPr>
          <a:xfrm>
            <a:off x="413064" y="1709469"/>
            <a:ext cx="1039153" cy="10391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添加</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5" name="矩形 4"/>
          <p:cNvSpPr/>
          <p:nvPr/>
        </p:nvSpPr>
        <p:spPr>
          <a:xfrm>
            <a:off x="3705533" y="1709469"/>
            <a:ext cx="1039153" cy="10391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dirty="0">
                <a:solidFill>
                  <a:srgbClr val="FFFFFF"/>
                </a:solidFill>
                <a:latin typeface="微软雅黑" panose="020B0503020204020204" pitchFamily="34" charset="-122"/>
                <a:ea typeface="微软雅黑" panose="020B0503020204020204" pitchFamily="34" charset="-122"/>
              </a:rPr>
              <a:t>添加</a:t>
            </a:r>
            <a:endParaRPr lang="en-US" altLang="zh-CN" dirty="0">
              <a:solidFill>
                <a:srgbClr val="FFFFFF"/>
              </a:solidFill>
              <a:latin typeface="微软雅黑" panose="020B0503020204020204" pitchFamily="34" charset="-122"/>
              <a:ea typeface="微软雅黑" panose="020B0503020204020204" pitchFamily="34" charset="-122"/>
            </a:endParaRPr>
          </a:p>
          <a:p>
            <a:pPr lvl="0" algn="ctr"/>
            <a:r>
              <a:rPr lang="zh-CN" altLang="en-US" dirty="0">
                <a:solidFill>
                  <a:srgbClr val="FFFFFF"/>
                </a:solidFill>
                <a:latin typeface="微软雅黑" panose="020B0503020204020204" pitchFamily="34" charset="-122"/>
                <a:ea typeface="微软雅黑" panose="020B0503020204020204" pitchFamily="34" charset="-122"/>
              </a:rPr>
              <a:t>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6" name="矩形 5"/>
          <p:cNvSpPr/>
          <p:nvPr/>
        </p:nvSpPr>
        <p:spPr>
          <a:xfrm>
            <a:off x="1510554" y="1709469"/>
            <a:ext cx="1039153" cy="10391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dirty="0">
                <a:solidFill>
                  <a:srgbClr val="FFFFFF"/>
                </a:solidFill>
                <a:latin typeface="微软雅黑" panose="020B0503020204020204" pitchFamily="34" charset="-122"/>
                <a:ea typeface="微软雅黑" panose="020B0503020204020204" pitchFamily="34" charset="-122"/>
              </a:rPr>
              <a:t>添加</a:t>
            </a:r>
            <a:endParaRPr lang="en-US" altLang="zh-CN" dirty="0">
              <a:solidFill>
                <a:srgbClr val="FFFFFF"/>
              </a:solidFill>
              <a:latin typeface="微软雅黑" panose="020B0503020204020204" pitchFamily="34" charset="-122"/>
              <a:ea typeface="微软雅黑" panose="020B0503020204020204" pitchFamily="34" charset="-122"/>
            </a:endParaRPr>
          </a:p>
          <a:p>
            <a:pPr lvl="0" algn="ctr"/>
            <a:r>
              <a:rPr lang="zh-CN" altLang="en-US" dirty="0">
                <a:solidFill>
                  <a:srgbClr val="FFFFFF"/>
                </a:solidFill>
                <a:latin typeface="微软雅黑" panose="020B0503020204020204" pitchFamily="34" charset="-122"/>
                <a:ea typeface="微软雅黑" panose="020B0503020204020204" pitchFamily="34" charset="-122"/>
              </a:rPr>
              <a:t>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2608043" y="1709469"/>
            <a:ext cx="1039153" cy="10391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dirty="0">
                <a:solidFill>
                  <a:srgbClr val="FFFFFF"/>
                </a:solidFill>
                <a:latin typeface="微软雅黑" panose="020B0503020204020204" pitchFamily="34" charset="-122"/>
                <a:ea typeface="微软雅黑" panose="020B0503020204020204" pitchFamily="34" charset="-122"/>
              </a:rPr>
              <a:t>添加</a:t>
            </a:r>
            <a:endParaRPr lang="en-US" altLang="zh-CN" dirty="0">
              <a:solidFill>
                <a:srgbClr val="FFFFFF"/>
              </a:solidFill>
              <a:latin typeface="微软雅黑" panose="020B0503020204020204" pitchFamily="34" charset="-122"/>
              <a:ea typeface="微软雅黑" panose="020B0503020204020204" pitchFamily="34" charset="-122"/>
            </a:endParaRPr>
          </a:p>
          <a:p>
            <a:pPr lvl="0" algn="ctr"/>
            <a:r>
              <a:rPr lang="zh-CN" altLang="en-US" dirty="0">
                <a:solidFill>
                  <a:srgbClr val="FFFFFF"/>
                </a:solidFill>
                <a:latin typeface="微软雅黑" panose="020B0503020204020204" pitchFamily="34" charset="-122"/>
                <a:ea typeface="微软雅黑" panose="020B0503020204020204" pitchFamily="34" charset="-122"/>
              </a:rPr>
              <a:t>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13064" y="2868735"/>
            <a:ext cx="4331621" cy="1390765"/>
          </a:xfrm>
          <a:prstGeom prst="rect">
            <a:avLst/>
          </a:prstGeom>
          <a:noFill/>
        </p:spPr>
        <p:txBody>
          <a:bodyPr wrap="square" rtlCol="0">
            <a:spAutoFit/>
          </a:bodyPr>
          <a:lstStyle/>
          <a:p>
            <a:pPr>
              <a:lnSpc>
                <a:spcPct val="125000"/>
              </a:lnSpc>
              <a:spcAft>
                <a:spcPts val="450"/>
              </a:spcAft>
            </a:pPr>
            <a:r>
              <a:rPr lang="zh-CN" altLang="en-US" sz="1350" dirty="0">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endParaRPr lang="zh-CN" altLang="en-US" sz="1350" dirty="0">
              <a:latin typeface="微软雅黑" panose="020B0503020204020204" pitchFamily="34" charset="-122"/>
              <a:ea typeface="微软雅黑" panose="020B0503020204020204" pitchFamily="34" charset="-122"/>
            </a:endParaRPr>
          </a:p>
        </p:txBody>
      </p:sp>
      <p:sp>
        <p:nvSpPr>
          <p:cNvPr id="17" name="文本框 16"/>
          <p:cNvSpPr txBox="1"/>
          <p:nvPr userDrawn="1"/>
        </p:nvSpPr>
        <p:spPr>
          <a:xfrm>
            <a:off x="3733800" y="285750"/>
            <a:ext cx="1569660" cy="369332"/>
          </a:xfrm>
          <a:prstGeom prst="rect">
            <a:avLst/>
          </a:prstGeom>
          <a:noFill/>
        </p:spPr>
        <p:txBody>
          <a:bodyPr wrap="none" rtlCol="0">
            <a:spAutoFit/>
          </a:bodyPr>
          <a:lstStyle/>
          <a:p>
            <a:r>
              <a:rPr lang="zh-CN" altLang="en-US" sz="1800" dirty="0" smtClean="0"/>
              <a:t>主题活动效果</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2194"/>
                            </p:stCondLst>
                            <p:childTnLst>
                              <p:par>
                                <p:cTn id="34" presetID="23" presetClass="entr" presetSubtype="52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 calcmode="lin" valueType="num">
                                      <p:cBhvr>
                                        <p:cTn id="38" dur="500" fill="hold"/>
                                        <p:tgtEl>
                                          <p:spTgt spid="3"/>
                                        </p:tgtEl>
                                        <p:attrNameLst>
                                          <p:attrName>ppt_x</p:attrName>
                                        </p:attrNameLst>
                                      </p:cBhvr>
                                      <p:tavLst>
                                        <p:tav tm="0">
                                          <p:val>
                                            <p:fltVal val="0.5"/>
                                          </p:val>
                                        </p:tav>
                                        <p:tav tm="100000">
                                          <p:val>
                                            <p:strVal val="#ppt_x"/>
                                          </p:val>
                                        </p:tav>
                                      </p:tavLst>
                                    </p:anim>
                                    <p:anim calcmode="lin" valueType="num">
                                      <p:cBhvr>
                                        <p:cTn id="3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249813" y="1112493"/>
            <a:ext cx="652187" cy="1107431"/>
            <a:chOff x="5658178" y="1707898"/>
            <a:chExt cx="869583" cy="1476574"/>
          </a:xfrm>
        </p:grpSpPr>
        <p:sp>
          <p:nvSpPr>
            <p:cNvPr id="5" name="Freeform 28"/>
            <p:cNvSpPr/>
            <p:nvPr/>
          </p:nvSpPr>
          <p:spPr bwMode="auto">
            <a:xfrm>
              <a:off x="5681407" y="1732137"/>
              <a:ext cx="823125" cy="1428096"/>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solidFill>
              <a:schemeClr val="accent1"/>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sp>
          <p:nvSpPr>
            <p:cNvPr id="6" name="Freeform 29"/>
            <p:cNvSpPr>
              <a:spLocks noEditPoints="1"/>
            </p:cNvSpPr>
            <p:nvPr/>
          </p:nvSpPr>
          <p:spPr bwMode="auto">
            <a:xfrm>
              <a:off x="5658178" y="1707898"/>
              <a:ext cx="869583" cy="1476574"/>
            </a:xfrm>
            <a:custGeom>
              <a:avLst/>
              <a:gdLst>
                <a:gd name="T0" fmla="*/ 259 w 517"/>
                <a:gd name="T1" fmla="*/ 14 h 877"/>
                <a:gd name="T2" fmla="*/ 503 w 517"/>
                <a:gd name="T3" fmla="*/ 259 h 877"/>
                <a:gd name="T4" fmla="*/ 293 w 517"/>
                <a:gd name="T5" fmla="*/ 500 h 877"/>
                <a:gd name="T6" fmla="*/ 293 w 517"/>
                <a:gd name="T7" fmla="*/ 863 h 877"/>
                <a:gd name="T8" fmla="*/ 229 w 517"/>
                <a:gd name="T9" fmla="*/ 863 h 877"/>
                <a:gd name="T10" fmla="*/ 229 w 517"/>
                <a:gd name="T11" fmla="*/ 501 h 877"/>
                <a:gd name="T12" fmla="*/ 14 w 517"/>
                <a:gd name="T13" fmla="*/ 259 h 877"/>
                <a:gd name="T14" fmla="*/ 259 w 517"/>
                <a:gd name="T15" fmla="*/ 14 h 877"/>
                <a:gd name="T16" fmla="*/ 259 w 517"/>
                <a:gd name="T17" fmla="*/ 0 h 877"/>
                <a:gd name="T18" fmla="*/ 0 w 517"/>
                <a:gd name="T19" fmla="*/ 259 h 877"/>
                <a:gd name="T20" fmla="*/ 216 w 517"/>
                <a:gd name="T21" fmla="*/ 513 h 877"/>
                <a:gd name="T22" fmla="*/ 216 w 517"/>
                <a:gd name="T23" fmla="*/ 863 h 877"/>
                <a:gd name="T24" fmla="*/ 216 w 517"/>
                <a:gd name="T25" fmla="*/ 877 h 877"/>
                <a:gd name="T26" fmla="*/ 229 w 517"/>
                <a:gd name="T27" fmla="*/ 877 h 877"/>
                <a:gd name="T28" fmla="*/ 293 w 517"/>
                <a:gd name="T29" fmla="*/ 877 h 877"/>
                <a:gd name="T30" fmla="*/ 307 w 517"/>
                <a:gd name="T31" fmla="*/ 877 h 877"/>
                <a:gd name="T32" fmla="*/ 307 w 517"/>
                <a:gd name="T33" fmla="*/ 863 h 877"/>
                <a:gd name="T34" fmla="*/ 307 w 517"/>
                <a:gd name="T35" fmla="*/ 512 h 877"/>
                <a:gd name="T36" fmla="*/ 453 w 517"/>
                <a:gd name="T37" fmla="*/ 428 h 877"/>
                <a:gd name="T38" fmla="*/ 517 w 517"/>
                <a:gd name="T39" fmla="*/ 259 h 877"/>
                <a:gd name="T40" fmla="*/ 259 w 517"/>
                <a:gd name="T41"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7" h="877">
                  <a:moveTo>
                    <a:pt x="259" y="14"/>
                  </a:moveTo>
                  <a:cubicBezTo>
                    <a:pt x="393" y="14"/>
                    <a:pt x="503" y="124"/>
                    <a:pt x="503" y="259"/>
                  </a:cubicBezTo>
                  <a:cubicBezTo>
                    <a:pt x="503" y="382"/>
                    <a:pt x="412" y="483"/>
                    <a:pt x="293" y="500"/>
                  </a:cubicBezTo>
                  <a:cubicBezTo>
                    <a:pt x="293" y="863"/>
                    <a:pt x="293" y="863"/>
                    <a:pt x="293" y="863"/>
                  </a:cubicBezTo>
                  <a:cubicBezTo>
                    <a:pt x="229" y="863"/>
                    <a:pt x="229" y="863"/>
                    <a:pt x="229" y="863"/>
                  </a:cubicBezTo>
                  <a:cubicBezTo>
                    <a:pt x="229" y="501"/>
                    <a:pt x="229" y="501"/>
                    <a:pt x="229" y="501"/>
                  </a:cubicBezTo>
                  <a:cubicBezTo>
                    <a:pt x="108" y="487"/>
                    <a:pt x="14" y="384"/>
                    <a:pt x="14" y="259"/>
                  </a:cubicBezTo>
                  <a:cubicBezTo>
                    <a:pt x="14" y="124"/>
                    <a:pt x="124" y="14"/>
                    <a:pt x="259" y="14"/>
                  </a:cubicBezTo>
                  <a:moveTo>
                    <a:pt x="259" y="0"/>
                  </a:moveTo>
                  <a:cubicBezTo>
                    <a:pt x="116" y="0"/>
                    <a:pt x="0" y="116"/>
                    <a:pt x="0" y="259"/>
                  </a:cubicBezTo>
                  <a:cubicBezTo>
                    <a:pt x="0" y="385"/>
                    <a:pt x="92" y="492"/>
                    <a:pt x="216" y="513"/>
                  </a:cubicBezTo>
                  <a:cubicBezTo>
                    <a:pt x="216" y="863"/>
                    <a:pt x="216" y="863"/>
                    <a:pt x="216" y="863"/>
                  </a:cubicBezTo>
                  <a:cubicBezTo>
                    <a:pt x="216" y="877"/>
                    <a:pt x="216" y="877"/>
                    <a:pt x="216" y="877"/>
                  </a:cubicBezTo>
                  <a:cubicBezTo>
                    <a:pt x="229" y="877"/>
                    <a:pt x="229" y="877"/>
                    <a:pt x="229" y="877"/>
                  </a:cubicBezTo>
                  <a:cubicBezTo>
                    <a:pt x="293" y="877"/>
                    <a:pt x="293" y="877"/>
                    <a:pt x="293" y="877"/>
                  </a:cubicBezTo>
                  <a:cubicBezTo>
                    <a:pt x="307" y="877"/>
                    <a:pt x="307" y="877"/>
                    <a:pt x="307" y="877"/>
                  </a:cubicBezTo>
                  <a:cubicBezTo>
                    <a:pt x="307" y="863"/>
                    <a:pt x="307" y="863"/>
                    <a:pt x="307" y="863"/>
                  </a:cubicBezTo>
                  <a:cubicBezTo>
                    <a:pt x="307" y="512"/>
                    <a:pt x="307" y="512"/>
                    <a:pt x="307" y="512"/>
                  </a:cubicBezTo>
                  <a:cubicBezTo>
                    <a:pt x="364" y="501"/>
                    <a:pt x="415" y="472"/>
                    <a:pt x="453" y="428"/>
                  </a:cubicBezTo>
                  <a:cubicBezTo>
                    <a:pt x="494" y="381"/>
                    <a:pt x="517" y="321"/>
                    <a:pt x="517" y="259"/>
                  </a:cubicBezTo>
                  <a:cubicBezTo>
                    <a:pt x="517" y="116"/>
                    <a:pt x="401" y="0"/>
                    <a:pt x="259" y="0"/>
                  </a:cubicBezTo>
                  <a:close/>
                </a:path>
              </a:pathLst>
            </a:custGeom>
            <a:solidFill>
              <a:schemeClr val="tx2">
                <a:lumMod val="20000"/>
                <a:lumOff val="80000"/>
              </a:schemeClr>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grpSp>
      <p:grpSp>
        <p:nvGrpSpPr>
          <p:cNvPr id="7" name="Group 6"/>
          <p:cNvGrpSpPr/>
          <p:nvPr/>
        </p:nvGrpSpPr>
        <p:grpSpPr>
          <a:xfrm>
            <a:off x="4099832" y="3028907"/>
            <a:ext cx="958966" cy="1364216"/>
            <a:chOff x="5458204" y="4263119"/>
            <a:chExt cx="1278621" cy="1818954"/>
          </a:xfrm>
        </p:grpSpPr>
        <p:sp>
          <p:nvSpPr>
            <p:cNvPr id="8" name="Freeform 30"/>
            <p:cNvSpPr/>
            <p:nvPr/>
          </p:nvSpPr>
          <p:spPr bwMode="auto">
            <a:xfrm>
              <a:off x="5481433" y="4286348"/>
              <a:ext cx="1232162" cy="1772495"/>
            </a:xfrm>
            <a:custGeom>
              <a:avLst/>
              <a:gdLst>
                <a:gd name="T0" fmla="*/ 395 w 732"/>
                <a:gd name="T1" fmla="*/ 321 h 1053"/>
                <a:gd name="T2" fmla="*/ 395 w 732"/>
                <a:gd name="T3" fmla="*/ 0 h 1053"/>
                <a:gd name="T4" fmla="*/ 331 w 732"/>
                <a:gd name="T5" fmla="*/ 0 h 1053"/>
                <a:gd name="T6" fmla="*/ 331 w 732"/>
                <a:gd name="T7" fmla="*/ 322 h 1053"/>
                <a:gd name="T8" fmla="*/ 0 w 732"/>
                <a:gd name="T9" fmla="*/ 687 h 1053"/>
                <a:gd name="T10" fmla="*/ 366 w 732"/>
                <a:gd name="T11" fmla="*/ 1053 h 1053"/>
                <a:gd name="T12" fmla="*/ 732 w 732"/>
                <a:gd name="T13" fmla="*/ 687 h 1053"/>
                <a:gd name="T14" fmla="*/ 395 w 732"/>
                <a:gd name="T15" fmla="*/ 321 h 10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2" h="1053">
                  <a:moveTo>
                    <a:pt x="395" y="321"/>
                  </a:moveTo>
                  <a:cubicBezTo>
                    <a:pt x="395" y="0"/>
                    <a:pt x="395" y="0"/>
                    <a:pt x="395" y="0"/>
                  </a:cubicBezTo>
                  <a:cubicBezTo>
                    <a:pt x="331" y="0"/>
                    <a:pt x="331" y="0"/>
                    <a:pt x="331" y="0"/>
                  </a:cubicBezTo>
                  <a:cubicBezTo>
                    <a:pt x="331" y="322"/>
                    <a:pt x="331" y="322"/>
                    <a:pt x="331" y="322"/>
                  </a:cubicBezTo>
                  <a:cubicBezTo>
                    <a:pt x="145" y="339"/>
                    <a:pt x="0" y="496"/>
                    <a:pt x="0" y="687"/>
                  </a:cubicBezTo>
                  <a:cubicBezTo>
                    <a:pt x="0" y="889"/>
                    <a:pt x="164" y="1053"/>
                    <a:pt x="366" y="1053"/>
                  </a:cubicBezTo>
                  <a:cubicBezTo>
                    <a:pt x="568" y="1053"/>
                    <a:pt x="732" y="889"/>
                    <a:pt x="732" y="687"/>
                  </a:cubicBezTo>
                  <a:cubicBezTo>
                    <a:pt x="732" y="494"/>
                    <a:pt x="584" y="336"/>
                    <a:pt x="395" y="321"/>
                  </a:cubicBezTo>
                  <a:close/>
                </a:path>
              </a:pathLst>
            </a:custGeom>
            <a:solidFill>
              <a:schemeClr val="accent4"/>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sp>
          <p:nvSpPr>
            <p:cNvPr id="9" name="Freeform 31"/>
            <p:cNvSpPr>
              <a:spLocks noEditPoints="1"/>
            </p:cNvSpPr>
            <p:nvPr/>
          </p:nvSpPr>
          <p:spPr bwMode="auto">
            <a:xfrm>
              <a:off x="5458204" y="4263119"/>
              <a:ext cx="1278621" cy="1818954"/>
            </a:xfrm>
            <a:custGeom>
              <a:avLst/>
              <a:gdLst>
                <a:gd name="T0" fmla="*/ 409 w 760"/>
                <a:gd name="T1" fmla="*/ 14 h 1081"/>
                <a:gd name="T2" fmla="*/ 409 w 760"/>
                <a:gd name="T3" fmla="*/ 335 h 1081"/>
                <a:gd name="T4" fmla="*/ 746 w 760"/>
                <a:gd name="T5" fmla="*/ 701 h 1081"/>
                <a:gd name="T6" fmla="*/ 380 w 760"/>
                <a:gd name="T7" fmla="*/ 1067 h 1081"/>
                <a:gd name="T8" fmla="*/ 14 w 760"/>
                <a:gd name="T9" fmla="*/ 701 h 1081"/>
                <a:gd name="T10" fmla="*/ 345 w 760"/>
                <a:gd name="T11" fmla="*/ 336 h 1081"/>
                <a:gd name="T12" fmla="*/ 345 w 760"/>
                <a:gd name="T13" fmla="*/ 14 h 1081"/>
                <a:gd name="T14" fmla="*/ 409 w 760"/>
                <a:gd name="T15" fmla="*/ 14 h 1081"/>
                <a:gd name="T16" fmla="*/ 423 w 760"/>
                <a:gd name="T17" fmla="*/ 0 h 1081"/>
                <a:gd name="T18" fmla="*/ 409 w 760"/>
                <a:gd name="T19" fmla="*/ 0 h 1081"/>
                <a:gd name="T20" fmla="*/ 345 w 760"/>
                <a:gd name="T21" fmla="*/ 0 h 1081"/>
                <a:gd name="T22" fmla="*/ 331 w 760"/>
                <a:gd name="T23" fmla="*/ 0 h 1081"/>
                <a:gd name="T24" fmla="*/ 331 w 760"/>
                <a:gd name="T25" fmla="*/ 14 h 1081"/>
                <a:gd name="T26" fmla="*/ 331 w 760"/>
                <a:gd name="T27" fmla="*/ 323 h 1081"/>
                <a:gd name="T28" fmla="*/ 99 w 760"/>
                <a:gd name="T29" fmla="*/ 444 h 1081"/>
                <a:gd name="T30" fmla="*/ 0 w 760"/>
                <a:gd name="T31" fmla="*/ 701 h 1081"/>
                <a:gd name="T32" fmla="*/ 111 w 760"/>
                <a:gd name="T33" fmla="*/ 969 h 1081"/>
                <a:gd name="T34" fmla="*/ 380 w 760"/>
                <a:gd name="T35" fmla="*/ 1081 h 1081"/>
                <a:gd name="T36" fmla="*/ 649 w 760"/>
                <a:gd name="T37" fmla="*/ 969 h 1081"/>
                <a:gd name="T38" fmla="*/ 760 w 760"/>
                <a:gd name="T39" fmla="*/ 701 h 1081"/>
                <a:gd name="T40" fmla="*/ 659 w 760"/>
                <a:gd name="T41" fmla="*/ 442 h 1081"/>
                <a:gd name="T42" fmla="*/ 423 w 760"/>
                <a:gd name="T43" fmla="*/ 323 h 1081"/>
                <a:gd name="T44" fmla="*/ 423 w 760"/>
                <a:gd name="T45" fmla="*/ 14 h 1081"/>
                <a:gd name="T46" fmla="*/ 423 w 760"/>
                <a:gd name="T47" fmla="*/ 0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0" h="1081">
                  <a:moveTo>
                    <a:pt x="409" y="14"/>
                  </a:moveTo>
                  <a:cubicBezTo>
                    <a:pt x="409" y="335"/>
                    <a:pt x="409" y="335"/>
                    <a:pt x="409" y="335"/>
                  </a:cubicBezTo>
                  <a:cubicBezTo>
                    <a:pt x="598" y="350"/>
                    <a:pt x="746" y="508"/>
                    <a:pt x="746" y="701"/>
                  </a:cubicBezTo>
                  <a:cubicBezTo>
                    <a:pt x="746" y="903"/>
                    <a:pt x="582" y="1067"/>
                    <a:pt x="380" y="1067"/>
                  </a:cubicBezTo>
                  <a:cubicBezTo>
                    <a:pt x="178" y="1067"/>
                    <a:pt x="14" y="903"/>
                    <a:pt x="14" y="701"/>
                  </a:cubicBezTo>
                  <a:cubicBezTo>
                    <a:pt x="14" y="510"/>
                    <a:pt x="159" y="353"/>
                    <a:pt x="345" y="336"/>
                  </a:cubicBezTo>
                  <a:cubicBezTo>
                    <a:pt x="345" y="14"/>
                    <a:pt x="345" y="14"/>
                    <a:pt x="345" y="14"/>
                  </a:cubicBezTo>
                  <a:cubicBezTo>
                    <a:pt x="409" y="14"/>
                    <a:pt x="409" y="14"/>
                    <a:pt x="409" y="14"/>
                  </a:cubicBezTo>
                  <a:moveTo>
                    <a:pt x="423" y="0"/>
                  </a:moveTo>
                  <a:cubicBezTo>
                    <a:pt x="409" y="0"/>
                    <a:pt x="409" y="0"/>
                    <a:pt x="409" y="0"/>
                  </a:cubicBezTo>
                  <a:cubicBezTo>
                    <a:pt x="345" y="0"/>
                    <a:pt x="345" y="0"/>
                    <a:pt x="345" y="0"/>
                  </a:cubicBezTo>
                  <a:cubicBezTo>
                    <a:pt x="331" y="0"/>
                    <a:pt x="331" y="0"/>
                    <a:pt x="331" y="0"/>
                  </a:cubicBezTo>
                  <a:cubicBezTo>
                    <a:pt x="331" y="14"/>
                    <a:pt x="331" y="14"/>
                    <a:pt x="331" y="14"/>
                  </a:cubicBezTo>
                  <a:cubicBezTo>
                    <a:pt x="331" y="323"/>
                    <a:pt x="331" y="323"/>
                    <a:pt x="331" y="323"/>
                  </a:cubicBezTo>
                  <a:cubicBezTo>
                    <a:pt x="242" y="335"/>
                    <a:pt x="160" y="377"/>
                    <a:pt x="99" y="444"/>
                  </a:cubicBezTo>
                  <a:cubicBezTo>
                    <a:pt x="35" y="514"/>
                    <a:pt x="0" y="605"/>
                    <a:pt x="0" y="701"/>
                  </a:cubicBezTo>
                  <a:cubicBezTo>
                    <a:pt x="0" y="802"/>
                    <a:pt x="39" y="898"/>
                    <a:pt x="111" y="969"/>
                  </a:cubicBezTo>
                  <a:cubicBezTo>
                    <a:pt x="183" y="1041"/>
                    <a:pt x="278" y="1081"/>
                    <a:pt x="380" y="1081"/>
                  </a:cubicBezTo>
                  <a:cubicBezTo>
                    <a:pt x="482" y="1081"/>
                    <a:pt x="577" y="1041"/>
                    <a:pt x="649" y="969"/>
                  </a:cubicBezTo>
                  <a:cubicBezTo>
                    <a:pt x="721" y="898"/>
                    <a:pt x="760" y="802"/>
                    <a:pt x="760" y="701"/>
                  </a:cubicBezTo>
                  <a:cubicBezTo>
                    <a:pt x="760" y="604"/>
                    <a:pt x="724" y="512"/>
                    <a:pt x="659" y="442"/>
                  </a:cubicBezTo>
                  <a:cubicBezTo>
                    <a:pt x="596" y="375"/>
                    <a:pt x="513" y="333"/>
                    <a:pt x="423" y="323"/>
                  </a:cubicBezTo>
                  <a:cubicBezTo>
                    <a:pt x="423" y="14"/>
                    <a:pt x="423" y="14"/>
                    <a:pt x="423" y="14"/>
                  </a:cubicBezTo>
                  <a:lnTo>
                    <a:pt x="423" y="0"/>
                  </a:lnTo>
                  <a:close/>
                </a:path>
              </a:pathLst>
            </a:custGeom>
            <a:solidFill>
              <a:schemeClr val="tx2">
                <a:lumMod val="20000"/>
                <a:lumOff val="80000"/>
              </a:schemeClr>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grpSp>
      <p:grpSp>
        <p:nvGrpSpPr>
          <p:cNvPr id="10" name="Group 9"/>
          <p:cNvGrpSpPr/>
          <p:nvPr/>
        </p:nvGrpSpPr>
        <p:grpSpPr>
          <a:xfrm>
            <a:off x="4936087" y="1488958"/>
            <a:ext cx="1141517" cy="977903"/>
            <a:chOff x="6573210" y="2209852"/>
            <a:chExt cx="1522023" cy="1303870"/>
          </a:xfrm>
        </p:grpSpPr>
        <p:sp>
          <p:nvSpPr>
            <p:cNvPr id="11" name="Freeform 32"/>
            <p:cNvSpPr/>
            <p:nvPr/>
          </p:nvSpPr>
          <p:spPr bwMode="auto">
            <a:xfrm>
              <a:off x="6613608" y="2209852"/>
              <a:ext cx="1481625" cy="1263471"/>
            </a:xfrm>
            <a:custGeom>
              <a:avLst/>
              <a:gdLst>
                <a:gd name="T0" fmla="*/ 777 w 880"/>
                <a:gd name="T1" fmla="*/ 162 h 751"/>
                <a:gd name="T2" fmla="*/ 347 w 880"/>
                <a:gd name="T3" fmla="*/ 103 h 751"/>
                <a:gd name="T4" fmla="*/ 266 w 880"/>
                <a:gd name="T5" fmla="*/ 498 h 751"/>
                <a:gd name="T6" fmla="*/ 0 w 880"/>
                <a:gd name="T7" fmla="*/ 700 h 751"/>
                <a:gd name="T8" fmla="*/ 39 w 880"/>
                <a:gd name="T9" fmla="*/ 751 h 751"/>
                <a:gd name="T10" fmla="*/ 303 w 880"/>
                <a:gd name="T11" fmla="*/ 550 h 751"/>
                <a:gd name="T12" fmla="*/ 718 w 880"/>
                <a:gd name="T13" fmla="*/ 592 h 751"/>
                <a:gd name="T14" fmla="*/ 777 w 880"/>
                <a:gd name="T15" fmla="*/ 162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51">
                  <a:moveTo>
                    <a:pt x="777" y="162"/>
                  </a:moveTo>
                  <a:cubicBezTo>
                    <a:pt x="675" y="27"/>
                    <a:pt x="482" y="0"/>
                    <a:pt x="347" y="103"/>
                  </a:cubicBezTo>
                  <a:cubicBezTo>
                    <a:pt x="223" y="197"/>
                    <a:pt x="191" y="367"/>
                    <a:pt x="266" y="498"/>
                  </a:cubicBezTo>
                  <a:cubicBezTo>
                    <a:pt x="0" y="700"/>
                    <a:pt x="0" y="700"/>
                    <a:pt x="0" y="700"/>
                  </a:cubicBezTo>
                  <a:cubicBezTo>
                    <a:pt x="39" y="751"/>
                    <a:pt x="39" y="751"/>
                    <a:pt x="39" y="751"/>
                  </a:cubicBezTo>
                  <a:cubicBezTo>
                    <a:pt x="303" y="550"/>
                    <a:pt x="303" y="550"/>
                    <a:pt x="303" y="550"/>
                  </a:cubicBezTo>
                  <a:cubicBezTo>
                    <a:pt x="408" y="670"/>
                    <a:pt x="590" y="689"/>
                    <a:pt x="718" y="592"/>
                  </a:cubicBezTo>
                  <a:cubicBezTo>
                    <a:pt x="853" y="489"/>
                    <a:pt x="880" y="296"/>
                    <a:pt x="777" y="162"/>
                  </a:cubicBezTo>
                  <a:close/>
                </a:path>
              </a:pathLst>
            </a:custGeom>
            <a:solidFill>
              <a:schemeClr val="accent2"/>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sp>
          <p:nvSpPr>
            <p:cNvPr id="12" name="Freeform 33"/>
            <p:cNvSpPr>
              <a:spLocks noEditPoints="1"/>
            </p:cNvSpPr>
            <p:nvPr/>
          </p:nvSpPr>
          <p:spPr bwMode="auto">
            <a:xfrm>
              <a:off x="6573210" y="2248231"/>
              <a:ext cx="1522023" cy="1265491"/>
            </a:xfrm>
            <a:custGeom>
              <a:avLst/>
              <a:gdLst>
                <a:gd name="T0" fmla="*/ 557 w 904"/>
                <a:gd name="T1" fmla="*/ 17 h 752"/>
                <a:gd name="T2" fmla="*/ 801 w 904"/>
                <a:gd name="T3" fmla="*/ 139 h 752"/>
                <a:gd name="T4" fmla="*/ 742 w 904"/>
                <a:gd name="T5" fmla="*/ 569 h 752"/>
                <a:gd name="T6" fmla="*/ 557 w 904"/>
                <a:gd name="T7" fmla="*/ 631 h 752"/>
                <a:gd name="T8" fmla="*/ 327 w 904"/>
                <a:gd name="T9" fmla="*/ 527 h 752"/>
                <a:gd name="T10" fmla="*/ 63 w 904"/>
                <a:gd name="T11" fmla="*/ 728 h 752"/>
                <a:gd name="T12" fmla="*/ 24 w 904"/>
                <a:gd name="T13" fmla="*/ 677 h 752"/>
                <a:gd name="T14" fmla="*/ 290 w 904"/>
                <a:gd name="T15" fmla="*/ 475 h 752"/>
                <a:gd name="T16" fmla="*/ 371 w 904"/>
                <a:gd name="T17" fmla="*/ 80 h 752"/>
                <a:gd name="T18" fmla="*/ 557 w 904"/>
                <a:gd name="T19" fmla="*/ 17 h 752"/>
                <a:gd name="T20" fmla="*/ 557 w 904"/>
                <a:gd name="T21" fmla="*/ 0 h 752"/>
                <a:gd name="T22" fmla="*/ 361 w 904"/>
                <a:gd name="T23" fmla="*/ 66 h 752"/>
                <a:gd name="T24" fmla="*/ 239 w 904"/>
                <a:gd name="T25" fmla="*/ 260 h 752"/>
                <a:gd name="T26" fmla="*/ 267 w 904"/>
                <a:gd name="T27" fmla="*/ 470 h 752"/>
                <a:gd name="T28" fmla="*/ 14 w 904"/>
                <a:gd name="T29" fmla="*/ 663 h 752"/>
                <a:gd name="T30" fmla="*/ 0 w 904"/>
                <a:gd name="T31" fmla="*/ 673 h 752"/>
                <a:gd name="T32" fmla="*/ 11 w 904"/>
                <a:gd name="T33" fmla="*/ 687 h 752"/>
                <a:gd name="T34" fmla="*/ 49 w 904"/>
                <a:gd name="T35" fmla="*/ 738 h 752"/>
                <a:gd name="T36" fmla="*/ 60 w 904"/>
                <a:gd name="T37" fmla="*/ 752 h 752"/>
                <a:gd name="T38" fmla="*/ 74 w 904"/>
                <a:gd name="T39" fmla="*/ 741 h 752"/>
                <a:gd name="T40" fmla="*/ 325 w 904"/>
                <a:gd name="T41" fmla="*/ 551 h 752"/>
                <a:gd name="T42" fmla="*/ 557 w 904"/>
                <a:gd name="T43" fmla="*/ 648 h 752"/>
                <a:gd name="T44" fmla="*/ 753 w 904"/>
                <a:gd name="T45" fmla="*/ 582 h 752"/>
                <a:gd name="T46" fmla="*/ 878 w 904"/>
                <a:gd name="T47" fmla="*/ 368 h 752"/>
                <a:gd name="T48" fmla="*/ 815 w 904"/>
                <a:gd name="T49" fmla="*/ 128 h 752"/>
                <a:gd name="T50" fmla="*/ 699 w 904"/>
                <a:gd name="T51" fmla="*/ 32 h 752"/>
                <a:gd name="T52" fmla="*/ 557 w 904"/>
                <a:gd name="T5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752">
                  <a:moveTo>
                    <a:pt x="557" y="17"/>
                  </a:moveTo>
                  <a:cubicBezTo>
                    <a:pt x="649" y="17"/>
                    <a:pt x="741" y="59"/>
                    <a:pt x="801" y="139"/>
                  </a:cubicBezTo>
                  <a:cubicBezTo>
                    <a:pt x="904" y="273"/>
                    <a:pt x="877" y="466"/>
                    <a:pt x="742" y="569"/>
                  </a:cubicBezTo>
                  <a:cubicBezTo>
                    <a:pt x="687" y="611"/>
                    <a:pt x="622" y="631"/>
                    <a:pt x="557" y="631"/>
                  </a:cubicBezTo>
                  <a:cubicBezTo>
                    <a:pt x="472" y="631"/>
                    <a:pt x="387" y="595"/>
                    <a:pt x="327" y="527"/>
                  </a:cubicBezTo>
                  <a:cubicBezTo>
                    <a:pt x="63" y="728"/>
                    <a:pt x="63" y="728"/>
                    <a:pt x="63" y="728"/>
                  </a:cubicBezTo>
                  <a:cubicBezTo>
                    <a:pt x="24" y="677"/>
                    <a:pt x="24" y="677"/>
                    <a:pt x="24" y="677"/>
                  </a:cubicBezTo>
                  <a:cubicBezTo>
                    <a:pt x="290" y="475"/>
                    <a:pt x="290" y="475"/>
                    <a:pt x="290" y="475"/>
                  </a:cubicBezTo>
                  <a:cubicBezTo>
                    <a:pt x="215" y="344"/>
                    <a:pt x="247" y="174"/>
                    <a:pt x="371" y="80"/>
                  </a:cubicBezTo>
                  <a:cubicBezTo>
                    <a:pt x="427" y="38"/>
                    <a:pt x="492" y="17"/>
                    <a:pt x="557" y="17"/>
                  </a:cubicBezTo>
                  <a:moveTo>
                    <a:pt x="557" y="0"/>
                  </a:moveTo>
                  <a:cubicBezTo>
                    <a:pt x="485" y="0"/>
                    <a:pt x="418" y="23"/>
                    <a:pt x="361" y="66"/>
                  </a:cubicBezTo>
                  <a:cubicBezTo>
                    <a:pt x="298" y="114"/>
                    <a:pt x="255" y="183"/>
                    <a:pt x="239" y="260"/>
                  </a:cubicBezTo>
                  <a:cubicBezTo>
                    <a:pt x="225" y="332"/>
                    <a:pt x="235" y="406"/>
                    <a:pt x="267" y="470"/>
                  </a:cubicBezTo>
                  <a:cubicBezTo>
                    <a:pt x="14" y="663"/>
                    <a:pt x="14" y="663"/>
                    <a:pt x="14" y="663"/>
                  </a:cubicBezTo>
                  <a:cubicBezTo>
                    <a:pt x="0" y="673"/>
                    <a:pt x="0" y="673"/>
                    <a:pt x="0" y="673"/>
                  </a:cubicBezTo>
                  <a:cubicBezTo>
                    <a:pt x="11" y="687"/>
                    <a:pt x="11" y="687"/>
                    <a:pt x="11" y="687"/>
                  </a:cubicBezTo>
                  <a:cubicBezTo>
                    <a:pt x="49" y="738"/>
                    <a:pt x="49" y="738"/>
                    <a:pt x="49" y="738"/>
                  </a:cubicBezTo>
                  <a:cubicBezTo>
                    <a:pt x="60" y="752"/>
                    <a:pt x="60" y="752"/>
                    <a:pt x="60" y="752"/>
                  </a:cubicBezTo>
                  <a:cubicBezTo>
                    <a:pt x="74" y="741"/>
                    <a:pt x="74" y="741"/>
                    <a:pt x="74" y="741"/>
                  </a:cubicBezTo>
                  <a:cubicBezTo>
                    <a:pt x="325" y="551"/>
                    <a:pt x="325" y="551"/>
                    <a:pt x="325" y="551"/>
                  </a:cubicBezTo>
                  <a:cubicBezTo>
                    <a:pt x="386" y="613"/>
                    <a:pt x="469" y="648"/>
                    <a:pt x="557" y="648"/>
                  </a:cubicBezTo>
                  <a:cubicBezTo>
                    <a:pt x="628" y="648"/>
                    <a:pt x="696" y="626"/>
                    <a:pt x="753" y="582"/>
                  </a:cubicBezTo>
                  <a:cubicBezTo>
                    <a:pt x="822" y="530"/>
                    <a:pt x="866" y="454"/>
                    <a:pt x="878" y="368"/>
                  </a:cubicBezTo>
                  <a:cubicBezTo>
                    <a:pt x="890" y="282"/>
                    <a:pt x="867" y="197"/>
                    <a:pt x="815" y="128"/>
                  </a:cubicBezTo>
                  <a:cubicBezTo>
                    <a:pt x="784" y="87"/>
                    <a:pt x="745" y="55"/>
                    <a:pt x="699" y="32"/>
                  </a:cubicBezTo>
                  <a:cubicBezTo>
                    <a:pt x="655" y="11"/>
                    <a:pt x="606" y="0"/>
                    <a:pt x="557" y="0"/>
                  </a:cubicBezTo>
                  <a:close/>
                </a:path>
              </a:pathLst>
            </a:custGeom>
            <a:solidFill>
              <a:schemeClr val="tx2">
                <a:lumMod val="20000"/>
                <a:lumOff val="80000"/>
              </a:schemeClr>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grpSp>
      <p:grpSp>
        <p:nvGrpSpPr>
          <p:cNvPr id="13" name="Group 12"/>
          <p:cNvGrpSpPr/>
          <p:nvPr/>
        </p:nvGrpSpPr>
        <p:grpSpPr>
          <a:xfrm>
            <a:off x="3078753" y="2863779"/>
            <a:ext cx="1305890" cy="1134700"/>
            <a:chOff x="4096766" y="4042946"/>
            <a:chExt cx="1741186" cy="1512933"/>
          </a:xfrm>
        </p:grpSpPr>
        <p:sp>
          <p:nvSpPr>
            <p:cNvPr id="14" name="Freeform 34"/>
            <p:cNvSpPr/>
            <p:nvPr/>
          </p:nvSpPr>
          <p:spPr bwMode="auto">
            <a:xfrm>
              <a:off x="4122015" y="4076274"/>
              <a:ext cx="1682608" cy="1479605"/>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solidFill>
              <a:schemeClr val="accent1"/>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sp>
          <p:nvSpPr>
            <p:cNvPr id="15" name="Freeform 35"/>
            <p:cNvSpPr>
              <a:spLocks noEditPoints="1"/>
            </p:cNvSpPr>
            <p:nvPr/>
          </p:nvSpPr>
          <p:spPr bwMode="auto">
            <a:xfrm>
              <a:off x="4096766" y="4042946"/>
              <a:ext cx="1741186" cy="1472534"/>
            </a:xfrm>
            <a:custGeom>
              <a:avLst/>
              <a:gdLst>
                <a:gd name="T0" fmla="*/ 977 w 1035"/>
                <a:gd name="T1" fmla="*/ 20 h 875"/>
                <a:gd name="T2" fmla="*/ 1015 w 1035"/>
                <a:gd name="T3" fmla="*/ 71 h 875"/>
                <a:gd name="T4" fmla="*/ 569 w 1035"/>
                <a:gd name="T5" fmla="*/ 409 h 875"/>
                <a:gd name="T6" fmla="*/ 510 w 1035"/>
                <a:gd name="T7" fmla="*/ 803 h 875"/>
                <a:gd name="T8" fmla="*/ 338 w 1035"/>
                <a:gd name="T9" fmla="*/ 861 h 875"/>
                <a:gd name="T10" fmla="*/ 110 w 1035"/>
                <a:gd name="T11" fmla="*/ 749 h 875"/>
                <a:gd name="T12" fmla="*/ 165 w 1035"/>
                <a:gd name="T13" fmla="*/ 349 h 875"/>
                <a:gd name="T14" fmla="*/ 337 w 1035"/>
                <a:gd name="T15" fmla="*/ 291 h 875"/>
                <a:gd name="T16" fmla="*/ 526 w 1035"/>
                <a:gd name="T17" fmla="*/ 362 h 875"/>
                <a:gd name="T18" fmla="*/ 977 w 1035"/>
                <a:gd name="T19" fmla="*/ 20 h 875"/>
                <a:gd name="T20" fmla="*/ 979 w 1035"/>
                <a:gd name="T21" fmla="*/ 0 h 875"/>
                <a:gd name="T22" fmla="*/ 968 w 1035"/>
                <a:gd name="T23" fmla="*/ 9 h 875"/>
                <a:gd name="T24" fmla="*/ 527 w 1035"/>
                <a:gd name="T25" fmla="*/ 344 h 875"/>
                <a:gd name="T26" fmla="*/ 337 w 1035"/>
                <a:gd name="T27" fmla="*/ 277 h 875"/>
                <a:gd name="T28" fmla="*/ 157 w 1035"/>
                <a:gd name="T29" fmla="*/ 338 h 875"/>
                <a:gd name="T30" fmla="*/ 99 w 1035"/>
                <a:gd name="T31" fmla="*/ 757 h 875"/>
                <a:gd name="T32" fmla="*/ 207 w 1035"/>
                <a:gd name="T33" fmla="*/ 845 h 875"/>
                <a:gd name="T34" fmla="*/ 338 w 1035"/>
                <a:gd name="T35" fmla="*/ 875 h 875"/>
                <a:gd name="T36" fmla="*/ 519 w 1035"/>
                <a:gd name="T37" fmla="*/ 814 h 875"/>
                <a:gd name="T38" fmla="*/ 634 w 1035"/>
                <a:gd name="T39" fmla="*/ 620 h 875"/>
                <a:gd name="T40" fmla="*/ 588 w 1035"/>
                <a:gd name="T41" fmla="*/ 412 h 875"/>
                <a:gd name="T42" fmla="*/ 1024 w 1035"/>
                <a:gd name="T43" fmla="*/ 82 h 875"/>
                <a:gd name="T44" fmla="*/ 1035 w 1035"/>
                <a:gd name="T45" fmla="*/ 73 h 875"/>
                <a:gd name="T46" fmla="*/ 1026 w 1035"/>
                <a:gd name="T47" fmla="*/ 62 h 875"/>
                <a:gd name="T48" fmla="*/ 988 w 1035"/>
                <a:gd name="T49" fmla="*/ 11 h 875"/>
                <a:gd name="T50" fmla="*/ 979 w 1035"/>
                <a:gd name="T51" fmla="*/ 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5" h="875">
                  <a:moveTo>
                    <a:pt x="977" y="20"/>
                  </a:moveTo>
                  <a:cubicBezTo>
                    <a:pt x="1015" y="71"/>
                    <a:pt x="1015" y="71"/>
                    <a:pt x="1015" y="71"/>
                  </a:cubicBezTo>
                  <a:cubicBezTo>
                    <a:pt x="569" y="409"/>
                    <a:pt x="569" y="409"/>
                    <a:pt x="569" y="409"/>
                  </a:cubicBezTo>
                  <a:cubicBezTo>
                    <a:pt x="660" y="535"/>
                    <a:pt x="634" y="709"/>
                    <a:pt x="510" y="803"/>
                  </a:cubicBezTo>
                  <a:cubicBezTo>
                    <a:pt x="459" y="843"/>
                    <a:pt x="398" y="861"/>
                    <a:pt x="338" y="861"/>
                  </a:cubicBezTo>
                  <a:cubicBezTo>
                    <a:pt x="252" y="861"/>
                    <a:pt x="167" y="823"/>
                    <a:pt x="110" y="749"/>
                  </a:cubicBezTo>
                  <a:cubicBezTo>
                    <a:pt x="15" y="623"/>
                    <a:pt x="40" y="444"/>
                    <a:pt x="165" y="349"/>
                  </a:cubicBezTo>
                  <a:cubicBezTo>
                    <a:pt x="217" y="310"/>
                    <a:pt x="277" y="291"/>
                    <a:pt x="337" y="291"/>
                  </a:cubicBezTo>
                  <a:cubicBezTo>
                    <a:pt x="406" y="291"/>
                    <a:pt x="473" y="315"/>
                    <a:pt x="526" y="362"/>
                  </a:cubicBezTo>
                  <a:cubicBezTo>
                    <a:pt x="977" y="20"/>
                    <a:pt x="977" y="20"/>
                    <a:pt x="977" y="20"/>
                  </a:cubicBezTo>
                  <a:moveTo>
                    <a:pt x="979" y="0"/>
                  </a:moveTo>
                  <a:cubicBezTo>
                    <a:pt x="968" y="9"/>
                    <a:pt x="968" y="9"/>
                    <a:pt x="968" y="9"/>
                  </a:cubicBezTo>
                  <a:cubicBezTo>
                    <a:pt x="527" y="344"/>
                    <a:pt x="527" y="344"/>
                    <a:pt x="527" y="344"/>
                  </a:cubicBezTo>
                  <a:cubicBezTo>
                    <a:pt x="474" y="301"/>
                    <a:pt x="407" y="277"/>
                    <a:pt x="337" y="277"/>
                  </a:cubicBezTo>
                  <a:cubicBezTo>
                    <a:pt x="272" y="277"/>
                    <a:pt x="209" y="298"/>
                    <a:pt x="157" y="338"/>
                  </a:cubicBezTo>
                  <a:cubicBezTo>
                    <a:pt x="25" y="438"/>
                    <a:pt x="0" y="626"/>
                    <a:pt x="99" y="757"/>
                  </a:cubicBezTo>
                  <a:cubicBezTo>
                    <a:pt x="128" y="795"/>
                    <a:pt x="164" y="825"/>
                    <a:pt x="207" y="845"/>
                  </a:cubicBezTo>
                  <a:cubicBezTo>
                    <a:pt x="247" y="865"/>
                    <a:pt x="293" y="875"/>
                    <a:pt x="338" y="875"/>
                  </a:cubicBezTo>
                  <a:cubicBezTo>
                    <a:pt x="404" y="875"/>
                    <a:pt x="466" y="854"/>
                    <a:pt x="519" y="814"/>
                  </a:cubicBezTo>
                  <a:cubicBezTo>
                    <a:pt x="581" y="767"/>
                    <a:pt x="622" y="698"/>
                    <a:pt x="634" y="620"/>
                  </a:cubicBezTo>
                  <a:cubicBezTo>
                    <a:pt x="645" y="547"/>
                    <a:pt x="628" y="474"/>
                    <a:pt x="588" y="412"/>
                  </a:cubicBezTo>
                  <a:cubicBezTo>
                    <a:pt x="1024" y="82"/>
                    <a:pt x="1024" y="82"/>
                    <a:pt x="1024" y="82"/>
                  </a:cubicBezTo>
                  <a:cubicBezTo>
                    <a:pt x="1035" y="73"/>
                    <a:pt x="1035" y="73"/>
                    <a:pt x="1035" y="73"/>
                  </a:cubicBezTo>
                  <a:cubicBezTo>
                    <a:pt x="1026" y="62"/>
                    <a:pt x="1026" y="62"/>
                    <a:pt x="1026" y="62"/>
                  </a:cubicBezTo>
                  <a:cubicBezTo>
                    <a:pt x="988" y="11"/>
                    <a:pt x="988" y="11"/>
                    <a:pt x="988" y="11"/>
                  </a:cubicBezTo>
                  <a:lnTo>
                    <a:pt x="979" y="0"/>
                  </a:lnTo>
                  <a:close/>
                </a:path>
              </a:pathLst>
            </a:custGeom>
            <a:solidFill>
              <a:schemeClr val="tx2">
                <a:lumMod val="20000"/>
                <a:lumOff val="80000"/>
              </a:schemeClr>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grpSp>
      <p:grpSp>
        <p:nvGrpSpPr>
          <p:cNvPr id="16" name="Group 15"/>
          <p:cNvGrpSpPr/>
          <p:nvPr/>
        </p:nvGrpSpPr>
        <p:grpSpPr>
          <a:xfrm>
            <a:off x="4994412" y="2922862"/>
            <a:ext cx="1077890" cy="792320"/>
            <a:chOff x="6650977" y="4121723"/>
            <a:chExt cx="1437186" cy="1056427"/>
          </a:xfrm>
        </p:grpSpPr>
        <p:sp>
          <p:nvSpPr>
            <p:cNvPr id="17" name="Freeform 36"/>
            <p:cNvSpPr/>
            <p:nvPr/>
          </p:nvSpPr>
          <p:spPr bwMode="auto">
            <a:xfrm>
              <a:off x="6683296" y="4154042"/>
              <a:ext cx="1378608" cy="1024108"/>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solidFill>
              <a:schemeClr val="accent3"/>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sp>
          <p:nvSpPr>
            <p:cNvPr id="18" name="Freeform 37"/>
            <p:cNvSpPr>
              <a:spLocks noEditPoints="1"/>
            </p:cNvSpPr>
            <p:nvPr/>
          </p:nvSpPr>
          <p:spPr bwMode="auto">
            <a:xfrm>
              <a:off x="6650977" y="4121723"/>
              <a:ext cx="1437186" cy="1021079"/>
            </a:xfrm>
            <a:custGeom>
              <a:avLst/>
              <a:gdLst>
                <a:gd name="T0" fmla="*/ 51 w 854"/>
                <a:gd name="T1" fmla="*/ 19 h 607"/>
                <a:gd name="T2" fmla="*/ 364 w 854"/>
                <a:gd name="T3" fmla="*/ 202 h 607"/>
                <a:gd name="T4" fmla="*/ 559 w 854"/>
                <a:gd name="T5" fmla="*/ 104 h 607"/>
                <a:gd name="T6" fmla="*/ 682 w 854"/>
                <a:gd name="T7" fmla="*/ 138 h 607"/>
                <a:gd name="T8" fmla="*/ 770 w 854"/>
                <a:gd name="T9" fmla="*/ 472 h 607"/>
                <a:gd name="T10" fmla="*/ 559 w 854"/>
                <a:gd name="T11" fmla="*/ 593 h 607"/>
                <a:gd name="T12" fmla="*/ 436 w 854"/>
                <a:gd name="T13" fmla="*/ 560 h 607"/>
                <a:gd name="T14" fmla="*/ 333 w 854"/>
                <a:gd name="T15" fmla="*/ 257 h 607"/>
                <a:gd name="T16" fmla="*/ 19 w 854"/>
                <a:gd name="T17" fmla="*/ 75 h 607"/>
                <a:gd name="T18" fmla="*/ 51 w 854"/>
                <a:gd name="T19" fmla="*/ 19 h 607"/>
                <a:gd name="T20" fmla="*/ 46 w 854"/>
                <a:gd name="T21" fmla="*/ 0 h 607"/>
                <a:gd name="T22" fmla="*/ 39 w 854"/>
                <a:gd name="T23" fmla="*/ 12 h 607"/>
                <a:gd name="T24" fmla="*/ 7 w 854"/>
                <a:gd name="T25" fmla="*/ 68 h 607"/>
                <a:gd name="T26" fmla="*/ 0 w 854"/>
                <a:gd name="T27" fmla="*/ 80 h 607"/>
                <a:gd name="T28" fmla="*/ 12 w 854"/>
                <a:gd name="T29" fmla="*/ 87 h 607"/>
                <a:gd name="T30" fmla="*/ 315 w 854"/>
                <a:gd name="T31" fmla="*/ 263 h 607"/>
                <a:gd name="T32" fmla="*/ 314 w 854"/>
                <a:gd name="T33" fmla="*/ 431 h 607"/>
                <a:gd name="T34" fmla="*/ 429 w 854"/>
                <a:gd name="T35" fmla="*/ 572 h 607"/>
                <a:gd name="T36" fmla="*/ 559 w 854"/>
                <a:gd name="T37" fmla="*/ 607 h 607"/>
                <a:gd name="T38" fmla="*/ 686 w 854"/>
                <a:gd name="T39" fmla="*/ 574 h 607"/>
                <a:gd name="T40" fmla="*/ 782 w 854"/>
                <a:gd name="T41" fmla="*/ 479 h 607"/>
                <a:gd name="T42" fmla="*/ 689 w 854"/>
                <a:gd name="T43" fmla="*/ 126 h 607"/>
                <a:gd name="T44" fmla="*/ 559 w 854"/>
                <a:gd name="T45" fmla="*/ 91 h 607"/>
                <a:gd name="T46" fmla="*/ 361 w 854"/>
                <a:gd name="T47" fmla="*/ 184 h 607"/>
                <a:gd name="T48" fmla="*/ 58 w 854"/>
                <a:gd name="T49" fmla="*/ 7 h 607"/>
                <a:gd name="T50" fmla="*/ 46 w 854"/>
                <a:gd name="T51" fmla="*/ 0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4" h="607">
                  <a:moveTo>
                    <a:pt x="51" y="19"/>
                  </a:moveTo>
                  <a:cubicBezTo>
                    <a:pt x="364" y="202"/>
                    <a:pt x="364" y="202"/>
                    <a:pt x="364" y="202"/>
                  </a:cubicBezTo>
                  <a:cubicBezTo>
                    <a:pt x="411" y="139"/>
                    <a:pt x="484" y="104"/>
                    <a:pt x="559" y="104"/>
                  </a:cubicBezTo>
                  <a:cubicBezTo>
                    <a:pt x="601" y="104"/>
                    <a:pt x="643" y="115"/>
                    <a:pt x="682" y="138"/>
                  </a:cubicBezTo>
                  <a:cubicBezTo>
                    <a:pt x="798" y="206"/>
                    <a:pt x="838" y="355"/>
                    <a:pt x="770" y="472"/>
                  </a:cubicBezTo>
                  <a:cubicBezTo>
                    <a:pt x="725" y="550"/>
                    <a:pt x="643" y="593"/>
                    <a:pt x="559" y="593"/>
                  </a:cubicBezTo>
                  <a:cubicBezTo>
                    <a:pt x="517" y="593"/>
                    <a:pt x="475" y="582"/>
                    <a:pt x="436" y="560"/>
                  </a:cubicBezTo>
                  <a:cubicBezTo>
                    <a:pt x="330" y="498"/>
                    <a:pt x="288" y="368"/>
                    <a:pt x="333" y="257"/>
                  </a:cubicBezTo>
                  <a:cubicBezTo>
                    <a:pt x="19" y="75"/>
                    <a:pt x="19" y="75"/>
                    <a:pt x="19" y="75"/>
                  </a:cubicBezTo>
                  <a:cubicBezTo>
                    <a:pt x="51" y="19"/>
                    <a:pt x="51" y="19"/>
                    <a:pt x="51" y="19"/>
                  </a:cubicBezTo>
                  <a:moveTo>
                    <a:pt x="46" y="0"/>
                  </a:moveTo>
                  <a:cubicBezTo>
                    <a:pt x="39" y="12"/>
                    <a:pt x="39" y="12"/>
                    <a:pt x="39" y="12"/>
                  </a:cubicBezTo>
                  <a:cubicBezTo>
                    <a:pt x="7" y="68"/>
                    <a:pt x="7" y="68"/>
                    <a:pt x="7" y="68"/>
                  </a:cubicBezTo>
                  <a:cubicBezTo>
                    <a:pt x="0" y="80"/>
                    <a:pt x="0" y="80"/>
                    <a:pt x="0" y="80"/>
                  </a:cubicBezTo>
                  <a:cubicBezTo>
                    <a:pt x="12" y="87"/>
                    <a:pt x="12" y="87"/>
                    <a:pt x="12" y="87"/>
                  </a:cubicBezTo>
                  <a:cubicBezTo>
                    <a:pt x="315" y="263"/>
                    <a:pt x="315" y="263"/>
                    <a:pt x="315" y="263"/>
                  </a:cubicBezTo>
                  <a:cubicBezTo>
                    <a:pt x="296" y="317"/>
                    <a:pt x="296" y="377"/>
                    <a:pt x="314" y="431"/>
                  </a:cubicBezTo>
                  <a:cubicBezTo>
                    <a:pt x="334" y="490"/>
                    <a:pt x="375" y="540"/>
                    <a:pt x="429" y="572"/>
                  </a:cubicBezTo>
                  <a:cubicBezTo>
                    <a:pt x="469" y="595"/>
                    <a:pt x="513" y="607"/>
                    <a:pt x="559" y="607"/>
                  </a:cubicBezTo>
                  <a:cubicBezTo>
                    <a:pt x="603" y="607"/>
                    <a:pt x="647" y="595"/>
                    <a:pt x="686" y="574"/>
                  </a:cubicBezTo>
                  <a:cubicBezTo>
                    <a:pt x="726" y="551"/>
                    <a:pt x="759" y="518"/>
                    <a:pt x="782" y="479"/>
                  </a:cubicBezTo>
                  <a:cubicBezTo>
                    <a:pt x="854" y="356"/>
                    <a:pt x="812" y="197"/>
                    <a:pt x="689" y="126"/>
                  </a:cubicBezTo>
                  <a:cubicBezTo>
                    <a:pt x="649" y="103"/>
                    <a:pt x="605" y="91"/>
                    <a:pt x="559" y="91"/>
                  </a:cubicBezTo>
                  <a:cubicBezTo>
                    <a:pt x="483" y="91"/>
                    <a:pt x="409" y="125"/>
                    <a:pt x="361" y="184"/>
                  </a:cubicBezTo>
                  <a:cubicBezTo>
                    <a:pt x="58" y="7"/>
                    <a:pt x="58" y="7"/>
                    <a:pt x="58" y="7"/>
                  </a:cubicBezTo>
                  <a:lnTo>
                    <a:pt x="46" y="0"/>
                  </a:lnTo>
                  <a:close/>
                </a:path>
              </a:pathLst>
            </a:custGeom>
            <a:solidFill>
              <a:schemeClr val="tx2">
                <a:lumMod val="20000"/>
                <a:lumOff val="80000"/>
              </a:schemeClr>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grpSp>
      <p:grpSp>
        <p:nvGrpSpPr>
          <p:cNvPr id="19" name="Group 18"/>
          <p:cNvGrpSpPr/>
          <p:nvPr/>
        </p:nvGrpSpPr>
        <p:grpSpPr>
          <a:xfrm>
            <a:off x="3175711" y="1710899"/>
            <a:ext cx="1115763" cy="842315"/>
            <a:chOff x="4226042" y="2505773"/>
            <a:chExt cx="1487684" cy="1123086"/>
          </a:xfrm>
        </p:grpSpPr>
        <p:sp>
          <p:nvSpPr>
            <p:cNvPr id="20" name="Freeform 38"/>
            <p:cNvSpPr/>
            <p:nvPr/>
          </p:nvSpPr>
          <p:spPr bwMode="auto">
            <a:xfrm>
              <a:off x="4226042" y="2505773"/>
              <a:ext cx="1455365" cy="1090766"/>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solidFill>
              <a:schemeClr val="accent3"/>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sp>
          <p:nvSpPr>
            <p:cNvPr id="21" name="Freeform 39"/>
            <p:cNvSpPr>
              <a:spLocks noEditPoints="1"/>
            </p:cNvSpPr>
            <p:nvPr/>
          </p:nvSpPr>
          <p:spPr bwMode="auto">
            <a:xfrm>
              <a:off x="4226042" y="2548192"/>
              <a:ext cx="1487684" cy="1080667"/>
            </a:xfrm>
            <a:custGeom>
              <a:avLst/>
              <a:gdLst>
                <a:gd name="T0" fmla="*/ 316 w 884"/>
                <a:gd name="T1" fmla="*/ 14 h 642"/>
                <a:gd name="T2" fmla="*/ 454 w 884"/>
                <a:gd name="T3" fmla="*/ 51 h 642"/>
                <a:gd name="T4" fmla="*/ 570 w 884"/>
                <a:gd name="T5" fmla="*/ 396 h 642"/>
                <a:gd name="T6" fmla="*/ 865 w 884"/>
                <a:gd name="T7" fmla="*/ 568 h 642"/>
                <a:gd name="T8" fmla="*/ 833 w 884"/>
                <a:gd name="T9" fmla="*/ 623 h 642"/>
                <a:gd name="T10" fmla="*/ 539 w 884"/>
                <a:gd name="T11" fmla="*/ 452 h 642"/>
                <a:gd name="T12" fmla="*/ 315 w 884"/>
                <a:gd name="T13" fmla="*/ 567 h 642"/>
                <a:gd name="T14" fmla="*/ 176 w 884"/>
                <a:gd name="T15" fmla="*/ 529 h 642"/>
                <a:gd name="T16" fmla="*/ 76 w 884"/>
                <a:gd name="T17" fmla="*/ 151 h 642"/>
                <a:gd name="T18" fmla="*/ 316 w 884"/>
                <a:gd name="T19" fmla="*/ 14 h 642"/>
                <a:gd name="T20" fmla="*/ 316 w 884"/>
                <a:gd name="T21" fmla="*/ 0 h 642"/>
                <a:gd name="T22" fmla="*/ 173 w 884"/>
                <a:gd name="T23" fmla="*/ 37 h 642"/>
                <a:gd name="T24" fmla="*/ 65 w 884"/>
                <a:gd name="T25" fmla="*/ 144 h 642"/>
                <a:gd name="T26" fmla="*/ 35 w 884"/>
                <a:gd name="T27" fmla="*/ 364 h 642"/>
                <a:gd name="T28" fmla="*/ 169 w 884"/>
                <a:gd name="T29" fmla="*/ 541 h 642"/>
                <a:gd name="T30" fmla="*/ 315 w 884"/>
                <a:gd name="T31" fmla="*/ 581 h 642"/>
                <a:gd name="T32" fmla="*/ 543 w 884"/>
                <a:gd name="T33" fmla="*/ 470 h 642"/>
                <a:gd name="T34" fmla="*/ 826 w 884"/>
                <a:gd name="T35" fmla="*/ 635 h 642"/>
                <a:gd name="T36" fmla="*/ 838 w 884"/>
                <a:gd name="T37" fmla="*/ 642 h 642"/>
                <a:gd name="T38" fmla="*/ 845 w 884"/>
                <a:gd name="T39" fmla="*/ 630 h 642"/>
                <a:gd name="T40" fmla="*/ 877 w 884"/>
                <a:gd name="T41" fmla="*/ 575 h 642"/>
                <a:gd name="T42" fmla="*/ 884 w 884"/>
                <a:gd name="T43" fmla="*/ 563 h 642"/>
                <a:gd name="T44" fmla="*/ 872 w 884"/>
                <a:gd name="T45" fmla="*/ 556 h 642"/>
                <a:gd name="T46" fmla="*/ 588 w 884"/>
                <a:gd name="T47" fmla="*/ 390 h 642"/>
                <a:gd name="T48" fmla="*/ 591 w 884"/>
                <a:gd name="T49" fmla="*/ 199 h 642"/>
                <a:gd name="T50" fmla="*/ 461 w 884"/>
                <a:gd name="T51" fmla="*/ 40 h 642"/>
                <a:gd name="T52" fmla="*/ 316 w 884"/>
                <a:gd name="T5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4" h="642">
                  <a:moveTo>
                    <a:pt x="316" y="14"/>
                  </a:moveTo>
                  <a:cubicBezTo>
                    <a:pt x="363" y="14"/>
                    <a:pt x="411" y="26"/>
                    <a:pt x="454" y="51"/>
                  </a:cubicBezTo>
                  <a:cubicBezTo>
                    <a:pt x="575" y="122"/>
                    <a:pt x="623" y="270"/>
                    <a:pt x="570" y="396"/>
                  </a:cubicBezTo>
                  <a:cubicBezTo>
                    <a:pt x="865" y="568"/>
                    <a:pt x="865" y="568"/>
                    <a:pt x="865" y="568"/>
                  </a:cubicBezTo>
                  <a:cubicBezTo>
                    <a:pt x="833" y="623"/>
                    <a:pt x="833" y="623"/>
                    <a:pt x="833" y="623"/>
                  </a:cubicBezTo>
                  <a:cubicBezTo>
                    <a:pt x="539" y="452"/>
                    <a:pt x="539" y="452"/>
                    <a:pt x="539" y="452"/>
                  </a:cubicBezTo>
                  <a:cubicBezTo>
                    <a:pt x="486" y="526"/>
                    <a:pt x="402" y="567"/>
                    <a:pt x="315" y="567"/>
                  </a:cubicBezTo>
                  <a:cubicBezTo>
                    <a:pt x="268" y="567"/>
                    <a:pt x="220" y="555"/>
                    <a:pt x="176" y="529"/>
                  </a:cubicBezTo>
                  <a:cubicBezTo>
                    <a:pt x="44" y="452"/>
                    <a:pt x="0" y="283"/>
                    <a:pt x="76" y="151"/>
                  </a:cubicBezTo>
                  <a:cubicBezTo>
                    <a:pt x="128" y="63"/>
                    <a:pt x="220" y="14"/>
                    <a:pt x="316" y="14"/>
                  </a:cubicBezTo>
                  <a:moveTo>
                    <a:pt x="316" y="0"/>
                  </a:moveTo>
                  <a:cubicBezTo>
                    <a:pt x="266" y="0"/>
                    <a:pt x="216" y="13"/>
                    <a:pt x="173" y="37"/>
                  </a:cubicBezTo>
                  <a:cubicBezTo>
                    <a:pt x="128" y="63"/>
                    <a:pt x="91" y="100"/>
                    <a:pt x="65" y="144"/>
                  </a:cubicBezTo>
                  <a:cubicBezTo>
                    <a:pt x="26" y="211"/>
                    <a:pt x="15" y="289"/>
                    <a:pt x="35" y="364"/>
                  </a:cubicBezTo>
                  <a:cubicBezTo>
                    <a:pt x="55" y="439"/>
                    <a:pt x="102" y="502"/>
                    <a:pt x="169" y="541"/>
                  </a:cubicBezTo>
                  <a:cubicBezTo>
                    <a:pt x="214" y="567"/>
                    <a:pt x="264" y="581"/>
                    <a:pt x="315" y="581"/>
                  </a:cubicBezTo>
                  <a:cubicBezTo>
                    <a:pt x="404" y="581"/>
                    <a:pt x="488" y="540"/>
                    <a:pt x="543" y="470"/>
                  </a:cubicBezTo>
                  <a:cubicBezTo>
                    <a:pt x="826" y="635"/>
                    <a:pt x="826" y="635"/>
                    <a:pt x="826" y="635"/>
                  </a:cubicBezTo>
                  <a:cubicBezTo>
                    <a:pt x="838" y="642"/>
                    <a:pt x="838" y="642"/>
                    <a:pt x="838" y="642"/>
                  </a:cubicBezTo>
                  <a:cubicBezTo>
                    <a:pt x="845" y="630"/>
                    <a:pt x="845" y="630"/>
                    <a:pt x="845" y="630"/>
                  </a:cubicBezTo>
                  <a:cubicBezTo>
                    <a:pt x="877" y="575"/>
                    <a:pt x="877" y="575"/>
                    <a:pt x="877" y="575"/>
                  </a:cubicBezTo>
                  <a:cubicBezTo>
                    <a:pt x="884" y="563"/>
                    <a:pt x="884" y="563"/>
                    <a:pt x="884" y="563"/>
                  </a:cubicBezTo>
                  <a:cubicBezTo>
                    <a:pt x="872" y="556"/>
                    <a:pt x="872" y="556"/>
                    <a:pt x="872" y="556"/>
                  </a:cubicBezTo>
                  <a:cubicBezTo>
                    <a:pt x="588" y="390"/>
                    <a:pt x="588" y="390"/>
                    <a:pt x="588" y="390"/>
                  </a:cubicBezTo>
                  <a:cubicBezTo>
                    <a:pt x="610" y="329"/>
                    <a:pt x="611" y="261"/>
                    <a:pt x="591" y="199"/>
                  </a:cubicBezTo>
                  <a:cubicBezTo>
                    <a:pt x="568" y="132"/>
                    <a:pt x="522" y="75"/>
                    <a:pt x="461" y="40"/>
                  </a:cubicBezTo>
                  <a:cubicBezTo>
                    <a:pt x="417" y="14"/>
                    <a:pt x="367" y="0"/>
                    <a:pt x="316" y="0"/>
                  </a:cubicBezTo>
                  <a:close/>
                </a:path>
              </a:pathLst>
            </a:custGeom>
            <a:solidFill>
              <a:schemeClr val="tx2">
                <a:lumMod val="20000"/>
                <a:lumOff val="80000"/>
              </a:schemeClr>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grpSp>
      <p:sp>
        <p:nvSpPr>
          <p:cNvPr id="22" name="Freeform 23"/>
          <p:cNvSpPr>
            <a:spLocks noEditPoints="1"/>
          </p:cNvSpPr>
          <p:nvPr/>
        </p:nvSpPr>
        <p:spPr bwMode="auto">
          <a:xfrm>
            <a:off x="4336044" y="3712108"/>
            <a:ext cx="504074" cy="418216"/>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91440" tIns="45720" rIns="91440" bIns="45720" numCol="1" anchor="t" anchorCtr="0" compatLnSpc="1"/>
          <a:lstStyle/>
          <a:p>
            <a:endParaRPr lang="en-US" dirty="0">
              <a:latin typeface="Arial" panose="020B0604020202020204" pitchFamily="34" charset="0"/>
              <a:cs typeface="Arial" panose="020B0604020202020204" pitchFamily="34" charset="0"/>
            </a:endParaRPr>
          </a:p>
        </p:txBody>
      </p:sp>
      <p:grpSp>
        <p:nvGrpSpPr>
          <p:cNvPr id="23" name="Group 22"/>
          <p:cNvGrpSpPr/>
          <p:nvPr/>
        </p:nvGrpSpPr>
        <p:grpSpPr>
          <a:xfrm>
            <a:off x="5529560" y="3237155"/>
            <a:ext cx="369142" cy="281075"/>
            <a:chOff x="2070649" y="1631036"/>
            <a:chExt cx="723379" cy="550800"/>
          </a:xfrm>
          <a:solidFill>
            <a:schemeClr val="bg1"/>
          </a:solidFill>
        </p:grpSpPr>
        <p:sp>
          <p:nvSpPr>
            <p:cNvPr id="24"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Arial" panose="020B0604020202020204" pitchFamily="34" charset="0"/>
                <a:cs typeface="Arial" panose="020B0604020202020204" pitchFamily="34" charset="0"/>
              </a:endParaRPr>
            </a:p>
          </p:txBody>
        </p:sp>
        <p:sp>
          <p:nvSpPr>
            <p:cNvPr id="25"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Arial" panose="020B0604020202020204" pitchFamily="34" charset="0"/>
                <a:cs typeface="Arial" panose="020B0604020202020204" pitchFamily="34" charset="0"/>
              </a:endParaRPr>
            </a:p>
          </p:txBody>
        </p:sp>
        <p:sp>
          <p:nvSpPr>
            <p:cNvPr id="26"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Arial" panose="020B0604020202020204" pitchFamily="34" charset="0"/>
                <a:cs typeface="Arial" panose="020B0604020202020204" pitchFamily="34" charset="0"/>
              </a:endParaRPr>
            </a:p>
          </p:txBody>
        </p:sp>
        <p:sp>
          <p:nvSpPr>
            <p:cNvPr id="27"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Arial" panose="020B0604020202020204" pitchFamily="34" charset="0"/>
                <a:cs typeface="Arial" panose="020B0604020202020204" pitchFamily="34" charset="0"/>
              </a:endParaRPr>
            </a:p>
          </p:txBody>
        </p:sp>
      </p:grpSp>
      <p:sp>
        <p:nvSpPr>
          <p:cNvPr id="28" name="Freeform 237"/>
          <p:cNvSpPr>
            <a:spLocks noChangeAspect="1" noChangeArrowheads="1"/>
          </p:cNvSpPr>
          <p:nvPr/>
        </p:nvSpPr>
        <p:spPr bwMode="auto">
          <a:xfrm>
            <a:off x="4417292" y="1335792"/>
            <a:ext cx="321774" cy="236381"/>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91420" tIns="45710" rIns="91420" bIns="45710" anchor="ctr"/>
          <a:lstStyle/>
          <a:p>
            <a:pPr>
              <a:defRPr/>
            </a:pPr>
            <a:endParaRPr lang="en-US" sz="790" dirty="0">
              <a:latin typeface="Arial" panose="020B0604020202020204" pitchFamily="34" charset="0"/>
              <a:ea typeface="宋体" panose="02010600030101010101" pitchFamily="2" charset="-122"/>
              <a:cs typeface="Arial" panose="020B0604020202020204" pitchFamily="34" charset="0"/>
            </a:endParaRPr>
          </a:p>
        </p:txBody>
      </p:sp>
      <p:sp>
        <p:nvSpPr>
          <p:cNvPr id="29" name="AutoShape 84"/>
          <p:cNvSpPr>
            <a:spLocks noChangeAspect="1"/>
          </p:cNvSpPr>
          <p:nvPr/>
        </p:nvSpPr>
        <p:spPr bwMode="auto">
          <a:xfrm>
            <a:off x="5431126" y="1715259"/>
            <a:ext cx="416705" cy="4184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76184" tIns="76184" rIns="76184" bIns="76184" anchor="ctr"/>
          <a:lstStyle/>
          <a:p>
            <a:pPr defTabSz="685165">
              <a:defRPr/>
            </a:pPr>
            <a:endParaRPr lang="es-ES" sz="4950" dirty="0">
              <a:solidFill>
                <a:srgbClr val="44CEB9"/>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0" name="Freeform 165"/>
          <p:cNvSpPr>
            <a:spLocks noChangeAspect="1" noChangeArrowheads="1"/>
          </p:cNvSpPr>
          <p:nvPr/>
        </p:nvSpPr>
        <p:spPr bwMode="auto">
          <a:xfrm>
            <a:off x="3389059" y="1924503"/>
            <a:ext cx="380513" cy="380609"/>
          </a:xfrm>
          <a:custGeom>
            <a:avLst/>
            <a:gdLst>
              <a:gd name="T0" fmla="*/ 177 w 553"/>
              <a:gd name="T1" fmla="*/ 186 h 552"/>
              <a:gd name="T2" fmla="*/ 52 w 553"/>
              <a:gd name="T3" fmla="*/ 61 h 552"/>
              <a:gd name="T4" fmla="*/ 104 w 553"/>
              <a:gd name="T5" fmla="*/ 9 h 552"/>
              <a:gd name="T6" fmla="*/ 125 w 553"/>
              <a:gd name="T7" fmla="*/ 9 h 552"/>
              <a:gd name="T8" fmla="*/ 229 w 553"/>
              <a:gd name="T9" fmla="*/ 103 h 552"/>
              <a:gd name="T10" fmla="*/ 229 w 553"/>
              <a:gd name="T11" fmla="*/ 134 h 552"/>
              <a:gd name="T12" fmla="*/ 187 w 553"/>
              <a:gd name="T13" fmla="*/ 176 h 552"/>
              <a:gd name="T14" fmla="*/ 177 w 553"/>
              <a:gd name="T15" fmla="*/ 186 h 552"/>
              <a:gd name="T16" fmla="*/ 281 w 553"/>
              <a:gd name="T17" fmla="*/ 384 h 552"/>
              <a:gd name="T18" fmla="*/ 219 w 553"/>
              <a:gd name="T19" fmla="*/ 332 h 552"/>
              <a:gd name="T20" fmla="*/ 167 w 553"/>
              <a:gd name="T21" fmla="*/ 269 h 552"/>
              <a:gd name="T22" fmla="*/ 156 w 553"/>
              <a:gd name="T23" fmla="*/ 207 h 552"/>
              <a:gd name="T24" fmla="*/ 31 w 553"/>
              <a:gd name="T25" fmla="*/ 82 h 552"/>
              <a:gd name="T26" fmla="*/ 31 w 553"/>
              <a:gd name="T27" fmla="*/ 259 h 552"/>
              <a:gd name="T28" fmla="*/ 84 w 553"/>
              <a:gd name="T29" fmla="*/ 332 h 552"/>
              <a:gd name="T30" fmla="*/ 146 w 553"/>
              <a:gd name="T31" fmla="*/ 405 h 552"/>
              <a:gd name="T32" fmla="*/ 219 w 553"/>
              <a:gd name="T33" fmla="*/ 467 h 552"/>
              <a:gd name="T34" fmla="*/ 292 w 553"/>
              <a:gd name="T35" fmla="*/ 519 h 552"/>
              <a:gd name="T36" fmla="*/ 469 w 553"/>
              <a:gd name="T37" fmla="*/ 530 h 552"/>
              <a:gd name="T38" fmla="*/ 344 w 553"/>
              <a:gd name="T39" fmla="*/ 394 h 552"/>
              <a:gd name="T40" fmla="*/ 281 w 553"/>
              <a:gd name="T41" fmla="*/ 384 h 552"/>
              <a:gd name="T42" fmla="*/ 542 w 553"/>
              <a:gd name="T43" fmla="*/ 426 h 552"/>
              <a:gd name="T44" fmla="*/ 448 w 553"/>
              <a:gd name="T45" fmla="*/ 321 h 552"/>
              <a:gd name="T46" fmla="*/ 417 w 553"/>
              <a:gd name="T47" fmla="*/ 321 h 552"/>
              <a:gd name="T48" fmla="*/ 396 w 553"/>
              <a:gd name="T49" fmla="*/ 353 h 552"/>
              <a:gd name="T50" fmla="*/ 375 w 553"/>
              <a:gd name="T51" fmla="*/ 363 h 552"/>
              <a:gd name="T52" fmla="*/ 364 w 553"/>
              <a:gd name="T53" fmla="*/ 374 h 552"/>
              <a:gd name="T54" fmla="*/ 500 w 553"/>
              <a:gd name="T55" fmla="*/ 499 h 552"/>
              <a:gd name="T56" fmla="*/ 542 w 553"/>
              <a:gd name="T57" fmla="*/ 446 h 552"/>
              <a:gd name="T58" fmla="*/ 542 w 553"/>
              <a:gd name="T59" fmla="*/ 426 h 552"/>
              <a:gd name="T60" fmla="*/ 542 w 553"/>
              <a:gd name="T61" fmla="*/ 426 h 552"/>
              <a:gd name="T62" fmla="*/ 542 w 553"/>
              <a:gd name="T63" fmla="*/ 42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3" h="552">
                <a:moveTo>
                  <a:pt x="177" y="186"/>
                </a:moveTo>
                <a:cubicBezTo>
                  <a:pt x="52" y="61"/>
                  <a:pt x="52" y="61"/>
                  <a:pt x="52" y="61"/>
                </a:cubicBezTo>
                <a:cubicBezTo>
                  <a:pt x="73" y="40"/>
                  <a:pt x="84" y="19"/>
                  <a:pt x="104" y="9"/>
                </a:cubicBezTo>
                <a:cubicBezTo>
                  <a:pt x="104" y="0"/>
                  <a:pt x="125" y="0"/>
                  <a:pt x="125" y="9"/>
                </a:cubicBezTo>
                <a:cubicBezTo>
                  <a:pt x="229" y="103"/>
                  <a:pt x="229" y="103"/>
                  <a:pt x="229" y="103"/>
                </a:cubicBezTo>
                <a:cubicBezTo>
                  <a:pt x="229" y="113"/>
                  <a:pt x="229" y="124"/>
                  <a:pt x="229" y="134"/>
                </a:cubicBezTo>
                <a:cubicBezTo>
                  <a:pt x="187" y="176"/>
                  <a:pt x="187" y="176"/>
                  <a:pt x="187" y="176"/>
                </a:cubicBezTo>
                <a:cubicBezTo>
                  <a:pt x="177" y="176"/>
                  <a:pt x="177" y="176"/>
                  <a:pt x="177" y="186"/>
                </a:cubicBezTo>
                <a:close/>
                <a:moveTo>
                  <a:pt x="281" y="384"/>
                </a:moveTo>
                <a:cubicBezTo>
                  <a:pt x="260" y="374"/>
                  <a:pt x="239" y="353"/>
                  <a:pt x="219" y="332"/>
                </a:cubicBezTo>
                <a:cubicBezTo>
                  <a:pt x="198" y="311"/>
                  <a:pt x="187" y="290"/>
                  <a:pt x="167" y="269"/>
                </a:cubicBezTo>
                <a:cubicBezTo>
                  <a:pt x="146" y="259"/>
                  <a:pt x="146" y="228"/>
                  <a:pt x="156" y="207"/>
                </a:cubicBezTo>
                <a:cubicBezTo>
                  <a:pt x="31" y="82"/>
                  <a:pt x="31" y="82"/>
                  <a:pt x="31" y="82"/>
                </a:cubicBezTo>
                <a:cubicBezTo>
                  <a:pt x="0" y="113"/>
                  <a:pt x="0" y="186"/>
                  <a:pt x="31" y="259"/>
                </a:cubicBezTo>
                <a:cubicBezTo>
                  <a:pt x="52" y="280"/>
                  <a:pt x="63" y="311"/>
                  <a:pt x="84" y="332"/>
                </a:cubicBezTo>
                <a:cubicBezTo>
                  <a:pt x="104" y="363"/>
                  <a:pt x="125" y="384"/>
                  <a:pt x="146" y="405"/>
                </a:cubicBezTo>
                <a:cubicBezTo>
                  <a:pt x="167" y="426"/>
                  <a:pt x="187" y="446"/>
                  <a:pt x="219" y="467"/>
                </a:cubicBezTo>
                <a:cubicBezTo>
                  <a:pt x="239" y="488"/>
                  <a:pt x="271" y="509"/>
                  <a:pt x="292" y="519"/>
                </a:cubicBezTo>
                <a:cubicBezTo>
                  <a:pt x="364" y="551"/>
                  <a:pt x="437" y="551"/>
                  <a:pt x="469" y="530"/>
                </a:cubicBezTo>
                <a:cubicBezTo>
                  <a:pt x="344" y="394"/>
                  <a:pt x="344" y="394"/>
                  <a:pt x="344" y="394"/>
                </a:cubicBezTo>
                <a:cubicBezTo>
                  <a:pt x="323" y="405"/>
                  <a:pt x="292" y="405"/>
                  <a:pt x="281" y="384"/>
                </a:cubicBezTo>
                <a:close/>
                <a:moveTo>
                  <a:pt x="542" y="426"/>
                </a:moveTo>
                <a:cubicBezTo>
                  <a:pt x="448" y="321"/>
                  <a:pt x="448" y="321"/>
                  <a:pt x="448" y="321"/>
                </a:cubicBezTo>
                <a:cubicBezTo>
                  <a:pt x="437" y="321"/>
                  <a:pt x="427" y="321"/>
                  <a:pt x="417" y="321"/>
                </a:cubicBezTo>
                <a:cubicBezTo>
                  <a:pt x="396" y="353"/>
                  <a:pt x="396" y="353"/>
                  <a:pt x="396" y="353"/>
                </a:cubicBezTo>
                <a:cubicBezTo>
                  <a:pt x="375" y="363"/>
                  <a:pt x="375" y="363"/>
                  <a:pt x="375" y="363"/>
                </a:cubicBezTo>
                <a:cubicBezTo>
                  <a:pt x="375" y="374"/>
                  <a:pt x="375" y="374"/>
                  <a:pt x="364" y="374"/>
                </a:cubicBezTo>
                <a:cubicBezTo>
                  <a:pt x="500" y="499"/>
                  <a:pt x="500" y="499"/>
                  <a:pt x="500" y="499"/>
                </a:cubicBezTo>
                <a:cubicBezTo>
                  <a:pt x="510" y="488"/>
                  <a:pt x="531" y="467"/>
                  <a:pt x="542" y="446"/>
                </a:cubicBezTo>
                <a:cubicBezTo>
                  <a:pt x="552" y="446"/>
                  <a:pt x="552" y="436"/>
                  <a:pt x="542" y="426"/>
                </a:cubicBezTo>
                <a:close/>
                <a:moveTo>
                  <a:pt x="542" y="426"/>
                </a:moveTo>
                <a:lnTo>
                  <a:pt x="542" y="426"/>
                </a:lnTo>
                <a:close/>
              </a:path>
            </a:pathLst>
          </a:custGeom>
          <a:solidFill>
            <a:schemeClr val="bg1"/>
          </a:solidFill>
          <a:ln>
            <a:noFill/>
          </a:ln>
          <a:effectLst/>
        </p:spPr>
        <p:txBody>
          <a:bodyPr wrap="none" lIns="182839" tIns="91419" rIns="182839" bIns="91419" anchor="ctr"/>
          <a:lstStyle/>
          <a:p>
            <a:pPr>
              <a:defRPr/>
            </a:pPr>
            <a:endParaRPr lang="en-US" dirty="0">
              <a:latin typeface="Arial" panose="020B0604020202020204" pitchFamily="34" charset="0"/>
              <a:cs typeface="Arial" panose="020B0604020202020204" pitchFamily="34" charset="0"/>
            </a:endParaRPr>
          </a:p>
        </p:txBody>
      </p:sp>
      <p:sp>
        <p:nvSpPr>
          <p:cNvPr id="31" name="Freeform 299"/>
          <p:cNvSpPr>
            <a:spLocks noChangeAspect="1" noChangeArrowheads="1"/>
          </p:cNvSpPr>
          <p:nvPr/>
        </p:nvSpPr>
        <p:spPr bwMode="auto">
          <a:xfrm>
            <a:off x="3296524" y="3381892"/>
            <a:ext cx="399032" cy="382242"/>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p:spPr>
        <p:txBody>
          <a:bodyPr wrap="none" lIns="182839" tIns="91419" rIns="182839" bIns="91419" anchor="ctr"/>
          <a:lstStyle/>
          <a:p>
            <a:pPr>
              <a:defRPr/>
            </a:pPr>
            <a:endParaRPr lang="en-US" dirty="0">
              <a:latin typeface="Arial" panose="020B0604020202020204" pitchFamily="34" charset="0"/>
              <a:ea typeface="宋体" panose="02010600030101010101" pitchFamily="2" charset="-122"/>
              <a:cs typeface="Arial" panose="020B0604020202020204" pitchFamily="34" charset="0"/>
            </a:endParaRPr>
          </a:p>
        </p:txBody>
      </p:sp>
      <p:grpSp>
        <p:nvGrpSpPr>
          <p:cNvPr id="32" name="Group 31"/>
          <p:cNvGrpSpPr/>
          <p:nvPr/>
        </p:nvGrpSpPr>
        <p:grpSpPr>
          <a:xfrm>
            <a:off x="3744576" y="2066912"/>
            <a:ext cx="1835366" cy="1314980"/>
            <a:chOff x="4984528" y="2980459"/>
            <a:chExt cx="2447155" cy="1753306"/>
          </a:xfrm>
        </p:grpSpPr>
        <p:sp>
          <p:nvSpPr>
            <p:cNvPr id="33" name="Freeform 40"/>
            <p:cNvSpPr/>
            <p:nvPr/>
          </p:nvSpPr>
          <p:spPr bwMode="auto">
            <a:xfrm>
              <a:off x="4984528" y="2980459"/>
              <a:ext cx="2447155" cy="1753306"/>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solidFill>
              <a:schemeClr val="accent1"/>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sp>
          <p:nvSpPr>
            <p:cNvPr id="34" name="Freeform 41"/>
            <p:cNvSpPr/>
            <p:nvPr/>
          </p:nvSpPr>
          <p:spPr bwMode="auto">
            <a:xfrm>
              <a:off x="5114815" y="3093575"/>
              <a:ext cx="2187593" cy="1500814"/>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solidFill>
              <a:schemeClr val="bg1"/>
            </a:solidFill>
            <a:ln>
              <a:noFill/>
            </a:ln>
          </p:spPr>
          <p:txBody>
            <a:bodyPr vert="horz" wrap="square" lIns="68580" tIns="34290" rIns="68580" bIns="34290" numCol="1" anchor="t" anchorCtr="0" compatLnSpc="1"/>
            <a:lstStyle/>
            <a:p>
              <a:endParaRPr lang="en-US" sz="1050" dirty="0">
                <a:latin typeface="Arial" panose="020B0604020202020204" pitchFamily="34" charset="0"/>
                <a:cs typeface="Arial" panose="020B0604020202020204" pitchFamily="34" charset="0"/>
              </a:endParaRPr>
            </a:p>
          </p:txBody>
        </p:sp>
        <p:sp>
          <p:nvSpPr>
            <p:cNvPr id="35" name="TextBox 34"/>
            <p:cNvSpPr txBox="1"/>
            <p:nvPr/>
          </p:nvSpPr>
          <p:spPr>
            <a:xfrm>
              <a:off x="5577427" y="3723185"/>
              <a:ext cx="1066960" cy="369332"/>
            </a:xfrm>
            <a:prstGeom prst="rect">
              <a:avLst/>
            </a:prstGeom>
            <a:noFill/>
          </p:spPr>
          <p:txBody>
            <a:bodyPr wrap="none" rtlCol="0">
              <a:spAutoFit/>
            </a:bodyPr>
            <a:lstStyle/>
            <a:p>
              <a:pPr algn="ctr"/>
              <a:r>
                <a:rPr lang="zh-CN" altLang="en-US" sz="1200" b="1" dirty="0">
                  <a:solidFill>
                    <a:schemeClr val="accent2"/>
                  </a:solidFill>
                  <a:latin typeface="Arial" panose="020B0604020202020204" pitchFamily="34" charset="0"/>
                  <a:cs typeface="Arial" panose="020B0604020202020204" pitchFamily="34" charset="0"/>
                </a:rPr>
                <a:t>添加内容</a:t>
              </a:r>
              <a:endParaRPr lang="id-ID" sz="1200" b="1" dirty="0">
                <a:solidFill>
                  <a:schemeClr val="accent2"/>
                </a:solidFill>
                <a:latin typeface="Arial" panose="020B0604020202020204" pitchFamily="34" charset="0"/>
                <a:cs typeface="Arial" panose="020B0604020202020204" pitchFamily="34" charset="0"/>
              </a:endParaRPr>
            </a:p>
          </p:txBody>
        </p:sp>
        <p:grpSp>
          <p:nvGrpSpPr>
            <p:cNvPr id="36" name="Group 119"/>
            <p:cNvGrpSpPr/>
            <p:nvPr/>
          </p:nvGrpSpPr>
          <p:grpSpPr>
            <a:xfrm>
              <a:off x="5870328" y="3234004"/>
              <a:ext cx="525995" cy="504077"/>
              <a:chOff x="1168380" y="3486162"/>
              <a:chExt cx="381000" cy="365126"/>
            </a:xfrm>
            <a:solidFill>
              <a:schemeClr val="tx2"/>
            </a:solidFill>
          </p:grpSpPr>
          <p:sp>
            <p:nvSpPr>
              <p:cNvPr id="37"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Arial" panose="020B0604020202020204" pitchFamily="34" charset="0"/>
                  <a:cs typeface="Arial" panose="020B0604020202020204" pitchFamily="34" charset="0"/>
                </a:endParaRPr>
              </a:p>
            </p:txBody>
          </p:sp>
          <p:sp>
            <p:nvSpPr>
              <p:cNvPr id="38"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Arial" panose="020B0604020202020204" pitchFamily="34" charset="0"/>
                  <a:cs typeface="Arial" panose="020B0604020202020204" pitchFamily="34" charset="0"/>
                </a:endParaRPr>
              </a:p>
            </p:txBody>
          </p:sp>
          <p:sp>
            <p:nvSpPr>
              <p:cNvPr id="39"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Arial" panose="020B0604020202020204" pitchFamily="34" charset="0"/>
                  <a:cs typeface="Arial" panose="020B0604020202020204" pitchFamily="34" charset="0"/>
                </a:endParaRPr>
              </a:p>
            </p:txBody>
          </p:sp>
        </p:grpSp>
      </p:grpSp>
      <p:sp>
        <p:nvSpPr>
          <p:cNvPr id="40" name="Rectangle 39"/>
          <p:cNvSpPr/>
          <p:nvPr/>
        </p:nvSpPr>
        <p:spPr>
          <a:xfrm>
            <a:off x="1928165" y="1044579"/>
            <a:ext cx="2289456" cy="507831"/>
          </a:xfrm>
          <a:prstGeom prst="rect">
            <a:avLst/>
          </a:prstGeom>
        </p:spPr>
        <p:txBody>
          <a:bodyPr wrap="square">
            <a:spAutoFit/>
          </a:bodyPr>
          <a:lstStyle/>
          <a:p>
            <a:pPr algn="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a:t>
            </a:r>
            <a:endParaRPr lang="en-GB" altLang="zh-CN" sz="900" dirty="0">
              <a:latin typeface="Arial" panose="020B0604020202020204" pitchFamily="34" charset="0"/>
              <a:cs typeface="Arial" panose="020B0604020202020204" pitchFamily="34" charset="0"/>
            </a:endParaRPr>
          </a:p>
        </p:txBody>
      </p:sp>
      <p:sp>
        <p:nvSpPr>
          <p:cNvPr id="41" name="Rectangle 40"/>
          <p:cNvSpPr/>
          <p:nvPr/>
        </p:nvSpPr>
        <p:spPr>
          <a:xfrm>
            <a:off x="6149568" y="1590614"/>
            <a:ext cx="2350742" cy="507831"/>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a:t>
            </a:r>
            <a:endParaRPr lang="en-GB" altLang="zh-CN" sz="900" dirty="0">
              <a:latin typeface="Arial" panose="020B0604020202020204" pitchFamily="34" charset="0"/>
              <a:cs typeface="Arial" panose="020B0604020202020204" pitchFamily="34" charset="0"/>
            </a:endParaRPr>
          </a:p>
        </p:txBody>
      </p:sp>
      <p:sp>
        <p:nvSpPr>
          <p:cNvPr id="42" name="Rectangle 41"/>
          <p:cNvSpPr/>
          <p:nvPr/>
        </p:nvSpPr>
        <p:spPr>
          <a:xfrm>
            <a:off x="6083648" y="3063763"/>
            <a:ext cx="2573264" cy="507831"/>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a:t>
            </a:r>
            <a:endParaRPr lang="en-GB" altLang="zh-CN" sz="900" dirty="0">
              <a:latin typeface="Arial" panose="020B0604020202020204" pitchFamily="34" charset="0"/>
              <a:cs typeface="Arial" panose="020B0604020202020204" pitchFamily="34" charset="0"/>
            </a:endParaRPr>
          </a:p>
        </p:txBody>
      </p:sp>
      <p:sp>
        <p:nvSpPr>
          <p:cNvPr id="43" name="Rectangle 42"/>
          <p:cNvSpPr/>
          <p:nvPr/>
        </p:nvSpPr>
        <p:spPr>
          <a:xfrm flipH="1">
            <a:off x="908222" y="1847844"/>
            <a:ext cx="2289456" cy="507831"/>
          </a:xfrm>
          <a:prstGeom prst="rect">
            <a:avLst/>
          </a:prstGeom>
        </p:spPr>
        <p:txBody>
          <a:bodyPr wrap="square">
            <a:spAutoFit/>
          </a:bodyPr>
          <a:lstStyle/>
          <a:p>
            <a:pPr algn="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a:t>
            </a:r>
            <a:endParaRPr lang="en-GB" altLang="zh-CN" sz="900" dirty="0">
              <a:latin typeface="Arial" panose="020B0604020202020204" pitchFamily="34" charset="0"/>
              <a:cs typeface="Arial" panose="020B0604020202020204" pitchFamily="34" charset="0"/>
            </a:endParaRPr>
          </a:p>
        </p:txBody>
      </p:sp>
      <p:sp>
        <p:nvSpPr>
          <p:cNvPr id="44" name="Rectangle 43"/>
          <p:cNvSpPr/>
          <p:nvPr/>
        </p:nvSpPr>
        <p:spPr>
          <a:xfrm flipH="1">
            <a:off x="708818" y="3354030"/>
            <a:ext cx="2289456" cy="507831"/>
          </a:xfrm>
          <a:prstGeom prst="rect">
            <a:avLst/>
          </a:prstGeom>
        </p:spPr>
        <p:txBody>
          <a:bodyPr wrap="square">
            <a:spAutoFit/>
          </a:bodyPr>
          <a:lstStyle/>
          <a:p>
            <a:pPr algn="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a:t>
            </a:r>
            <a:endParaRPr lang="en-GB" altLang="zh-CN" sz="900" dirty="0">
              <a:latin typeface="Arial" panose="020B0604020202020204" pitchFamily="34" charset="0"/>
              <a:cs typeface="Arial" panose="020B0604020202020204" pitchFamily="34" charset="0"/>
            </a:endParaRPr>
          </a:p>
        </p:txBody>
      </p:sp>
      <p:sp>
        <p:nvSpPr>
          <p:cNvPr id="45" name="Rectangle 44"/>
          <p:cNvSpPr/>
          <p:nvPr/>
        </p:nvSpPr>
        <p:spPr>
          <a:xfrm flipH="1">
            <a:off x="5076982" y="4002425"/>
            <a:ext cx="2573264" cy="507831"/>
          </a:xfrm>
          <a:prstGeom prst="rect">
            <a:avLst/>
          </a:prstGeom>
        </p:spPr>
        <p:txBody>
          <a:bodyPr wrap="square">
            <a:spAutoFit/>
          </a:bodyPr>
          <a:lstStyle/>
          <a:p>
            <a:pPr>
              <a:lnSpc>
                <a:spcPct val="150000"/>
              </a:lnSpc>
            </a:pPr>
            <a:r>
              <a:rPr lang="zh-CN" altLang="en-US" sz="900" dirty="0">
                <a:latin typeface="Arial" panose="020B0604020202020204" pitchFamily="34" charset="0"/>
                <a:cs typeface="Arial" panose="020B0604020202020204" pitchFamily="34" charset="0"/>
              </a:rPr>
              <a:t>点击添加内容点击添加内容点击添加内容点击添加内容点击添加内容点击添加内容点击</a:t>
            </a:r>
            <a:endParaRPr lang="en-GB" altLang="zh-CN" sz="900" dirty="0">
              <a:latin typeface="Arial" panose="020B0604020202020204" pitchFamily="34" charset="0"/>
              <a:cs typeface="Arial" panose="020B0604020202020204" pitchFamily="34" charset="0"/>
            </a:endParaRPr>
          </a:p>
        </p:txBody>
      </p:sp>
      <p:sp>
        <p:nvSpPr>
          <p:cNvPr id="2" name="文本框 1"/>
          <p:cNvSpPr txBox="1"/>
          <p:nvPr userDrawn="1"/>
        </p:nvSpPr>
        <p:spPr>
          <a:xfrm>
            <a:off x="3733800" y="285750"/>
            <a:ext cx="1569660" cy="369332"/>
          </a:xfrm>
          <a:prstGeom prst="rect">
            <a:avLst/>
          </a:prstGeom>
          <a:noFill/>
        </p:spPr>
        <p:txBody>
          <a:bodyPr wrap="none" rtlCol="0">
            <a:spAutoFit/>
          </a:bodyPr>
          <a:lstStyle/>
          <a:p>
            <a:r>
              <a:rPr lang="zh-CN" altLang="en-US" sz="1800" dirty="0" smtClean="0"/>
              <a:t>主题活动效果</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up)">
                                      <p:cBhvr>
                                        <p:cTn id="42" dur="500"/>
                                        <p:tgtEl>
                                          <p:spTgt spid="7"/>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par>
                          <p:cTn id="49" fill="hold">
                            <p:stCondLst>
                              <p:cond delay="4500"/>
                            </p:stCondLst>
                            <p:childTnLst>
                              <p:par>
                                <p:cTn id="50" presetID="22" presetClass="entr" presetSubtype="2"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right)">
                                      <p:cBhvr>
                                        <p:cTn id="52" dur="500"/>
                                        <p:tgtEl>
                                          <p:spTgt spid="13"/>
                                        </p:tgtEl>
                                      </p:cBhvr>
                                    </p:animEffect>
                                  </p:childTnLst>
                                </p:cTn>
                              </p:par>
                            </p:childTnLst>
                          </p:cTn>
                        </p:par>
                        <p:par>
                          <p:cTn id="53" fill="hold">
                            <p:stCondLst>
                              <p:cond delay="5000"/>
                            </p:stCondLst>
                            <p:childTnLst>
                              <p:par>
                                <p:cTn id="54" presetID="53" presetClass="entr" presetSubtype="16"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right)">
                                      <p:cBhvr>
                                        <p:cTn id="62" dur="500"/>
                                        <p:tgtEl>
                                          <p:spTgt spid="19"/>
                                        </p:tgtEl>
                                      </p:cBhvr>
                                    </p:animEffect>
                                  </p:childTnLst>
                                </p:cTn>
                              </p:par>
                            </p:childTnLst>
                          </p:cTn>
                        </p:par>
                        <p:par>
                          <p:cTn id="63" fill="hold">
                            <p:stCondLst>
                              <p:cond delay="6000"/>
                            </p:stCondLst>
                            <p:childTnLst>
                              <p:par>
                                <p:cTn id="64" presetID="53" presetClass="entr" presetSubtype="16"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6500"/>
                            </p:stCondLst>
                            <p:childTnLst>
                              <p:par>
                                <p:cTn id="70" presetID="10" presetClass="entr" presetSubtype="0"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childTnLst>
                          </p:cTn>
                        </p:par>
                        <p:par>
                          <p:cTn id="73" fill="hold">
                            <p:stCondLst>
                              <p:cond delay="7000"/>
                            </p:stCondLst>
                            <p:childTnLst>
                              <p:par>
                                <p:cTn id="74" presetID="10" presetClass="entr" presetSubtype="0"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childTnLst>
                          </p:cTn>
                        </p:par>
                        <p:par>
                          <p:cTn id="77" fill="hold">
                            <p:stCondLst>
                              <p:cond delay="7500"/>
                            </p:stCondLst>
                            <p:childTnLst>
                              <p:par>
                                <p:cTn id="78" presetID="10"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par>
                          <p:cTn id="81" fill="hold">
                            <p:stCondLst>
                              <p:cond delay="8000"/>
                            </p:stCondLst>
                            <p:childTnLst>
                              <p:par>
                                <p:cTn id="82" presetID="10" presetClass="entr" presetSubtype="0"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500"/>
                                        <p:tgtEl>
                                          <p:spTgt spid="44"/>
                                        </p:tgtEl>
                                      </p:cBhvr>
                                    </p:animEffect>
                                  </p:childTnLst>
                                </p:cTn>
                              </p:par>
                            </p:childTnLst>
                          </p:cTn>
                        </p:par>
                        <p:par>
                          <p:cTn id="85" fill="hold">
                            <p:stCondLst>
                              <p:cond delay="8500"/>
                            </p:stCondLst>
                            <p:childTnLst>
                              <p:par>
                                <p:cTn id="86" presetID="10" presetClass="entr" presetSubtype="0" fill="hold" grpId="0" nodeType="afterEffect">
                                  <p:stCondLst>
                                    <p:cond delay="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500"/>
                                        <p:tgtEl>
                                          <p:spTgt spid="42"/>
                                        </p:tgtEl>
                                      </p:cBhvr>
                                    </p:animEffect>
                                  </p:childTnLst>
                                </p:cTn>
                              </p:par>
                            </p:childTnLst>
                          </p:cTn>
                        </p:par>
                        <p:par>
                          <p:cTn id="89" fill="hold">
                            <p:stCondLst>
                              <p:cond delay="9000"/>
                            </p:stCondLst>
                            <p:childTnLst>
                              <p:par>
                                <p:cTn id="90" presetID="10" presetClass="entr" presetSubtype="0"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fade">
                                      <p:cBhvr>
                                        <p:cTn id="9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P spid="29" grpId="0" animBg="1"/>
      <p:bldP spid="30" grpId="0" animBg="1"/>
      <p:bldP spid="31" grpId="0" animBg="1"/>
      <p:bldP spid="40" grpId="0"/>
      <p:bldP spid="41" grpId="0"/>
      <p:bldP spid="42" grpId="0"/>
      <p:bldP spid="43" grpId="0"/>
      <p:bldP spid="44" grpId="0"/>
      <p:bldP spid="4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a:off x="791346" y="2848689"/>
            <a:ext cx="2016694" cy="32179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buNone/>
            </a:pPr>
            <a:r>
              <a:rPr lang="zh-CN" altLang="en-US" sz="1600" b="1" dirty="0">
                <a:solidFill>
                  <a:schemeClr val="bg1"/>
                </a:solidFill>
                <a:cs typeface="+mn-ea"/>
                <a:sym typeface="方正准圆简体" panose="02010601030101010101" charset="-122"/>
              </a:rPr>
              <a:t>点击此处添加标题</a:t>
            </a:r>
            <a:endParaRPr lang="zh-CN" altLang="en-US" sz="1600" b="1" dirty="0">
              <a:solidFill>
                <a:schemeClr val="bg1"/>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23" name="矩形 22"/>
          <p:cNvSpPr/>
          <p:nvPr/>
        </p:nvSpPr>
        <p:spPr>
          <a:xfrm>
            <a:off x="755577" y="3242496"/>
            <a:ext cx="2232248" cy="1107969"/>
          </a:xfrm>
          <a:prstGeom prst="rect">
            <a:avLst/>
          </a:prstGeom>
        </p:spPr>
        <p:txBody>
          <a:bodyPr wrap="square" lIns="91414" tIns="45707" rIns="91414" bIns="45707">
            <a:spAutoFit/>
          </a:bodyPr>
          <a:lstStyle/>
          <a:p>
            <a:pPr>
              <a:lnSpc>
                <a:spcPct val="150000"/>
              </a:lnSpc>
            </a:pPr>
            <a:r>
              <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rPr>
              <a:t>添加文字内容添加文字内容添加文字内容添加文字内容添加文字内容添加文字内容添加文字内容添加文字内容添加文字</a:t>
            </a:r>
            <a:r>
              <a:rPr lang="zh-CN" altLang="en-US" sz="1100" dirty="0">
                <a:solidFill>
                  <a:schemeClr val="tx1">
                    <a:lumMod val="65000"/>
                    <a:lumOff val="35000"/>
                  </a:schemeClr>
                </a:solidFill>
                <a:cs typeface="+mn-ea"/>
                <a:sym typeface="方正准圆简体" panose="02010601030101010101" charset="-122"/>
              </a:rPr>
              <a:t>内容</a:t>
            </a:r>
            <a:endPar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2" name="圆角矩形 1"/>
          <p:cNvSpPr/>
          <p:nvPr/>
        </p:nvSpPr>
        <p:spPr>
          <a:xfrm>
            <a:off x="683569" y="1300867"/>
            <a:ext cx="2232248" cy="1368152"/>
          </a:xfrm>
          <a:prstGeom prst="roundRect">
            <a:avLst>
              <a:gd name="adj" fmla="val 6090"/>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3491646" y="2848689"/>
            <a:ext cx="2016694" cy="32179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buNone/>
            </a:pPr>
            <a:r>
              <a:rPr lang="zh-CN" altLang="en-US" sz="1600" b="1" dirty="0">
                <a:solidFill>
                  <a:schemeClr val="bg1"/>
                </a:solidFill>
                <a:cs typeface="+mn-ea"/>
                <a:sym typeface="方正准圆简体" panose="02010601030101010101" charset="-122"/>
              </a:rPr>
              <a:t>点击此处添加标题</a:t>
            </a:r>
            <a:endParaRPr lang="zh-CN" altLang="en-US" sz="1600" b="1" dirty="0">
              <a:solidFill>
                <a:schemeClr val="bg1"/>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17" name="矩形 16"/>
          <p:cNvSpPr/>
          <p:nvPr/>
        </p:nvSpPr>
        <p:spPr>
          <a:xfrm>
            <a:off x="3455877" y="3242496"/>
            <a:ext cx="2232248" cy="1107969"/>
          </a:xfrm>
          <a:prstGeom prst="rect">
            <a:avLst/>
          </a:prstGeom>
        </p:spPr>
        <p:txBody>
          <a:bodyPr wrap="square" lIns="91414" tIns="45707" rIns="91414" bIns="45707">
            <a:spAutoFit/>
          </a:bodyPr>
          <a:lstStyle/>
          <a:p>
            <a:pPr>
              <a:lnSpc>
                <a:spcPct val="150000"/>
              </a:lnSpc>
            </a:pPr>
            <a:r>
              <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rPr>
              <a:t>添加文字内容添加文字内容添加文字内容添加文字内容添加文字内容添加文字内容添加文字内容添加文字内容添加文字</a:t>
            </a:r>
            <a:r>
              <a:rPr lang="zh-CN" altLang="en-US" sz="1100" dirty="0">
                <a:solidFill>
                  <a:schemeClr val="tx1">
                    <a:lumMod val="65000"/>
                    <a:lumOff val="35000"/>
                  </a:schemeClr>
                </a:solidFill>
                <a:cs typeface="+mn-ea"/>
                <a:sym typeface="方正准圆简体" panose="02010601030101010101" charset="-122"/>
              </a:rPr>
              <a:t>内容</a:t>
            </a:r>
            <a:endPar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18" name="圆角矩形 17"/>
          <p:cNvSpPr/>
          <p:nvPr/>
        </p:nvSpPr>
        <p:spPr>
          <a:xfrm>
            <a:off x="3383869" y="1300867"/>
            <a:ext cx="2232248" cy="1368152"/>
          </a:xfrm>
          <a:prstGeom prst="roundRect">
            <a:avLst>
              <a:gd name="adj" fmla="val 609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263954" y="2848689"/>
            <a:ext cx="2016694" cy="32179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buNone/>
            </a:pPr>
            <a:r>
              <a:rPr lang="zh-CN" altLang="en-US" sz="1600" b="1" dirty="0">
                <a:solidFill>
                  <a:schemeClr val="bg1"/>
                </a:solidFill>
                <a:cs typeface="+mn-ea"/>
                <a:sym typeface="方正准圆简体" panose="02010601030101010101" charset="-122"/>
              </a:rPr>
              <a:t>点击此处添加标题</a:t>
            </a:r>
            <a:endParaRPr lang="zh-CN" altLang="en-US" sz="1600" b="1" dirty="0">
              <a:solidFill>
                <a:schemeClr val="bg1"/>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20" name="矩形 19"/>
          <p:cNvSpPr/>
          <p:nvPr/>
        </p:nvSpPr>
        <p:spPr>
          <a:xfrm>
            <a:off x="6228184" y="3242496"/>
            <a:ext cx="2232248" cy="1107969"/>
          </a:xfrm>
          <a:prstGeom prst="rect">
            <a:avLst/>
          </a:prstGeom>
        </p:spPr>
        <p:txBody>
          <a:bodyPr wrap="square" lIns="91414" tIns="45707" rIns="91414" bIns="45707">
            <a:spAutoFit/>
          </a:bodyPr>
          <a:lstStyle/>
          <a:p>
            <a:pPr>
              <a:lnSpc>
                <a:spcPct val="150000"/>
              </a:lnSpc>
            </a:pPr>
            <a:r>
              <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rPr>
              <a:t>添加文字内容添加文字内容添加文字内容添加文字内容添加文字内容添加文字内容添加文字内容添加文字内容添加文字</a:t>
            </a:r>
            <a:r>
              <a:rPr lang="zh-CN" altLang="en-US" sz="1100" dirty="0">
                <a:solidFill>
                  <a:schemeClr val="tx1">
                    <a:lumMod val="65000"/>
                    <a:lumOff val="35000"/>
                  </a:schemeClr>
                </a:solidFill>
                <a:cs typeface="+mn-ea"/>
                <a:sym typeface="方正准圆简体" panose="02010601030101010101" charset="-122"/>
              </a:rPr>
              <a:t>内容</a:t>
            </a:r>
            <a:endParaRPr lang="zh-CN" altLang="en-US" sz="1100" dirty="0">
              <a:solidFill>
                <a:schemeClr val="tx1">
                  <a:lumMod val="65000"/>
                  <a:lumOff val="35000"/>
                </a:schemeClr>
              </a:solidFill>
              <a:latin typeface="方正准圆简体" panose="02010601030101010101" charset="-122"/>
              <a:ea typeface="方正准圆简体" panose="02010601030101010101" charset="-122"/>
              <a:cs typeface="+mn-ea"/>
              <a:sym typeface="方正准圆简体" panose="02010601030101010101" charset="-122"/>
            </a:endParaRPr>
          </a:p>
        </p:txBody>
      </p:sp>
      <p:sp>
        <p:nvSpPr>
          <p:cNvPr id="21" name="圆角矩形 20"/>
          <p:cNvSpPr/>
          <p:nvPr/>
        </p:nvSpPr>
        <p:spPr>
          <a:xfrm>
            <a:off x="6156177" y="1300867"/>
            <a:ext cx="2232248" cy="1368152"/>
          </a:xfrm>
          <a:prstGeom prst="roundRect">
            <a:avLst>
              <a:gd name="adj" fmla="val 6090"/>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userDrawn="1"/>
        </p:nvSpPr>
        <p:spPr>
          <a:xfrm>
            <a:off x="3733800" y="285750"/>
            <a:ext cx="1569660" cy="369332"/>
          </a:xfrm>
          <a:prstGeom prst="rect">
            <a:avLst/>
          </a:prstGeom>
          <a:noFill/>
        </p:spPr>
        <p:txBody>
          <a:bodyPr wrap="none" rtlCol="0">
            <a:spAutoFit/>
          </a:bodyPr>
          <a:lstStyle/>
          <a:p>
            <a:r>
              <a:rPr lang="zh-CN" altLang="en-US" sz="1800" dirty="0" smtClean="0"/>
              <a:t>主题活动效果</a:t>
            </a:r>
            <a:endParaRPr lang="zh-CN" alt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750"/>
                                        <p:tgtEl>
                                          <p:spTgt spid="22"/>
                                        </p:tgtEl>
                                      </p:cBhvr>
                                    </p:animEffect>
                                    <p:anim calcmode="lin" valueType="num">
                                      <p:cBhvr>
                                        <p:cTn id="12" dur="750" fill="hold"/>
                                        <p:tgtEl>
                                          <p:spTgt spid="22"/>
                                        </p:tgtEl>
                                        <p:attrNameLst>
                                          <p:attrName>ppt_x</p:attrName>
                                        </p:attrNameLst>
                                      </p:cBhvr>
                                      <p:tavLst>
                                        <p:tav tm="0">
                                          <p:val>
                                            <p:strVal val="#ppt_x"/>
                                          </p:val>
                                        </p:tav>
                                        <p:tav tm="100000">
                                          <p:val>
                                            <p:strVal val="#ppt_x"/>
                                          </p:val>
                                        </p:tav>
                                      </p:tavLst>
                                    </p:anim>
                                    <p:anim calcmode="lin" valueType="num">
                                      <p:cBhvr>
                                        <p:cTn id="13" dur="75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750"/>
                                        <p:tgtEl>
                                          <p:spTgt spid="23"/>
                                        </p:tgtEl>
                                      </p:cBhvr>
                                    </p:animEffect>
                                    <p:anim calcmode="lin" valueType="num">
                                      <p:cBhvr>
                                        <p:cTn id="18" dur="750" fill="hold"/>
                                        <p:tgtEl>
                                          <p:spTgt spid="23"/>
                                        </p:tgtEl>
                                        <p:attrNameLst>
                                          <p:attrName>ppt_x</p:attrName>
                                        </p:attrNameLst>
                                      </p:cBhvr>
                                      <p:tavLst>
                                        <p:tav tm="0">
                                          <p:val>
                                            <p:strVal val="#ppt_x"/>
                                          </p:val>
                                        </p:tav>
                                        <p:tav tm="100000">
                                          <p:val>
                                            <p:strVal val="#ppt_x"/>
                                          </p:val>
                                        </p:tav>
                                      </p:tavLst>
                                    </p:anim>
                                    <p:anim calcmode="lin" valueType="num">
                                      <p:cBhvr>
                                        <p:cTn id="19" dur="75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1" presetClass="entr" presetSubtype="1"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heel(1)">
                                      <p:cBhvr>
                                        <p:cTn id="23" dur="2000"/>
                                        <p:tgtEl>
                                          <p:spTgt spid="18"/>
                                        </p:tgtEl>
                                      </p:cBhvr>
                                    </p:animEffect>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anim calcmode="lin" valueType="num">
                                      <p:cBhvr>
                                        <p:cTn id="28" dur="750" fill="hold"/>
                                        <p:tgtEl>
                                          <p:spTgt spid="16"/>
                                        </p:tgtEl>
                                        <p:attrNameLst>
                                          <p:attrName>ppt_x</p:attrName>
                                        </p:attrNameLst>
                                      </p:cBhvr>
                                      <p:tavLst>
                                        <p:tav tm="0">
                                          <p:val>
                                            <p:strVal val="#ppt_x"/>
                                          </p:val>
                                        </p:tav>
                                        <p:tav tm="100000">
                                          <p:val>
                                            <p:strVal val="#ppt_x"/>
                                          </p:val>
                                        </p:tav>
                                      </p:tavLst>
                                    </p:anim>
                                    <p:anim calcmode="lin" valueType="num">
                                      <p:cBhvr>
                                        <p:cTn id="29" dur="75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750"/>
                                        <p:tgtEl>
                                          <p:spTgt spid="17"/>
                                        </p:tgtEl>
                                      </p:cBhvr>
                                    </p:animEffect>
                                    <p:anim calcmode="lin" valueType="num">
                                      <p:cBhvr>
                                        <p:cTn id="34" dur="750" fill="hold"/>
                                        <p:tgtEl>
                                          <p:spTgt spid="17"/>
                                        </p:tgtEl>
                                        <p:attrNameLst>
                                          <p:attrName>ppt_x</p:attrName>
                                        </p:attrNameLst>
                                      </p:cBhvr>
                                      <p:tavLst>
                                        <p:tav tm="0">
                                          <p:val>
                                            <p:strVal val="#ppt_x"/>
                                          </p:val>
                                        </p:tav>
                                        <p:tav tm="100000">
                                          <p:val>
                                            <p:strVal val="#ppt_x"/>
                                          </p:val>
                                        </p:tav>
                                      </p:tavLst>
                                    </p:anim>
                                    <p:anim calcmode="lin" valueType="num">
                                      <p:cBhvr>
                                        <p:cTn id="35" dur="75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8000"/>
                            </p:stCondLst>
                            <p:childTnLst>
                              <p:par>
                                <p:cTn id="37" presetID="21" presetClass="entr" presetSubtype="1"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heel(1)">
                                      <p:cBhvr>
                                        <p:cTn id="39" dur="2000"/>
                                        <p:tgtEl>
                                          <p:spTgt spid="21"/>
                                        </p:tgtEl>
                                      </p:cBhvr>
                                    </p:animEffect>
                                  </p:childTnLst>
                                </p:cTn>
                              </p:par>
                            </p:childTnLst>
                          </p:cTn>
                        </p:par>
                        <p:par>
                          <p:cTn id="40" fill="hold">
                            <p:stCondLst>
                              <p:cond delay="10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750"/>
                                        <p:tgtEl>
                                          <p:spTgt spid="19"/>
                                        </p:tgtEl>
                                      </p:cBhvr>
                                    </p:animEffect>
                                    <p:anim calcmode="lin" valueType="num">
                                      <p:cBhvr>
                                        <p:cTn id="44" dur="750" fill="hold"/>
                                        <p:tgtEl>
                                          <p:spTgt spid="19"/>
                                        </p:tgtEl>
                                        <p:attrNameLst>
                                          <p:attrName>ppt_x</p:attrName>
                                        </p:attrNameLst>
                                      </p:cBhvr>
                                      <p:tavLst>
                                        <p:tav tm="0">
                                          <p:val>
                                            <p:strVal val="#ppt_x"/>
                                          </p:val>
                                        </p:tav>
                                        <p:tav tm="100000">
                                          <p:val>
                                            <p:strVal val="#ppt_x"/>
                                          </p:val>
                                        </p:tav>
                                      </p:tavLst>
                                    </p:anim>
                                    <p:anim calcmode="lin" valueType="num">
                                      <p:cBhvr>
                                        <p:cTn id="45" dur="75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110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750"/>
                                        <p:tgtEl>
                                          <p:spTgt spid="20"/>
                                        </p:tgtEl>
                                      </p:cBhvr>
                                    </p:animEffect>
                                    <p:anim calcmode="lin" valueType="num">
                                      <p:cBhvr>
                                        <p:cTn id="50" dur="750" fill="hold"/>
                                        <p:tgtEl>
                                          <p:spTgt spid="20"/>
                                        </p:tgtEl>
                                        <p:attrNameLst>
                                          <p:attrName>ppt_x</p:attrName>
                                        </p:attrNameLst>
                                      </p:cBhvr>
                                      <p:tavLst>
                                        <p:tav tm="0">
                                          <p:val>
                                            <p:strVal val="#ppt_x"/>
                                          </p:val>
                                        </p:tav>
                                        <p:tav tm="100000">
                                          <p:val>
                                            <p:strVal val="#ppt_x"/>
                                          </p:val>
                                        </p:tav>
                                      </p:tavLst>
                                    </p:anim>
                                    <p:anim calcmode="lin" valueType="num">
                                      <p:cBhvr>
                                        <p:cTn id="51"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 grpId="0" animBg="1"/>
      <p:bldP spid="16" grpId="0" animBg="1"/>
      <p:bldP spid="17" grpId="0"/>
      <p:bldP spid="18" grpId="0" animBg="1"/>
      <p:bldP spid="19" grpId="0" animBg="1"/>
      <p:bldP spid="20" grpId="0"/>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1828800" y="2495550"/>
            <a:ext cx="5354351" cy="707886"/>
          </a:xfrm>
          <a:prstGeom prst="rect">
            <a:avLst/>
          </a:prstGeom>
          <a:noFill/>
        </p:spPr>
        <p:txBody>
          <a:bodyPr wrap="none" rtlCol="0">
            <a:spAutoFit/>
          </a:bodyPr>
          <a:lstStyle/>
          <a:p>
            <a:r>
              <a:rPr lang="zh-CN" altLang="en-US" sz="4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rPr>
              <a:t>演 示 完 毕 感 谢 观 看</a:t>
            </a:r>
            <a:endParaRPr lang="zh-CN" altLang="en-US" sz="4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57400" y="819079"/>
            <a:ext cx="4791780" cy="2133671"/>
          </a:xfrm>
          <a:prstGeom prst="rect">
            <a:avLst/>
          </a:prstGeom>
        </p:spPr>
      </p:pic>
      <p:pic>
        <p:nvPicPr>
          <p:cNvPr id="2" name="图片 1"/>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6157730" y="3714750"/>
            <a:ext cx="2408195" cy="1129999"/>
          </a:xfrm>
          <a:prstGeom prst="rect">
            <a:avLst/>
          </a:prstGeom>
        </p:spPr>
      </p:pic>
      <p:sp>
        <p:nvSpPr>
          <p:cNvPr id="5" name="矩形 4"/>
          <p:cNvSpPr/>
          <p:nvPr/>
        </p:nvSpPr>
        <p:spPr>
          <a:xfrm>
            <a:off x="2279243" y="3191530"/>
            <a:ext cx="4453463" cy="523220"/>
          </a:xfrm>
          <a:prstGeom prst="rect">
            <a:avLst/>
          </a:prstGeom>
        </p:spPr>
        <p:txBody>
          <a:bodyPr wrap="none">
            <a:spAutoFit/>
          </a:bodyPr>
          <a:lstStyle/>
          <a:p>
            <a:pPr algn="ctr"/>
            <a:r>
              <a:rPr lang="zh-CN" altLang="en-US" sz="1400" dirty="0" smtClean="0">
                <a:solidFill>
                  <a:schemeClr val="bg1"/>
                </a:solidFill>
              </a:rPr>
              <a:t>christmas holiday planning </a:t>
            </a:r>
            <a:r>
              <a:rPr lang="zh-CN" altLang="en-US" sz="1400" dirty="0">
                <a:solidFill>
                  <a:schemeClr val="bg1"/>
                </a:solidFill>
              </a:rPr>
              <a:t>christmas holiday </a:t>
            </a:r>
            <a:r>
              <a:rPr lang="zh-CN" altLang="en-US" sz="1400" dirty="0" smtClean="0">
                <a:solidFill>
                  <a:schemeClr val="bg1"/>
                </a:solidFill>
              </a:rPr>
              <a:t>planning</a:t>
            </a:r>
            <a:endParaRPr lang="en-US" altLang="zh-CN" sz="1400" dirty="0" smtClean="0">
              <a:solidFill>
                <a:schemeClr val="bg1"/>
              </a:solidFill>
            </a:endParaRPr>
          </a:p>
          <a:p>
            <a:pPr algn="ctr"/>
            <a:r>
              <a:rPr lang="zh-CN" altLang="en-US" sz="1400" dirty="0" smtClean="0">
                <a:solidFill>
                  <a:schemeClr val="bg1"/>
                </a:solidFill>
              </a:rPr>
              <a:t>planningchristmas holiday</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7"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52"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Scale>
                                      <p:cBhvr>
                                        <p:cTn id="18" dur="1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500" decel="50000" fill="hold">
                                          <p:stCondLst>
                                            <p:cond delay="0"/>
                                          </p:stCondLst>
                                        </p:cTn>
                                        <p:tgtEl>
                                          <p:spTgt spid="32"/>
                                        </p:tgtEl>
                                        <p:attrNameLst>
                                          <p:attrName>ppt_x</p:attrName>
                                          <p:attrName>ppt_y</p:attrName>
                                        </p:attrNameLst>
                                      </p:cBhvr>
                                    </p:animMotion>
                                    <p:animEffect transition="in" filter="fade">
                                      <p:cBhvr>
                                        <p:cTn id="20" dur="1500"/>
                                        <p:tgtEl>
                                          <p:spTgt spid="32"/>
                                        </p:tgtEl>
                                      </p:cBhvr>
                                    </p:animEffect>
                                  </p:childTnLst>
                                </p:cTn>
                              </p:par>
                            </p:childTnLst>
                          </p:cTn>
                        </p:par>
                        <p:par>
                          <p:cTn id="21" fill="hold">
                            <p:stCondLst>
                              <p:cond delay="3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5"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10">
      <a:dk1>
        <a:sysClr val="windowText" lastClr="000000"/>
      </a:dk1>
      <a:lt1>
        <a:srgbClr val="FFFFFF"/>
      </a:lt1>
      <a:dk2>
        <a:srgbClr val="000000"/>
      </a:dk2>
      <a:lt2>
        <a:srgbClr val="FFFFFF"/>
      </a:lt2>
      <a:accent1>
        <a:srgbClr val="156284"/>
      </a:accent1>
      <a:accent2>
        <a:srgbClr val="00B0F0"/>
      </a:accent2>
      <a:accent3>
        <a:srgbClr val="156284"/>
      </a:accent3>
      <a:accent4>
        <a:srgbClr val="00B0F0"/>
      </a:accent4>
      <a:accent5>
        <a:srgbClr val="156284"/>
      </a:accent5>
      <a:accent6>
        <a:srgbClr val="00B0F0"/>
      </a:accent6>
      <a:hlink>
        <a:srgbClr val="156284"/>
      </a:hlink>
      <a:folHlink>
        <a:srgbClr val="00B0F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4424</Words>
  <Application>WPS 演示</Application>
  <PresentationFormat>全屏显示(16:9)</PresentationFormat>
  <Paragraphs>531</Paragraphs>
  <Slides>29</Slides>
  <Notes>30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29</vt:i4>
      </vt:variant>
    </vt:vector>
  </HeadingPairs>
  <TitlesOfParts>
    <vt:vector size="44" baseType="lpstr">
      <vt:lpstr>Arial</vt:lpstr>
      <vt:lpstr>宋体</vt:lpstr>
      <vt:lpstr>Wingdings</vt:lpstr>
      <vt:lpstr>微软雅黑</vt:lpstr>
      <vt:lpstr>Impact</vt:lpstr>
      <vt:lpstr>Calibri</vt:lpstr>
      <vt:lpstr>Arial</vt:lpstr>
      <vt:lpstr>Agency FB</vt:lpstr>
      <vt:lpstr>Arial Unicode MS</vt:lpstr>
      <vt:lpstr>Arial Black</vt:lpstr>
      <vt:lpstr>Gill Sans</vt:lpstr>
      <vt:lpstr>方正准圆简体</vt:lpstr>
      <vt:lpstr>方正粗圆简体</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3</cp:revision>
  <dcterms:created xsi:type="dcterms:W3CDTF">2018-11-04T05:27:00Z</dcterms:created>
  <dcterms:modified xsi:type="dcterms:W3CDTF">2018-11-21T07:45:55Z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