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heme/themeOverride2.xml" ContentType="application/vnd.openxmlformats-officedocument.themeOverr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heme/themeOverride3.xml" ContentType="application/vnd.openxmlformats-officedocument.themeOverr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heme/themeOverride4.xml" ContentType="application/vnd.openxmlformats-officedocument.themeOverr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6"/>
  </p:notesMasterIdLst>
  <p:handoutMasterIdLst>
    <p:handoutMasterId r:id="rId37"/>
  </p:handoutMasterIdLst>
  <p:sldIdLst>
    <p:sldId id="261" r:id="rId2"/>
    <p:sldId id="287" r:id="rId3"/>
    <p:sldId id="259" r:id="rId4"/>
    <p:sldId id="289" r:id="rId5"/>
    <p:sldId id="297" r:id="rId6"/>
    <p:sldId id="262" r:id="rId7"/>
    <p:sldId id="290" r:id="rId8"/>
    <p:sldId id="263" r:id="rId9"/>
    <p:sldId id="264" r:id="rId10"/>
    <p:sldId id="270" r:id="rId11"/>
    <p:sldId id="291" r:id="rId12"/>
    <p:sldId id="265" r:id="rId13"/>
    <p:sldId id="272" r:id="rId14"/>
    <p:sldId id="271" r:id="rId15"/>
    <p:sldId id="292" r:id="rId16"/>
    <p:sldId id="266" r:id="rId17"/>
    <p:sldId id="273" r:id="rId18"/>
    <p:sldId id="293" r:id="rId19"/>
    <p:sldId id="274" r:id="rId20"/>
    <p:sldId id="283" r:id="rId21"/>
    <p:sldId id="277" r:id="rId22"/>
    <p:sldId id="288" r:id="rId23"/>
    <p:sldId id="278" r:id="rId24"/>
    <p:sldId id="284" r:id="rId25"/>
    <p:sldId id="279" r:id="rId26"/>
    <p:sldId id="285" r:id="rId27"/>
    <p:sldId id="294" r:id="rId28"/>
    <p:sldId id="268" r:id="rId29"/>
    <p:sldId id="286" r:id="rId30"/>
    <p:sldId id="295" r:id="rId31"/>
    <p:sldId id="269" r:id="rId32"/>
    <p:sldId id="280" r:id="rId33"/>
    <p:sldId id="281" r:id="rId34"/>
    <p:sldId id="296" r:id="rId35"/>
  </p:sldIdLst>
  <p:sldSz cx="12192000" cy="6858000"/>
  <p:notesSz cx="6858000" cy="9144000"/>
  <p:custDataLst>
    <p:tags r:id="rId3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63" userDrawn="1">
          <p15:clr>
            <a:srgbClr val="A4A3A4"/>
          </p15:clr>
        </p15:guide>
        <p15:guide id="2" orient="horz" pos="2591" userDrawn="1">
          <p15:clr>
            <a:srgbClr val="A4A3A4"/>
          </p15:clr>
        </p15:guide>
        <p15:guide id="3" pos="7333" userDrawn="1">
          <p15:clr>
            <a:srgbClr val="A4A3A4"/>
          </p15:clr>
        </p15:guide>
        <p15:guide id="4" pos="34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4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5289" autoAdjust="0"/>
  </p:normalViewPr>
  <p:slideViewPr>
    <p:cSldViewPr snapToGrid="0">
      <p:cViewPr varScale="1">
        <p:scale>
          <a:sx n="88" d="100"/>
          <a:sy n="88" d="100"/>
        </p:scale>
        <p:origin x="654" y="78"/>
      </p:cViewPr>
      <p:guideLst>
        <p:guide pos="3863"/>
        <p:guide orient="horz" pos="2591"/>
        <p:guide pos="7333"/>
        <p:guide pos="347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handoutMaster" Target="handoutMasters/handout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gs" Target="tags/tag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>2018/11/16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574847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2018/11/16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131874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755174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123498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55543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79962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847219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860859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4617092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296601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8232453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0275086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9890333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5654892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2934932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8707739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9768650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711052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861634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9234649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044979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517378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3873181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3114216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2120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3835769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9253296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4445114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6507272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121603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715142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4573284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287793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996997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6334397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34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45018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矩形 2"/>
          <p:cNvSpPr/>
          <p:nvPr userDrawn="1"/>
        </p:nvSpPr>
        <p:spPr>
          <a:xfrm>
            <a:off x="0" y="5867553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CN" altLang="en-US" sz="18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不得将觅知网的</a:t>
            </a:r>
            <a:r>
              <a:rPr lang="en-US" altLang="zh-CN" sz="18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8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模板、</a:t>
            </a:r>
            <a:r>
              <a:rPr lang="en-US" altLang="zh-CN" sz="18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8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素材，本身用于再出售，或者出租、出借、转让、分销、发布或者作为礼物供他人使用，不得转授权、出卖、转让本协议或者本协议中的权利。</a:t>
            </a:r>
            <a:endParaRPr lang="zh-CN" altLang="en-US" dirty="0">
              <a:solidFill>
                <a:schemeClr val="bg1">
                  <a:lumMod val="85000"/>
                </a:schemeClr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DE027C51-667E-4CFF-9C65-CE006261E1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6318132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audio" Target="../media/media1.mp3"/><Relationship Id="rId7" Type="http://schemas.openxmlformats.org/officeDocument/2006/relationships/image" Target="../media/image2.png"/><Relationship Id="rId2" Type="http://schemas.microsoft.com/office/2007/relationships/media" Target="../media/media1.mp3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1.jpeg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13" Type="http://schemas.openxmlformats.org/officeDocument/2006/relationships/tags" Target="../tags/tag13.xml"/><Relationship Id="rId18" Type="http://schemas.openxmlformats.org/officeDocument/2006/relationships/tags" Target="../tags/tag18.xml"/><Relationship Id="rId26" Type="http://schemas.openxmlformats.org/officeDocument/2006/relationships/slideLayout" Target="../slideLayouts/slideLayout2.xml"/><Relationship Id="rId3" Type="http://schemas.openxmlformats.org/officeDocument/2006/relationships/tags" Target="../tags/tag3.xml"/><Relationship Id="rId21" Type="http://schemas.openxmlformats.org/officeDocument/2006/relationships/tags" Target="../tags/tag21.xml"/><Relationship Id="rId7" Type="http://schemas.openxmlformats.org/officeDocument/2006/relationships/tags" Target="../tags/tag7.xml"/><Relationship Id="rId12" Type="http://schemas.openxmlformats.org/officeDocument/2006/relationships/tags" Target="../tags/tag12.xml"/><Relationship Id="rId17" Type="http://schemas.openxmlformats.org/officeDocument/2006/relationships/tags" Target="../tags/tag17.xml"/><Relationship Id="rId25" Type="http://schemas.openxmlformats.org/officeDocument/2006/relationships/tags" Target="../tags/tag25.xml"/><Relationship Id="rId2" Type="http://schemas.openxmlformats.org/officeDocument/2006/relationships/tags" Target="../tags/tag2.xml"/><Relationship Id="rId16" Type="http://schemas.openxmlformats.org/officeDocument/2006/relationships/tags" Target="../tags/tag16.xml"/><Relationship Id="rId20" Type="http://schemas.openxmlformats.org/officeDocument/2006/relationships/tags" Target="../tags/tag20.xml"/><Relationship Id="rId1" Type="http://schemas.openxmlformats.org/officeDocument/2006/relationships/themeOverride" Target="../theme/themeOverride2.xml"/><Relationship Id="rId6" Type="http://schemas.openxmlformats.org/officeDocument/2006/relationships/tags" Target="../tags/tag6.xml"/><Relationship Id="rId11" Type="http://schemas.openxmlformats.org/officeDocument/2006/relationships/tags" Target="../tags/tag11.xml"/><Relationship Id="rId24" Type="http://schemas.openxmlformats.org/officeDocument/2006/relationships/tags" Target="../tags/tag24.xml"/><Relationship Id="rId5" Type="http://schemas.openxmlformats.org/officeDocument/2006/relationships/tags" Target="../tags/tag5.xml"/><Relationship Id="rId15" Type="http://schemas.openxmlformats.org/officeDocument/2006/relationships/tags" Target="../tags/tag15.xml"/><Relationship Id="rId23" Type="http://schemas.openxmlformats.org/officeDocument/2006/relationships/tags" Target="../tags/tag23.xml"/><Relationship Id="rId10" Type="http://schemas.openxmlformats.org/officeDocument/2006/relationships/tags" Target="../tags/tag10.xml"/><Relationship Id="rId19" Type="http://schemas.openxmlformats.org/officeDocument/2006/relationships/tags" Target="../tags/tag19.xml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4" Type="http://schemas.openxmlformats.org/officeDocument/2006/relationships/tags" Target="../tags/tag14.xml"/><Relationship Id="rId22" Type="http://schemas.openxmlformats.org/officeDocument/2006/relationships/tags" Target="../tags/tag22.xml"/><Relationship Id="rId2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.xml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矩形 19">
            <a:extLst>
              <a:ext uri="{FF2B5EF4-FFF2-40B4-BE49-F238E27FC236}">
                <a16:creationId xmlns:a16="http://schemas.microsoft.com/office/drawing/2014/main" xmlns="" id="{8458242A-A414-4ABC-8BD0-6FF526A7185D}"/>
              </a:ext>
            </a:extLst>
          </p:cNvPr>
          <p:cNvSpPr/>
          <p:nvPr/>
        </p:nvSpPr>
        <p:spPr>
          <a:xfrm>
            <a:off x="27540" y="0"/>
            <a:ext cx="12214307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pic>
        <p:nvPicPr>
          <p:cNvPr id="21" name="Picture 3">
            <a:extLst>
              <a:ext uri="{FF2B5EF4-FFF2-40B4-BE49-F238E27FC236}">
                <a16:creationId xmlns:a16="http://schemas.microsoft.com/office/drawing/2014/main" xmlns="" id="{10C8806E-13EB-4BD3-8EEF-7424B13116B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0" t="11859" r="1096" b="4990"/>
          <a:stretch/>
        </p:blipFill>
        <p:spPr bwMode="auto">
          <a:xfrm>
            <a:off x="0" y="0"/>
            <a:ext cx="1224227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矩形 4">
            <a:extLst>
              <a:ext uri="{FF2B5EF4-FFF2-40B4-BE49-F238E27FC236}">
                <a16:creationId xmlns:a16="http://schemas.microsoft.com/office/drawing/2014/main" xmlns="" id="{DAA1C663-91EF-4F6A-B7D9-F428A06D76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05575" y="2905771"/>
            <a:ext cx="445905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/>
            <a:r>
              <a:rPr lang="en-US" altLang="zh-CN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Segoe UI Semibold" panose="020B0702040204020203" pitchFamily="34" charset="0"/>
                <a:ea typeface="方正毡笔黑简体" panose="03000509000000000000" pitchFamily="65" charset="-122"/>
              </a:rPr>
              <a:t>The Hotel English</a:t>
            </a:r>
          </a:p>
        </p:txBody>
      </p:sp>
      <p:cxnSp>
        <p:nvCxnSpPr>
          <p:cNvPr id="23" name="直接连接符 22">
            <a:extLst>
              <a:ext uri="{FF2B5EF4-FFF2-40B4-BE49-F238E27FC236}">
                <a16:creationId xmlns:a16="http://schemas.microsoft.com/office/drawing/2014/main" xmlns="" id="{3ED91580-0B15-4554-A276-9EABB3C4AA1C}"/>
              </a:ext>
            </a:extLst>
          </p:cNvPr>
          <p:cNvCxnSpPr>
            <a:cxnSpLocks/>
          </p:cNvCxnSpPr>
          <p:nvPr/>
        </p:nvCxnSpPr>
        <p:spPr>
          <a:xfrm>
            <a:off x="4238171" y="1365107"/>
            <a:ext cx="3817258" cy="0"/>
          </a:xfrm>
          <a:prstGeom prst="line">
            <a:avLst/>
          </a:prstGeom>
          <a:ln w="28575">
            <a:solidFill>
              <a:srgbClr val="CC0000">
                <a:alpha val="33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>
            <a:extLst>
              <a:ext uri="{FF2B5EF4-FFF2-40B4-BE49-F238E27FC236}">
                <a16:creationId xmlns:a16="http://schemas.microsoft.com/office/drawing/2014/main" xmlns="" id="{8FD607E3-9F63-4707-AFEB-A920017A0356}"/>
              </a:ext>
            </a:extLst>
          </p:cNvPr>
          <p:cNvCxnSpPr>
            <a:cxnSpLocks/>
          </p:cNvCxnSpPr>
          <p:nvPr/>
        </p:nvCxnSpPr>
        <p:spPr>
          <a:xfrm>
            <a:off x="7801612" y="1150229"/>
            <a:ext cx="0" cy="2755688"/>
          </a:xfrm>
          <a:prstGeom prst="line">
            <a:avLst/>
          </a:prstGeom>
          <a:ln w="28575">
            <a:solidFill>
              <a:srgbClr val="CC0000">
                <a:alpha val="33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>
            <a:extLst>
              <a:ext uri="{FF2B5EF4-FFF2-40B4-BE49-F238E27FC236}">
                <a16:creationId xmlns:a16="http://schemas.microsoft.com/office/drawing/2014/main" xmlns="" id="{DE48E604-15F5-42CF-AAE1-10F14B88D93B}"/>
              </a:ext>
            </a:extLst>
          </p:cNvPr>
          <p:cNvCxnSpPr/>
          <p:nvPr/>
        </p:nvCxnSpPr>
        <p:spPr>
          <a:xfrm>
            <a:off x="719582" y="3653691"/>
            <a:ext cx="3277367" cy="0"/>
          </a:xfrm>
          <a:prstGeom prst="line">
            <a:avLst/>
          </a:prstGeom>
          <a:ln w="28575">
            <a:solidFill>
              <a:srgbClr val="CC0000">
                <a:alpha val="33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Picture 2">
            <a:extLst>
              <a:ext uri="{FF2B5EF4-FFF2-40B4-BE49-F238E27FC236}">
                <a16:creationId xmlns:a16="http://schemas.microsoft.com/office/drawing/2014/main" xmlns="" id="{1D7DB789-7F59-42C7-A01D-A474650CF71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89" t="3295" r="12174" b="689"/>
          <a:stretch/>
        </p:blipFill>
        <p:spPr bwMode="auto">
          <a:xfrm>
            <a:off x="5331048" y="618681"/>
            <a:ext cx="6630643" cy="57847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" name="TextBox 9">
            <a:extLst>
              <a:ext uri="{FF2B5EF4-FFF2-40B4-BE49-F238E27FC236}">
                <a16:creationId xmlns:a16="http://schemas.microsoft.com/office/drawing/2014/main" xmlns="" id="{E6890069-4241-4677-A73C-D9DCC49D9A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69878" y="2657220"/>
            <a:ext cx="5936369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kumimoji="1" lang="zh-CN" altLang="en-US" sz="9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汉仪大宋简" panose="02010609000101010101" pitchFamily="49" charset="-122"/>
              </a:rPr>
              <a:t> </a:t>
            </a:r>
            <a:r>
              <a:rPr kumimoji="1" lang="en-US" altLang="zh-CN" sz="10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Greeting  </a:t>
            </a:r>
            <a:r>
              <a:rPr kumimoji="1" lang="zh-CN" altLang="en-US" sz="9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汉仪大宋简" panose="02010609000101010101" pitchFamily="49" charset="-122"/>
              </a:rPr>
              <a:t>｜</a:t>
            </a:r>
            <a:r>
              <a:rPr kumimoji="1" lang="zh-CN" altLang="en-US" sz="10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汉仪大宋简" panose="02010609000101010101" pitchFamily="49" charset="-122"/>
              </a:rPr>
              <a:t> </a:t>
            </a:r>
            <a:r>
              <a:rPr kumimoji="1" lang="en-US" altLang="zh-CN" sz="10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 Direction  </a:t>
            </a:r>
            <a:r>
              <a:rPr kumimoji="1" lang="zh-CN" altLang="en-US" sz="9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汉仪大宋简" panose="02010609000101010101" pitchFamily="49" charset="-122"/>
              </a:rPr>
              <a:t>｜</a:t>
            </a:r>
            <a:r>
              <a:rPr kumimoji="1" lang="en-US" altLang="zh-CN" sz="10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   Thanks  </a:t>
            </a:r>
            <a:r>
              <a:rPr kumimoji="1" lang="zh-CN" altLang="en-US" sz="9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汉仪大宋简" panose="02010609000101010101" pitchFamily="49" charset="-122"/>
              </a:rPr>
              <a:t>｜</a:t>
            </a:r>
            <a:r>
              <a:rPr kumimoji="1" lang="en-US" altLang="zh-CN" sz="10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  Apologies  </a:t>
            </a:r>
            <a:r>
              <a:rPr kumimoji="1" lang="zh-CN" altLang="en-US" sz="9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汉仪大宋简" panose="02010609000101010101" pitchFamily="49" charset="-122"/>
              </a:rPr>
              <a:t>｜</a:t>
            </a:r>
            <a:r>
              <a:rPr kumimoji="1" lang="en-US" altLang="zh-CN" sz="10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  Check in   </a:t>
            </a:r>
            <a:r>
              <a:rPr kumimoji="1" lang="zh-CN" altLang="en-US" sz="9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汉仪大宋简" panose="02010609000101010101" pitchFamily="49" charset="-122"/>
              </a:rPr>
              <a:t>｜</a:t>
            </a:r>
            <a:r>
              <a:rPr kumimoji="1" lang="zh-CN" altLang="en-US" sz="10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 </a:t>
            </a:r>
            <a:r>
              <a:rPr kumimoji="1" lang="en-US" altLang="zh-CN" sz="10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  Farewell  </a:t>
            </a:r>
            <a:r>
              <a:rPr kumimoji="1" lang="zh-CN" altLang="en-US" sz="9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汉仪大宋简" panose="02010609000101010101" pitchFamily="49" charset="-122"/>
              </a:rPr>
              <a:t>｜  </a:t>
            </a:r>
            <a:r>
              <a:rPr kumimoji="1" lang="en-US" altLang="zh-CN" sz="10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Hotel place      </a:t>
            </a:r>
            <a:endParaRPr kumimoji="1" lang="zh-CN" altLang="en-US" sz="105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29" name="组合 75">
            <a:extLst>
              <a:ext uri="{FF2B5EF4-FFF2-40B4-BE49-F238E27FC236}">
                <a16:creationId xmlns:a16="http://schemas.microsoft.com/office/drawing/2014/main" xmlns="" id="{4F826863-0668-43A9-995B-1F50E78CDA1E}"/>
              </a:ext>
            </a:extLst>
          </p:cNvPr>
          <p:cNvGrpSpPr>
            <a:grpSpLocks/>
          </p:cNvGrpSpPr>
          <p:nvPr/>
        </p:nvGrpSpPr>
        <p:grpSpPr bwMode="auto">
          <a:xfrm>
            <a:off x="148326" y="210039"/>
            <a:ext cx="832413" cy="339535"/>
            <a:chOff x="3409415" y="195292"/>
            <a:chExt cx="631840" cy="191070"/>
          </a:xfrm>
        </p:grpSpPr>
        <p:sp>
          <p:nvSpPr>
            <p:cNvPr id="30" name="圆角矩形 24">
              <a:extLst>
                <a:ext uri="{FF2B5EF4-FFF2-40B4-BE49-F238E27FC236}">
                  <a16:creationId xmlns:a16="http://schemas.microsoft.com/office/drawing/2014/main" xmlns="" id="{13AAEDDD-B87E-4F3C-8248-5E3C52176F3B}"/>
                </a:ext>
              </a:extLst>
            </p:cNvPr>
            <p:cNvSpPr/>
            <p:nvPr/>
          </p:nvSpPr>
          <p:spPr>
            <a:xfrm>
              <a:off x="3409415" y="205270"/>
              <a:ext cx="631840" cy="181092"/>
            </a:xfrm>
            <a:prstGeom prst="roundRect">
              <a:avLst>
                <a:gd name="adj" fmla="val 21670"/>
              </a:avLst>
            </a:prstGeom>
            <a:solidFill>
              <a:srgbClr val="CC000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000" b="1" dirty="0">
                <a:solidFill>
                  <a:prstClr val="white"/>
                </a:solidFill>
              </a:endParaRPr>
            </a:p>
          </p:txBody>
        </p:sp>
        <p:sp>
          <p:nvSpPr>
            <p:cNvPr id="31" name="矩形 30">
              <a:extLst>
                <a:ext uri="{FF2B5EF4-FFF2-40B4-BE49-F238E27FC236}">
                  <a16:creationId xmlns:a16="http://schemas.microsoft.com/office/drawing/2014/main" xmlns="" id="{52B5E8CC-D2B8-441D-9773-7A6667BA3F83}"/>
                </a:ext>
              </a:extLst>
            </p:cNvPr>
            <p:cNvSpPr/>
            <p:nvPr/>
          </p:nvSpPr>
          <p:spPr>
            <a:xfrm>
              <a:off x="3457602" y="195292"/>
              <a:ext cx="514638" cy="19051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</a:rPr>
                <a:t>LOGO</a:t>
              </a:r>
              <a:endParaRPr lang="zh-CN" alt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</a:endParaRPr>
            </a:p>
          </p:txBody>
        </p:sp>
      </p:grpSp>
      <p:sp>
        <p:nvSpPr>
          <p:cNvPr id="32" name="矩形 31">
            <a:extLst>
              <a:ext uri="{FF2B5EF4-FFF2-40B4-BE49-F238E27FC236}">
                <a16:creationId xmlns:a16="http://schemas.microsoft.com/office/drawing/2014/main" xmlns="" id="{3D98C67F-A596-4796-9A57-26A7065582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099" y="1801528"/>
            <a:ext cx="7245893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/>
            <a:r>
              <a:rPr lang="zh-CN" altLang="en-US" sz="4400" b="1" spc="300" dirty="0">
                <a:solidFill>
                  <a:srgbClr val="CC0000"/>
                </a:solidFill>
                <a:latin typeface="Typeecanoe" pitchFamily="2" charset="0"/>
                <a:ea typeface="微软雅黑" panose="020B0503020204020204" pitchFamily="34" charset="-122"/>
              </a:rPr>
              <a:t>优秀大学英语课件</a:t>
            </a:r>
            <a:r>
              <a:rPr lang="en-US" altLang="zh-CN" sz="4400" b="1" spc="300" dirty="0" err="1">
                <a:solidFill>
                  <a:srgbClr val="CC0000"/>
                </a:solidFill>
                <a:latin typeface="Typeecanoe" pitchFamily="2" charset="0"/>
                <a:ea typeface="微软雅黑" panose="020B0503020204020204" pitchFamily="34" charset="-122"/>
              </a:rPr>
              <a:t>ppt</a:t>
            </a:r>
            <a:r>
              <a:rPr lang="zh-CN" altLang="en-US" sz="4400" b="1" spc="300" dirty="0">
                <a:solidFill>
                  <a:srgbClr val="CC0000"/>
                </a:solidFill>
                <a:latin typeface="Typeecanoe" pitchFamily="2" charset="0"/>
                <a:ea typeface="微软雅黑" panose="020B0503020204020204" pitchFamily="34" charset="-122"/>
              </a:rPr>
              <a:t>模板</a:t>
            </a:r>
            <a:endParaRPr lang="zh-CN" altLang="en-US" sz="4400" b="1" spc="300" dirty="0">
              <a:solidFill>
                <a:srgbClr val="CC0000"/>
              </a:solidFill>
              <a:latin typeface="Typeecanoe" pitchFamily="2" charset="0"/>
              <a:ea typeface="微软雅黑" panose="020B0503020204020204" pitchFamily="34" charset="-122"/>
            </a:endParaRPr>
          </a:p>
        </p:txBody>
      </p:sp>
      <p:grpSp>
        <p:nvGrpSpPr>
          <p:cNvPr id="33" name="组合 2">
            <a:extLst>
              <a:ext uri="{FF2B5EF4-FFF2-40B4-BE49-F238E27FC236}">
                <a16:creationId xmlns:a16="http://schemas.microsoft.com/office/drawing/2014/main" xmlns="" id="{0C4D12EC-EDB7-4F98-9F5C-0DC3C84608D9}"/>
              </a:ext>
            </a:extLst>
          </p:cNvPr>
          <p:cNvGrpSpPr>
            <a:grpSpLocks/>
          </p:cNvGrpSpPr>
          <p:nvPr/>
        </p:nvGrpSpPr>
        <p:grpSpPr bwMode="auto">
          <a:xfrm>
            <a:off x="11095709" y="0"/>
            <a:ext cx="1146137" cy="987185"/>
            <a:chOff x="8346523" y="-20538"/>
            <a:chExt cx="869901" cy="749175"/>
          </a:xfrm>
        </p:grpSpPr>
        <p:sp>
          <p:nvSpPr>
            <p:cNvPr id="34" name="矩形 33">
              <a:extLst>
                <a:ext uri="{FF2B5EF4-FFF2-40B4-BE49-F238E27FC236}">
                  <a16:creationId xmlns:a16="http://schemas.microsoft.com/office/drawing/2014/main" xmlns="" id="{296516F4-D989-4567-9819-3E343C2AFD5B}"/>
                </a:ext>
              </a:extLst>
            </p:cNvPr>
            <p:cNvSpPr/>
            <p:nvPr/>
          </p:nvSpPr>
          <p:spPr>
            <a:xfrm>
              <a:off x="8705278" y="-20538"/>
              <a:ext cx="511146" cy="438077"/>
            </a:xfrm>
            <a:prstGeom prst="rect">
              <a:avLst/>
            </a:prstGeom>
            <a:solidFill>
              <a:srgbClr val="C00000">
                <a:alpha val="4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35" name="矩形 34">
              <a:extLst>
                <a:ext uri="{FF2B5EF4-FFF2-40B4-BE49-F238E27FC236}">
                  <a16:creationId xmlns:a16="http://schemas.microsoft.com/office/drawing/2014/main" xmlns="" id="{ECDC61CE-DBF4-4726-A851-34F05B784502}"/>
                </a:ext>
              </a:extLst>
            </p:cNvPr>
            <p:cNvSpPr/>
            <p:nvPr/>
          </p:nvSpPr>
          <p:spPr>
            <a:xfrm>
              <a:off x="8346523" y="458807"/>
              <a:ext cx="315895" cy="269830"/>
            </a:xfrm>
            <a:prstGeom prst="rect">
              <a:avLst/>
            </a:prstGeom>
            <a:solidFill>
              <a:srgbClr val="C00000">
                <a:alpha val="4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</p:grpSp>
      <p:sp>
        <p:nvSpPr>
          <p:cNvPr id="37" name="矩形 36">
            <a:extLst>
              <a:ext uri="{FF2B5EF4-FFF2-40B4-BE49-F238E27FC236}">
                <a16:creationId xmlns:a16="http://schemas.microsoft.com/office/drawing/2014/main" xmlns="" id="{CB169188-114C-4F1E-B24F-9723850EC3D5}"/>
              </a:ext>
            </a:extLst>
          </p:cNvPr>
          <p:cNvSpPr/>
          <p:nvPr/>
        </p:nvSpPr>
        <p:spPr>
          <a:xfrm>
            <a:off x="5804298" y="3333415"/>
            <a:ext cx="146033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>
                <a:solidFill>
                  <a:srgbClr val="C00000"/>
                </a:solidFill>
              </a:rPr>
              <a:t>By </a:t>
            </a:r>
            <a:r>
              <a:rPr lang="en-US" altLang="zh-CN" sz="2800" b="1" dirty="0" err="1">
                <a:solidFill>
                  <a:srgbClr val="C00000"/>
                </a:solidFill>
              </a:rPr>
              <a:t>Mizhi</a:t>
            </a:r>
            <a:endParaRPr lang="en-US" altLang="zh-CN" sz="2800" b="1" dirty="0">
              <a:solidFill>
                <a:srgbClr val="C00000"/>
              </a:solidFill>
            </a:endParaRPr>
          </a:p>
        </p:txBody>
      </p:sp>
      <p:cxnSp>
        <p:nvCxnSpPr>
          <p:cNvPr id="50" name="直接连接符 49">
            <a:extLst>
              <a:ext uri="{FF2B5EF4-FFF2-40B4-BE49-F238E27FC236}">
                <a16:creationId xmlns:a16="http://schemas.microsoft.com/office/drawing/2014/main" xmlns="" id="{A4817C45-42CB-4C95-8CD7-1DA71A631EA6}"/>
              </a:ext>
            </a:extLst>
          </p:cNvPr>
          <p:cNvCxnSpPr>
            <a:cxnSpLocks/>
          </p:cNvCxnSpPr>
          <p:nvPr/>
        </p:nvCxnSpPr>
        <p:spPr>
          <a:xfrm>
            <a:off x="980739" y="2952083"/>
            <a:ext cx="0" cy="953834"/>
          </a:xfrm>
          <a:prstGeom prst="line">
            <a:avLst/>
          </a:prstGeom>
          <a:ln w="28575">
            <a:solidFill>
              <a:srgbClr val="CC0000">
                <a:alpha val="33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圆角矩形 5">
            <a:extLst>
              <a:ext uri="{FF2B5EF4-FFF2-40B4-BE49-F238E27FC236}">
                <a16:creationId xmlns:a16="http://schemas.microsoft.com/office/drawing/2014/main" xmlns="" id="{3544B1DB-D047-4847-9526-0B20F27DF215}"/>
              </a:ext>
            </a:extLst>
          </p:cNvPr>
          <p:cNvSpPr/>
          <p:nvPr/>
        </p:nvSpPr>
        <p:spPr bwMode="auto">
          <a:xfrm>
            <a:off x="0" y="6380162"/>
            <a:ext cx="12241846" cy="484716"/>
          </a:xfrm>
          <a:prstGeom prst="roundRect">
            <a:avLst>
              <a:gd name="adj" fmla="val 0"/>
            </a:avLst>
          </a:prstGeom>
          <a:solidFill>
            <a:srgbClr val="B80000">
              <a:alpha val="86667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600"/>
          </a:p>
        </p:txBody>
      </p:sp>
      <p:pic>
        <p:nvPicPr>
          <p:cNvPr id="27" name="A Bright Future (No Drums)">
            <a:hlinkClick r:id="" action="ppaction://media"/>
            <a:extLst>
              <a:ext uri="{FF2B5EF4-FFF2-40B4-BE49-F238E27FC236}">
                <a16:creationId xmlns:a16="http://schemas.microsoft.com/office/drawing/2014/main" xmlns="" id="{8443AF7F-FAB9-4C97-ADF0-F35D1BD25FAB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537200" y="-7611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6404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500"/>
                            </p:stCondLst>
                            <p:childTnLst>
                              <p:par>
                                <p:cTn id="44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000"/>
                            </p:stCondLst>
                            <p:childTnLst>
                              <p:par>
                                <p:cTn id="4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258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200"/>
                            </p:stCondLst>
                            <p:childTnLst>
                              <p:par>
                                <p:cTn id="60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65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7"/>
                </p:tgtEl>
              </p:cMediaNode>
            </p:audio>
          </p:childTnLst>
        </p:cTn>
      </p:par>
    </p:tnLst>
    <p:bldLst>
      <p:bldP spid="22" grpId="0"/>
      <p:bldP spid="28" grpId="0"/>
      <p:bldP spid="32" grpId="0"/>
      <p:bldP spid="37" grpId="0"/>
      <p:bldP spid="5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42">
            <a:extLst>
              <a:ext uri="{FF2B5EF4-FFF2-40B4-BE49-F238E27FC236}">
                <a16:creationId xmlns:a16="http://schemas.microsoft.com/office/drawing/2014/main" xmlns="" id="{7DA8EEA4-9015-4444-A4DA-D7A84908931B}"/>
              </a:ext>
            </a:extLst>
          </p:cNvPr>
          <p:cNvSpPr txBox="1"/>
          <p:nvPr/>
        </p:nvSpPr>
        <p:spPr bwMode="auto">
          <a:xfrm>
            <a:off x="4176720" y="177949"/>
            <a:ext cx="4033476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Etiquette    </a:t>
            </a:r>
            <a:r>
              <a:rPr lang="zh-CN" altLang="en-US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酒店礼仪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xmlns="" id="{ACC22E92-7D19-4D6B-BC41-2850B084AB5E}"/>
              </a:ext>
            </a:extLst>
          </p:cNvPr>
          <p:cNvSpPr/>
          <p:nvPr/>
        </p:nvSpPr>
        <p:spPr>
          <a:xfrm>
            <a:off x="0" y="1204266"/>
            <a:ext cx="12192000" cy="48196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6" name="组合 65">
            <a:extLst>
              <a:ext uri="{FF2B5EF4-FFF2-40B4-BE49-F238E27FC236}">
                <a16:creationId xmlns:a16="http://schemas.microsoft.com/office/drawing/2014/main" xmlns="" id="{CB8864A3-1405-4AED-A979-D5A1942A7438}"/>
              </a:ext>
            </a:extLst>
          </p:cNvPr>
          <p:cNvGrpSpPr/>
          <p:nvPr/>
        </p:nvGrpSpPr>
        <p:grpSpPr>
          <a:xfrm>
            <a:off x="3371993" y="241754"/>
            <a:ext cx="555626" cy="407988"/>
            <a:chOff x="-20638" y="206375"/>
            <a:chExt cx="555626" cy="407988"/>
          </a:xfrm>
        </p:grpSpPr>
        <p:sp>
          <p:nvSpPr>
            <p:cNvPr id="67" name="Freeform 5">
              <a:extLst>
                <a:ext uri="{FF2B5EF4-FFF2-40B4-BE49-F238E27FC236}">
                  <a16:creationId xmlns:a16="http://schemas.microsoft.com/office/drawing/2014/main" xmlns="" id="{CA8973BF-417C-4A09-9FF3-213D9222258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20638" y="206375"/>
              <a:ext cx="555626" cy="407988"/>
            </a:xfrm>
            <a:custGeom>
              <a:avLst/>
              <a:gdLst>
                <a:gd name="T0" fmla="*/ 0 w 350"/>
                <a:gd name="T1" fmla="*/ 0 h 259"/>
                <a:gd name="T2" fmla="*/ 0 w 350"/>
                <a:gd name="T3" fmla="*/ 2147483646 h 259"/>
                <a:gd name="T4" fmla="*/ 2147483646 w 350"/>
                <a:gd name="T5" fmla="*/ 2147483646 h 259"/>
                <a:gd name="T6" fmla="*/ 2147483646 w 350"/>
                <a:gd name="T7" fmla="*/ 0 h 259"/>
                <a:gd name="T8" fmla="*/ 0 w 350"/>
                <a:gd name="T9" fmla="*/ 0 h 259"/>
                <a:gd name="T10" fmla="*/ 0 w 350"/>
                <a:gd name="T11" fmla="*/ 0 h 2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50" h="259">
                  <a:moveTo>
                    <a:pt x="0" y="0"/>
                  </a:moveTo>
                  <a:lnTo>
                    <a:pt x="0" y="259"/>
                  </a:lnTo>
                  <a:lnTo>
                    <a:pt x="350" y="259"/>
                  </a:lnTo>
                  <a:lnTo>
                    <a:pt x="35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68" name="组合 8">
              <a:extLst>
                <a:ext uri="{FF2B5EF4-FFF2-40B4-BE49-F238E27FC236}">
                  <a16:creationId xmlns:a16="http://schemas.microsoft.com/office/drawing/2014/main" xmlns="" id="{BD3604B2-EFD8-46BD-8B45-99BC8377EEEF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107950" y="288925"/>
              <a:ext cx="314325" cy="242888"/>
              <a:chOff x="3607537" y="1105554"/>
              <a:chExt cx="210592" cy="162096"/>
            </a:xfrm>
          </p:grpSpPr>
          <p:sp>
            <p:nvSpPr>
              <p:cNvPr id="69" name="燕尾形 8">
                <a:extLst>
                  <a:ext uri="{FF2B5EF4-FFF2-40B4-BE49-F238E27FC236}">
                    <a16:creationId xmlns:a16="http://schemas.microsoft.com/office/drawing/2014/main" xmlns="" id="{1ECC8981-CE5C-461D-A6F5-DC6E22B7223A}"/>
                  </a:ext>
                </a:extLst>
              </p:cNvPr>
              <p:cNvSpPr/>
              <p:nvPr/>
            </p:nvSpPr>
            <p:spPr>
              <a:xfrm>
                <a:off x="3607537" y="1105554"/>
                <a:ext cx="109551" cy="162096"/>
              </a:xfrm>
              <a:prstGeom prst="chevron">
                <a:avLst>
                  <a:gd name="adj" fmla="val 59907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12700" dist="127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70" name="燕尾形 9">
                <a:extLst>
                  <a:ext uri="{FF2B5EF4-FFF2-40B4-BE49-F238E27FC236}">
                    <a16:creationId xmlns:a16="http://schemas.microsoft.com/office/drawing/2014/main" xmlns="" id="{6B62A61A-33A8-4CBC-86D2-9850BD9B80DC}"/>
                  </a:ext>
                </a:extLst>
              </p:cNvPr>
              <p:cNvSpPr/>
              <p:nvPr/>
            </p:nvSpPr>
            <p:spPr>
              <a:xfrm>
                <a:off x="3707515" y="1105554"/>
                <a:ext cx="109551" cy="162096"/>
              </a:xfrm>
              <a:prstGeom prst="chevron">
                <a:avLst>
                  <a:gd name="adj" fmla="val 59907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12700" dist="127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71" name="组合 70">
            <a:extLst>
              <a:ext uri="{FF2B5EF4-FFF2-40B4-BE49-F238E27FC236}">
                <a16:creationId xmlns:a16="http://schemas.microsoft.com/office/drawing/2014/main" xmlns="" id="{9FAE7696-D1A5-4B80-B09A-1054E7FDE89A}"/>
              </a:ext>
            </a:extLst>
          </p:cNvPr>
          <p:cNvGrpSpPr/>
          <p:nvPr/>
        </p:nvGrpSpPr>
        <p:grpSpPr>
          <a:xfrm>
            <a:off x="-1" y="6721939"/>
            <a:ext cx="12192001" cy="136061"/>
            <a:chOff x="-17464" y="5040313"/>
            <a:chExt cx="9169644" cy="123825"/>
          </a:xfrm>
        </p:grpSpPr>
        <p:sp>
          <p:nvSpPr>
            <p:cNvPr id="72" name="矩形 71">
              <a:extLst>
                <a:ext uri="{FF2B5EF4-FFF2-40B4-BE49-F238E27FC236}">
                  <a16:creationId xmlns:a16="http://schemas.microsoft.com/office/drawing/2014/main" xmlns="" id="{2E641E0B-CD3A-461A-96FF-5831CA2C6EED}"/>
                </a:ext>
              </a:extLst>
            </p:cNvPr>
            <p:cNvSpPr/>
            <p:nvPr/>
          </p:nvSpPr>
          <p:spPr bwMode="auto">
            <a:xfrm flipH="1">
              <a:off x="-17463" y="5040313"/>
              <a:ext cx="9169643" cy="123825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73" name="矩形 72">
              <a:extLst>
                <a:ext uri="{FF2B5EF4-FFF2-40B4-BE49-F238E27FC236}">
                  <a16:creationId xmlns:a16="http://schemas.microsoft.com/office/drawing/2014/main" xmlns="" id="{9168AE2E-276C-4C3E-9B8F-A77FDE7461CB}"/>
                </a:ext>
              </a:extLst>
            </p:cNvPr>
            <p:cNvSpPr/>
            <p:nvPr/>
          </p:nvSpPr>
          <p:spPr bwMode="auto">
            <a:xfrm flipH="1">
              <a:off x="-17464" y="5040313"/>
              <a:ext cx="4586530" cy="123825"/>
            </a:xfrm>
            <a:prstGeom prst="rect">
              <a:avLst/>
            </a:prstGeom>
            <a:solidFill>
              <a:schemeClr val="tx1">
                <a:alpha val="5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white"/>
                </a:solidFill>
              </a:endParaRPr>
            </a:p>
          </p:txBody>
        </p:sp>
      </p:grpSp>
      <p:sp>
        <p:nvSpPr>
          <p:cNvPr id="13" name="矩形 12">
            <a:extLst>
              <a:ext uri="{FF2B5EF4-FFF2-40B4-BE49-F238E27FC236}">
                <a16:creationId xmlns:a16="http://schemas.microsoft.com/office/drawing/2014/main" xmlns="" id="{19415189-349B-455F-9341-1A7CFE58DDA2}"/>
              </a:ext>
            </a:extLst>
          </p:cNvPr>
          <p:cNvSpPr/>
          <p:nvPr/>
        </p:nvSpPr>
        <p:spPr>
          <a:xfrm>
            <a:off x="765319" y="1700315"/>
            <a:ext cx="232387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chemeClr val="accent1"/>
                </a:solidFill>
              </a:rPr>
              <a:t>关于礼仪</a:t>
            </a:r>
          </a:p>
          <a:p>
            <a:r>
              <a:rPr lang="en-US" altLang="zh-CN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What is etiquette?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xmlns="" id="{B716C439-6C72-44AB-B0EA-99CACF29607D}"/>
              </a:ext>
            </a:extLst>
          </p:cNvPr>
          <p:cNvSpPr/>
          <p:nvPr/>
        </p:nvSpPr>
        <p:spPr>
          <a:xfrm>
            <a:off x="765319" y="2665093"/>
            <a:ext cx="1607177" cy="369332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dirty="0">
                <a:solidFill>
                  <a:schemeClr val="bg1"/>
                </a:solidFill>
              </a:rPr>
              <a:t>礼貌</a:t>
            </a:r>
          </a:p>
        </p:txBody>
      </p:sp>
      <p:grpSp>
        <p:nvGrpSpPr>
          <p:cNvPr id="31" name="组合 30">
            <a:extLst>
              <a:ext uri="{FF2B5EF4-FFF2-40B4-BE49-F238E27FC236}">
                <a16:creationId xmlns:a16="http://schemas.microsoft.com/office/drawing/2014/main" xmlns="" id="{7A4CF4CC-EFB3-47C5-8F83-827512A3222C}"/>
              </a:ext>
            </a:extLst>
          </p:cNvPr>
          <p:cNvGrpSpPr/>
          <p:nvPr/>
        </p:nvGrpSpPr>
        <p:grpSpPr>
          <a:xfrm>
            <a:off x="765319" y="3035585"/>
            <a:ext cx="1607178" cy="926757"/>
            <a:chOff x="765319" y="3035585"/>
            <a:chExt cx="1607178" cy="926757"/>
          </a:xfrm>
        </p:grpSpPr>
        <p:sp>
          <p:nvSpPr>
            <p:cNvPr id="17" name="矩形 16">
              <a:extLst>
                <a:ext uri="{FF2B5EF4-FFF2-40B4-BE49-F238E27FC236}">
                  <a16:creationId xmlns:a16="http://schemas.microsoft.com/office/drawing/2014/main" xmlns="" id="{B80BED13-2ABE-4159-BB89-6D472A2BE1B3}"/>
                </a:ext>
              </a:extLst>
            </p:cNvPr>
            <p:cNvSpPr/>
            <p:nvPr/>
          </p:nvSpPr>
          <p:spPr>
            <a:xfrm>
              <a:off x="765319" y="3035585"/>
              <a:ext cx="1607178" cy="926757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矩形 21">
              <a:extLst>
                <a:ext uri="{FF2B5EF4-FFF2-40B4-BE49-F238E27FC236}">
                  <a16:creationId xmlns:a16="http://schemas.microsoft.com/office/drawing/2014/main" xmlns="" id="{9267D658-6DD4-4C8F-B007-8357621ACA08}"/>
                </a:ext>
              </a:extLst>
            </p:cNvPr>
            <p:cNvSpPr/>
            <p:nvPr/>
          </p:nvSpPr>
          <p:spPr>
            <a:xfrm>
              <a:off x="1020262" y="3314297"/>
              <a:ext cx="110799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言行举止</a:t>
              </a:r>
            </a:p>
          </p:txBody>
        </p:sp>
      </p:grpSp>
      <p:sp>
        <p:nvSpPr>
          <p:cNvPr id="41" name="矩形 40">
            <a:extLst>
              <a:ext uri="{FF2B5EF4-FFF2-40B4-BE49-F238E27FC236}">
                <a16:creationId xmlns:a16="http://schemas.microsoft.com/office/drawing/2014/main" xmlns="" id="{CC422493-960A-4C68-80A0-602660299F4B}"/>
              </a:ext>
            </a:extLst>
          </p:cNvPr>
          <p:cNvSpPr/>
          <p:nvPr/>
        </p:nvSpPr>
        <p:spPr>
          <a:xfrm>
            <a:off x="2992009" y="2665093"/>
            <a:ext cx="1607177" cy="369332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dirty="0">
                <a:solidFill>
                  <a:schemeClr val="bg1"/>
                </a:solidFill>
              </a:rPr>
              <a:t>仪表</a:t>
            </a:r>
          </a:p>
        </p:txBody>
      </p:sp>
      <p:sp>
        <p:nvSpPr>
          <p:cNvPr id="42" name="矩形 41">
            <a:extLst>
              <a:ext uri="{FF2B5EF4-FFF2-40B4-BE49-F238E27FC236}">
                <a16:creationId xmlns:a16="http://schemas.microsoft.com/office/drawing/2014/main" xmlns="" id="{E6319770-47C0-44B0-A7C6-0943D25C58D7}"/>
              </a:ext>
            </a:extLst>
          </p:cNvPr>
          <p:cNvSpPr/>
          <p:nvPr/>
        </p:nvSpPr>
        <p:spPr>
          <a:xfrm>
            <a:off x="5218699" y="2665093"/>
            <a:ext cx="1607177" cy="369332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dirty="0">
                <a:solidFill>
                  <a:schemeClr val="bg1"/>
                </a:solidFill>
              </a:rPr>
              <a:t>专业</a:t>
            </a:r>
          </a:p>
        </p:txBody>
      </p:sp>
      <p:sp>
        <p:nvSpPr>
          <p:cNvPr id="43" name="矩形 42">
            <a:extLst>
              <a:ext uri="{FF2B5EF4-FFF2-40B4-BE49-F238E27FC236}">
                <a16:creationId xmlns:a16="http://schemas.microsoft.com/office/drawing/2014/main" xmlns="" id="{D06EA2C7-5F86-4A30-A15F-7147B4A18E74}"/>
              </a:ext>
            </a:extLst>
          </p:cNvPr>
          <p:cNvSpPr/>
          <p:nvPr/>
        </p:nvSpPr>
        <p:spPr>
          <a:xfrm>
            <a:off x="7445389" y="2665093"/>
            <a:ext cx="1607177" cy="369332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dirty="0">
                <a:solidFill>
                  <a:schemeClr val="bg1"/>
                </a:solidFill>
              </a:rPr>
              <a:t>得体</a:t>
            </a:r>
          </a:p>
        </p:txBody>
      </p:sp>
      <p:sp>
        <p:nvSpPr>
          <p:cNvPr id="44" name="矩形 43">
            <a:extLst>
              <a:ext uri="{FF2B5EF4-FFF2-40B4-BE49-F238E27FC236}">
                <a16:creationId xmlns:a16="http://schemas.microsoft.com/office/drawing/2014/main" xmlns="" id="{796CACCD-42A1-4D4F-8E33-6573C49531D6}"/>
              </a:ext>
            </a:extLst>
          </p:cNvPr>
          <p:cNvSpPr/>
          <p:nvPr/>
        </p:nvSpPr>
        <p:spPr>
          <a:xfrm>
            <a:off x="9672080" y="2665093"/>
            <a:ext cx="1607177" cy="369332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dirty="0">
                <a:solidFill>
                  <a:schemeClr val="bg1"/>
                </a:solidFill>
              </a:rPr>
              <a:t>周全</a:t>
            </a:r>
          </a:p>
        </p:txBody>
      </p:sp>
      <p:grpSp>
        <p:nvGrpSpPr>
          <p:cNvPr id="32" name="组合 31">
            <a:extLst>
              <a:ext uri="{FF2B5EF4-FFF2-40B4-BE49-F238E27FC236}">
                <a16:creationId xmlns:a16="http://schemas.microsoft.com/office/drawing/2014/main" xmlns="" id="{E8ED0B18-FAA2-4605-B08F-2F9CBE816B7B}"/>
              </a:ext>
            </a:extLst>
          </p:cNvPr>
          <p:cNvGrpSpPr/>
          <p:nvPr/>
        </p:nvGrpSpPr>
        <p:grpSpPr>
          <a:xfrm>
            <a:off x="2992017" y="3035585"/>
            <a:ext cx="1607178" cy="926757"/>
            <a:chOff x="2992017" y="3035585"/>
            <a:chExt cx="1607178" cy="926757"/>
          </a:xfrm>
        </p:grpSpPr>
        <p:sp>
          <p:nvSpPr>
            <p:cNvPr id="34" name="矩形 33">
              <a:extLst>
                <a:ext uri="{FF2B5EF4-FFF2-40B4-BE49-F238E27FC236}">
                  <a16:creationId xmlns:a16="http://schemas.microsoft.com/office/drawing/2014/main" xmlns="" id="{3DA31079-B639-4656-B156-3CF799B97E39}"/>
                </a:ext>
              </a:extLst>
            </p:cNvPr>
            <p:cNvSpPr/>
            <p:nvPr/>
          </p:nvSpPr>
          <p:spPr>
            <a:xfrm>
              <a:off x="2992017" y="3035585"/>
              <a:ext cx="1607178" cy="926757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矩形 44">
              <a:extLst>
                <a:ext uri="{FF2B5EF4-FFF2-40B4-BE49-F238E27FC236}">
                  <a16:creationId xmlns:a16="http://schemas.microsoft.com/office/drawing/2014/main" xmlns="" id="{D3556050-6D71-4191-8362-DE4F55894AED}"/>
                </a:ext>
              </a:extLst>
            </p:cNvPr>
            <p:cNvSpPr/>
            <p:nvPr/>
          </p:nvSpPr>
          <p:spPr>
            <a:xfrm>
              <a:off x="3245614" y="3314297"/>
              <a:ext cx="110799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/>
                <a:t>穿着打扮</a:t>
              </a:r>
              <a:endParaRPr lang="en-US" altLang="zh-CN" dirty="0"/>
            </a:p>
          </p:txBody>
        </p:sp>
      </p:grpSp>
      <p:grpSp>
        <p:nvGrpSpPr>
          <p:cNvPr id="33" name="组合 32">
            <a:extLst>
              <a:ext uri="{FF2B5EF4-FFF2-40B4-BE49-F238E27FC236}">
                <a16:creationId xmlns:a16="http://schemas.microsoft.com/office/drawing/2014/main" xmlns="" id="{556ED1CF-6427-4E50-913F-4EA3D82F832A}"/>
              </a:ext>
            </a:extLst>
          </p:cNvPr>
          <p:cNvGrpSpPr/>
          <p:nvPr/>
        </p:nvGrpSpPr>
        <p:grpSpPr>
          <a:xfrm>
            <a:off x="5218715" y="3035585"/>
            <a:ext cx="1607178" cy="926757"/>
            <a:chOff x="5218715" y="3035585"/>
            <a:chExt cx="1607178" cy="926757"/>
          </a:xfrm>
        </p:grpSpPr>
        <p:sp>
          <p:nvSpPr>
            <p:cNvPr id="35" name="矩形 34">
              <a:extLst>
                <a:ext uri="{FF2B5EF4-FFF2-40B4-BE49-F238E27FC236}">
                  <a16:creationId xmlns:a16="http://schemas.microsoft.com/office/drawing/2014/main" xmlns="" id="{42A21124-9089-4AB4-86A8-C37DE8A006CD}"/>
                </a:ext>
              </a:extLst>
            </p:cNvPr>
            <p:cNvSpPr/>
            <p:nvPr/>
          </p:nvSpPr>
          <p:spPr>
            <a:xfrm>
              <a:off x="5218715" y="3035585"/>
              <a:ext cx="1607178" cy="926757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矩形 45">
              <a:extLst>
                <a:ext uri="{FF2B5EF4-FFF2-40B4-BE49-F238E27FC236}">
                  <a16:creationId xmlns:a16="http://schemas.microsoft.com/office/drawing/2014/main" xmlns="" id="{52F0C702-71B2-443D-9A85-5DCC6FFB8D98}"/>
                </a:ext>
              </a:extLst>
            </p:cNvPr>
            <p:cNvSpPr/>
            <p:nvPr/>
          </p:nvSpPr>
          <p:spPr>
            <a:xfrm>
              <a:off x="5433895" y="3314297"/>
              <a:ext cx="133882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/>
                <a:t>专业的服务</a:t>
              </a:r>
              <a:endPara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grpSp>
        <p:nvGrpSpPr>
          <p:cNvPr id="38" name="组合 37">
            <a:extLst>
              <a:ext uri="{FF2B5EF4-FFF2-40B4-BE49-F238E27FC236}">
                <a16:creationId xmlns:a16="http://schemas.microsoft.com/office/drawing/2014/main" xmlns="" id="{596C257A-12B3-4D13-B1AF-852E5AC5DAC9}"/>
              </a:ext>
            </a:extLst>
          </p:cNvPr>
          <p:cNvGrpSpPr/>
          <p:nvPr/>
        </p:nvGrpSpPr>
        <p:grpSpPr>
          <a:xfrm>
            <a:off x="7445413" y="3035585"/>
            <a:ext cx="1651175" cy="926757"/>
            <a:chOff x="7445413" y="3035585"/>
            <a:chExt cx="1651175" cy="926757"/>
          </a:xfrm>
        </p:grpSpPr>
        <p:sp>
          <p:nvSpPr>
            <p:cNvPr id="36" name="矩形 35">
              <a:extLst>
                <a:ext uri="{FF2B5EF4-FFF2-40B4-BE49-F238E27FC236}">
                  <a16:creationId xmlns:a16="http://schemas.microsoft.com/office/drawing/2014/main" xmlns="" id="{2A1C0AB6-7202-47BE-B906-6FA58F445411}"/>
                </a:ext>
              </a:extLst>
            </p:cNvPr>
            <p:cNvSpPr/>
            <p:nvPr/>
          </p:nvSpPr>
          <p:spPr>
            <a:xfrm>
              <a:off x="7445413" y="3035585"/>
              <a:ext cx="1607178" cy="926757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矩形 46">
              <a:extLst>
                <a:ext uri="{FF2B5EF4-FFF2-40B4-BE49-F238E27FC236}">
                  <a16:creationId xmlns:a16="http://schemas.microsoft.com/office/drawing/2014/main" xmlns="" id="{D7CD77F0-8A27-4CBD-883A-5AC5C42016E1}"/>
                </a:ext>
              </a:extLst>
            </p:cNvPr>
            <p:cNvSpPr/>
            <p:nvPr/>
          </p:nvSpPr>
          <p:spPr>
            <a:xfrm>
              <a:off x="7489410" y="3193577"/>
              <a:ext cx="1607178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不冷漠、不过分、不做作</a:t>
              </a:r>
            </a:p>
          </p:txBody>
        </p:sp>
      </p:grpSp>
      <p:grpSp>
        <p:nvGrpSpPr>
          <p:cNvPr id="39" name="组合 38">
            <a:extLst>
              <a:ext uri="{FF2B5EF4-FFF2-40B4-BE49-F238E27FC236}">
                <a16:creationId xmlns:a16="http://schemas.microsoft.com/office/drawing/2014/main" xmlns="" id="{B5D257A5-3CE8-433C-962C-5355C3B82ED6}"/>
              </a:ext>
            </a:extLst>
          </p:cNvPr>
          <p:cNvGrpSpPr/>
          <p:nvPr/>
        </p:nvGrpSpPr>
        <p:grpSpPr>
          <a:xfrm>
            <a:off x="9672109" y="3035585"/>
            <a:ext cx="1607178" cy="926757"/>
            <a:chOff x="9672109" y="3035585"/>
            <a:chExt cx="1607178" cy="926757"/>
          </a:xfrm>
        </p:grpSpPr>
        <p:sp>
          <p:nvSpPr>
            <p:cNvPr id="37" name="矩形 36">
              <a:extLst>
                <a:ext uri="{FF2B5EF4-FFF2-40B4-BE49-F238E27FC236}">
                  <a16:creationId xmlns:a16="http://schemas.microsoft.com/office/drawing/2014/main" xmlns="" id="{19E3E54A-11E5-44C8-978F-9A8C0F101658}"/>
                </a:ext>
              </a:extLst>
            </p:cNvPr>
            <p:cNvSpPr/>
            <p:nvPr/>
          </p:nvSpPr>
          <p:spPr>
            <a:xfrm>
              <a:off x="9672109" y="3035585"/>
              <a:ext cx="1607178" cy="926757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矩形 47">
              <a:extLst>
                <a:ext uri="{FF2B5EF4-FFF2-40B4-BE49-F238E27FC236}">
                  <a16:creationId xmlns:a16="http://schemas.microsoft.com/office/drawing/2014/main" xmlns="" id="{F385CC82-B3E0-477A-AC8E-3908F627A0ED}"/>
                </a:ext>
              </a:extLst>
            </p:cNvPr>
            <p:cNvSpPr/>
            <p:nvPr/>
          </p:nvSpPr>
          <p:spPr>
            <a:xfrm>
              <a:off x="9940429" y="3175797"/>
              <a:ext cx="1338828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/>
                <a:t>服务到位、</a:t>
              </a:r>
              <a:endParaRPr lang="en-US" altLang="zh-CN" dirty="0"/>
            </a:p>
            <a:p>
              <a:r>
                <a:rPr lang="zh-CN" altLang="en-US" dirty="0"/>
                <a:t>照顾周全</a:t>
              </a:r>
              <a:endPara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sp>
        <p:nvSpPr>
          <p:cNvPr id="25" name="矩形 24">
            <a:extLst>
              <a:ext uri="{FF2B5EF4-FFF2-40B4-BE49-F238E27FC236}">
                <a16:creationId xmlns:a16="http://schemas.microsoft.com/office/drawing/2014/main" xmlns="" id="{7D0A581F-79D1-4282-8081-859289D39915}"/>
              </a:ext>
            </a:extLst>
          </p:cNvPr>
          <p:cNvSpPr/>
          <p:nvPr/>
        </p:nvSpPr>
        <p:spPr>
          <a:xfrm>
            <a:off x="765319" y="4835171"/>
            <a:ext cx="6253319" cy="830997"/>
          </a:xfrm>
          <a:prstGeom prst="rect">
            <a:avLst/>
          </a:prstGeom>
          <a:ln>
            <a:solidFill>
              <a:schemeClr val="accent1"/>
            </a:solidFill>
            <a:prstDash val="sysDash"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在面对语言不通的外籍人士时，一定要多加利用手势和肢体语言。</a:t>
            </a:r>
            <a:endParaRPr lang="en-US" altLang="zh-CN" sz="16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用短句，简化自己的英语表达从而避免错误。</a:t>
            </a:r>
            <a:endParaRPr lang="zh-CN" altLang="zh-CN" sz="16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xmlns="" id="{BFBAE94B-1875-43C2-916C-ABA0C9F9EC78}"/>
              </a:ext>
            </a:extLst>
          </p:cNvPr>
          <p:cNvSpPr/>
          <p:nvPr/>
        </p:nvSpPr>
        <p:spPr>
          <a:xfrm>
            <a:off x="781776" y="4186842"/>
            <a:ext cx="1510670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b="1" dirty="0">
                <a:solidFill>
                  <a:schemeClr val="accent1"/>
                </a:solidFill>
              </a:rPr>
              <a:t>Tips </a:t>
            </a:r>
            <a:r>
              <a:rPr lang="zh-CN" altLang="en-US" sz="2000" b="1" dirty="0">
                <a:solidFill>
                  <a:schemeClr val="accent1"/>
                </a:solidFill>
              </a:rPr>
              <a:t>小贴士</a:t>
            </a:r>
            <a:r>
              <a:rPr lang="en-US" altLang="zh-CN" sz="2000" b="1" dirty="0">
                <a:solidFill>
                  <a:schemeClr val="accent1"/>
                </a:solidFill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3554016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500"/>
                            </p:stCondLst>
                            <p:childTnLst>
                              <p:par>
                                <p:cTn id="5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000"/>
                            </p:stCondLst>
                            <p:childTnLst>
                              <p:par>
                                <p:cTn id="6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500"/>
                            </p:stCondLst>
                            <p:childTnLst>
                              <p:par>
                                <p:cTn id="6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7000"/>
                            </p:stCondLst>
                            <p:childTnLst>
                              <p:par>
                                <p:cTn id="69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7500"/>
                            </p:stCondLst>
                            <p:childTnLst>
                              <p:par>
                                <p:cTn id="7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2" grpId="0" animBg="1"/>
      <p:bldP spid="13" grpId="0"/>
      <p:bldP spid="20" grpId="0" animBg="1"/>
      <p:bldP spid="41" grpId="0" animBg="1"/>
      <p:bldP spid="42" grpId="0" animBg="1"/>
      <p:bldP spid="43" grpId="0" animBg="1"/>
      <p:bldP spid="44" grpId="0" animBg="1"/>
      <p:bldP spid="25" grpId="0" animBg="1"/>
      <p:bldP spid="2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组合 40">
            <a:extLst>
              <a:ext uri="{FF2B5EF4-FFF2-40B4-BE49-F238E27FC236}">
                <a16:creationId xmlns:a16="http://schemas.microsoft.com/office/drawing/2014/main" xmlns="" id="{505B6929-383A-43A3-A90B-47E8F37F7026}"/>
              </a:ext>
            </a:extLst>
          </p:cNvPr>
          <p:cNvGrpSpPr/>
          <p:nvPr/>
        </p:nvGrpSpPr>
        <p:grpSpPr>
          <a:xfrm rot="10800000">
            <a:off x="11725830" y="126877"/>
            <a:ext cx="466170" cy="379750"/>
            <a:chOff x="38378" y="151762"/>
            <a:chExt cx="466170" cy="517217"/>
          </a:xfrm>
        </p:grpSpPr>
        <p:sp>
          <p:nvSpPr>
            <p:cNvPr id="37" name="Freeform 5">
              <a:extLst>
                <a:ext uri="{FF2B5EF4-FFF2-40B4-BE49-F238E27FC236}">
                  <a16:creationId xmlns:a16="http://schemas.microsoft.com/office/drawing/2014/main" xmlns="" id="{04D9455C-E108-4213-B55E-E0689159D24A}"/>
                </a:ext>
              </a:extLst>
            </p:cNvPr>
            <p:cNvSpPr>
              <a:spLocks/>
            </p:cNvSpPr>
            <p:nvPr/>
          </p:nvSpPr>
          <p:spPr bwMode="auto">
            <a:xfrm>
              <a:off x="38378" y="151762"/>
              <a:ext cx="466170" cy="517217"/>
            </a:xfrm>
            <a:custGeom>
              <a:avLst/>
              <a:gdLst>
                <a:gd name="T0" fmla="*/ 0 w 350"/>
                <a:gd name="T1" fmla="*/ 0 h 259"/>
                <a:gd name="T2" fmla="*/ 0 w 350"/>
                <a:gd name="T3" fmla="*/ 2147483646 h 259"/>
                <a:gd name="T4" fmla="*/ 2147483646 w 350"/>
                <a:gd name="T5" fmla="*/ 2147483646 h 259"/>
                <a:gd name="T6" fmla="*/ 2147483646 w 350"/>
                <a:gd name="T7" fmla="*/ 0 h 259"/>
                <a:gd name="T8" fmla="*/ 0 w 350"/>
                <a:gd name="T9" fmla="*/ 0 h 259"/>
                <a:gd name="T10" fmla="*/ 0 w 350"/>
                <a:gd name="T11" fmla="*/ 0 h 2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50" h="259">
                  <a:moveTo>
                    <a:pt x="0" y="0"/>
                  </a:moveTo>
                  <a:lnTo>
                    <a:pt x="0" y="259"/>
                  </a:lnTo>
                  <a:lnTo>
                    <a:pt x="350" y="259"/>
                  </a:lnTo>
                  <a:lnTo>
                    <a:pt x="35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38" name="组合 8">
              <a:extLst>
                <a:ext uri="{FF2B5EF4-FFF2-40B4-BE49-F238E27FC236}">
                  <a16:creationId xmlns:a16="http://schemas.microsoft.com/office/drawing/2014/main" xmlns="" id="{D2B0F6E5-B4BB-4EE5-AC69-6CE4B814DF9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07950" y="288925"/>
              <a:ext cx="314325" cy="242888"/>
              <a:chOff x="3607537" y="1105554"/>
              <a:chExt cx="210592" cy="162096"/>
            </a:xfrm>
          </p:grpSpPr>
          <p:sp>
            <p:nvSpPr>
              <p:cNvPr id="39" name="燕尾形 8">
                <a:extLst>
                  <a:ext uri="{FF2B5EF4-FFF2-40B4-BE49-F238E27FC236}">
                    <a16:creationId xmlns:a16="http://schemas.microsoft.com/office/drawing/2014/main" xmlns="" id="{00A944E8-147C-411F-9629-1947B36490E0}"/>
                  </a:ext>
                </a:extLst>
              </p:cNvPr>
              <p:cNvSpPr/>
              <p:nvPr/>
            </p:nvSpPr>
            <p:spPr>
              <a:xfrm>
                <a:off x="3607537" y="1105554"/>
                <a:ext cx="109551" cy="162096"/>
              </a:xfrm>
              <a:prstGeom prst="chevron">
                <a:avLst>
                  <a:gd name="adj" fmla="val 59907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12700" dist="127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0" name="燕尾形 9">
                <a:extLst>
                  <a:ext uri="{FF2B5EF4-FFF2-40B4-BE49-F238E27FC236}">
                    <a16:creationId xmlns:a16="http://schemas.microsoft.com/office/drawing/2014/main" xmlns="" id="{E00F357E-7EC1-4D6E-BDED-9BA5648B42B3}"/>
                  </a:ext>
                </a:extLst>
              </p:cNvPr>
              <p:cNvSpPr/>
              <p:nvPr/>
            </p:nvSpPr>
            <p:spPr>
              <a:xfrm>
                <a:off x="3707515" y="1105554"/>
                <a:ext cx="109551" cy="162096"/>
              </a:xfrm>
              <a:prstGeom prst="chevron">
                <a:avLst>
                  <a:gd name="adj" fmla="val 59907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12700" dist="127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44" name="组合 43">
            <a:extLst>
              <a:ext uri="{FF2B5EF4-FFF2-40B4-BE49-F238E27FC236}">
                <a16:creationId xmlns:a16="http://schemas.microsoft.com/office/drawing/2014/main" xmlns="" id="{8325C803-7F7D-4358-97C9-A0F2ABF865F6}"/>
              </a:ext>
            </a:extLst>
          </p:cNvPr>
          <p:cNvGrpSpPr/>
          <p:nvPr/>
        </p:nvGrpSpPr>
        <p:grpSpPr>
          <a:xfrm>
            <a:off x="-4545" y="6721939"/>
            <a:ext cx="12192000" cy="136061"/>
            <a:chOff x="-17463" y="5040313"/>
            <a:chExt cx="9166226" cy="123825"/>
          </a:xfrm>
        </p:grpSpPr>
        <p:sp>
          <p:nvSpPr>
            <p:cNvPr id="42" name="矩形 41">
              <a:extLst>
                <a:ext uri="{FF2B5EF4-FFF2-40B4-BE49-F238E27FC236}">
                  <a16:creationId xmlns:a16="http://schemas.microsoft.com/office/drawing/2014/main" xmlns="" id="{F58AAD10-7CB1-4CBE-BDB8-2F30EF3A4D9A}"/>
                </a:ext>
              </a:extLst>
            </p:cNvPr>
            <p:cNvSpPr/>
            <p:nvPr/>
          </p:nvSpPr>
          <p:spPr bwMode="auto">
            <a:xfrm flipH="1">
              <a:off x="-17463" y="5040313"/>
              <a:ext cx="9166226" cy="123825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3" name="矩形 42">
              <a:extLst>
                <a:ext uri="{FF2B5EF4-FFF2-40B4-BE49-F238E27FC236}">
                  <a16:creationId xmlns:a16="http://schemas.microsoft.com/office/drawing/2014/main" xmlns="" id="{15B1834C-19BE-489B-BCB3-577E1BB423CA}"/>
                </a:ext>
              </a:extLst>
            </p:cNvPr>
            <p:cNvSpPr/>
            <p:nvPr/>
          </p:nvSpPr>
          <p:spPr bwMode="auto">
            <a:xfrm flipH="1">
              <a:off x="-17463" y="5040313"/>
              <a:ext cx="4586530" cy="123825"/>
            </a:xfrm>
            <a:prstGeom prst="rect">
              <a:avLst/>
            </a:prstGeom>
            <a:solidFill>
              <a:schemeClr val="tx1">
                <a:alpha val="5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white"/>
                </a:solidFill>
              </a:endParaRPr>
            </a:p>
          </p:txBody>
        </p:sp>
      </p:grpSp>
      <p:sp>
        <p:nvSpPr>
          <p:cNvPr id="78" name="六边形 77">
            <a:extLst>
              <a:ext uri="{FF2B5EF4-FFF2-40B4-BE49-F238E27FC236}">
                <a16:creationId xmlns:a16="http://schemas.microsoft.com/office/drawing/2014/main" xmlns="" id="{DF93FC91-11C3-4DED-B159-D242FEF95C9A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flipH="1">
            <a:off x="1368588" y="780387"/>
            <a:ext cx="1665397" cy="1484499"/>
          </a:xfrm>
          <a:prstGeom prst="hexagon">
            <a:avLst/>
          </a:prstGeom>
          <a:solidFill>
            <a:srgbClr val="C00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zh-CN" altLang="en-US" sz="5400" kern="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</a:t>
            </a:r>
          </a:p>
        </p:txBody>
      </p:sp>
      <p:sp>
        <p:nvSpPr>
          <p:cNvPr id="79" name="六边形 78">
            <a:extLst>
              <a:ext uri="{FF2B5EF4-FFF2-40B4-BE49-F238E27FC236}">
                <a16:creationId xmlns:a16="http://schemas.microsoft.com/office/drawing/2014/main" xmlns="" id="{743431CA-A35C-44D7-A0EE-A3770C03E5F0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flipH="1">
            <a:off x="1087392" y="1957402"/>
            <a:ext cx="1177306" cy="1050874"/>
          </a:xfrm>
          <a:prstGeom prst="hexagon">
            <a:avLst/>
          </a:prstGeom>
          <a:solidFill>
            <a:srgbClr val="FFFFFF"/>
          </a:solidFill>
          <a:ln w="1270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zh-CN" altLang="en-US" sz="36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录</a:t>
            </a:r>
          </a:p>
        </p:txBody>
      </p:sp>
      <p:sp>
        <p:nvSpPr>
          <p:cNvPr id="80" name="文本框 79">
            <a:extLst>
              <a:ext uri="{FF2B5EF4-FFF2-40B4-BE49-F238E27FC236}">
                <a16:creationId xmlns:a16="http://schemas.microsoft.com/office/drawing/2014/main" xmlns="" id="{8DBFD159-6E6F-4845-9D33-7604D4AC33DC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 flipH="1">
            <a:off x="1863306" y="2489426"/>
            <a:ext cx="1090344" cy="3266572"/>
          </a:xfrm>
          <a:prstGeom prst="rect">
            <a:avLst/>
          </a:prstGeom>
          <a:noFill/>
        </p:spPr>
        <p:txBody>
          <a:bodyPr vert="eaVert" wrap="none">
            <a:spAutoFit/>
          </a:bodyPr>
          <a:lstStyle/>
          <a:p>
            <a:pPr>
              <a:defRPr/>
            </a:pPr>
            <a:r>
              <a:rPr lang="en-US" altLang="zh-CN" sz="4400" kern="0" dirty="0">
                <a:solidFill>
                  <a:srgbClr val="D1D1D1"/>
                </a:solidFill>
              </a:rPr>
              <a:t>CONTENTS</a:t>
            </a:r>
            <a:endParaRPr lang="zh-CN" altLang="en-US" sz="4400" kern="0" dirty="0">
              <a:solidFill>
                <a:srgbClr val="D1D1D1"/>
              </a:solidFill>
            </a:endParaRPr>
          </a:p>
        </p:txBody>
      </p:sp>
      <p:sp>
        <p:nvSpPr>
          <p:cNvPr id="84" name="文本框 39">
            <a:extLst>
              <a:ext uri="{FF2B5EF4-FFF2-40B4-BE49-F238E27FC236}">
                <a16:creationId xmlns:a16="http://schemas.microsoft.com/office/drawing/2014/main" xmlns="" id="{9440760C-3E38-41C6-8603-57B155AA673D}"/>
              </a:ext>
            </a:extLst>
          </p:cNvPr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 flipH="1">
            <a:off x="9688486" y="1474039"/>
            <a:ext cx="769276" cy="4238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norm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Times New Roman" panose="02020603050405020304" pitchFamily="18" charset="0"/>
              </a:rPr>
              <a:t>Part 1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88" name="文本框 43">
            <a:extLst>
              <a:ext uri="{FF2B5EF4-FFF2-40B4-BE49-F238E27FC236}">
                <a16:creationId xmlns:a16="http://schemas.microsoft.com/office/drawing/2014/main" xmlns="" id="{E2B7840F-B15E-4888-9B63-371E71F1A9F5}"/>
              </a:ext>
            </a:extLst>
          </p:cNvPr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 flipH="1">
            <a:off x="9688486" y="2120794"/>
            <a:ext cx="769276" cy="4238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norm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zh-CN" sz="16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Times New Roman" panose="02020603050405020304" pitchFamily="18" charset="0"/>
              </a:rPr>
              <a:t>Part 2</a:t>
            </a:r>
            <a:endParaRPr lang="zh-CN" altLang="en-US" sz="160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92" name="文本框 47">
            <a:extLst>
              <a:ext uri="{FF2B5EF4-FFF2-40B4-BE49-F238E27FC236}">
                <a16:creationId xmlns:a16="http://schemas.microsoft.com/office/drawing/2014/main" xmlns="" id="{E063DA05-73D9-4B75-B47E-FA9DC26F7E86}"/>
              </a:ext>
            </a:extLst>
          </p:cNvPr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 flipH="1">
            <a:off x="9688486" y="2737420"/>
            <a:ext cx="769276" cy="4238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norm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zh-CN" sz="16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Times New Roman" panose="02020603050405020304" pitchFamily="18" charset="0"/>
              </a:rPr>
              <a:t>Part 3</a:t>
            </a:r>
            <a:endParaRPr lang="zh-CN" altLang="en-US" sz="160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96" name="文本框 51">
            <a:extLst>
              <a:ext uri="{FF2B5EF4-FFF2-40B4-BE49-F238E27FC236}">
                <a16:creationId xmlns:a16="http://schemas.microsoft.com/office/drawing/2014/main" xmlns="" id="{3BAF10CD-760E-4DF2-95FE-12081CDFBC9F}"/>
              </a:ext>
            </a:extLst>
          </p:cNvPr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 flipH="1">
            <a:off x="9688486" y="3382167"/>
            <a:ext cx="769276" cy="4238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norm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zh-CN" sz="16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Times New Roman" panose="02020603050405020304" pitchFamily="18" charset="0"/>
              </a:rPr>
              <a:t>Part 4</a:t>
            </a:r>
            <a:endParaRPr lang="zh-CN" altLang="en-US" sz="160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00" name="文本框 55">
            <a:extLst>
              <a:ext uri="{FF2B5EF4-FFF2-40B4-BE49-F238E27FC236}">
                <a16:creationId xmlns:a16="http://schemas.microsoft.com/office/drawing/2014/main" xmlns="" id="{F9607EC3-7653-45FE-BD9E-5B4F28C30126}"/>
              </a:ext>
            </a:extLst>
          </p:cNvPr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 flipH="1">
            <a:off x="9688486" y="3986741"/>
            <a:ext cx="769276" cy="4238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norm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zh-CN" sz="16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Times New Roman" panose="02020603050405020304" pitchFamily="18" charset="0"/>
              </a:rPr>
              <a:t>Part 5</a:t>
            </a:r>
            <a:endParaRPr lang="zh-CN" altLang="en-US" sz="160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04" name="文本框 59">
            <a:extLst>
              <a:ext uri="{FF2B5EF4-FFF2-40B4-BE49-F238E27FC236}">
                <a16:creationId xmlns:a16="http://schemas.microsoft.com/office/drawing/2014/main" xmlns="" id="{6B6917E1-F801-4251-8C76-666EDF15AD2F}"/>
              </a:ext>
            </a:extLst>
          </p:cNvPr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 flipH="1">
            <a:off x="9688486" y="4633496"/>
            <a:ext cx="769276" cy="4238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norm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zh-CN" sz="16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Times New Roman" panose="02020603050405020304" pitchFamily="18" charset="0"/>
              </a:rPr>
              <a:t>Part 6</a:t>
            </a:r>
            <a:endParaRPr lang="zh-CN" altLang="en-US" sz="160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07" name="文本框 62">
            <a:extLst>
              <a:ext uri="{FF2B5EF4-FFF2-40B4-BE49-F238E27FC236}">
                <a16:creationId xmlns:a16="http://schemas.microsoft.com/office/drawing/2014/main" xmlns="" id="{7B63973A-EEDA-40B2-895C-BDFD73BF7166}"/>
              </a:ext>
            </a:extLst>
          </p:cNvPr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 flipH="1">
            <a:off x="9688486" y="5250124"/>
            <a:ext cx="769276" cy="4238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norm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zh-CN" sz="16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Times New Roman" panose="02020603050405020304" pitchFamily="18" charset="0"/>
              </a:rPr>
              <a:t>Part 7</a:t>
            </a:r>
            <a:endParaRPr lang="zh-CN" altLang="en-US" sz="160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Times New Roman" panose="02020603050405020304" pitchFamily="18" charset="0"/>
            </a:endParaRPr>
          </a:p>
        </p:txBody>
      </p:sp>
      <p:grpSp>
        <p:nvGrpSpPr>
          <p:cNvPr id="130" name="组合 129">
            <a:extLst>
              <a:ext uri="{FF2B5EF4-FFF2-40B4-BE49-F238E27FC236}">
                <a16:creationId xmlns:a16="http://schemas.microsoft.com/office/drawing/2014/main" xmlns="" id="{E290E48D-E588-4B0B-A4F3-F162B1ACE52C}"/>
              </a:ext>
            </a:extLst>
          </p:cNvPr>
          <p:cNvGrpSpPr/>
          <p:nvPr/>
        </p:nvGrpSpPr>
        <p:grpSpPr>
          <a:xfrm>
            <a:off x="4407573" y="1430701"/>
            <a:ext cx="5055536" cy="440461"/>
            <a:chOff x="4407573" y="1430701"/>
            <a:chExt cx="5055536" cy="440461"/>
          </a:xfrm>
        </p:grpSpPr>
        <p:sp>
          <p:nvSpPr>
            <p:cNvPr id="82" name="文本框 81">
              <a:extLst>
                <a:ext uri="{FF2B5EF4-FFF2-40B4-BE49-F238E27FC236}">
                  <a16:creationId xmlns:a16="http://schemas.microsoft.com/office/drawing/2014/main" xmlns="" id="{8BC3D7A0-6657-4F2F-B8E2-28FB7D4D3E26}"/>
                </a:ext>
              </a:extLst>
            </p:cNvPr>
            <p:cNvSpPr txBox="1"/>
            <p:nvPr>
              <p:custDataLst>
                <p:tags r:id="rId24"/>
              </p:custDataLst>
            </p:nvPr>
          </p:nvSpPr>
          <p:spPr>
            <a:xfrm flipH="1">
              <a:off x="5954161" y="1509317"/>
              <a:ext cx="3508948" cy="321369"/>
            </a:xfrm>
            <a:custGeom>
              <a:avLst/>
              <a:gdLst>
                <a:gd name="connsiteX0" fmla="*/ 0 w 2773194"/>
                <a:gd name="connsiteY0" fmla="*/ 0 h 253350"/>
                <a:gd name="connsiteX1" fmla="*/ 2508325 w 2773194"/>
                <a:gd name="connsiteY1" fmla="*/ 0 h 253350"/>
                <a:gd name="connsiteX2" fmla="*/ 2773194 w 2773194"/>
                <a:gd name="connsiteY2" fmla="*/ 253350 h 253350"/>
                <a:gd name="connsiteX3" fmla="*/ 0 w 2773194"/>
                <a:gd name="connsiteY3" fmla="*/ 253350 h 25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773194" h="253350">
                  <a:moveTo>
                    <a:pt x="0" y="0"/>
                  </a:moveTo>
                  <a:lnTo>
                    <a:pt x="2508325" y="0"/>
                  </a:lnTo>
                  <a:lnTo>
                    <a:pt x="2773194" y="253350"/>
                  </a:lnTo>
                  <a:lnTo>
                    <a:pt x="0" y="253350"/>
                  </a:lnTo>
                  <a:close/>
                </a:path>
              </a:pathLst>
            </a:custGeom>
            <a:solidFill>
              <a:srgbClr val="C00000"/>
            </a:solidFill>
            <a:ln>
              <a:solidFill>
                <a:schemeClr val="accent1"/>
              </a:solidFill>
            </a:ln>
          </p:spPr>
          <p:txBody>
            <a:bodyPr lIns="144000" tIns="0" bIns="0" anchor="ctr">
              <a:normAutofit/>
            </a:bodyPr>
            <a:lstStyle/>
            <a:p>
              <a:pPr>
                <a:defRPr/>
              </a:pPr>
              <a:endParaRPr lang="zh-CN" altLang="en-US" sz="1600" kern="0" dirty="0">
                <a:solidFill>
                  <a:srgbClr val="FFFFFF"/>
                </a:solidFill>
                <a:cs typeface="Times New Roman" panose="02020603050405020304" pitchFamily="18" charset="0"/>
              </a:endParaRPr>
            </a:p>
          </p:txBody>
        </p:sp>
        <p:cxnSp>
          <p:nvCxnSpPr>
            <p:cNvPr id="83" name="直接连接符 38">
              <a:extLst>
                <a:ext uri="{FF2B5EF4-FFF2-40B4-BE49-F238E27FC236}">
                  <a16:creationId xmlns:a16="http://schemas.microsoft.com/office/drawing/2014/main" xmlns="" id="{7A4179A9-28E2-46E6-B81F-853B8D00A816}"/>
                </a:ext>
              </a:extLst>
            </p:cNvPr>
            <p:cNvCxnSpPr>
              <a:cxnSpLocks noChangeShapeType="1"/>
              <a:stCxn id="82" idx="2"/>
            </p:cNvCxnSpPr>
            <p:nvPr>
              <p:custDataLst>
                <p:tags r:id="rId25"/>
              </p:custDataLst>
            </p:nvPr>
          </p:nvCxnSpPr>
          <p:spPr bwMode="auto">
            <a:xfrm flipH="1">
              <a:off x="4407573" y="1830686"/>
              <a:ext cx="1546588" cy="0"/>
            </a:xfrm>
            <a:prstGeom prst="line">
              <a:avLst/>
            </a:prstGeom>
            <a:noFill/>
            <a:ln w="6350" algn="ctr">
              <a:solidFill>
                <a:schemeClr val="accent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14" name="矩形 113">
              <a:extLst>
                <a:ext uri="{FF2B5EF4-FFF2-40B4-BE49-F238E27FC236}">
                  <a16:creationId xmlns:a16="http://schemas.microsoft.com/office/drawing/2014/main" xmlns="" id="{F80B9ED4-7DA7-4506-AEF9-08DDDAFF7CC0}"/>
                </a:ext>
              </a:extLst>
            </p:cNvPr>
            <p:cNvSpPr/>
            <p:nvPr/>
          </p:nvSpPr>
          <p:spPr>
            <a:xfrm>
              <a:off x="7142908" y="1501830"/>
              <a:ext cx="133882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</a:rPr>
                <a:t>问候与欢迎</a:t>
              </a:r>
            </a:p>
          </p:txBody>
        </p:sp>
        <p:sp>
          <p:nvSpPr>
            <p:cNvPr id="115" name="矩形 114">
              <a:extLst>
                <a:ext uri="{FF2B5EF4-FFF2-40B4-BE49-F238E27FC236}">
                  <a16:creationId xmlns:a16="http://schemas.microsoft.com/office/drawing/2014/main" xmlns="" id="{F539F2C2-8CF2-46ED-B501-E6CA7E11A0F4}"/>
                </a:ext>
              </a:extLst>
            </p:cNvPr>
            <p:cNvSpPr/>
            <p:nvPr/>
          </p:nvSpPr>
          <p:spPr>
            <a:xfrm>
              <a:off x="4608106" y="1430701"/>
              <a:ext cx="116269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0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Greeting </a:t>
              </a:r>
              <a:endParaRPr lang="zh-CN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grpSp>
        <p:nvGrpSpPr>
          <p:cNvPr id="131" name="组合 130">
            <a:extLst>
              <a:ext uri="{FF2B5EF4-FFF2-40B4-BE49-F238E27FC236}">
                <a16:creationId xmlns:a16="http://schemas.microsoft.com/office/drawing/2014/main" xmlns="" id="{0A467105-AC84-4C0F-9E3F-5C81565C7C36}"/>
              </a:ext>
            </a:extLst>
          </p:cNvPr>
          <p:cNvGrpSpPr/>
          <p:nvPr/>
        </p:nvGrpSpPr>
        <p:grpSpPr>
          <a:xfrm>
            <a:off x="4407573" y="2072050"/>
            <a:ext cx="5055536" cy="431432"/>
            <a:chOff x="4407573" y="2072050"/>
            <a:chExt cx="5055536" cy="431432"/>
          </a:xfrm>
        </p:grpSpPr>
        <p:sp>
          <p:nvSpPr>
            <p:cNvPr id="86" name="文本框 85">
              <a:extLst>
                <a:ext uri="{FF2B5EF4-FFF2-40B4-BE49-F238E27FC236}">
                  <a16:creationId xmlns:a16="http://schemas.microsoft.com/office/drawing/2014/main" xmlns="" id="{1439754B-947B-4184-935B-5C3183642312}"/>
                </a:ext>
              </a:extLst>
            </p:cNvPr>
            <p:cNvSpPr txBox="1"/>
            <p:nvPr>
              <p:custDataLst>
                <p:tags r:id="rId22"/>
              </p:custDataLst>
            </p:nvPr>
          </p:nvSpPr>
          <p:spPr>
            <a:xfrm flipH="1">
              <a:off x="5954161" y="2156072"/>
              <a:ext cx="3508948" cy="319360"/>
            </a:xfrm>
            <a:custGeom>
              <a:avLst/>
              <a:gdLst>
                <a:gd name="connsiteX0" fmla="*/ 0 w 2773194"/>
                <a:gd name="connsiteY0" fmla="*/ 0 h 253350"/>
                <a:gd name="connsiteX1" fmla="*/ 2508325 w 2773194"/>
                <a:gd name="connsiteY1" fmla="*/ 0 h 253350"/>
                <a:gd name="connsiteX2" fmla="*/ 2773194 w 2773194"/>
                <a:gd name="connsiteY2" fmla="*/ 253350 h 253350"/>
                <a:gd name="connsiteX3" fmla="*/ 0 w 2773194"/>
                <a:gd name="connsiteY3" fmla="*/ 253350 h 25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773194" h="253350">
                  <a:moveTo>
                    <a:pt x="0" y="0"/>
                  </a:moveTo>
                  <a:lnTo>
                    <a:pt x="2508325" y="0"/>
                  </a:lnTo>
                  <a:lnTo>
                    <a:pt x="2773194" y="253350"/>
                  </a:lnTo>
                  <a:lnTo>
                    <a:pt x="0" y="253350"/>
                  </a:lnTo>
                  <a:close/>
                </a:path>
              </a:pathLst>
            </a:custGeom>
            <a:solidFill>
              <a:srgbClr val="C00000"/>
            </a:solidFill>
            <a:ln>
              <a:solidFill>
                <a:schemeClr val="accent1"/>
              </a:solidFill>
            </a:ln>
          </p:spPr>
          <p:txBody>
            <a:bodyPr lIns="144000" tIns="0" bIns="0" anchor="ctr">
              <a:normAutofit/>
            </a:bodyPr>
            <a:lstStyle/>
            <a:p>
              <a:pPr>
                <a:defRPr/>
              </a:pPr>
              <a:endParaRPr lang="zh-CN" altLang="en-US" sz="1600" kern="0" dirty="0">
                <a:solidFill>
                  <a:srgbClr val="FFFFFF"/>
                </a:solidFill>
                <a:cs typeface="Times New Roman" panose="02020603050405020304" pitchFamily="18" charset="0"/>
              </a:endParaRPr>
            </a:p>
          </p:txBody>
        </p:sp>
        <p:cxnSp>
          <p:nvCxnSpPr>
            <p:cNvPr id="87" name="直接连接符 42">
              <a:extLst>
                <a:ext uri="{FF2B5EF4-FFF2-40B4-BE49-F238E27FC236}">
                  <a16:creationId xmlns:a16="http://schemas.microsoft.com/office/drawing/2014/main" xmlns="" id="{FCA32266-A998-442B-BE1A-4AF920987C1F}"/>
                </a:ext>
              </a:extLst>
            </p:cNvPr>
            <p:cNvCxnSpPr>
              <a:cxnSpLocks noChangeShapeType="1"/>
              <a:stCxn id="86" idx="2"/>
            </p:cNvCxnSpPr>
            <p:nvPr>
              <p:custDataLst>
                <p:tags r:id="rId23"/>
              </p:custDataLst>
            </p:nvPr>
          </p:nvCxnSpPr>
          <p:spPr bwMode="auto">
            <a:xfrm flipH="1">
              <a:off x="4407573" y="2475432"/>
              <a:ext cx="1546588" cy="0"/>
            </a:xfrm>
            <a:prstGeom prst="line">
              <a:avLst/>
            </a:prstGeom>
            <a:noFill/>
            <a:ln w="6350" algn="ctr">
              <a:solidFill>
                <a:schemeClr val="accent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16" name="矩形 115">
              <a:extLst>
                <a:ext uri="{FF2B5EF4-FFF2-40B4-BE49-F238E27FC236}">
                  <a16:creationId xmlns:a16="http://schemas.microsoft.com/office/drawing/2014/main" xmlns="" id="{7A5F9273-9FC2-4A61-BDE2-8D2CF57F05C6}"/>
                </a:ext>
              </a:extLst>
            </p:cNvPr>
            <p:cNvSpPr/>
            <p:nvPr/>
          </p:nvSpPr>
          <p:spPr>
            <a:xfrm>
              <a:off x="4608106" y="2072050"/>
              <a:ext cx="1161215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0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Direction</a:t>
              </a:r>
              <a:endParaRPr lang="zh-CN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22" name="矩形 121">
              <a:extLst>
                <a:ext uri="{FF2B5EF4-FFF2-40B4-BE49-F238E27FC236}">
                  <a16:creationId xmlns:a16="http://schemas.microsoft.com/office/drawing/2014/main" xmlns="" id="{EAA2CBA4-FB27-406E-BB5B-DAA28847B570}"/>
                </a:ext>
              </a:extLst>
            </p:cNvPr>
            <p:cNvSpPr/>
            <p:nvPr/>
          </p:nvSpPr>
          <p:spPr>
            <a:xfrm>
              <a:off x="7142908" y="2134150"/>
              <a:ext cx="133882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</a:rPr>
                <a:t>指路与带领</a:t>
              </a:r>
            </a:p>
          </p:txBody>
        </p:sp>
      </p:grpSp>
      <p:grpSp>
        <p:nvGrpSpPr>
          <p:cNvPr id="132" name="组合 131">
            <a:extLst>
              <a:ext uri="{FF2B5EF4-FFF2-40B4-BE49-F238E27FC236}">
                <a16:creationId xmlns:a16="http://schemas.microsoft.com/office/drawing/2014/main" xmlns="" id="{A8B81150-59D8-42C2-A281-F5900653E3FD}"/>
              </a:ext>
            </a:extLst>
          </p:cNvPr>
          <p:cNvGrpSpPr/>
          <p:nvPr/>
        </p:nvGrpSpPr>
        <p:grpSpPr>
          <a:xfrm>
            <a:off x="4407573" y="2688685"/>
            <a:ext cx="5055536" cy="447117"/>
            <a:chOff x="4407573" y="2688685"/>
            <a:chExt cx="5055536" cy="447117"/>
          </a:xfrm>
        </p:grpSpPr>
        <p:sp>
          <p:nvSpPr>
            <p:cNvPr id="90" name="文本框 89">
              <a:extLst>
                <a:ext uri="{FF2B5EF4-FFF2-40B4-BE49-F238E27FC236}">
                  <a16:creationId xmlns:a16="http://schemas.microsoft.com/office/drawing/2014/main" xmlns="" id="{12A85622-BBC0-48F1-BE1D-EF3E5E0299D4}"/>
                </a:ext>
              </a:extLst>
            </p:cNvPr>
            <p:cNvSpPr txBox="1"/>
            <p:nvPr>
              <p:custDataLst>
                <p:tags r:id="rId20"/>
              </p:custDataLst>
            </p:nvPr>
          </p:nvSpPr>
          <p:spPr>
            <a:xfrm flipH="1">
              <a:off x="5954161" y="2772699"/>
              <a:ext cx="3508948" cy="319361"/>
            </a:xfrm>
            <a:custGeom>
              <a:avLst/>
              <a:gdLst>
                <a:gd name="connsiteX0" fmla="*/ 0 w 2773194"/>
                <a:gd name="connsiteY0" fmla="*/ 0 h 253350"/>
                <a:gd name="connsiteX1" fmla="*/ 2508325 w 2773194"/>
                <a:gd name="connsiteY1" fmla="*/ 0 h 253350"/>
                <a:gd name="connsiteX2" fmla="*/ 2773194 w 2773194"/>
                <a:gd name="connsiteY2" fmla="*/ 253350 h 253350"/>
                <a:gd name="connsiteX3" fmla="*/ 0 w 2773194"/>
                <a:gd name="connsiteY3" fmla="*/ 253350 h 25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773194" h="253350">
                  <a:moveTo>
                    <a:pt x="0" y="0"/>
                  </a:moveTo>
                  <a:lnTo>
                    <a:pt x="2508325" y="0"/>
                  </a:lnTo>
                  <a:lnTo>
                    <a:pt x="2773194" y="253350"/>
                  </a:lnTo>
                  <a:lnTo>
                    <a:pt x="0" y="253350"/>
                  </a:lnTo>
                  <a:close/>
                </a:path>
              </a:pathLst>
            </a:custGeom>
            <a:solidFill>
              <a:srgbClr val="C00000"/>
            </a:solidFill>
            <a:ln>
              <a:solidFill>
                <a:schemeClr val="accent1"/>
              </a:solidFill>
            </a:ln>
          </p:spPr>
          <p:txBody>
            <a:bodyPr lIns="144000" tIns="0" bIns="0" anchor="ctr">
              <a:normAutofit/>
            </a:bodyPr>
            <a:lstStyle/>
            <a:p>
              <a:pPr>
                <a:defRPr/>
              </a:pPr>
              <a:endParaRPr lang="zh-CN" altLang="en-US" sz="1600" kern="0" dirty="0">
                <a:solidFill>
                  <a:srgbClr val="FFFFFF"/>
                </a:solidFill>
                <a:cs typeface="Times New Roman" panose="02020603050405020304" pitchFamily="18" charset="0"/>
              </a:endParaRPr>
            </a:p>
          </p:txBody>
        </p:sp>
        <p:cxnSp>
          <p:nvCxnSpPr>
            <p:cNvPr id="91" name="直接连接符 46">
              <a:extLst>
                <a:ext uri="{FF2B5EF4-FFF2-40B4-BE49-F238E27FC236}">
                  <a16:creationId xmlns:a16="http://schemas.microsoft.com/office/drawing/2014/main" xmlns="" id="{CAAC85DA-E727-4F77-9A7D-F7D501393CC8}"/>
                </a:ext>
              </a:extLst>
            </p:cNvPr>
            <p:cNvCxnSpPr>
              <a:cxnSpLocks noChangeShapeType="1"/>
              <a:stCxn id="90" idx="2"/>
            </p:cNvCxnSpPr>
            <p:nvPr>
              <p:custDataLst>
                <p:tags r:id="rId21"/>
              </p:custDataLst>
            </p:nvPr>
          </p:nvCxnSpPr>
          <p:spPr bwMode="auto">
            <a:xfrm flipH="1">
              <a:off x="4407573" y="3092059"/>
              <a:ext cx="1546588" cy="0"/>
            </a:xfrm>
            <a:prstGeom prst="line">
              <a:avLst/>
            </a:prstGeom>
            <a:noFill/>
            <a:ln w="6350" algn="ctr">
              <a:solidFill>
                <a:schemeClr val="accent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17" name="矩形 116">
              <a:extLst>
                <a:ext uri="{FF2B5EF4-FFF2-40B4-BE49-F238E27FC236}">
                  <a16:creationId xmlns:a16="http://schemas.microsoft.com/office/drawing/2014/main" xmlns="" id="{ECC9AD07-5797-4B15-91A6-2819F6F79710}"/>
                </a:ext>
              </a:extLst>
            </p:cNvPr>
            <p:cNvSpPr/>
            <p:nvPr/>
          </p:nvSpPr>
          <p:spPr>
            <a:xfrm>
              <a:off x="4608106" y="2688685"/>
              <a:ext cx="995272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0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Thanks </a:t>
              </a:r>
              <a:endParaRPr lang="zh-CN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23" name="矩形 122">
              <a:extLst>
                <a:ext uri="{FF2B5EF4-FFF2-40B4-BE49-F238E27FC236}">
                  <a16:creationId xmlns:a16="http://schemas.microsoft.com/office/drawing/2014/main" xmlns="" id="{17BE712C-44C1-4B7C-BFB9-F8A4588705F4}"/>
                </a:ext>
              </a:extLst>
            </p:cNvPr>
            <p:cNvSpPr/>
            <p:nvPr/>
          </p:nvSpPr>
          <p:spPr>
            <a:xfrm>
              <a:off x="7142908" y="2766470"/>
              <a:ext cx="133882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</a:rPr>
                <a:t>感谢与回答</a:t>
              </a:r>
            </a:p>
          </p:txBody>
        </p:sp>
      </p:grpSp>
      <p:grpSp>
        <p:nvGrpSpPr>
          <p:cNvPr id="133" name="组合 132">
            <a:extLst>
              <a:ext uri="{FF2B5EF4-FFF2-40B4-BE49-F238E27FC236}">
                <a16:creationId xmlns:a16="http://schemas.microsoft.com/office/drawing/2014/main" xmlns="" id="{DB00B3AA-3256-4D39-866E-78DF7AF3DFB3}"/>
              </a:ext>
            </a:extLst>
          </p:cNvPr>
          <p:cNvGrpSpPr/>
          <p:nvPr/>
        </p:nvGrpSpPr>
        <p:grpSpPr>
          <a:xfrm>
            <a:off x="4407573" y="3317677"/>
            <a:ext cx="5055536" cy="450445"/>
            <a:chOff x="4407573" y="3317677"/>
            <a:chExt cx="5055536" cy="450445"/>
          </a:xfrm>
        </p:grpSpPr>
        <p:sp>
          <p:nvSpPr>
            <p:cNvPr id="94" name="文本框 93">
              <a:extLst>
                <a:ext uri="{FF2B5EF4-FFF2-40B4-BE49-F238E27FC236}">
                  <a16:creationId xmlns:a16="http://schemas.microsoft.com/office/drawing/2014/main" xmlns="" id="{220CB0F3-C6A8-4268-8988-1BE218644057}"/>
                </a:ext>
              </a:extLst>
            </p:cNvPr>
            <p:cNvSpPr txBox="1"/>
            <p:nvPr>
              <p:custDataLst>
                <p:tags r:id="rId18"/>
              </p:custDataLst>
            </p:nvPr>
          </p:nvSpPr>
          <p:spPr>
            <a:xfrm flipH="1">
              <a:off x="5954161" y="3417445"/>
              <a:ext cx="3508948" cy="321369"/>
            </a:xfrm>
            <a:custGeom>
              <a:avLst/>
              <a:gdLst>
                <a:gd name="connsiteX0" fmla="*/ 0 w 2773194"/>
                <a:gd name="connsiteY0" fmla="*/ 0 h 253350"/>
                <a:gd name="connsiteX1" fmla="*/ 2508325 w 2773194"/>
                <a:gd name="connsiteY1" fmla="*/ 0 h 253350"/>
                <a:gd name="connsiteX2" fmla="*/ 2773194 w 2773194"/>
                <a:gd name="connsiteY2" fmla="*/ 253350 h 253350"/>
                <a:gd name="connsiteX3" fmla="*/ 0 w 2773194"/>
                <a:gd name="connsiteY3" fmla="*/ 253350 h 25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773194" h="253350">
                  <a:moveTo>
                    <a:pt x="0" y="0"/>
                  </a:moveTo>
                  <a:lnTo>
                    <a:pt x="2508325" y="0"/>
                  </a:lnTo>
                  <a:lnTo>
                    <a:pt x="2773194" y="253350"/>
                  </a:lnTo>
                  <a:lnTo>
                    <a:pt x="0" y="253350"/>
                  </a:lnTo>
                  <a:close/>
                </a:path>
              </a:pathLst>
            </a:custGeom>
            <a:solidFill>
              <a:srgbClr val="C00000"/>
            </a:solidFill>
            <a:ln>
              <a:solidFill>
                <a:schemeClr val="accent1"/>
              </a:solidFill>
            </a:ln>
          </p:spPr>
          <p:txBody>
            <a:bodyPr lIns="144000" tIns="0" bIns="0" anchor="ctr">
              <a:normAutofit/>
            </a:bodyPr>
            <a:lstStyle/>
            <a:p>
              <a:pPr>
                <a:defRPr/>
              </a:pPr>
              <a:endParaRPr lang="zh-CN" altLang="en-US" sz="1600" kern="0" dirty="0">
                <a:solidFill>
                  <a:srgbClr val="FFFFFF"/>
                </a:solidFill>
                <a:cs typeface="Times New Roman" panose="02020603050405020304" pitchFamily="18" charset="0"/>
              </a:endParaRPr>
            </a:p>
          </p:txBody>
        </p:sp>
        <p:cxnSp>
          <p:nvCxnSpPr>
            <p:cNvPr id="95" name="直接连接符 50">
              <a:extLst>
                <a:ext uri="{FF2B5EF4-FFF2-40B4-BE49-F238E27FC236}">
                  <a16:creationId xmlns:a16="http://schemas.microsoft.com/office/drawing/2014/main" xmlns="" id="{A5CA2468-2F6D-409D-9445-82130CFEFDFD}"/>
                </a:ext>
              </a:extLst>
            </p:cNvPr>
            <p:cNvCxnSpPr>
              <a:cxnSpLocks noChangeShapeType="1"/>
              <a:stCxn id="94" idx="2"/>
            </p:cNvCxnSpPr>
            <p:nvPr>
              <p:custDataLst>
                <p:tags r:id="rId19"/>
              </p:custDataLst>
            </p:nvPr>
          </p:nvCxnSpPr>
          <p:spPr bwMode="auto">
            <a:xfrm flipH="1">
              <a:off x="4407573" y="3738814"/>
              <a:ext cx="1546588" cy="0"/>
            </a:xfrm>
            <a:prstGeom prst="line">
              <a:avLst/>
            </a:prstGeom>
            <a:noFill/>
            <a:ln w="6350" algn="ctr">
              <a:solidFill>
                <a:schemeClr val="accent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18" name="矩形 117">
              <a:extLst>
                <a:ext uri="{FF2B5EF4-FFF2-40B4-BE49-F238E27FC236}">
                  <a16:creationId xmlns:a16="http://schemas.microsoft.com/office/drawing/2014/main" xmlns="" id="{1D3AD924-DDE6-40A9-959F-8559179945A3}"/>
                </a:ext>
              </a:extLst>
            </p:cNvPr>
            <p:cNvSpPr/>
            <p:nvPr/>
          </p:nvSpPr>
          <p:spPr>
            <a:xfrm>
              <a:off x="4608106" y="3317677"/>
              <a:ext cx="1290738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0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Apologies </a:t>
              </a:r>
              <a:endParaRPr lang="zh-CN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24" name="矩形 123">
              <a:extLst>
                <a:ext uri="{FF2B5EF4-FFF2-40B4-BE49-F238E27FC236}">
                  <a16:creationId xmlns:a16="http://schemas.microsoft.com/office/drawing/2014/main" xmlns="" id="{AF6777F6-0789-49AB-809D-F44312439111}"/>
                </a:ext>
              </a:extLst>
            </p:cNvPr>
            <p:cNvSpPr/>
            <p:nvPr/>
          </p:nvSpPr>
          <p:spPr>
            <a:xfrm>
              <a:off x="7142908" y="3398790"/>
              <a:ext cx="133882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</a:rPr>
                <a:t>致歉与答复</a:t>
              </a:r>
            </a:p>
          </p:txBody>
        </p:sp>
      </p:grpSp>
      <p:grpSp>
        <p:nvGrpSpPr>
          <p:cNvPr id="135" name="组合 134">
            <a:extLst>
              <a:ext uri="{FF2B5EF4-FFF2-40B4-BE49-F238E27FC236}">
                <a16:creationId xmlns:a16="http://schemas.microsoft.com/office/drawing/2014/main" xmlns="" id="{3F535614-99C5-47A1-BAAA-880A98A192FB}"/>
              </a:ext>
            </a:extLst>
          </p:cNvPr>
          <p:cNvGrpSpPr/>
          <p:nvPr/>
        </p:nvGrpSpPr>
        <p:grpSpPr>
          <a:xfrm>
            <a:off x="4407573" y="3946669"/>
            <a:ext cx="5055536" cy="453773"/>
            <a:chOff x="4407573" y="3946669"/>
            <a:chExt cx="5055536" cy="453773"/>
          </a:xfrm>
        </p:grpSpPr>
        <p:sp>
          <p:nvSpPr>
            <p:cNvPr id="98" name="文本框 97">
              <a:extLst>
                <a:ext uri="{FF2B5EF4-FFF2-40B4-BE49-F238E27FC236}">
                  <a16:creationId xmlns:a16="http://schemas.microsoft.com/office/drawing/2014/main" xmlns="" id="{9316B8A5-5929-4CA3-B746-4E4CBA27E8CE}"/>
                </a:ext>
              </a:extLst>
            </p:cNvPr>
            <p:cNvSpPr txBox="1"/>
            <p:nvPr>
              <p:custDataLst>
                <p:tags r:id="rId16"/>
              </p:custDataLst>
            </p:nvPr>
          </p:nvSpPr>
          <p:spPr>
            <a:xfrm flipH="1">
              <a:off x="5954161" y="4022020"/>
              <a:ext cx="3508948" cy="321369"/>
            </a:xfrm>
            <a:custGeom>
              <a:avLst/>
              <a:gdLst>
                <a:gd name="connsiteX0" fmla="*/ 0 w 2773194"/>
                <a:gd name="connsiteY0" fmla="*/ 0 h 253350"/>
                <a:gd name="connsiteX1" fmla="*/ 2508325 w 2773194"/>
                <a:gd name="connsiteY1" fmla="*/ 0 h 253350"/>
                <a:gd name="connsiteX2" fmla="*/ 2773194 w 2773194"/>
                <a:gd name="connsiteY2" fmla="*/ 253350 h 253350"/>
                <a:gd name="connsiteX3" fmla="*/ 0 w 2773194"/>
                <a:gd name="connsiteY3" fmla="*/ 253350 h 25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773194" h="253350">
                  <a:moveTo>
                    <a:pt x="0" y="0"/>
                  </a:moveTo>
                  <a:lnTo>
                    <a:pt x="2508325" y="0"/>
                  </a:lnTo>
                  <a:lnTo>
                    <a:pt x="2773194" y="253350"/>
                  </a:lnTo>
                  <a:lnTo>
                    <a:pt x="0" y="253350"/>
                  </a:lnTo>
                  <a:close/>
                </a:path>
              </a:pathLst>
            </a:custGeom>
            <a:solidFill>
              <a:srgbClr val="C00000"/>
            </a:solidFill>
            <a:ln>
              <a:solidFill>
                <a:schemeClr val="accent1"/>
              </a:solidFill>
            </a:ln>
          </p:spPr>
          <p:txBody>
            <a:bodyPr lIns="144000" tIns="0" bIns="0" anchor="ctr">
              <a:normAutofit/>
            </a:bodyPr>
            <a:lstStyle/>
            <a:p>
              <a:pPr>
                <a:defRPr/>
              </a:pPr>
              <a:endParaRPr lang="zh-CN" altLang="en-US" sz="1600" kern="0" dirty="0">
                <a:solidFill>
                  <a:srgbClr val="FFFFFF"/>
                </a:solidFill>
                <a:cs typeface="Times New Roman" panose="02020603050405020304" pitchFamily="18" charset="0"/>
              </a:endParaRPr>
            </a:p>
          </p:txBody>
        </p:sp>
        <p:cxnSp>
          <p:nvCxnSpPr>
            <p:cNvPr id="99" name="直接连接符 54">
              <a:extLst>
                <a:ext uri="{FF2B5EF4-FFF2-40B4-BE49-F238E27FC236}">
                  <a16:creationId xmlns:a16="http://schemas.microsoft.com/office/drawing/2014/main" xmlns="" id="{7266A8A3-B71F-48B2-AF2C-B7C716BC17D5}"/>
                </a:ext>
              </a:extLst>
            </p:cNvPr>
            <p:cNvCxnSpPr>
              <a:cxnSpLocks noChangeShapeType="1"/>
              <a:stCxn id="98" idx="2"/>
            </p:cNvCxnSpPr>
            <p:nvPr>
              <p:custDataLst>
                <p:tags r:id="rId17"/>
              </p:custDataLst>
            </p:nvPr>
          </p:nvCxnSpPr>
          <p:spPr bwMode="auto">
            <a:xfrm flipH="1">
              <a:off x="4407573" y="4343389"/>
              <a:ext cx="1546588" cy="0"/>
            </a:xfrm>
            <a:prstGeom prst="line">
              <a:avLst/>
            </a:prstGeom>
            <a:noFill/>
            <a:ln w="6350" algn="ctr">
              <a:solidFill>
                <a:schemeClr val="accent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19" name="矩形 118">
              <a:extLst>
                <a:ext uri="{FF2B5EF4-FFF2-40B4-BE49-F238E27FC236}">
                  <a16:creationId xmlns:a16="http://schemas.microsoft.com/office/drawing/2014/main" xmlns="" id="{E3900249-25FC-4BD4-84DB-7C4608F051B9}"/>
                </a:ext>
              </a:extLst>
            </p:cNvPr>
            <p:cNvSpPr/>
            <p:nvPr/>
          </p:nvSpPr>
          <p:spPr>
            <a:xfrm>
              <a:off x="4608106" y="3946669"/>
              <a:ext cx="1135247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0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Check in </a:t>
              </a:r>
              <a:endParaRPr lang="zh-CN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25" name="矩形 124">
              <a:extLst>
                <a:ext uri="{FF2B5EF4-FFF2-40B4-BE49-F238E27FC236}">
                  <a16:creationId xmlns:a16="http://schemas.microsoft.com/office/drawing/2014/main" xmlns="" id="{B617C55B-3BE0-4AB6-B5E3-9FA26BA218E0}"/>
                </a:ext>
              </a:extLst>
            </p:cNvPr>
            <p:cNvSpPr/>
            <p:nvPr/>
          </p:nvSpPr>
          <p:spPr>
            <a:xfrm>
              <a:off x="7142908" y="4031110"/>
              <a:ext cx="64633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</a:rPr>
                <a:t>入住</a:t>
              </a:r>
            </a:p>
          </p:txBody>
        </p:sp>
      </p:grpSp>
      <p:grpSp>
        <p:nvGrpSpPr>
          <p:cNvPr id="136" name="组合 135">
            <a:extLst>
              <a:ext uri="{FF2B5EF4-FFF2-40B4-BE49-F238E27FC236}">
                <a16:creationId xmlns:a16="http://schemas.microsoft.com/office/drawing/2014/main" xmlns="" id="{4198B065-9F94-49B9-874D-FBEF50E9AE04}"/>
              </a:ext>
            </a:extLst>
          </p:cNvPr>
          <p:cNvGrpSpPr/>
          <p:nvPr/>
        </p:nvGrpSpPr>
        <p:grpSpPr>
          <a:xfrm>
            <a:off x="4407573" y="4575661"/>
            <a:ext cx="5055536" cy="457101"/>
            <a:chOff x="4407573" y="4575661"/>
            <a:chExt cx="5055536" cy="457101"/>
          </a:xfrm>
        </p:grpSpPr>
        <p:sp>
          <p:nvSpPr>
            <p:cNvPr id="102" name="文本框 101">
              <a:extLst>
                <a:ext uri="{FF2B5EF4-FFF2-40B4-BE49-F238E27FC236}">
                  <a16:creationId xmlns:a16="http://schemas.microsoft.com/office/drawing/2014/main" xmlns="" id="{D635AC5D-E079-49F0-B0B7-9557435E3EFB}"/>
                </a:ext>
              </a:extLst>
            </p:cNvPr>
            <p:cNvSpPr txBox="1"/>
            <p:nvPr>
              <p:custDataLst>
                <p:tags r:id="rId14"/>
              </p:custDataLst>
            </p:nvPr>
          </p:nvSpPr>
          <p:spPr>
            <a:xfrm flipH="1">
              <a:off x="5954161" y="4668776"/>
              <a:ext cx="3508948" cy="319361"/>
            </a:xfrm>
            <a:custGeom>
              <a:avLst/>
              <a:gdLst>
                <a:gd name="connsiteX0" fmla="*/ 0 w 2773194"/>
                <a:gd name="connsiteY0" fmla="*/ 0 h 253350"/>
                <a:gd name="connsiteX1" fmla="*/ 2508325 w 2773194"/>
                <a:gd name="connsiteY1" fmla="*/ 0 h 253350"/>
                <a:gd name="connsiteX2" fmla="*/ 2773194 w 2773194"/>
                <a:gd name="connsiteY2" fmla="*/ 253350 h 253350"/>
                <a:gd name="connsiteX3" fmla="*/ 0 w 2773194"/>
                <a:gd name="connsiteY3" fmla="*/ 253350 h 25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773194" h="253350">
                  <a:moveTo>
                    <a:pt x="0" y="0"/>
                  </a:moveTo>
                  <a:lnTo>
                    <a:pt x="2508325" y="0"/>
                  </a:lnTo>
                  <a:lnTo>
                    <a:pt x="2773194" y="253350"/>
                  </a:lnTo>
                  <a:lnTo>
                    <a:pt x="0" y="253350"/>
                  </a:lnTo>
                  <a:close/>
                </a:path>
              </a:pathLst>
            </a:custGeom>
            <a:solidFill>
              <a:srgbClr val="C00000"/>
            </a:solidFill>
            <a:ln>
              <a:solidFill>
                <a:schemeClr val="accent1"/>
              </a:solidFill>
            </a:ln>
          </p:spPr>
          <p:txBody>
            <a:bodyPr lIns="144000" tIns="0" bIns="0" anchor="ctr">
              <a:normAutofit/>
            </a:bodyPr>
            <a:lstStyle/>
            <a:p>
              <a:pPr>
                <a:defRPr/>
              </a:pPr>
              <a:endParaRPr lang="zh-CN" altLang="en-US" sz="1600" kern="0" dirty="0">
                <a:solidFill>
                  <a:srgbClr val="FFFFFF"/>
                </a:solidFill>
                <a:cs typeface="Times New Roman" panose="02020603050405020304" pitchFamily="18" charset="0"/>
              </a:endParaRPr>
            </a:p>
          </p:txBody>
        </p:sp>
        <p:cxnSp>
          <p:nvCxnSpPr>
            <p:cNvPr id="103" name="直接连接符 58">
              <a:extLst>
                <a:ext uri="{FF2B5EF4-FFF2-40B4-BE49-F238E27FC236}">
                  <a16:creationId xmlns:a16="http://schemas.microsoft.com/office/drawing/2014/main" xmlns="" id="{864A30CB-7068-459D-87D6-8385A511CAD5}"/>
                </a:ext>
              </a:extLst>
            </p:cNvPr>
            <p:cNvCxnSpPr>
              <a:cxnSpLocks noChangeShapeType="1"/>
              <a:stCxn id="102" idx="2"/>
            </p:cNvCxnSpPr>
            <p:nvPr>
              <p:custDataLst>
                <p:tags r:id="rId15"/>
              </p:custDataLst>
            </p:nvPr>
          </p:nvCxnSpPr>
          <p:spPr bwMode="auto">
            <a:xfrm flipH="1">
              <a:off x="4407573" y="4988136"/>
              <a:ext cx="1546588" cy="0"/>
            </a:xfrm>
            <a:prstGeom prst="line">
              <a:avLst/>
            </a:prstGeom>
            <a:noFill/>
            <a:ln w="6350" algn="ctr">
              <a:solidFill>
                <a:schemeClr val="accent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20" name="矩形 119">
              <a:extLst>
                <a:ext uri="{FF2B5EF4-FFF2-40B4-BE49-F238E27FC236}">
                  <a16:creationId xmlns:a16="http://schemas.microsoft.com/office/drawing/2014/main" xmlns="" id="{7DF8180A-B706-4983-86A2-67D2D821034E}"/>
                </a:ext>
              </a:extLst>
            </p:cNvPr>
            <p:cNvSpPr/>
            <p:nvPr/>
          </p:nvSpPr>
          <p:spPr>
            <a:xfrm>
              <a:off x="4608106" y="4575661"/>
              <a:ext cx="1139735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0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Farewell </a:t>
              </a:r>
              <a:endParaRPr lang="zh-CN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26" name="矩形 125">
              <a:extLst>
                <a:ext uri="{FF2B5EF4-FFF2-40B4-BE49-F238E27FC236}">
                  <a16:creationId xmlns:a16="http://schemas.microsoft.com/office/drawing/2014/main" xmlns="" id="{04B5C717-B51B-4815-9074-F4829568B38B}"/>
                </a:ext>
              </a:extLst>
            </p:cNvPr>
            <p:cNvSpPr/>
            <p:nvPr/>
          </p:nvSpPr>
          <p:spPr>
            <a:xfrm>
              <a:off x="7142908" y="4663430"/>
              <a:ext cx="64633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</a:rPr>
                <a:t>道别</a:t>
              </a:r>
            </a:p>
          </p:txBody>
        </p:sp>
      </p:grpSp>
      <p:grpSp>
        <p:nvGrpSpPr>
          <p:cNvPr id="137" name="组合 136">
            <a:extLst>
              <a:ext uri="{FF2B5EF4-FFF2-40B4-BE49-F238E27FC236}">
                <a16:creationId xmlns:a16="http://schemas.microsoft.com/office/drawing/2014/main" xmlns="" id="{AB0DC732-55E3-4952-A945-F3AE2D1C922D}"/>
              </a:ext>
            </a:extLst>
          </p:cNvPr>
          <p:cNvGrpSpPr/>
          <p:nvPr/>
        </p:nvGrpSpPr>
        <p:grpSpPr>
          <a:xfrm>
            <a:off x="4407573" y="5204652"/>
            <a:ext cx="5055536" cy="460430"/>
            <a:chOff x="4407573" y="5204652"/>
            <a:chExt cx="5055536" cy="460430"/>
          </a:xfrm>
        </p:grpSpPr>
        <p:sp>
          <p:nvSpPr>
            <p:cNvPr id="106" name="文本框 105">
              <a:extLst>
                <a:ext uri="{FF2B5EF4-FFF2-40B4-BE49-F238E27FC236}">
                  <a16:creationId xmlns:a16="http://schemas.microsoft.com/office/drawing/2014/main" xmlns="" id="{8E01008D-05AB-445A-A774-14D00C790BB2}"/>
                </a:ext>
              </a:extLst>
            </p:cNvPr>
            <p:cNvSpPr txBox="1"/>
            <p:nvPr>
              <p:custDataLst>
                <p:tags r:id="rId12"/>
              </p:custDataLst>
            </p:nvPr>
          </p:nvSpPr>
          <p:spPr>
            <a:xfrm flipH="1">
              <a:off x="5954161" y="5283393"/>
              <a:ext cx="3508948" cy="321369"/>
            </a:xfrm>
            <a:custGeom>
              <a:avLst/>
              <a:gdLst>
                <a:gd name="connsiteX0" fmla="*/ 0 w 2773194"/>
                <a:gd name="connsiteY0" fmla="*/ 0 h 253350"/>
                <a:gd name="connsiteX1" fmla="*/ 2508325 w 2773194"/>
                <a:gd name="connsiteY1" fmla="*/ 0 h 253350"/>
                <a:gd name="connsiteX2" fmla="*/ 2773194 w 2773194"/>
                <a:gd name="connsiteY2" fmla="*/ 253350 h 253350"/>
                <a:gd name="connsiteX3" fmla="*/ 0 w 2773194"/>
                <a:gd name="connsiteY3" fmla="*/ 253350 h 25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773194" h="253350">
                  <a:moveTo>
                    <a:pt x="0" y="0"/>
                  </a:moveTo>
                  <a:lnTo>
                    <a:pt x="2508325" y="0"/>
                  </a:lnTo>
                  <a:lnTo>
                    <a:pt x="2773194" y="253350"/>
                  </a:lnTo>
                  <a:lnTo>
                    <a:pt x="0" y="253350"/>
                  </a:lnTo>
                  <a:close/>
                </a:path>
              </a:pathLst>
            </a:custGeom>
            <a:solidFill>
              <a:srgbClr val="C00000"/>
            </a:solidFill>
            <a:ln>
              <a:solidFill>
                <a:schemeClr val="accent1"/>
              </a:solidFill>
            </a:ln>
          </p:spPr>
          <p:txBody>
            <a:bodyPr lIns="144000" tIns="0" bIns="0" anchor="ctr">
              <a:normAutofit/>
            </a:bodyPr>
            <a:lstStyle/>
            <a:p>
              <a:pPr>
                <a:defRPr/>
              </a:pPr>
              <a:endParaRPr lang="zh-CN" altLang="en-US" sz="1600" kern="0" dirty="0">
                <a:solidFill>
                  <a:srgbClr val="FFFFFF"/>
                </a:solidFill>
                <a:cs typeface="Times New Roman" panose="02020603050405020304" pitchFamily="18" charset="0"/>
              </a:endParaRPr>
            </a:p>
          </p:txBody>
        </p:sp>
        <p:cxnSp>
          <p:nvCxnSpPr>
            <p:cNvPr id="108" name="直接连接符 63">
              <a:extLst>
                <a:ext uri="{FF2B5EF4-FFF2-40B4-BE49-F238E27FC236}">
                  <a16:creationId xmlns:a16="http://schemas.microsoft.com/office/drawing/2014/main" xmlns="" id="{369A170D-D626-4B21-B0F0-E0BF55752C67}"/>
                </a:ext>
              </a:extLst>
            </p:cNvPr>
            <p:cNvCxnSpPr>
              <a:cxnSpLocks noChangeShapeType="1"/>
            </p:cNvCxnSpPr>
            <p:nvPr>
              <p:custDataLst>
                <p:tags r:id="rId13"/>
              </p:custDataLst>
            </p:nvPr>
          </p:nvCxnSpPr>
          <p:spPr bwMode="auto">
            <a:xfrm flipH="1">
              <a:off x="4407573" y="5604762"/>
              <a:ext cx="1546588" cy="0"/>
            </a:xfrm>
            <a:prstGeom prst="line">
              <a:avLst/>
            </a:prstGeom>
            <a:noFill/>
            <a:ln w="6350" algn="ctr">
              <a:solidFill>
                <a:schemeClr val="accent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21" name="矩形 120">
              <a:extLst>
                <a:ext uri="{FF2B5EF4-FFF2-40B4-BE49-F238E27FC236}">
                  <a16:creationId xmlns:a16="http://schemas.microsoft.com/office/drawing/2014/main" xmlns="" id="{B02186A1-CC1F-4F55-B72C-D0D4F6E5E9FF}"/>
                </a:ext>
              </a:extLst>
            </p:cNvPr>
            <p:cNvSpPr/>
            <p:nvPr/>
          </p:nvSpPr>
          <p:spPr>
            <a:xfrm>
              <a:off x="4608106" y="5204652"/>
              <a:ext cx="1441485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0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Hotel place </a:t>
              </a:r>
              <a:endParaRPr lang="zh-CN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27" name="矩形 126">
              <a:extLst>
                <a:ext uri="{FF2B5EF4-FFF2-40B4-BE49-F238E27FC236}">
                  <a16:creationId xmlns:a16="http://schemas.microsoft.com/office/drawing/2014/main" xmlns="" id="{DB61A494-66CD-4249-AD08-5696C5FB67BE}"/>
                </a:ext>
              </a:extLst>
            </p:cNvPr>
            <p:cNvSpPr/>
            <p:nvPr/>
          </p:nvSpPr>
          <p:spPr>
            <a:xfrm>
              <a:off x="7142908" y="5295750"/>
              <a:ext cx="110799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</a:rPr>
                <a:t>酒店场所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75807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52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9" presetClass="entr" presetSubtype="0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528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750"/>
                            </p:stCondLst>
                            <p:childTnLst>
                              <p:par>
                                <p:cTn id="3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250"/>
                            </p:stCondLst>
                            <p:childTnLst>
                              <p:par>
                                <p:cTn id="3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750"/>
                            </p:stCondLst>
                            <p:childTnLst>
                              <p:par>
                                <p:cTn id="4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250"/>
                            </p:stCondLst>
                            <p:childTnLst>
                              <p:par>
                                <p:cTn id="4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750"/>
                            </p:stCondLst>
                            <p:childTnLst>
                              <p:par>
                                <p:cTn id="5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250"/>
                            </p:stCondLst>
                            <p:childTnLst>
                              <p:par>
                                <p:cTn id="5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750"/>
                            </p:stCondLst>
                            <p:childTnLst>
                              <p:par>
                                <p:cTn id="6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4250"/>
                            </p:stCondLst>
                            <p:childTnLst>
                              <p:par>
                                <p:cTn id="6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4750"/>
                            </p:stCondLst>
                            <p:childTnLst>
                              <p:par>
                                <p:cTn id="7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250"/>
                            </p:stCondLst>
                            <p:childTnLst>
                              <p:par>
                                <p:cTn id="7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750"/>
                            </p:stCondLst>
                            <p:childTnLst>
                              <p:par>
                                <p:cTn id="8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6250"/>
                            </p:stCondLst>
                            <p:childTnLst>
                              <p:par>
                                <p:cTn id="8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6750"/>
                            </p:stCondLst>
                            <p:childTnLst>
                              <p:par>
                                <p:cTn id="9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7250"/>
                            </p:stCondLst>
                            <p:childTnLst>
                              <p:par>
                                <p:cTn id="9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7750"/>
                            </p:stCondLst>
                            <p:childTnLst>
                              <p:par>
                                <p:cTn id="10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 animBg="1"/>
      <p:bldP spid="78" grpId="1" animBg="1"/>
      <p:bldP spid="79" grpId="0" animBg="1"/>
      <p:bldP spid="79" grpId="1" animBg="1"/>
      <p:bldP spid="80" grpId="0"/>
      <p:bldP spid="84" grpId="0"/>
      <p:bldP spid="88" grpId="0"/>
      <p:bldP spid="92" grpId="0"/>
      <p:bldP spid="96" grpId="0"/>
      <p:bldP spid="100" grpId="0"/>
      <p:bldP spid="104" grpId="0"/>
      <p:bldP spid="10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矩形 19">
            <a:extLst>
              <a:ext uri="{FF2B5EF4-FFF2-40B4-BE49-F238E27FC236}">
                <a16:creationId xmlns:a16="http://schemas.microsoft.com/office/drawing/2014/main" xmlns="" id="{8458242A-A414-4ABC-8BD0-6FF526A7185D}"/>
              </a:ext>
            </a:extLst>
          </p:cNvPr>
          <p:cNvSpPr/>
          <p:nvPr/>
        </p:nvSpPr>
        <p:spPr>
          <a:xfrm>
            <a:off x="27540" y="0"/>
            <a:ext cx="12214307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pic>
        <p:nvPicPr>
          <p:cNvPr id="21" name="Picture 3">
            <a:extLst>
              <a:ext uri="{FF2B5EF4-FFF2-40B4-BE49-F238E27FC236}">
                <a16:creationId xmlns:a16="http://schemas.microsoft.com/office/drawing/2014/main" xmlns="" id="{10C8806E-13EB-4BD3-8EEF-7424B13116B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0" t="11859" r="1096" b="4990"/>
          <a:stretch/>
        </p:blipFill>
        <p:spPr bwMode="auto">
          <a:xfrm>
            <a:off x="0" y="0"/>
            <a:ext cx="1224227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矩形 4">
            <a:extLst>
              <a:ext uri="{FF2B5EF4-FFF2-40B4-BE49-F238E27FC236}">
                <a16:creationId xmlns:a16="http://schemas.microsoft.com/office/drawing/2014/main" xmlns="" id="{DAA1C663-91EF-4F6A-B7D9-F428A06D76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66471" y="3029265"/>
            <a:ext cx="445905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400" b="1" spc="600" dirty="0">
                <a:solidFill>
                  <a:schemeClr val="tx1">
                    <a:lumMod val="85000"/>
                    <a:lumOff val="15000"/>
                  </a:schemeClr>
                </a:solidFill>
                <a:latin typeface="Sylfaen" panose="010A0502050306030303" pitchFamily="18" charset="0"/>
                <a:ea typeface="方正毡笔黑简体" panose="03000509000000000000" pitchFamily="65" charset="-122"/>
              </a:rPr>
              <a:t> GREETING </a:t>
            </a:r>
          </a:p>
        </p:txBody>
      </p:sp>
      <p:cxnSp>
        <p:nvCxnSpPr>
          <p:cNvPr id="23" name="直接连接符 22">
            <a:extLst>
              <a:ext uri="{FF2B5EF4-FFF2-40B4-BE49-F238E27FC236}">
                <a16:creationId xmlns:a16="http://schemas.microsoft.com/office/drawing/2014/main" xmlns="" id="{3ED91580-0B15-4554-A276-9EABB3C4AA1C}"/>
              </a:ext>
            </a:extLst>
          </p:cNvPr>
          <p:cNvCxnSpPr>
            <a:cxnSpLocks/>
          </p:cNvCxnSpPr>
          <p:nvPr/>
        </p:nvCxnSpPr>
        <p:spPr>
          <a:xfrm>
            <a:off x="4856205" y="1769969"/>
            <a:ext cx="4521395" cy="0"/>
          </a:xfrm>
          <a:prstGeom prst="line">
            <a:avLst/>
          </a:prstGeom>
          <a:ln w="28575">
            <a:solidFill>
              <a:srgbClr val="CC0000">
                <a:alpha val="33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>
            <a:extLst>
              <a:ext uri="{FF2B5EF4-FFF2-40B4-BE49-F238E27FC236}">
                <a16:creationId xmlns:a16="http://schemas.microsoft.com/office/drawing/2014/main" xmlns="" id="{8FD607E3-9F63-4707-AFEB-A920017A0356}"/>
              </a:ext>
            </a:extLst>
          </p:cNvPr>
          <p:cNvCxnSpPr>
            <a:cxnSpLocks/>
          </p:cNvCxnSpPr>
          <p:nvPr/>
        </p:nvCxnSpPr>
        <p:spPr>
          <a:xfrm>
            <a:off x="9123783" y="1406807"/>
            <a:ext cx="0" cy="2755688"/>
          </a:xfrm>
          <a:prstGeom prst="line">
            <a:avLst/>
          </a:prstGeom>
          <a:ln w="28575">
            <a:solidFill>
              <a:srgbClr val="CC0000">
                <a:alpha val="33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>
            <a:extLst>
              <a:ext uri="{FF2B5EF4-FFF2-40B4-BE49-F238E27FC236}">
                <a16:creationId xmlns:a16="http://schemas.microsoft.com/office/drawing/2014/main" xmlns="" id="{DE48E604-15F5-42CF-AAE1-10F14B88D93B}"/>
              </a:ext>
            </a:extLst>
          </p:cNvPr>
          <p:cNvCxnSpPr/>
          <p:nvPr/>
        </p:nvCxnSpPr>
        <p:spPr>
          <a:xfrm>
            <a:off x="2795519" y="3910269"/>
            <a:ext cx="3277367" cy="0"/>
          </a:xfrm>
          <a:prstGeom prst="line">
            <a:avLst/>
          </a:prstGeom>
          <a:ln w="28575">
            <a:solidFill>
              <a:srgbClr val="CC0000">
                <a:alpha val="33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9">
            <a:extLst>
              <a:ext uri="{FF2B5EF4-FFF2-40B4-BE49-F238E27FC236}">
                <a16:creationId xmlns:a16="http://schemas.microsoft.com/office/drawing/2014/main" xmlns="" id="{E6890069-4241-4677-A73C-D9DCC49D9A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9968" y="3552869"/>
            <a:ext cx="6332064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kumimoji="1" lang="zh-CN" altLang="en-US" sz="1000" b="1" dirty="0">
                <a:solidFill>
                  <a:schemeClr val="accent1"/>
                </a:solidFill>
                <a:latin typeface="Arial" panose="020B0604020202020204" pitchFamily="34" charset="0"/>
                <a:ea typeface="汉仪大宋简" panose="02010609000101010101" pitchFamily="49" charset="-122"/>
              </a:rPr>
              <a:t> </a:t>
            </a:r>
            <a:r>
              <a:rPr kumimoji="1" lang="en-US" altLang="zh-CN" sz="1100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Greeting  </a:t>
            </a:r>
            <a:r>
              <a:rPr kumimoji="1" lang="zh-CN" altLang="en-US" sz="9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汉仪大宋简" panose="02010609000101010101" pitchFamily="49" charset="-122"/>
              </a:rPr>
              <a:t>｜</a:t>
            </a:r>
            <a:r>
              <a:rPr kumimoji="1" lang="zh-CN" altLang="en-US" sz="10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汉仪大宋简" panose="02010609000101010101" pitchFamily="49" charset="-122"/>
              </a:rPr>
              <a:t> </a:t>
            </a:r>
            <a:r>
              <a:rPr kumimoji="1" lang="en-US" altLang="zh-CN" sz="10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 Direction  </a:t>
            </a:r>
            <a:r>
              <a:rPr kumimoji="1" lang="zh-CN" altLang="en-US" sz="9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汉仪大宋简" panose="02010609000101010101" pitchFamily="49" charset="-122"/>
              </a:rPr>
              <a:t>｜</a:t>
            </a:r>
            <a:r>
              <a:rPr kumimoji="1" lang="en-US" altLang="zh-CN" sz="10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   Thanks  </a:t>
            </a:r>
            <a:r>
              <a:rPr kumimoji="1" lang="zh-CN" altLang="en-US" sz="9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汉仪大宋简" panose="02010609000101010101" pitchFamily="49" charset="-122"/>
              </a:rPr>
              <a:t>｜</a:t>
            </a:r>
            <a:r>
              <a:rPr kumimoji="1" lang="en-US" altLang="zh-CN" sz="10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  Apologies  </a:t>
            </a:r>
            <a:r>
              <a:rPr kumimoji="1" lang="zh-CN" altLang="en-US" sz="9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汉仪大宋简" panose="02010609000101010101" pitchFamily="49" charset="-122"/>
              </a:rPr>
              <a:t>｜</a:t>
            </a:r>
            <a:r>
              <a:rPr kumimoji="1" lang="en-US" altLang="zh-CN" sz="10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  Check in   </a:t>
            </a:r>
            <a:r>
              <a:rPr kumimoji="1" lang="zh-CN" altLang="en-US" sz="9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汉仪大宋简" panose="02010609000101010101" pitchFamily="49" charset="-122"/>
              </a:rPr>
              <a:t>｜</a:t>
            </a:r>
            <a:r>
              <a:rPr kumimoji="1" lang="zh-CN" altLang="en-US" sz="10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 </a:t>
            </a:r>
            <a:r>
              <a:rPr kumimoji="1" lang="en-US" altLang="zh-CN" sz="10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  Farewell  </a:t>
            </a:r>
            <a:r>
              <a:rPr kumimoji="1" lang="zh-CN" altLang="en-US" sz="9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汉仪大宋简" panose="02010609000101010101" pitchFamily="49" charset="-122"/>
              </a:rPr>
              <a:t>｜  </a:t>
            </a:r>
            <a:r>
              <a:rPr kumimoji="1" lang="en-US" altLang="zh-CN" sz="10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Hotel place      </a:t>
            </a:r>
            <a:endParaRPr kumimoji="1" lang="zh-CN" altLang="en-US" sz="105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29" name="组合 75">
            <a:extLst>
              <a:ext uri="{FF2B5EF4-FFF2-40B4-BE49-F238E27FC236}">
                <a16:creationId xmlns:a16="http://schemas.microsoft.com/office/drawing/2014/main" xmlns="" id="{4F826863-0668-43A9-995B-1F50E78CDA1E}"/>
              </a:ext>
            </a:extLst>
          </p:cNvPr>
          <p:cNvGrpSpPr>
            <a:grpSpLocks/>
          </p:cNvGrpSpPr>
          <p:nvPr/>
        </p:nvGrpSpPr>
        <p:grpSpPr bwMode="auto">
          <a:xfrm>
            <a:off x="148326" y="210039"/>
            <a:ext cx="832413" cy="339535"/>
            <a:chOff x="3409415" y="195292"/>
            <a:chExt cx="631840" cy="191070"/>
          </a:xfrm>
        </p:grpSpPr>
        <p:sp>
          <p:nvSpPr>
            <p:cNvPr id="30" name="圆角矩形 24">
              <a:extLst>
                <a:ext uri="{FF2B5EF4-FFF2-40B4-BE49-F238E27FC236}">
                  <a16:creationId xmlns:a16="http://schemas.microsoft.com/office/drawing/2014/main" xmlns="" id="{13AAEDDD-B87E-4F3C-8248-5E3C52176F3B}"/>
                </a:ext>
              </a:extLst>
            </p:cNvPr>
            <p:cNvSpPr/>
            <p:nvPr/>
          </p:nvSpPr>
          <p:spPr>
            <a:xfrm>
              <a:off x="3409415" y="205270"/>
              <a:ext cx="631840" cy="181092"/>
            </a:xfrm>
            <a:prstGeom prst="roundRect">
              <a:avLst>
                <a:gd name="adj" fmla="val 21670"/>
              </a:avLst>
            </a:prstGeom>
            <a:solidFill>
              <a:srgbClr val="CC000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000" b="1" dirty="0">
                <a:solidFill>
                  <a:prstClr val="white"/>
                </a:solidFill>
              </a:endParaRPr>
            </a:p>
          </p:txBody>
        </p:sp>
        <p:sp>
          <p:nvSpPr>
            <p:cNvPr id="31" name="矩形 30">
              <a:extLst>
                <a:ext uri="{FF2B5EF4-FFF2-40B4-BE49-F238E27FC236}">
                  <a16:creationId xmlns:a16="http://schemas.microsoft.com/office/drawing/2014/main" xmlns="" id="{52B5E8CC-D2B8-441D-9773-7A6667BA3F83}"/>
                </a:ext>
              </a:extLst>
            </p:cNvPr>
            <p:cNvSpPr/>
            <p:nvPr/>
          </p:nvSpPr>
          <p:spPr>
            <a:xfrm>
              <a:off x="3457602" y="195292"/>
              <a:ext cx="514638" cy="19051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</a:rPr>
                <a:t>LOGO</a:t>
              </a:r>
              <a:endParaRPr lang="zh-CN" alt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</a:endParaRPr>
            </a:p>
          </p:txBody>
        </p:sp>
      </p:grpSp>
      <p:sp>
        <p:nvSpPr>
          <p:cNvPr id="32" name="矩形 31">
            <a:extLst>
              <a:ext uri="{FF2B5EF4-FFF2-40B4-BE49-F238E27FC236}">
                <a16:creationId xmlns:a16="http://schemas.microsoft.com/office/drawing/2014/main" xmlns="" id="{3D98C67F-A596-4796-9A57-26A7065582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76244" y="2199908"/>
            <a:ext cx="3839513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/>
            <a:r>
              <a:rPr lang="zh-CN" altLang="en-US" sz="5400" b="1" spc="300" dirty="0">
                <a:solidFill>
                  <a:srgbClr val="CC0000"/>
                </a:solidFill>
                <a:latin typeface="Typeecanoe" pitchFamily="2" charset="0"/>
                <a:ea typeface="微软雅黑" panose="020B0503020204020204" pitchFamily="34" charset="-122"/>
              </a:rPr>
              <a:t>问候与欢迎</a:t>
            </a:r>
          </a:p>
        </p:txBody>
      </p:sp>
      <p:grpSp>
        <p:nvGrpSpPr>
          <p:cNvPr id="33" name="组合 2">
            <a:extLst>
              <a:ext uri="{FF2B5EF4-FFF2-40B4-BE49-F238E27FC236}">
                <a16:creationId xmlns:a16="http://schemas.microsoft.com/office/drawing/2014/main" xmlns="" id="{0C4D12EC-EDB7-4F98-9F5C-0DC3C84608D9}"/>
              </a:ext>
            </a:extLst>
          </p:cNvPr>
          <p:cNvGrpSpPr>
            <a:grpSpLocks/>
          </p:cNvGrpSpPr>
          <p:nvPr/>
        </p:nvGrpSpPr>
        <p:grpSpPr bwMode="auto">
          <a:xfrm>
            <a:off x="11095709" y="0"/>
            <a:ext cx="1146137" cy="987185"/>
            <a:chOff x="8346523" y="-20538"/>
            <a:chExt cx="869901" cy="749175"/>
          </a:xfrm>
        </p:grpSpPr>
        <p:sp>
          <p:nvSpPr>
            <p:cNvPr id="34" name="矩形 33">
              <a:extLst>
                <a:ext uri="{FF2B5EF4-FFF2-40B4-BE49-F238E27FC236}">
                  <a16:creationId xmlns:a16="http://schemas.microsoft.com/office/drawing/2014/main" xmlns="" id="{296516F4-D989-4567-9819-3E343C2AFD5B}"/>
                </a:ext>
              </a:extLst>
            </p:cNvPr>
            <p:cNvSpPr/>
            <p:nvPr/>
          </p:nvSpPr>
          <p:spPr>
            <a:xfrm>
              <a:off x="8705278" y="-20538"/>
              <a:ext cx="511146" cy="438077"/>
            </a:xfrm>
            <a:prstGeom prst="rect">
              <a:avLst/>
            </a:prstGeom>
            <a:solidFill>
              <a:srgbClr val="C00000">
                <a:alpha val="4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35" name="矩形 34">
              <a:extLst>
                <a:ext uri="{FF2B5EF4-FFF2-40B4-BE49-F238E27FC236}">
                  <a16:creationId xmlns:a16="http://schemas.microsoft.com/office/drawing/2014/main" xmlns="" id="{ECDC61CE-DBF4-4726-A851-34F05B784502}"/>
                </a:ext>
              </a:extLst>
            </p:cNvPr>
            <p:cNvSpPr/>
            <p:nvPr/>
          </p:nvSpPr>
          <p:spPr>
            <a:xfrm>
              <a:off x="8346523" y="458807"/>
              <a:ext cx="315895" cy="269830"/>
            </a:xfrm>
            <a:prstGeom prst="rect">
              <a:avLst/>
            </a:prstGeom>
            <a:solidFill>
              <a:srgbClr val="C00000">
                <a:alpha val="4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</p:grpSp>
      <p:sp>
        <p:nvSpPr>
          <p:cNvPr id="37" name="矩形 36">
            <a:extLst>
              <a:ext uri="{FF2B5EF4-FFF2-40B4-BE49-F238E27FC236}">
                <a16:creationId xmlns:a16="http://schemas.microsoft.com/office/drawing/2014/main" xmlns="" id="{CB169188-114C-4F1E-B24F-9723850EC3D5}"/>
              </a:ext>
            </a:extLst>
          </p:cNvPr>
          <p:cNvSpPr/>
          <p:nvPr/>
        </p:nvSpPr>
        <p:spPr>
          <a:xfrm>
            <a:off x="2910469" y="1440377"/>
            <a:ext cx="195808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200" b="1" dirty="0">
                <a:solidFill>
                  <a:srgbClr val="C00000"/>
                </a:solidFill>
              </a:rPr>
              <a:t>Part One</a:t>
            </a:r>
          </a:p>
        </p:txBody>
      </p:sp>
      <p:cxnSp>
        <p:nvCxnSpPr>
          <p:cNvPr id="50" name="直接连接符 49">
            <a:extLst>
              <a:ext uri="{FF2B5EF4-FFF2-40B4-BE49-F238E27FC236}">
                <a16:creationId xmlns:a16="http://schemas.microsoft.com/office/drawing/2014/main" xmlns="" id="{A4817C45-42CB-4C95-8CD7-1DA71A631EA6}"/>
              </a:ext>
            </a:extLst>
          </p:cNvPr>
          <p:cNvCxnSpPr>
            <a:cxnSpLocks/>
          </p:cNvCxnSpPr>
          <p:nvPr/>
        </p:nvCxnSpPr>
        <p:spPr>
          <a:xfrm>
            <a:off x="3056676" y="2199908"/>
            <a:ext cx="0" cy="1962587"/>
          </a:xfrm>
          <a:prstGeom prst="line">
            <a:avLst/>
          </a:prstGeom>
          <a:ln w="28575">
            <a:solidFill>
              <a:srgbClr val="CC0000">
                <a:alpha val="33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圆角矩形 5">
            <a:extLst>
              <a:ext uri="{FF2B5EF4-FFF2-40B4-BE49-F238E27FC236}">
                <a16:creationId xmlns:a16="http://schemas.microsoft.com/office/drawing/2014/main" xmlns="" id="{3544B1DB-D047-4847-9526-0B20F27DF215}"/>
              </a:ext>
            </a:extLst>
          </p:cNvPr>
          <p:cNvSpPr/>
          <p:nvPr/>
        </p:nvSpPr>
        <p:spPr bwMode="auto">
          <a:xfrm>
            <a:off x="0" y="6380162"/>
            <a:ext cx="12241846" cy="484716"/>
          </a:xfrm>
          <a:prstGeom prst="roundRect">
            <a:avLst>
              <a:gd name="adj" fmla="val 0"/>
            </a:avLst>
          </a:prstGeom>
          <a:solidFill>
            <a:srgbClr val="B80000">
              <a:alpha val="86667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600"/>
          </a:p>
        </p:txBody>
      </p:sp>
    </p:spTree>
    <p:extLst>
      <p:ext uri="{BB962C8B-B14F-4D97-AF65-F5344CB8AC3E}">
        <p14:creationId xmlns:p14="http://schemas.microsoft.com/office/powerpoint/2010/main" val="702921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500"/>
                            </p:stCondLst>
                            <p:childTnLst>
                              <p:par>
                                <p:cTn id="3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258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200"/>
                            </p:stCondLst>
                            <p:childTnLst>
                              <p:par>
                                <p:cTn id="52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8" grpId="0"/>
      <p:bldP spid="32" grpId="0"/>
      <p:bldP spid="37" grpId="0"/>
      <p:bldP spid="5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="" id="{D6C7E5B2-4CBA-438C-AD73-9A5C1F5DBB23}"/>
              </a:ext>
            </a:extLst>
          </p:cNvPr>
          <p:cNvSpPr/>
          <p:nvPr/>
        </p:nvSpPr>
        <p:spPr>
          <a:xfrm>
            <a:off x="559702" y="156629"/>
            <a:ext cx="376244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Greeting </a:t>
            </a: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问候与欢迎</a:t>
            </a: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xmlns="" id="{A2162582-FD73-4001-90F7-19569FF7205C}"/>
              </a:ext>
            </a:extLst>
          </p:cNvPr>
          <p:cNvGrpSpPr/>
          <p:nvPr/>
        </p:nvGrpSpPr>
        <p:grpSpPr>
          <a:xfrm>
            <a:off x="6355665" y="301545"/>
            <a:ext cx="6407150" cy="261610"/>
            <a:chOff x="5947892" y="134712"/>
            <a:chExt cx="6407150" cy="261610"/>
          </a:xfrm>
        </p:grpSpPr>
        <p:sp>
          <p:nvSpPr>
            <p:cNvPr id="4" name="圆角矩形 24">
              <a:extLst>
                <a:ext uri="{FF2B5EF4-FFF2-40B4-BE49-F238E27FC236}">
                  <a16:creationId xmlns:a16="http://schemas.microsoft.com/office/drawing/2014/main" xmlns="" id="{A863EA0C-CA27-40C2-83CA-86557A1005B7}"/>
                </a:ext>
              </a:extLst>
            </p:cNvPr>
            <p:cNvSpPr/>
            <p:nvPr/>
          </p:nvSpPr>
          <p:spPr bwMode="auto">
            <a:xfrm>
              <a:off x="5972606" y="176066"/>
              <a:ext cx="832413" cy="204381"/>
            </a:xfrm>
            <a:prstGeom prst="roundRect">
              <a:avLst>
                <a:gd name="adj" fmla="val 21670"/>
              </a:avLst>
            </a:prstGeom>
            <a:solidFill>
              <a:srgbClr val="CC000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="1" dirty="0">
                <a:solidFill>
                  <a:prstClr val="white"/>
                </a:solidFill>
              </a:endParaRPr>
            </a:p>
          </p:txBody>
        </p:sp>
        <p:sp>
          <p:nvSpPr>
            <p:cNvPr id="5" name="TextBox 9">
              <a:extLst>
                <a:ext uri="{FF2B5EF4-FFF2-40B4-BE49-F238E27FC236}">
                  <a16:creationId xmlns:a16="http://schemas.microsoft.com/office/drawing/2014/main" xmlns="" id="{497DE7C9-C4FD-41FD-9204-D22361288D9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947892" y="134712"/>
              <a:ext cx="6407150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kumimoji="1" lang="zh-CN" altLang="en-US" sz="1000" b="1" dirty="0">
                  <a:solidFill>
                    <a:schemeClr val="bg1"/>
                  </a:solidFill>
                  <a:latin typeface="Arial" panose="020B0604020202020204" pitchFamily="34" charset="0"/>
                  <a:ea typeface="汉仪大宋简" panose="02010609000101010101" pitchFamily="49" charset="-122"/>
                </a:rPr>
                <a:t> </a:t>
              </a:r>
              <a:r>
                <a:rPr kumimoji="1" lang="en-US" altLang="zh-CN" sz="11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Greeting     </a:t>
              </a:r>
              <a:r>
                <a:rPr kumimoji="1" lang="zh-CN" altLang="en-US" sz="800" b="1" dirty="0">
                  <a:solidFill>
                    <a:srgbClr val="C00000"/>
                  </a:solidFill>
                  <a:latin typeface="Arial" panose="020B0604020202020204" pitchFamily="34" charset="0"/>
                  <a:ea typeface="汉仪大宋简" panose="02010609000101010101" pitchFamily="49" charset="-122"/>
                </a:rPr>
                <a:t>｜</a:t>
              </a:r>
              <a:r>
                <a:rPr kumimoji="1" lang="zh-CN" altLang="en-US" sz="1000" b="1" dirty="0">
                  <a:solidFill>
                    <a:srgbClr val="C00000"/>
                  </a:solidFill>
                  <a:latin typeface="Arial" panose="020B0604020202020204" pitchFamily="34" charset="0"/>
                  <a:ea typeface="汉仪大宋简" panose="02010609000101010101" pitchFamily="49" charset="-122"/>
                </a:rPr>
                <a:t> </a:t>
              </a:r>
              <a:r>
                <a:rPr kumimoji="1" lang="en-US" altLang="zh-CN" sz="1000" b="1" dirty="0">
                  <a:solidFill>
                    <a:srgbClr val="C00000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 Direction  </a:t>
              </a:r>
              <a:r>
                <a:rPr kumimoji="1" lang="zh-CN" altLang="en-US" sz="800" b="1" dirty="0">
                  <a:solidFill>
                    <a:srgbClr val="C00000"/>
                  </a:solidFill>
                  <a:latin typeface="Arial" panose="020B0604020202020204" pitchFamily="34" charset="0"/>
                  <a:ea typeface="汉仪大宋简" panose="02010609000101010101" pitchFamily="49" charset="-122"/>
                </a:rPr>
                <a:t>｜</a:t>
              </a:r>
              <a:r>
                <a:rPr kumimoji="1" lang="en-US" altLang="zh-CN" sz="1000" b="1" dirty="0">
                  <a:solidFill>
                    <a:srgbClr val="C00000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   Thanks  </a:t>
              </a:r>
              <a:r>
                <a:rPr kumimoji="1" lang="zh-CN" altLang="en-US" sz="800" b="1" dirty="0">
                  <a:solidFill>
                    <a:srgbClr val="C00000"/>
                  </a:solidFill>
                  <a:latin typeface="Arial" panose="020B0604020202020204" pitchFamily="34" charset="0"/>
                  <a:ea typeface="汉仪大宋简" panose="02010609000101010101" pitchFamily="49" charset="-122"/>
                </a:rPr>
                <a:t>｜</a:t>
              </a:r>
              <a:r>
                <a:rPr kumimoji="1" lang="en-US" altLang="zh-CN" sz="1000" b="1" dirty="0">
                  <a:solidFill>
                    <a:srgbClr val="C00000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  Apologies  </a:t>
              </a:r>
              <a:r>
                <a:rPr kumimoji="1" lang="zh-CN" altLang="en-US" sz="800" b="1" dirty="0">
                  <a:solidFill>
                    <a:srgbClr val="C00000"/>
                  </a:solidFill>
                  <a:latin typeface="Arial" panose="020B0604020202020204" pitchFamily="34" charset="0"/>
                  <a:ea typeface="汉仪大宋简" panose="02010609000101010101" pitchFamily="49" charset="-122"/>
                </a:rPr>
                <a:t>｜</a:t>
              </a:r>
              <a:r>
                <a:rPr kumimoji="1" lang="en-US" altLang="zh-CN" sz="1000" b="1" dirty="0">
                  <a:solidFill>
                    <a:srgbClr val="C00000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  Check in   </a:t>
              </a:r>
              <a:r>
                <a:rPr kumimoji="1" lang="zh-CN" altLang="en-US" sz="800" b="1" dirty="0">
                  <a:solidFill>
                    <a:srgbClr val="C00000"/>
                  </a:solidFill>
                  <a:latin typeface="Arial" panose="020B0604020202020204" pitchFamily="34" charset="0"/>
                  <a:ea typeface="汉仪大宋简" panose="02010609000101010101" pitchFamily="49" charset="-122"/>
                </a:rPr>
                <a:t>｜</a:t>
              </a:r>
              <a:r>
                <a:rPr kumimoji="1" lang="zh-CN" altLang="en-US" sz="1000" b="1" dirty="0">
                  <a:solidFill>
                    <a:srgbClr val="C00000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 </a:t>
              </a:r>
              <a:r>
                <a:rPr kumimoji="1" lang="en-US" altLang="zh-CN" sz="1000" b="1" dirty="0">
                  <a:solidFill>
                    <a:srgbClr val="C00000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  Farewell  </a:t>
              </a:r>
              <a:r>
                <a:rPr kumimoji="1" lang="zh-CN" altLang="en-US" sz="800" b="1" dirty="0">
                  <a:solidFill>
                    <a:srgbClr val="C00000"/>
                  </a:solidFill>
                  <a:latin typeface="Arial" panose="020B0604020202020204" pitchFamily="34" charset="0"/>
                  <a:ea typeface="汉仪大宋简" panose="02010609000101010101" pitchFamily="49" charset="-122"/>
                </a:rPr>
                <a:t>｜  </a:t>
              </a:r>
              <a:r>
                <a:rPr kumimoji="1" lang="en-US" altLang="zh-CN" sz="1000" b="1" dirty="0">
                  <a:solidFill>
                    <a:srgbClr val="C00000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Hotel place      </a:t>
              </a:r>
              <a:endParaRPr kumimoji="1" lang="zh-CN" altLang="en-US" sz="1000" b="1" dirty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" name="组合 5">
            <a:extLst>
              <a:ext uri="{FF2B5EF4-FFF2-40B4-BE49-F238E27FC236}">
                <a16:creationId xmlns:a16="http://schemas.microsoft.com/office/drawing/2014/main" xmlns="" id="{8A5DDE79-786D-4325-9EF0-FF1B837AC499}"/>
              </a:ext>
            </a:extLst>
          </p:cNvPr>
          <p:cNvGrpSpPr/>
          <p:nvPr/>
        </p:nvGrpSpPr>
        <p:grpSpPr>
          <a:xfrm>
            <a:off x="-1" y="6721939"/>
            <a:ext cx="12192001" cy="136061"/>
            <a:chOff x="-17464" y="5040313"/>
            <a:chExt cx="9169644" cy="123825"/>
          </a:xfrm>
        </p:grpSpPr>
        <p:sp>
          <p:nvSpPr>
            <p:cNvPr id="7" name="矩形 6">
              <a:extLst>
                <a:ext uri="{FF2B5EF4-FFF2-40B4-BE49-F238E27FC236}">
                  <a16:creationId xmlns:a16="http://schemas.microsoft.com/office/drawing/2014/main" xmlns="" id="{B6AD2511-FD6E-441D-99FC-EE8509E4FAF8}"/>
                </a:ext>
              </a:extLst>
            </p:cNvPr>
            <p:cNvSpPr/>
            <p:nvPr/>
          </p:nvSpPr>
          <p:spPr bwMode="auto">
            <a:xfrm flipH="1">
              <a:off x="-17463" y="5040313"/>
              <a:ext cx="9169643" cy="123825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xmlns="" id="{B9C51AF2-A325-4371-86FE-B84F86910703}"/>
                </a:ext>
              </a:extLst>
            </p:cNvPr>
            <p:cNvSpPr/>
            <p:nvPr/>
          </p:nvSpPr>
          <p:spPr bwMode="auto">
            <a:xfrm flipH="1">
              <a:off x="-17464" y="5040313"/>
              <a:ext cx="4586530" cy="123825"/>
            </a:xfrm>
            <a:prstGeom prst="rect">
              <a:avLst/>
            </a:prstGeom>
            <a:solidFill>
              <a:schemeClr val="tx1">
                <a:alpha val="5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9" name="组合 8">
            <a:extLst>
              <a:ext uri="{FF2B5EF4-FFF2-40B4-BE49-F238E27FC236}">
                <a16:creationId xmlns:a16="http://schemas.microsoft.com/office/drawing/2014/main" xmlns="" id="{1D549788-32E6-419E-8B59-7E412A59459C}"/>
              </a:ext>
            </a:extLst>
          </p:cNvPr>
          <p:cNvGrpSpPr/>
          <p:nvPr/>
        </p:nvGrpSpPr>
        <p:grpSpPr>
          <a:xfrm>
            <a:off x="0" y="206375"/>
            <a:ext cx="555626" cy="407988"/>
            <a:chOff x="-20638" y="206375"/>
            <a:chExt cx="555626" cy="407988"/>
          </a:xfrm>
        </p:grpSpPr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xmlns="" id="{E7868267-D2BF-4B60-8192-718C5EC13CD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20638" y="206375"/>
              <a:ext cx="555626" cy="407988"/>
            </a:xfrm>
            <a:custGeom>
              <a:avLst/>
              <a:gdLst>
                <a:gd name="T0" fmla="*/ 0 w 350"/>
                <a:gd name="T1" fmla="*/ 0 h 259"/>
                <a:gd name="T2" fmla="*/ 0 w 350"/>
                <a:gd name="T3" fmla="*/ 2147483646 h 259"/>
                <a:gd name="T4" fmla="*/ 2147483646 w 350"/>
                <a:gd name="T5" fmla="*/ 2147483646 h 259"/>
                <a:gd name="T6" fmla="*/ 2147483646 w 350"/>
                <a:gd name="T7" fmla="*/ 0 h 259"/>
                <a:gd name="T8" fmla="*/ 0 w 350"/>
                <a:gd name="T9" fmla="*/ 0 h 259"/>
                <a:gd name="T10" fmla="*/ 0 w 350"/>
                <a:gd name="T11" fmla="*/ 0 h 2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50" h="259">
                  <a:moveTo>
                    <a:pt x="0" y="0"/>
                  </a:moveTo>
                  <a:lnTo>
                    <a:pt x="0" y="259"/>
                  </a:lnTo>
                  <a:lnTo>
                    <a:pt x="350" y="259"/>
                  </a:lnTo>
                  <a:lnTo>
                    <a:pt x="35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11" name="组合 8">
              <a:extLst>
                <a:ext uri="{FF2B5EF4-FFF2-40B4-BE49-F238E27FC236}">
                  <a16:creationId xmlns:a16="http://schemas.microsoft.com/office/drawing/2014/main" xmlns="" id="{F85B0F40-A2C5-4CF7-AF7A-16A930578371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107950" y="288925"/>
              <a:ext cx="314325" cy="242888"/>
              <a:chOff x="3607537" y="1105554"/>
              <a:chExt cx="210592" cy="162096"/>
            </a:xfrm>
          </p:grpSpPr>
          <p:sp>
            <p:nvSpPr>
              <p:cNvPr id="12" name="燕尾形 8">
                <a:extLst>
                  <a:ext uri="{FF2B5EF4-FFF2-40B4-BE49-F238E27FC236}">
                    <a16:creationId xmlns:a16="http://schemas.microsoft.com/office/drawing/2014/main" xmlns="" id="{B12EC327-B5BD-421D-87D8-CCE12E7C75C3}"/>
                  </a:ext>
                </a:extLst>
              </p:cNvPr>
              <p:cNvSpPr/>
              <p:nvPr/>
            </p:nvSpPr>
            <p:spPr>
              <a:xfrm>
                <a:off x="3607537" y="1105554"/>
                <a:ext cx="109551" cy="162096"/>
              </a:xfrm>
              <a:prstGeom prst="chevron">
                <a:avLst>
                  <a:gd name="adj" fmla="val 59907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12700" dist="127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3" name="燕尾形 9">
                <a:extLst>
                  <a:ext uri="{FF2B5EF4-FFF2-40B4-BE49-F238E27FC236}">
                    <a16:creationId xmlns:a16="http://schemas.microsoft.com/office/drawing/2014/main" xmlns="" id="{79EFA528-4C96-4F51-892E-0772C9852B05}"/>
                  </a:ext>
                </a:extLst>
              </p:cNvPr>
              <p:cNvSpPr/>
              <p:nvPr/>
            </p:nvSpPr>
            <p:spPr>
              <a:xfrm>
                <a:off x="3707515" y="1105554"/>
                <a:ext cx="109551" cy="162096"/>
              </a:xfrm>
              <a:prstGeom prst="chevron">
                <a:avLst>
                  <a:gd name="adj" fmla="val 59907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12700" dist="127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14" name="组合 13">
            <a:extLst>
              <a:ext uri="{FF2B5EF4-FFF2-40B4-BE49-F238E27FC236}">
                <a16:creationId xmlns:a16="http://schemas.microsoft.com/office/drawing/2014/main" xmlns="" id="{06FF92AD-C756-4BCC-BD40-3490713830BD}"/>
              </a:ext>
            </a:extLst>
          </p:cNvPr>
          <p:cNvGrpSpPr/>
          <p:nvPr/>
        </p:nvGrpSpPr>
        <p:grpSpPr>
          <a:xfrm>
            <a:off x="1233803" y="1475691"/>
            <a:ext cx="9702546" cy="4450456"/>
            <a:chOff x="1233803" y="1475691"/>
            <a:chExt cx="9702546" cy="4450456"/>
          </a:xfrm>
        </p:grpSpPr>
        <p:sp>
          <p:nvSpPr>
            <p:cNvPr id="15" name="矩形 14">
              <a:extLst>
                <a:ext uri="{FF2B5EF4-FFF2-40B4-BE49-F238E27FC236}">
                  <a16:creationId xmlns:a16="http://schemas.microsoft.com/office/drawing/2014/main" xmlns="" id="{0643974A-00F2-4A4E-BEF2-D21EC4AC3CD6}"/>
                </a:ext>
              </a:extLst>
            </p:cNvPr>
            <p:cNvSpPr/>
            <p:nvPr/>
          </p:nvSpPr>
          <p:spPr bwMode="auto">
            <a:xfrm>
              <a:off x="6504007" y="1489445"/>
              <a:ext cx="1629751" cy="27850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defRPr/>
              </a:pPr>
              <a:r>
                <a:rPr lang="zh-CN" altLang="en-US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itchFamily="34" charset="0"/>
                </a:rPr>
                <a:t>用于中午以前</a:t>
              </a:r>
              <a:endParaRPr lang="en-US" altLang="zh-CN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endParaRPr>
            </a:p>
          </p:txBody>
        </p:sp>
        <p:grpSp>
          <p:nvGrpSpPr>
            <p:cNvPr id="16" name="组合 8204">
              <a:extLst>
                <a:ext uri="{FF2B5EF4-FFF2-40B4-BE49-F238E27FC236}">
                  <a16:creationId xmlns:a16="http://schemas.microsoft.com/office/drawing/2014/main" xmlns="" id="{9C9F384B-2AC2-401A-BB03-64830EFB6A0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303809" y="1529577"/>
              <a:ext cx="201477" cy="201377"/>
              <a:chOff x="5308985" y="532629"/>
              <a:chExt cx="156756" cy="156756"/>
            </a:xfrm>
          </p:grpSpPr>
          <p:sp>
            <p:nvSpPr>
              <p:cNvPr id="94" name="圆角矩形 8203">
                <a:extLst>
                  <a:ext uri="{FF2B5EF4-FFF2-40B4-BE49-F238E27FC236}">
                    <a16:creationId xmlns:a16="http://schemas.microsoft.com/office/drawing/2014/main" xmlns="" id="{8132C87F-5F90-444C-A21A-154F2B72EA41}"/>
                  </a:ext>
                </a:extLst>
              </p:cNvPr>
              <p:cNvSpPr/>
              <p:nvPr/>
            </p:nvSpPr>
            <p:spPr>
              <a:xfrm>
                <a:off x="5308985" y="532629"/>
                <a:ext cx="156756" cy="156756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  <a:effectLst>
                <a:innerShdw blurRad="38100">
                  <a:prstClr val="black">
                    <a:alpha val="2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/>
              </a:p>
            </p:txBody>
          </p:sp>
          <p:sp>
            <p:nvSpPr>
              <p:cNvPr id="95" name="等腰三角形 94">
                <a:extLst>
                  <a:ext uri="{FF2B5EF4-FFF2-40B4-BE49-F238E27FC236}">
                    <a16:creationId xmlns:a16="http://schemas.microsoft.com/office/drawing/2014/main" xmlns="" id="{BE222E22-6A65-4F9A-B8B1-BD7B9C81DDD3}"/>
                  </a:ext>
                </a:extLst>
              </p:cNvPr>
              <p:cNvSpPr/>
              <p:nvPr/>
            </p:nvSpPr>
            <p:spPr>
              <a:xfrm rot="5400000">
                <a:off x="5361352" y="588458"/>
                <a:ext cx="52405" cy="46030"/>
              </a:xfrm>
              <a:prstGeom prst="triangl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/>
              </a:p>
            </p:txBody>
          </p:sp>
        </p:grpSp>
        <p:grpSp>
          <p:nvGrpSpPr>
            <p:cNvPr id="17" name="组合 16">
              <a:extLst>
                <a:ext uri="{FF2B5EF4-FFF2-40B4-BE49-F238E27FC236}">
                  <a16:creationId xmlns:a16="http://schemas.microsoft.com/office/drawing/2014/main" xmlns="" id="{D36E2C92-4954-480C-A06A-66F143E1D11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69858" y="1475691"/>
              <a:ext cx="826232" cy="832351"/>
              <a:chOff x="4413699" y="771550"/>
              <a:chExt cx="642483" cy="647816"/>
            </a:xfrm>
          </p:grpSpPr>
          <p:cxnSp>
            <p:nvCxnSpPr>
              <p:cNvPr id="92" name="直接连接符 91">
                <a:extLst>
                  <a:ext uri="{FF2B5EF4-FFF2-40B4-BE49-F238E27FC236}">
                    <a16:creationId xmlns:a16="http://schemas.microsoft.com/office/drawing/2014/main" xmlns="" id="{4B8B0A89-1BB1-4380-8B76-A0FA23AF04AD}"/>
                  </a:ext>
                </a:extLst>
              </p:cNvPr>
              <p:cNvCxnSpPr>
                <a:endCxn id="93" idx="5"/>
              </p:cNvCxnSpPr>
              <p:nvPr/>
            </p:nvCxnSpPr>
            <p:spPr>
              <a:xfrm flipH="1" flipV="1">
                <a:off x="4613582" y="971611"/>
                <a:ext cx="442600" cy="447755"/>
              </a:xfrm>
              <a:prstGeom prst="line">
                <a:avLst/>
              </a:prstGeom>
              <a:noFill/>
              <a:ln w="19050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3" name="椭圆 92">
                <a:extLst>
                  <a:ext uri="{FF2B5EF4-FFF2-40B4-BE49-F238E27FC236}">
                    <a16:creationId xmlns:a16="http://schemas.microsoft.com/office/drawing/2014/main" xmlns="" id="{E79D1E25-5DED-49EB-93C7-AA27A8B775F3}"/>
                  </a:ext>
                </a:extLst>
              </p:cNvPr>
              <p:cNvSpPr/>
              <p:nvPr/>
            </p:nvSpPr>
            <p:spPr>
              <a:xfrm>
                <a:off x="4413699" y="771550"/>
                <a:ext cx="233198" cy="233405"/>
              </a:xfrm>
              <a:prstGeom prst="ellipse">
                <a:avLst/>
              </a:prstGeom>
              <a:noFill/>
              <a:ln w="28575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/>
              </a:p>
            </p:txBody>
          </p:sp>
        </p:grpSp>
        <p:grpSp>
          <p:nvGrpSpPr>
            <p:cNvPr id="18" name="组合 17">
              <a:extLst>
                <a:ext uri="{FF2B5EF4-FFF2-40B4-BE49-F238E27FC236}">
                  <a16:creationId xmlns:a16="http://schemas.microsoft.com/office/drawing/2014/main" xmlns="" id="{1312E01F-6ECE-431A-86F0-EC53595443E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857742" y="3436623"/>
              <a:ext cx="706778" cy="420773"/>
              <a:chOff x="5999667" y="2280811"/>
              <a:chExt cx="550357" cy="327278"/>
            </a:xfrm>
          </p:grpSpPr>
          <p:cxnSp>
            <p:nvCxnSpPr>
              <p:cNvPr id="90" name="直接连接符 89">
                <a:extLst>
                  <a:ext uri="{FF2B5EF4-FFF2-40B4-BE49-F238E27FC236}">
                    <a16:creationId xmlns:a16="http://schemas.microsoft.com/office/drawing/2014/main" xmlns="" id="{B160EF74-CEA7-4E10-AE51-765313703ADC}"/>
                  </a:ext>
                </a:extLst>
              </p:cNvPr>
              <p:cNvCxnSpPr>
                <a:cxnSpLocks/>
                <a:stCxn id="67" idx="3"/>
              </p:cNvCxnSpPr>
              <p:nvPr/>
            </p:nvCxnSpPr>
            <p:spPr>
              <a:xfrm flipV="1">
                <a:off x="5999667" y="2459461"/>
                <a:ext cx="325223" cy="148628"/>
              </a:xfrm>
              <a:prstGeom prst="line">
                <a:avLst/>
              </a:prstGeom>
              <a:noFill/>
              <a:ln w="19050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1" name="椭圆 90">
                <a:extLst>
                  <a:ext uri="{FF2B5EF4-FFF2-40B4-BE49-F238E27FC236}">
                    <a16:creationId xmlns:a16="http://schemas.microsoft.com/office/drawing/2014/main" xmlns="" id="{FB12A03C-B966-487F-8198-B3DB08F35386}"/>
                  </a:ext>
                </a:extLst>
              </p:cNvPr>
              <p:cNvSpPr/>
              <p:nvPr/>
            </p:nvSpPr>
            <p:spPr>
              <a:xfrm>
                <a:off x="6316503" y="2280811"/>
                <a:ext cx="233521" cy="233256"/>
              </a:xfrm>
              <a:prstGeom prst="ellipse">
                <a:avLst/>
              </a:prstGeom>
              <a:noFill/>
              <a:ln w="28575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/>
              </a:p>
            </p:txBody>
          </p:sp>
        </p:grpSp>
        <p:grpSp>
          <p:nvGrpSpPr>
            <p:cNvPr id="19" name="组合 18">
              <a:extLst>
                <a:ext uri="{FF2B5EF4-FFF2-40B4-BE49-F238E27FC236}">
                  <a16:creationId xmlns:a16="http://schemas.microsoft.com/office/drawing/2014/main" xmlns="" id="{041FF3C8-5D69-4FEC-8CFA-5D8B83C9E99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8224106" y="4835698"/>
              <a:ext cx="789510" cy="299891"/>
              <a:chOff x="6244457" y="3385456"/>
              <a:chExt cx="615589" cy="233761"/>
            </a:xfrm>
          </p:grpSpPr>
          <p:cxnSp>
            <p:nvCxnSpPr>
              <p:cNvPr id="88" name="直接连接符 87">
                <a:extLst>
                  <a:ext uri="{FF2B5EF4-FFF2-40B4-BE49-F238E27FC236}">
                    <a16:creationId xmlns:a16="http://schemas.microsoft.com/office/drawing/2014/main" xmlns="" id="{46C00198-D806-458F-B340-A470430D1B55}"/>
                  </a:ext>
                </a:extLst>
              </p:cNvPr>
              <p:cNvCxnSpPr/>
              <p:nvPr/>
            </p:nvCxnSpPr>
            <p:spPr>
              <a:xfrm>
                <a:off x="6244457" y="3469737"/>
                <a:ext cx="396077" cy="33395"/>
              </a:xfrm>
              <a:prstGeom prst="line">
                <a:avLst/>
              </a:prstGeom>
              <a:noFill/>
              <a:ln w="19050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9" name="椭圆 88">
                <a:extLst>
                  <a:ext uri="{FF2B5EF4-FFF2-40B4-BE49-F238E27FC236}">
                    <a16:creationId xmlns:a16="http://schemas.microsoft.com/office/drawing/2014/main" xmlns="" id="{2745EBBF-2E9E-430C-B47A-5C61149BB719}"/>
                  </a:ext>
                </a:extLst>
              </p:cNvPr>
              <p:cNvSpPr/>
              <p:nvPr/>
            </p:nvSpPr>
            <p:spPr>
              <a:xfrm>
                <a:off x="6626217" y="3385456"/>
                <a:ext cx="233829" cy="233761"/>
              </a:xfrm>
              <a:prstGeom prst="ellipse">
                <a:avLst/>
              </a:prstGeom>
              <a:noFill/>
              <a:ln w="28575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/>
              </a:p>
            </p:txBody>
          </p:sp>
        </p:grpSp>
        <p:grpSp>
          <p:nvGrpSpPr>
            <p:cNvPr id="20" name="组合 19">
              <a:extLst>
                <a:ext uri="{FF2B5EF4-FFF2-40B4-BE49-F238E27FC236}">
                  <a16:creationId xmlns:a16="http://schemas.microsoft.com/office/drawing/2014/main" xmlns="" id="{77447F78-8867-4201-B801-37BB69EAE8C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610769" y="5215152"/>
              <a:ext cx="862952" cy="628344"/>
              <a:chOff x="4218441" y="3691709"/>
              <a:chExt cx="671485" cy="488706"/>
            </a:xfrm>
          </p:grpSpPr>
          <p:cxnSp>
            <p:nvCxnSpPr>
              <p:cNvPr id="86" name="直接连接符 85">
                <a:extLst>
                  <a:ext uri="{FF2B5EF4-FFF2-40B4-BE49-F238E27FC236}">
                    <a16:creationId xmlns:a16="http://schemas.microsoft.com/office/drawing/2014/main" xmlns="" id="{1CEDFE6A-408E-41B3-A021-7426E073410E}"/>
                  </a:ext>
                </a:extLst>
              </p:cNvPr>
              <p:cNvCxnSpPr/>
              <p:nvPr/>
            </p:nvCxnSpPr>
            <p:spPr>
              <a:xfrm flipH="1">
                <a:off x="4429570" y="3691709"/>
                <a:ext cx="460356" cy="307821"/>
              </a:xfrm>
              <a:prstGeom prst="line">
                <a:avLst/>
              </a:prstGeom>
              <a:noFill/>
              <a:ln w="19050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7" name="椭圆 86">
                <a:extLst>
                  <a:ext uri="{FF2B5EF4-FFF2-40B4-BE49-F238E27FC236}">
                    <a16:creationId xmlns:a16="http://schemas.microsoft.com/office/drawing/2014/main" xmlns="" id="{5175AA1F-9C09-4FEA-9ECF-7D758FD9EC23}"/>
                  </a:ext>
                </a:extLst>
              </p:cNvPr>
              <p:cNvSpPr/>
              <p:nvPr/>
            </p:nvSpPr>
            <p:spPr>
              <a:xfrm>
                <a:off x="4218441" y="3947168"/>
                <a:ext cx="233353" cy="233247"/>
              </a:xfrm>
              <a:prstGeom prst="ellipse">
                <a:avLst/>
              </a:prstGeom>
              <a:noFill/>
              <a:ln w="28575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/>
              </a:p>
            </p:txBody>
          </p:sp>
        </p:grpSp>
        <p:grpSp>
          <p:nvGrpSpPr>
            <p:cNvPr id="21" name="组合 20">
              <a:extLst>
                <a:ext uri="{FF2B5EF4-FFF2-40B4-BE49-F238E27FC236}">
                  <a16:creationId xmlns:a16="http://schemas.microsoft.com/office/drawing/2014/main" xmlns="" id="{180FB91D-CA89-4127-A77D-3C0022CFBBE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503469" y="4217096"/>
              <a:ext cx="347122" cy="609392"/>
              <a:chOff x="3348581" y="2905541"/>
              <a:chExt cx="269404" cy="474199"/>
            </a:xfrm>
          </p:grpSpPr>
          <p:cxnSp>
            <p:nvCxnSpPr>
              <p:cNvPr id="84" name="直接连接符 83">
                <a:extLst>
                  <a:ext uri="{FF2B5EF4-FFF2-40B4-BE49-F238E27FC236}">
                    <a16:creationId xmlns:a16="http://schemas.microsoft.com/office/drawing/2014/main" xmlns="" id="{312E13AA-E03D-4ECD-B7A6-A66598694D51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508138" y="2905541"/>
                <a:ext cx="109847" cy="233871"/>
              </a:xfrm>
              <a:prstGeom prst="line">
                <a:avLst/>
              </a:prstGeom>
              <a:noFill/>
              <a:ln w="19050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5" name="椭圆 84">
                <a:extLst>
                  <a:ext uri="{FF2B5EF4-FFF2-40B4-BE49-F238E27FC236}">
                    <a16:creationId xmlns:a16="http://schemas.microsoft.com/office/drawing/2014/main" xmlns="" id="{BF30AAF1-9A55-4D0A-8E08-0A944063CB2F}"/>
                  </a:ext>
                </a:extLst>
              </p:cNvPr>
              <p:cNvSpPr/>
              <p:nvPr/>
            </p:nvSpPr>
            <p:spPr>
              <a:xfrm>
                <a:off x="3348581" y="3146379"/>
                <a:ext cx="234331" cy="233361"/>
              </a:xfrm>
              <a:prstGeom prst="ellipse">
                <a:avLst/>
              </a:prstGeom>
              <a:solidFill>
                <a:schemeClr val="bg1"/>
              </a:solidFill>
              <a:ln w="28575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/>
              </a:p>
            </p:txBody>
          </p:sp>
        </p:grpSp>
        <p:grpSp>
          <p:nvGrpSpPr>
            <p:cNvPr id="22" name="组合 21">
              <a:extLst>
                <a:ext uri="{FF2B5EF4-FFF2-40B4-BE49-F238E27FC236}">
                  <a16:creationId xmlns:a16="http://schemas.microsoft.com/office/drawing/2014/main" xmlns="" id="{91D20AA4-8D70-4FC8-94DB-97B8CF34AB9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132505" y="3268103"/>
              <a:ext cx="553690" cy="619258"/>
              <a:chOff x="2428039" y="1829046"/>
              <a:chExt cx="431077" cy="481907"/>
            </a:xfrm>
          </p:grpSpPr>
          <p:cxnSp>
            <p:nvCxnSpPr>
              <p:cNvPr id="82" name="直接连接符 81">
                <a:extLst>
                  <a:ext uri="{FF2B5EF4-FFF2-40B4-BE49-F238E27FC236}">
                    <a16:creationId xmlns:a16="http://schemas.microsoft.com/office/drawing/2014/main" xmlns="" id="{ADEAFBAE-1D2F-4A87-AF78-29138D5D005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604989" y="2037885"/>
                <a:ext cx="254127" cy="273068"/>
              </a:xfrm>
              <a:prstGeom prst="line">
                <a:avLst/>
              </a:prstGeom>
              <a:noFill/>
              <a:ln w="19050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3" name="椭圆 82">
                <a:extLst>
                  <a:ext uri="{FF2B5EF4-FFF2-40B4-BE49-F238E27FC236}">
                    <a16:creationId xmlns:a16="http://schemas.microsoft.com/office/drawing/2014/main" xmlns="" id="{3E63B712-A56F-4283-9B51-A9164ED2DA67}"/>
                  </a:ext>
                </a:extLst>
              </p:cNvPr>
              <p:cNvSpPr/>
              <p:nvPr/>
            </p:nvSpPr>
            <p:spPr>
              <a:xfrm>
                <a:off x="2428039" y="1829046"/>
                <a:ext cx="233482" cy="233376"/>
              </a:xfrm>
              <a:prstGeom prst="ellipse">
                <a:avLst/>
              </a:prstGeom>
              <a:noFill/>
              <a:ln w="28575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/>
              </a:p>
            </p:txBody>
          </p:sp>
        </p:grpSp>
        <p:grpSp>
          <p:nvGrpSpPr>
            <p:cNvPr id="23" name="组合 22">
              <a:extLst>
                <a:ext uri="{FF2B5EF4-FFF2-40B4-BE49-F238E27FC236}">
                  <a16:creationId xmlns:a16="http://schemas.microsoft.com/office/drawing/2014/main" xmlns="" id="{F2182745-2546-4CE2-AFA5-DA01999011F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592403" y="2904865"/>
              <a:ext cx="1123475" cy="1209043"/>
              <a:chOff x="4188350" y="1992367"/>
              <a:chExt cx="1125248" cy="1210762"/>
            </a:xfrm>
          </p:grpSpPr>
          <p:sp>
            <p:nvSpPr>
              <p:cNvPr id="80" name="六边形 79">
                <a:extLst>
                  <a:ext uri="{FF2B5EF4-FFF2-40B4-BE49-F238E27FC236}">
                    <a16:creationId xmlns:a16="http://schemas.microsoft.com/office/drawing/2014/main" xmlns="" id="{509688A1-0769-439E-8494-21D330E20BA4}"/>
                  </a:ext>
                </a:extLst>
              </p:cNvPr>
              <p:cNvSpPr/>
              <p:nvPr/>
            </p:nvSpPr>
            <p:spPr>
              <a:xfrm rot="16200000">
                <a:off x="4135278" y="2075595"/>
                <a:ext cx="1210762" cy="1044306"/>
              </a:xfrm>
              <a:prstGeom prst="hexagon">
                <a:avLst/>
              </a:prstGeom>
              <a:noFill/>
              <a:ln w="381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81" name="矩形 33">
                <a:extLst>
                  <a:ext uri="{FF2B5EF4-FFF2-40B4-BE49-F238E27FC236}">
                    <a16:creationId xmlns:a16="http://schemas.microsoft.com/office/drawing/2014/main" xmlns="" id="{B1EE33D8-B0AA-4302-AB75-66E9895C9F4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88350" y="2282759"/>
                <a:ext cx="1125248" cy="7165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ko-KR" sz="135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 Black" panose="020B0A04020102020204" pitchFamily="34" charset="0"/>
                    <a:ea typeface="Malgun Gothic" panose="020B0503020000020004" pitchFamily="34" charset="-127"/>
                  </a:rPr>
                  <a:t>Welcome to our hotel</a:t>
                </a:r>
              </a:p>
            </p:txBody>
          </p:sp>
        </p:grpSp>
        <p:grpSp>
          <p:nvGrpSpPr>
            <p:cNvPr id="24" name="组合 23">
              <a:extLst>
                <a:ext uri="{FF2B5EF4-FFF2-40B4-BE49-F238E27FC236}">
                  <a16:creationId xmlns:a16="http://schemas.microsoft.com/office/drawing/2014/main" xmlns="" id="{107832BF-317C-4213-9272-98C7B2F32A7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352403" y="2214199"/>
              <a:ext cx="4875784" cy="3207001"/>
              <a:chOff x="2453859" y="1345734"/>
              <a:chExt cx="3794538" cy="2495744"/>
            </a:xfrm>
          </p:grpSpPr>
          <p:sp>
            <p:nvSpPr>
              <p:cNvPr id="68" name="六边形 67">
                <a:extLst>
                  <a:ext uri="{FF2B5EF4-FFF2-40B4-BE49-F238E27FC236}">
                    <a16:creationId xmlns:a16="http://schemas.microsoft.com/office/drawing/2014/main" xmlns="" id="{68341928-94BD-4225-8E3C-A69025634D0A}"/>
                  </a:ext>
                </a:extLst>
              </p:cNvPr>
              <p:cNvSpPr/>
              <p:nvPr/>
            </p:nvSpPr>
            <p:spPr>
              <a:xfrm rot="16200000">
                <a:off x="3027814" y="1610063"/>
                <a:ext cx="752533" cy="649359"/>
              </a:xfrm>
              <a:prstGeom prst="hexagon">
                <a:avLst/>
              </a:prstGeom>
              <a:noFill/>
              <a:ln w="38100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/>
              </a:p>
            </p:txBody>
          </p:sp>
          <p:sp>
            <p:nvSpPr>
              <p:cNvPr id="69" name="六边形 68">
                <a:extLst>
                  <a:ext uri="{FF2B5EF4-FFF2-40B4-BE49-F238E27FC236}">
                    <a16:creationId xmlns:a16="http://schemas.microsoft.com/office/drawing/2014/main" xmlns="" id="{7271F2D7-AAD1-4625-BAEA-255034F8CFF1}"/>
                  </a:ext>
                </a:extLst>
              </p:cNvPr>
              <p:cNvSpPr/>
              <p:nvPr/>
            </p:nvSpPr>
            <p:spPr>
              <a:xfrm rot="16200000">
                <a:off x="3405680" y="2273690"/>
                <a:ext cx="752533" cy="649359"/>
              </a:xfrm>
              <a:prstGeom prst="hexagon">
                <a:avLst/>
              </a:prstGeom>
              <a:noFill/>
              <a:ln w="38100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/>
              </a:p>
            </p:txBody>
          </p:sp>
          <p:sp>
            <p:nvSpPr>
              <p:cNvPr id="70" name="六边形 69">
                <a:extLst>
                  <a:ext uri="{FF2B5EF4-FFF2-40B4-BE49-F238E27FC236}">
                    <a16:creationId xmlns:a16="http://schemas.microsoft.com/office/drawing/2014/main" xmlns="" id="{BBC82196-8165-4FBB-9128-A6634D413064}"/>
                  </a:ext>
                </a:extLst>
              </p:cNvPr>
              <p:cNvSpPr/>
              <p:nvPr/>
            </p:nvSpPr>
            <p:spPr>
              <a:xfrm rot="16200000">
                <a:off x="5547451" y="3140532"/>
                <a:ext cx="752533" cy="649358"/>
              </a:xfrm>
              <a:prstGeom prst="hexagon">
                <a:avLst/>
              </a:prstGeom>
              <a:noFill/>
              <a:ln w="38100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/>
              </a:p>
            </p:txBody>
          </p:sp>
          <p:grpSp>
            <p:nvGrpSpPr>
              <p:cNvPr id="71" name="组合 21">
                <a:extLst>
                  <a:ext uri="{FF2B5EF4-FFF2-40B4-BE49-F238E27FC236}">
                    <a16:creationId xmlns:a16="http://schemas.microsoft.com/office/drawing/2014/main" xmlns="" id="{88F43AFB-C48A-4B75-86C0-B4A5204B5D2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453859" y="2222102"/>
                <a:ext cx="1125659" cy="752534"/>
                <a:chOff x="2453859" y="2222102"/>
                <a:chExt cx="1125659" cy="752534"/>
              </a:xfrm>
            </p:grpSpPr>
            <p:sp>
              <p:nvSpPr>
                <p:cNvPr id="78" name="六边形 77">
                  <a:extLst>
                    <a:ext uri="{FF2B5EF4-FFF2-40B4-BE49-F238E27FC236}">
                      <a16:creationId xmlns:a16="http://schemas.microsoft.com/office/drawing/2014/main" xmlns="" id="{DE887A4F-2F3C-466D-903A-B5F8DB40FA92}"/>
                    </a:ext>
                  </a:extLst>
                </p:cNvPr>
                <p:cNvSpPr/>
                <p:nvPr/>
              </p:nvSpPr>
              <p:spPr>
                <a:xfrm rot="16200000">
                  <a:off x="2642803" y="2274484"/>
                  <a:ext cx="752534" cy="647770"/>
                </a:xfrm>
                <a:prstGeom prst="hexagon">
                  <a:avLst/>
                </a:prstGeom>
                <a:noFill/>
                <a:ln w="38100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/>
                </a:p>
              </p:txBody>
            </p:sp>
            <p:sp>
              <p:nvSpPr>
                <p:cNvPr id="79" name="矩形 78">
                  <a:extLst>
                    <a:ext uri="{FF2B5EF4-FFF2-40B4-BE49-F238E27FC236}">
                      <a16:creationId xmlns:a16="http://schemas.microsoft.com/office/drawing/2014/main" xmlns="" id="{32674662-62CE-4256-B9AA-18987D2EBCDC}"/>
                    </a:ext>
                  </a:extLst>
                </p:cNvPr>
                <p:cNvSpPr/>
                <p:nvPr/>
              </p:nvSpPr>
              <p:spPr>
                <a:xfrm>
                  <a:off x="2453859" y="2380865"/>
                  <a:ext cx="1125659" cy="359276"/>
                </a:xfrm>
                <a:prstGeom prst="rect">
                  <a:avLst/>
                </a:prstGeom>
              </p:spPr>
              <p:txBody>
                <a:bodyPr>
                  <a:sp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altLang="ko-KR" sz="12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Arial Black" pitchFamily="34" charset="0"/>
                      <a:cs typeface="Arial" pitchFamily="34" charset="0"/>
                    </a:rPr>
                    <a:t>Good afternoon</a:t>
                  </a:r>
                </a:p>
              </p:txBody>
            </p:sp>
          </p:grpSp>
          <p:grpSp>
            <p:nvGrpSpPr>
              <p:cNvPr id="72" name="组合 19">
                <a:extLst>
                  <a:ext uri="{FF2B5EF4-FFF2-40B4-BE49-F238E27FC236}">
                    <a16:creationId xmlns:a16="http://schemas.microsoft.com/office/drawing/2014/main" xmlns="" id="{F1E80AA9-3764-40BC-B49C-24D02F82389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651198" y="3088944"/>
                <a:ext cx="1125659" cy="752534"/>
                <a:chOff x="4651198" y="3088944"/>
                <a:chExt cx="1125659" cy="752534"/>
              </a:xfrm>
            </p:grpSpPr>
            <p:sp>
              <p:nvSpPr>
                <p:cNvPr id="76" name="六边形 75">
                  <a:extLst>
                    <a:ext uri="{FF2B5EF4-FFF2-40B4-BE49-F238E27FC236}">
                      <a16:creationId xmlns:a16="http://schemas.microsoft.com/office/drawing/2014/main" xmlns="" id="{FCF126DB-A128-404F-AB28-A447CAB26811}"/>
                    </a:ext>
                  </a:extLst>
                </p:cNvPr>
                <p:cNvSpPr/>
                <p:nvPr/>
              </p:nvSpPr>
              <p:spPr>
                <a:xfrm rot="16200000">
                  <a:off x="4837760" y="3140532"/>
                  <a:ext cx="752534" cy="649358"/>
                </a:xfrm>
                <a:prstGeom prst="hexagon">
                  <a:avLst/>
                </a:prstGeom>
                <a:noFill/>
                <a:ln w="38100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/>
                </a:p>
              </p:txBody>
            </p:sp>
            <p:sp>
              <p:nvSpPr>
                <p:cNvPr id="77" name="矩形 76">
                  <a:extLst>
                    <a:ext uri="{FF2B5EF4-FFF2-40B4-BE49-F238E27FC236}">
                      <a16:creationId xmlns:a16="http://schemas.microsoft.com/office/drawing/2014/main" xmlns="" id="{9972A946-8DCF-4FE9-990E-5E90F022946F}"/>
                    </a:ext>
                  </a:extLst>
                </p:cNvPr>
                <p:cNvSpPr/>
                <p:nvPr/>
              </p:nvSpPr>
              <p:spPr>
                <a:xfrm>
                  <a:off x="4651198" y="3250882"/>
                  <a:ext cx="1125659" cy="359276"/>
                </a:xfrm>
                <a:prstGeom prst="rect">
                  <a:avLst/>
                </a:prstGeom>
              </p:spPr>
              <p:txBody>
                <a:bodyPr>
                  <a:sp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altLang="ko-KR" sz="12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Arial Black" pitchFamily="34" charset="0"/>
                      <a:cs typeface="Arial" pitchFamily="34" charset="0"/>
                    </a:rPr>
                    <a:t>Good </a:t>
                  </a:r>
                </a:p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altLang="ko-KR" sz="12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Arial Black" pitchFamily="34" charset="0"/>
                      <a:cs typeface="Arial" pitchFamily="34" charset="0"/>
                    </a:rPr>
                    <a:t>evening</a:t>
                  </a:r>
                </a:p>
              </p:txBody>
            </p:sp>
          </p:grpSp>
          <p:grpSp>
            <p:nvGrpSpPr>
              <p:cNvPr id="73" name="组合 12">
                <a:extLst>
                  <a:ext uri="{FF2B5EF4-FFF2-40B4-BE49-F238E27FC236}">
                    <a16:creationId xmlns:a16="http://schemas.microsoft.com/office/drawing/2014/main" xmlns="" id="{0550D694-1072-49BB-BE97-B8432C79F5B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657549" y="1345734"/>
                <a:ext cx="1125659" cy="752534"/>
                <a:chOff x="4657549" y="1345734"/>
                <a:chExt cx="1125659" cy="752534"/>
              </a:xfrm>
            </p:grpSpPr>
            <p:sp>
              <p:nvSpPr>
                <p:cNvPr id="74" name="六边形 73">
                  <a:extLst>
                    <a:ext uri="{FF2B5EF4-FFF2-40B4-BE49-F238E27FC236}">
                      <a16:creationId xmlns:a16="http://schemas.microsoft.com/office/drawing/2014/main" xmlns="" id="{C2FD559F-0C38-469F-B656-C80F905F3F8F}"/>
                    </a:ext>
                  </a:extLst>
                </p:cNvPr>
                <p:cNvSpPr/>
                <p:nvPr/>
              </p:nvSpPr>
              <p:spPr>
                <a:xfrm rot="16200000">
                  <a:off x="4833791" y="1398116"/>
                  <a:ext cx="752534" cy="647770"/>
                </a:xfrm>
                <a:prstGeom prst="hexagon">
                  <a:avLst/>
                </a:prstGeom>
                <a:noFill/>
                <a:ln w="38100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/>
                </a:p>
              </p:txBody>
            </p:sp>
            <p:sp>
              <p:nvSpPr>
                <p:cNvPr id="75" name="矩形 74">
                  <a:extLst>
                    <a:ext uri="{FF2B5EF4-FFF2-40B4-BE49-F238E27FC236}">
                      <a16:creationId xmlns:a16="http://schemas.microsoft.com/office/drawing/2014/main" xmlns="" id="{570E9A2B-CAE9-4C6A-B459-A9D82014A189}"/>
                    </a:ext>
                  </a:extLst>
                </p:cNvPr>
                <p:cNvSpPr/>
                <p:nvPr/>
              </p:nvSpPr>
              <p:spPr>
                <a:xfrm>
                  <a:off x="4657549" y="1491795"/>
                  <a:ext cx="1125659" cy="359276"/>
                </a:xfrm>
                <a:prstGeom prst="rect">
                  <a:avLst/>
                </a:prstGeom>
              </p:spPr>
              <p:txBody>
                <a:bodyPr>
                  <a:sp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altLang="ko-KR" sz="12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Arial Black" pitchFamily="34" charset="0"/>
                      <a:cs typeface="Arial" pitchFamily="34" charset="0"/>
                    </a:rPr>
                    <a:t> Good </a:t>
                  </a:r>
                </a:p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altLang="ko-KR" sz="12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Arial Black" pitchFamily="34" charset="0"/>
                      <a:cs typeface="Arial" pitchFamily="34" charset="0"/>
                    </a:rPr>
                    <a:t>morning</a:t>
                  </a:r>
                </a:p>
              </p:txBody>
            </p:sp>
          </p:grpSp>
        </p:grpSp>
        <p:grpSp>
          <p:nvGrpSpPr>
            <p:cNvPr id="25" name="组合 24">
              <a:extLst>
                <a:ext uri="{FF2B5EF4-FFF2-40B4-BE49-F238E27FC236}">
                  <a16:creationId xmlns:a16="http://schemas.microsoft.com/office/drawing/2014/main" xmlns="" id="{7337AA15-3DEF-43AD-B2A1-0E7E28264D4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784978" y="3222234"/>
              <a:ext cx="1123475" cy="1209043"/>
              <a:chOff x="4188350" y="1992367"/>
              <a:chExt cx="1125248" cy="1210762"/>
            </a:xfrm>
          </p:grpSpPr>
          <p:sp>
            <p:nvSpPr>
              <p:cNvPr id="66" name="六边形 65">
                <a:extLst>
                  <a:ext uri="{FF2B5EF4-FFF2-40B4-BE49-F238E27FC236}">
                    <a16:creationId xmlns:a16="http://schemas.microsoft.com/office/drawing/2014/main" xmlns="" id="{D0F689C0-67ED-4C59-A7CE-98E2A7395115}"/>
                  </a:ext>
                </a:extLst>
              </p:cNvPr>
              <p:cNvSpPr/>
              <p:nvPr/>
            </p:nvSpPr>
            <p:spPr>
              <a:xfrm rot="16200000">
                <a:off x="4135278" y="2075595"/>
                <a:ext cx="1210762" cy="1044306"/>
              </a:xfrm>
              <a:prstGeom prst="hexagon">
                <a:avLst/>
              </a:prstGeom>
              <a:noFill/>
              <a:ln w="38100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/>
              </a:p>
            </p:txBody>
          </p:sp>
          <p:sp>
            <p:nvSpPr>
              <p:cNvPr id="67" name="矩形 33">
                <a:extLst>
                  <a:ext uri="{FF2B5EF4-FFF2-40B4-BE49-F238E27FC236}">
                    <a16:creationId xmlns:a16="http://schemas.microsoft.com/office/drawing/2014/main" xmlns="" id="{122A8501-297E-4581-959F-C238A5A76FF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88350" y="2282759"/>
                <a:ext cx="1125248" cy="647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defTabSz="914400" eaLnBrk="1" hangingPunct="1">
                  <a:defRPr/>
                </a:pPr>
                <a:r>
                  <a:rPr lang="en-US" altLang="ko-KR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 Black" pitchFamily="34" charset="0"/>
                    <a:ea typeface="+mn-ea"/>
                    <a:cs typeface="Arial" pitchFamily="34" charset="0"/>
                  </a:rPr>
                  <a:t>Nice to meet you again</a:t>
                </a:r>
              </a:p>
            </p:txBody>
          </p:sp>
        </p:grpSp>
        <p:grpSp>
          <p:nvGrpSpPr>
            <p:cNvPr id="26" name="组合 25">
              <a:extLst>
                <a:ext uri="{FF2B5EF4-FFF2-40B4-BE49-F238E27FC236}">
                  <a16:creationId xmlns:a16="http://schemas.microsoft.com/office/drawing/2014/main" xmlns="" id="{E647B0C4-E0F4-483E-BA3D-300C4D41101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158487" y="4213339"/>
              <a:ext cx="1123475" cy="1209043"/>
              <a:chOff x="4188350" y="1992367"/>
              <a:chExt cx="1125248" cy="1210762"/>
            </a:xfrm>
          </p:grpSpPr>
          <p:sp>
            <p:nvSpPr>
              <p:cNvPr id="64" name="六边形 63">
                <a:extLst>
                  <a:ext uri="{FF2B5EF4-FFF2-40B4-BE49-F238E27FC236}">
                    <a16:creationId xmlns:a16="http://schemas.microsoft.com/office/drawing/2014/main" xmlns="" id="{FFFD35EF-93E9-4128-B5C5-D488C19EA83C}"/>
                  </a:ext>
                </a:extLst>
              </p:cNvPr>
              <p:cNvSpPr/>
              <p:nvPr/>
            </p:nvSpPr>
            <p:spPr>
              <a:xfrm rot="16200000">
                <a:off x="4135278" y="2075595"/>
                <a:ext cx="1210762" cy="1044306"/>
              </a:xfrm>
              <a:prstGeom prst="hexagon">
                <a:avLst/>
              </a:prstGeom>
              <a:noFill/>
              <a:ln w="38100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 dirty="0"/>
              </a:p>
            </p:txBody>
          </p:sp>
          <p:sp>
            <p:nvSpPr>
              <p:cNvPr id="65" name="矩形 33">
                <a:extLst>
                  <a:ext uri="{FF2B5EF4-FFF2-40B4-BE49-F238E27FC236}">
                    <a16:creationId xmlns:a16="http://schemas.microsoft.com/office/drawing/2014/main" xmlns="" id="{CD081AD5-F2B7-4684-899D-A6D53F599AF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88350" y="2282759"/>
                <a:ext cx="1125248" cy="647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defTabSz="9144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ko-KR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 Black" pitchFamily="34" charset="0"/>
                    <a:ea typeface="+mn-ea"/>
                    <a:cs typeface="Arial" pitchFamily="34" charset="0"/>
                  </a:rPr>
                  <a:t>Glad/nice to meet you</a:t>
                </a:r>
              </a:p>
            </p:txBody>
          </p:sp>
        </p:grpSp>
        <p:sp>
          <p:nvSpPr>
            <p:cNvPr id="27" name="矩形 26">
              <a:extLst>
                <a:ext uri="{FF2B5EF4-FFF2-40B4-BE49-F238E27FC236}">
                  <a16:creationId xmlns:a16="http://schemas.microsoft.com/office/drawing/2014/main" xmlns="" id="{62F4F102-6A3C-4B0B-BF30-6E5A056C73FD}"/>
                </a:ext>
              </a:extLst>
            </p:cNvPr>
            <p:cNvSpPr/>
            <p:nvPr/>
          </p:nvSpPr>
          <p:spPr>
            <a:xfrm>
              <a:off x="4121828" y="2826673"/>
              <a:ext cx="946092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914400">
                <a:defRPr/>
              </a:pPr>
              <a:r>
                <a:rPr lang="en-US" altLang="zh-CN" sz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 Black" pitchFamily="34" charset="0"/>
                  <a:cs typeface="Arial" pitchFamily="34" charset="0"/>
                </a:rPr>
                <a:t>Hello/Hi! </a:t>
              </a: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Black" pitchFamily="34" charset="0"/>
                <a:cs typeface="Arial" pitchFamily="34" charset="0"/>
              </a:endParaRPr>
            </a:p>
          </p:txBody>
        </p:sp>
        <p:sp>
          <p:nvSpPr>
            <p:cNvPr id="28" name="矩形 27">
              <a:extLst>
                <a:ext uri="{FF2B5EF4-FFF2-40B4-BE49-F238E27FC236}">
                  <a16:creationId xmlns:a16="http://schemas.microsoft.com/office/drawing/2014/main" xmlns="" id="{94D03BEC-ABEC-40E7-89B6-60DDC5556529}"/>
                </a:ext>
              </a:extLst>
            </p:cNvPr>
            <p:cNvSpPr/>
            <p:nvPr/>
          </p:nvSpPr>
          <p:spPr>
            <a:xfrm>
              <a:off x="4550975" y="3589293"/>
              <a:ext cx="1006878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914400"/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 Black" pitchFamily="34" charset="0"/>
                  <a:cs typeface="Arial" pitchFamily="34" charset="0"/>
                </a:rPr>
                <a:t>How</a:t>
              </a:r>
            </a:p>
            <a:p>
              <a:pPr algn="ctr" defTabSz="914400"/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 Black" pitchFamily="34" charset="0"/>
                  <a:cs typeface="Arial" pitchFamily="34" charset="0"/>
                </a:rPr>
                <a:t> are you? </a:t>
              </a: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Black" pitchFamily="34" charset="0"/>
                <a:cs typeface="Arial" pitchFamily="34" charset="0"/>
              </a:endParaRPr>
            </a:p>
          </p:txBody>
        </p:sp>
        <p:sp>
          <p:nvSpPr>
            <p:cNvPr id="29" name="矩形 28">
              <a:extLst>
                <a:ext uri="{FF2B5EF4-FFF2-40B4-BE49-F238E27FC236}">
                  <a16:creationId xmlns:a16="http://schemas.microsoft.com/office/drawing/2014/main" xmlns="" id="{DF926E79-5FAE-4A65-92C7-FAF9FE0DDB9C}"/>
                </a:ext>
              </a:extLst>
            </p:cNvPr>
            <p:cNvSpPr/>
            <p:nvPr/>
          </p:nvSpPr>
          <p:spPr>
            <a:xfrm>
              <a:off x="7267771" y="4693912"/>
              <a:ext cx="1041705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 Black" pitchFamily="34" charset="0"/>
                  <a:cs typeface="Arial" pitchFamily="34" charset="0"/>
                </a:rPr>
                <a:t>Have a</a:t>
              </a:r>
            </a:p>
            <a:p>
              <a:pPr algn="ctr"/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 Black" pitchFamily="34" charset="0"/>
                  <a:cs typeface="Arial" pitchFamily="34" charset="0"/>
                </a:rPr>
                <a:t> good rest</a:t>
              </a: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Black" pitchFamily="34" charset="0"/>
                <a:cs typeface="Arial" pitchFamily="34" charset="0"/>
              </a:endParaRPr>
            </a:p>
          </p:txBody>
        </p:sp>
        <p:sp>
          <p:nvSpPr>
            <p:cNvPr id="30" name="矩形 29">
              <a:extLst>
                <a:ext uri="{FF2B5EF4-FFF2-40B4-BE49-F238E27FC236}">
                  <a16:creationId xmlns:a16="http://schemas.microsoft.com/office/drawing/2014/main" xmlns="" id="{99026BBC-5C43-41BF-86AE-18021B195002}"/>
                </a:ext>
              </a:extLst>
            </p:cNvPr>
            <p:cNvSpPr/>
            <p:nvPr/>
          </p:nvSpPr>
          <p:spPr bwMode="auto">
            <a:xfrm>
              <a:off x="8865432" y="3450041"/>
              <a:ext cx="1629751" cy="27850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defRPr/>
              </a:pPr>
              <a:r>
                <a:rPr lang="zh-CN" altLang="en-US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itchFamily="34" charset="0"/>
                </a:rPr>
                <a:t>很高兴再次见到您</a:t>
              </a:r>
              <a:endParaRPr lang="en-US" altLang="zh-CN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endParaRPr>
            </a:p>
          </p:txBody>
        </p:sp>
        <p:grpSp>
          <p:nvGrpSpPr>
            <p:cNvPr id="31" name="组合 8204">
              <a:extLst>
                <a:ext uri="{FF2B5EF4-FFF2-40B4-BE49-F238E27FC236}">
                  <a16:creationId xmlns:a16="http://schemas.microsoft.com/office/drawing/2014/main" xmlns="" id="{DAD5F420-AF1A-40D1-B5B2-2F22C6A3A55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8665234" y="3490173"/>
              <a:ext cx="201477" cy="201377"/>
              <a:chOff x="5308985" y="532629"/>
              <a:chExt cx="156756" cy="156756"/>
            </a:xfrm>
          </p:grpSpPr>
          <p:sp>
            <p:nvSpPr>
              <p:cNvPr id="62" name="圆角矩形 8203">
                <a:extLst>
                  <a:ext uri="{FF2B5EF4-FFF2-40B4-BE49-F238E27FC236}">
                    <a16:creationId xmlns:a16="http://schemas.microsoft.com/office/drawing/2014/main" xmlns="" id="{C1D61638-1781-41FD-A527-9A64653A32F1}"/>
                  </a:ext>
                </a:extLst>
              </p:cNvPr>
              <p:cNvSpPr/>
              <p:nvPr/>
            </p:nvSpPr>
            <p:spPr>
              <a:xfrm>
                <a:off x="5308985" y="532629"/>
                <a:ext cx="156756" cy="156756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  <a:effectLst>
                <a:innerShdw blurRad="38100">
                  <a:prstClr val="black">
                    <a:alpha val="2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/>
              </a:p>
            </p:txBody>
          </p:sp>
          <p:sp>
            <p:nvSpPr>
              <p:cNvPr id="63" name="等腰三角形 62">
                <a:extLst>
                  <a:ext uri="{FF2B5EF4-FFF2-40B4-BE49-F238E27FC236}">
                    <a16:creationId xmlns:a16="http://schemas.microsoft.com/office/drawing/2014/main" xmlns="" id="{184094A1-2511-4F87-9EF0-1B12E9F86062}"/>
                  </a:ext>
                </a:extLst>
              </p:cNvPr>
              <p:cNvSpPr/>
              <p:nvPr/>
            </p:nvSpPr>
            <p:spPr>
              <a:xfrm rot="5400000">
                <a:off x="5361352" y="588458"/>
                <a:ext cx="52405" cy="46030"/>
              </a:xfrm>
              <a:prstGeom prst="triangl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/>
              </a:p>
            </p:txBody>
          </p:sp>
        </p:grpSp>
        <p:sp>
          <p:nvSpPr>
            <p:cNvPr id="32" name="矩形 31">
              <a:extLst>
                <a:ext uri="{FF2B5EF4-FFF2-40B4-BE49-F238E27FC236}">
                  <a16:creationId xmlns:a16="http://schemas.microsoft.com/office/drawing/2014/main" xmlns="" id="{87CFD68A-4A2E-4F95-BB09-C5EA0962FB69}"/>
                </a:ext>
              </a:extLst>
            </p:cNvPr>
            <p:cNvSpPr/>
            <p:nvPr/>
          </p:nvSpPr>
          <p:spPr bwMode="auto">
            <a:xfrm>
              <a:off x="9306598" y="4847412"/>
              <a:ext cx="1629751" cy="27850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defRPr/>
              </a:pPr>
              <a:r>
                <a:rPr lang="zh-CN" altLang="en-US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itchFamily="34" charset="0"/>
                </a:rPr>
                <a:t>祝您休息好</a:t>
              </a:r>
              <a:r>
                <a:rPr lang="en-US" altLang="zh-CN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itchFamily="34" charset="0"/>
                </a:rPr>
                <a:t>!</a:t>
              </a:r>
            </a:p>
          </p:txBody>
        </p:sp>
        <p:grpSp>
          <p:nvGrpSpPr>
            <p:cNvPr id="33" name="组合 8204">
              <a:extLst>
                <a:ext uri="{FF2B5EF4-FFF2-40B4-BE49-F238E27FC236}">
                  <a16:creationId xmlns:a16="http://schemas.microsoft.com/office/drawing/2014/main" xmlns="" id="{60388C27-3172-46D1-B80C-02A287F8890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106400" y="4887544"/>
              <a:ext cx="201477" cy="201377"/>
              <a:chOff x="5308985" y="532629"/>
              <a:chExt cx="156756" cy="156756"/>
            </a:xfrm>
          </p:grpSpPr>
          <p:sp>
            <p:nvSpPr>
              <p:cNvPr id="60" name="圆角矩形 8203">
                <a:extLst>
                  <a:ext uri="{FF2B5EF4-FFF2-40B4-BE49-F238E27FC236}">
                    <a16:creationId xmlns:a16="http://schemas.microsoft.com/office/drawing/2014/main" xmlns="" id="{58540413-72F3-4DE9-BE15-C5B41CE07437}"/>
                  </a:ext>
                </a:extLst>
              </p:cNvPr>
              <p:cNvSpPr/>
              <p:nvPr/>
            </p:nvSpPr>
            <p:spPr>
              <a:xfrm>
                <a:off x="5308985" y="532629"/>
                <a:ext cx="156756" cy="156756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  <a:effectLst>
                <a:innerShdw blurRad="38100">
                  <a:prstClr val="black">
                    <a:alpha val="2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/>
              </a:p>
            </p:txBody>
          </p:sp>
          <p:sp>
            <p:nvSpPr>
              <p:cNvPr id="61" name="等腰三角形 60">
                <a:extLst>
                  <a:ext uri="{FF2B5EF4-FFF2-40B4-BE49-F238E27FC236}">
                    <a16:creationId xmlns:a16="http://schemas.microsoft.com/office/drawing/2014/main" xmlns="" id="{09E3E703-6CAE-4692-9D2E-740A9446CC5C}"/>
                  </a:ext>
                </a:extLst>
              </p:cNvPr>
              <p:cNvSpPr/>
              <p:nvPr/>
            </p:nvSpPr>
            <p:spPr>
              <a:xfrm rot="5400000">
                <a:off x="5361352" y="588458"/>
                <a:ext cx="52405" cy="46030"/>
              </a:xfrm>
              <a:prstGeom prst="triangl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/>
              </a:p>
            </p:txBody>
          </p:sp>
        </p:grpSp>
        <p:sp>
          <p:nvSpPr>
            <p:cNvPr id="34" name="矩形 33">
              <a:extLst>
                <a:ext uri="{FF2B5EF4-FFF2-40B4-BE49-F238E27FC236}">
                  <a16:creationId xmlns:a16="http://schemas.microsoft.com/office/drawing/2014/main" xmlns="" id="{521FBAF0-BE18-46C2-B576-3C8DA01809E2}"/>
                </a:ext>
              </a:extLst>
            </p:cNvPr>
            <p:cNvSpPr/>
            <p:nvPr/>
          </p:nvSpPr>
          <p:spPr bwMode="auto">
            <a:xfrm>
              <a:off x="6221731" y="5579350"/>
              <a:ext cx="1629751" cy="27850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defRPr/>
              </a:pPr>
              <a:r>
                <a:rPr lang="zh-CN" altLang="en-US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itchFamily="34" charset="0"/>
                </a:rPr>
                <a:t>用于下午六点过后</a:t>
              </a:r>
              <a:endParaRPr lang="en-US" altLang="zh-CN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endParaRPr>
            </a:p>
          </p:txBody>
        </p:sp>
        <p:grpSp>
          <p:nvGrpSpPr>
            <p:cNvPr id="35" name="组合 8204">
              <a:extLst>
                <a:ext uri="{FF2B5EF4-FFF2-40B4-BE49-F238E27FC236}">
                  <a16:creationId xmlns:a16="http://schemas.microsoft.com/office/drawing/2014/main" xmlns="" id="{8DD9E511-E3D5-4CDE-8F74-0BD9E4BA40F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021533" y="5619482"/>
              <a:ext cx="201477" cy="201377"/>
              <a:chOff x="5308985" y="532629"/>
              <a:chExt cx="156756" cy="156756"/>
            </a:xfrm>
          </p:grpSpPr>
          <p:sp>
            <p:nvSpPr>
              <p:cNvPr id="58" name="圆角矩形 8203">
                <a:extLst>
                  <a:ext uri="{FF2B5EF4-FFF2-40B4-BE49-F238E27FC236}">
                    <a16:creationId xmlns:a16="http://schemas.microsoft.com/office/drawing/2014/main" xmlns="" id="{3BEA81C4-AFCD-454B-AF2C-8EFBF3FCD103}"/>
                  </a:ext>
                </a:extLst>
              </p:cNvPr>
              <p:cNvSpPr/>
              <p:nvPr/>
            </p:nvSpPr>
            <p:spPr>
              <a:xfrm>
                <a:off x="5308985" y="532629"/>
                <a:ext cx="156756" cy="156756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  <a:effectLst>
                <a:innerShdw blurRad="38100">
                  <a:prstClr val="black">
                    <a:alpha val="2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/>
              </a:p>
            </p:txBody>
          </p:sp>
          <p:sp>
            <p:nvSpPr>
              <p:cNvPr id="59" name="等腰三角形 58">
                <a:extLst>
                  <a:ext uri="{FF2B5EF4-FFF2-40B4-BE49-F238E27FC236}">
                    <a16:creationId xmlns:a16="http://schemas.microsoft.com/office/drawing/2014/main" xmlns="" id="{D67EC6D0-3381-41CE-9282-CB8BA762C8C1}"/>
                  </a:ext>
                </a:extLst>
              </p:cNvPr>
              <p:cNvSpPr/>
              <p:nvPr/>
            </p:nvSpPr>
            <p:spPr>
              <a:xfrm rot="5400000">
                <a:off x="5361352" y="588458"/>
                <a:ext cx="52405" cy="46030"/>
              </a:xfrm>
              <a:prstGeom prst="triangl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/>
              </a:p>
            </p:txBody>
          </p:sp>
        </p:grpSp>
        <p:sp>
          <p:nvSpPr>
            <p:cNvPr id="36" name="矩形 35">
              <a:extLst>
                <a:ext uri="{FF2B5EF4-FFF2-40B4-BE49-F238E27FC236}">
                  <a16:creationId xmlns:a16="http://schemas.microsoft.com/office/drawing/2014/main" xmlns="" id="{E5D71DEC-F95A-4837-B7F0-1E3769F848FB}"/>
                </a:ext>
              </a:extLst>
            </p:cNvPr>
            <p:cNvSpPr/>
            <p:nvPr/>
          </p:nvSpPr>
          <p:spPr bwMode="auto">
            <a:xfrm>
              <a:off x="2594475" y="5647644"/>
              <a:ext cx="1629751" cy="27850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defRPr/>
              </a:pPr>
              <a:r>
                <a:rPr lang="zh-CN" altLang="en-US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itchFamily="34" charset="0"/>
                </a:rPr>
                <a:t>见到您很高兴</a:t>
              </a:r>
              <a:endParaRPr lang="en-US" altLang="zh-CN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endParaRPr>
            </a:p>
          </p:txBody>
        </p:sp>
        <p:grpSp>
          <p:nvGrpSpPr>
            <p:cNvPr id="37" name="组合 8204">
              <a:extLst>
                <a:ext uri="{FF2B5EF4-FFF2-40B4-BE49-F238E27FC236}">
                  <a16:creationId xmlns:a16="http://schemas.microsoft.com/office/drawing/2014/main" xmlns="" id="{83BA597A-7C8F-445B-B38C-3F7C76E994BA}"/>
                </a:ext>
              </a:extLst>
            </p:cNvPr>
            <p:cNvGrpSpPr>
              <a:grpSpLocks/>
            </p:cNvGrpSpPr>
            <p:nvPr/>
          </p:nvGrpSpPr>
          <p:grpSpPr bwMode="auto">
            <a:xfrm flipH="1">
              <a:off x="4224719" y="5685309"/>
              <a:ext cx="201477" cy="201377"/>
              <a:chOff x="5308985" y="532629"/>
              <a:chExt cx="156756" cy="156756"/>
            </a:xfrm>
          </p:grpSpPr>
          <p:sp>
            <p:nvSpPr>
              <p:cNvPr id="56" name="圆角矩形 8203">
                <a:extLst>
                  <a:ext uri="{FF2B5EF4-FFF2-40B4-BE49-F238E27FC236}">
                    <a16:creationId xmlns:a16="http://schemas.microsoft.com/office/drawing/2014/main" xmlns="" id="{3B9BCCAC-CC81-41EA-B62C-3BDD6D275E92}"/>
                  </a:ext>
                </a:extLst>
              </p:cNvPr>
              <p:cNvSpPr/>
              <p:nvPr/>
            </p:nvSpPr>
            <p:spPr>
              <a:xfrm>
                <a:off x="5308985" y="532629"/>
                <a:ext cx="156756" cy="156756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  <a:effectLst>
                <a:innerShdw blurRad="38100">
                  <a:prstClr val="black">
                    <a:alpha val="2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/>
              </a:p>
            </p:txBody>
          </p:sp>
          <p:sp>
            <p:nvSpPr>
              <p:cNvPr id="57" name="等腰三角形 56">
                <a:extLst>
                  <a:ext uri="{FF2B5EF4-FFF2-40B4-BE49-F238E27FC236}">
                    <a16:creationId xmlns:a16="http://schemas.microsoft.com/office/drawing/2014/main" xmlns="" id="{FDF0844B-1A28-4E01-A264-BC78F9F24CAE}"/>
                  </a:ext>
                </a:extLst>
              </p:cNvPr>
              <p:cNvSpPr/>
              <p:nvPr/>
            </p:nvSpPr>
            <p:spPr>
              <a:xfrm rot="5400000">
                <a:off x="5361352" y="588458"/>
                <a:ext cx="52405" cy="46030"/>
              </a:xfrm>
              <a:prstGeom prst="triangl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/>
              </a:p>
            </p:txBody>
          </p:sp>
        </p:grpSp>
        <p:grpSp>
          <p:nvGrpSpPr>
            <p:cNvPr id="38" name="组合 37">
              <a:extLst>
                <a:ext uri="{FF2B5EF4-FFF2-40B4-BE49-F238E27FC236}">
                  <a16:creationId xmlns:a16="http://schemas.microsoft.com/office/drawing/2014/main" xmlns="" id="{8C663E42-D227-46EA-ABFF-6E895E9A88C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559109" y="5290118"/>
              <a:ext cx="862952" cy="628344"/>
              <a:chOff x="4218441" y="3691709"/>
              <a:chExt cx="671485" cy="488706"/>
            </a:xfrm>
          </p:grpSpPr>
          <p:cxnSp>
            <p:nvCxnSpPr>
              <p:cNvPr id="54" name="直接连接符 53">
                <a:extLst>
                  <a:ext uri="{FF2B5EF4-FFF2-40B4-BE49-F238E27FC236}">
                    <a16:creationId xmlns:a16="http://schemas.microsoft.com/office/drawing/2014/main" xmlns="" id="{F467620C-0746-4298-9F44-7A4F6989388A}"/>
                  </a:ext>
                </a:extLst>
              </p:cNvPr>
              <p:cNvCxnSpPr/>
              <p:nvPr/>
            </p:nvCxnSpPr>
            <p:spPr>
              <a:xfrm flipH="1">
                <a:off x="4429570" y="3691709"/>
                <a:ext cx="460356" cy="307821"/>
              </a:xfrm>
              <a:prstGeom prst="line">
                <a:avLst/>
              </a:prstGeom>
              <a:noFill/>
              <a:ln w="19050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5" name="椭圆 54">
                <a:extLst>
                  <a:ext uri="{FF2B5EF4-FFF2-40B4-BE49-F238E27FC236}">
                    <a16:creationId xmlns:a16="http://schemas.microsoft.com/office/drawing/2014/main" xmlns="" id="{C954F164-8DCA-4E27-904E-96D304F14154}"/>
                  </a:ext>
                </a:extLst>
              </p:cNvPr>
              <p:cNvSpPr/>
              <p:nvPr/>
            </p:nvSpPr>
            <p:spPr>
              <a:xfrm>
                <a:off x="4218441" y="3947168"/>
                <a:ext cx="233353" cy="233247"/>
              </a:xfrm>
              <a:prstGeom prst="ellipse">
                <a:avLst/>
              </a:prstGeom>
              <a:noFill/>
              <a:ln w="28575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/>
              </a:p>
            </p:txBody>
          </p:sp>
        </p:grpSp>
        <p:sp>
          <p:nvSpPr>
            <p:cNvPr id="39" name="矩形 38">
              <a:extLst>
                <a:ext uri="{FF2B5EF4-FFF2-40B4-BE49-F238E27FC236}">
                  <a16:creationId xmlns:a16="http://schemas.microsoft.com/office/drawing/2014/main" xmlns="" id="{330E63C6-CE84-4744-8CAC-C687FABA66FE}"/>
                </a:ext>
              </a:extLst>
            </p:cNvPr>
            <p:cNvSpPr/>
            <p:nvPr/>
          </p:nvSpPr>
          <p:spPr bwMode="auto">
            <a:xfrm>
              <a:off x="2485466" y="4580355"/>
              <a:ext cx="1629751" cy="27850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defRPr/>
              </a:pPr>
              <a:r>
                <a:rPr lang="zh-CN" altLang="en-US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itchFamily="34" charset="0"/>
                </a:rPr>
                <a:t>您好吗？</a:t>
              </a:r>
            </a:p>
          </p:txBody>
        </p:sp>
        <p:grpSp>
          <p:nvGrpSpPr>
            <p:cNvPr id="40" name="组合 8204">
              <a:extLst>
                <a:ext uri="{FF2B5EF4-FFF2-40B4-BE49-F238E27FC236}">
                  <a16:creationId xmlns:a16="http://schemas.microsoft.com/office/drawing/2014/main" xmlns="" id="{55C7C00B-0A9B-46DE-9284-BA36A23FD821}"/>
                </a:ext>
              </a:extLst>
            </p:cNvPr>
            <p:cNvGrpSpPr>
              <a:grpSpLocks/>
            </p:cNvGrpSpPr>
            <p:nvPr/>
          </p:nvGrpSpPr>
          <p:grpSpPr bwMode="auto">
            <a:xfrm flipH="1">
              <a:off x="4115710" y="4618020"/>
              <a:ext cx="201477" cy="201377"/>
              <a:chOff x="5308985" y="532629"/>
              <a:chExt cx="156756" cy="156756"/>
            </a:xfrm>
          </p:grpSpPr>
          <p:sp>
            <p:nvSpPr>
              <p:cNvPr id="52" name="圆角矩形 8203">
                <a:extLst>
                  <a:ext uri="{FF2B5EF4-FFF2-40B4-BE49-F238E27FC236}">
                    <a16:creationId xmlns:a16="http://schemas.microsoft.com/office/drawing/2014/main" xmlns="" id="{99E8402A-A993-42C2-9E7D-533ABB94C5FF}"/>
                  </a:ext>
                </a:extLst>
              </p:cNvPr>
              <p:cNvSpPr/>
              <p:nvPr/>
            </p:nvSpPr>
            <p:spPr>
              <a:xfrm>
                <a:off x="5308985" y="532629"/>
                <a:ext cx="156756" cy="156756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  <a:effectLst>
                <a:innerShdw blurRad="38100">
                  <a:prstClr val="black">
                    <a:alpha val="2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/>
              </a:p>
            </p:txBody>
          </p:sp>
          <p:sp>
            <p:nvSpPr>
              <p:cNvPr id="53" name="等腰三角形 52">
                <a:extLst>
                  <a:ext uri="{FF2B5EF4-FFF2-40B4-BE49-F238E27FC236}">
                    <a16:creationId xmlns:a16="http://schemas.microsoft.com/office/drawing/2014/main" xmlns="" id="{8AABC036-29AD-47E3-9827-506D0B46621B}"/>
                  </a:ext>
                </a:extLst>
              </p:cNvPr>
              <p:cNvSpPr/>
              <p:nvPr/>
            </p:nvSpPr>
            <p:spPr>
              <a:xfrm rot="5400000">
                <a:off x="5361352" y="588458"/>
                <a:ext cx="52405" cy="46030"/>
              </a:xfrm>
              <a:prstGeom prst="triangl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/>
              </a:p>
            </p:txBody>
          </p:sp>
        </p:grpSp>
        <p:sp>
          <p:nvSpPr>
            <p:cNvPr id="41" name="矩形 40">
              <a:extLst>
                <a:ext uri="{FF2B5EF4-FFF2-40B4-BE49-F238E27FC236}">
                  <a16:creationId xmlns:a16="http://schemas.microsoft.com/office/drawing/2014/main" xmlns="" id="{4821F539-43FF-47F4-9FBA-43D426FAFD77}"/>
                </a:ext>
              </a:extLst>
            </p:cNvPr>
            <p:cNvSpPr/>
            <p:nvPr/>
          </p:nvSpPr>
          <p:spPr bwMode="auto">
            <a:xfrm>
              <a:off x="1233803" y="3609351"/>
              <a:ext cx="1932951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defRPr/>
              </a:pPr>
              <a:r>
                <a:rPr lang="zh-CN" altLang="en-US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itchFamily="34" charset="0"/>
                </a:rPr>
                <a:t>用于中午至下午六点以前</a:t>
              </a:r>
            </a:p>
          </p:txBody>
        </p:sp>
        <p:grpSp>
          <p:nvGrpSpPr>
            <p:cNvPr id="42" name="组合 8204">
              <a:extLst>
                <a:ext uri="{FF2B5EF4-FFF2-40B4-BE49-F238E27FC236}">
                  <a16:creationId xmlns:a16="http://schemas.microsoft.com/office/drawing/2014/main" xmlns="" id="{3FD7C516-9A17-44A4-987E-BF06482B636D}"/>
                </a:ext>
              </a:extLst>
            </p:cNvPr>
            <p:cNvGrpSpPr>
              <a:grpSpLocks/>
            </p:cNvGrpSpPr>
            <p:nvPr/>
          </p:nvGrpSpPr>
          <p:grpSpPr bwMode="auto">
            <a:xfrm flipH="1">
              <a:off x="3167247" y="3647016"/>
              <a:ext cx="201477" cy="201377"/>
              <a:chOff x="5308985" y="532629"/>
              <a:chExt cx="156756" cy="156756"/>
            </a:xfrm>
          </p:grpSpPr>
          <p:sp>
            <p:nvSpPr>
              <p:cNvPr id="50" name="圆角矩形 8203">
                <a:extLst>
                  <a:ext uri="{FF2B5EF4-FFF2-40B4-BE49-F238E27FC236}">
                    <a16:creationId xmlns:a16="http://schemas.microsoft.com/office/drawing/2014/main" xmlns="" id="{B756FA0F-A5A8-4D5E-B624-BC495477BAC0}"/>
                  </a:ext>
                </a:extLst>
              </p:cNvPr>
              <p:cNvSpPr/>
              <p:nvPr/>
            </p:nvSpPr>
            <p:spPr>
              <a:xfrm>
                <a:off x="5308985" y="532629"/>
                <a:ext cx="156756" cy="156756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  <a:effectLst>
                <a:innerShdw blurRad="38100">
                  <a:prstClr val="black">
                    <a:alpha val="2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/>
              </a:p>
            </p:txBody>
          </p:sp>
          <p:sp>
            <p:nvSpPr>
              <p:cNvPr id="51" name="等腰三角形 50">
                <a:extLst>
                  <a:ext uri="{FF2B5EF4-FFF2-40B4-BE49-F238E27FC236}">
                    <a16:creationId xmlns:a16="http://schemas.microsoft.com/office/drawing/2014/main" xmlns="" id="{14DE715E-1A66-449F-9562-61BF7B3F41D4}"/>
                  </a:ext>
                </a:extLst>
              </p:cNvPr>
              <p:cNvSpPr/>
              <p:nvPr/>
            </p:nvSpPr>
            <p:spPr>
              <a:xfrm rot="5400000">
                <a:off x="5361352" y="588458"/>
                <a:ext cx="52405" cy="46030"/>
              </a:xfrm>
              <a:prstGeom prst="triangl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/>
              </a:p>
            </p:txBody>
          </p:sp>
        </p:grpSp>
        <p:grpSp>
          <p:nvGrpSpPr>
            <p:cNvPr id="43" name="组合 42">
              <a:extLst>
                <a:ext uri="{FF2B5EF4-FFF2-40B4-BE49-F238E27FC236}">
                  <a16:creationId xmlns:a16="http://schemas.microsoft.com/office/drawing/2014/main" xmlns="" id="{66AB33B8-AC1B-4AC8-8A1E-357F9C718FC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036294" y="1773566"/>
              <a:ext cx="826232" cy="832351"/>
              <a:chOff x="4413699" y="771550"/>
              <a:chExt cx="642483" cy="647816"/>
            </a:xfrm>
          </p:grpSpPr>
          <p:cxnSp>
            <p:nvCxnSpPr>
              <p:cNvPr id="48" name="直接连接符 47">
                <a:extLst>
                  <a:ext uri="{FF2B5EF4-FFF2-40B4-BE49-F238E27FC236}">
                    <a16:creationId xmlns:a16="http://schemas.microsoft.com/office/drawing/2014/main" xmlns="" id="{6C036AF4-570E-4F6F-938C-CAA9015E0594}"/>
                  </a:ext>
                </a:extLst>
              </p:cNvPr>
              <p:cNvCxnSpPr>
                <a:endCxn id="49" idx="5"/>
              </p:cNvCxnSpPr>
              <p:nvPr/>
            </p:nvCxnSpPr>
            <p:spPr>
              <a:xfrm flipH="1" flipV="1">
                <a:off x="4613582" y="971611"/>
                <a:ext cx="442600" cy="447755"/>
              </a:xfrm>
              <a:prstGeom prst="line">
                <a:avLst/>
              </a:prstGeom>
              <a:noFill/>
              <a:ln w="19050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9" name="椭圆 48">
                <a:extLst>
                  <a:ext uri="{FF2B5EF4-FFF2-40B4-BE49-F238E27FC236}">
                    <a16:creationId xmlns:a16="http://schemas.microsoft.com/office/drawing/2014/main" xmlns="" id="{800A3CAC-E706-483D-8DE4-242BDE2A1CA5}"/>
                  </a:ext>
                </a:extLst>
              </p:cNvPr>
              <p:cNvSpPr/>
              <p:nvPr/>
            </p:nvSpPr>
            <p:spPr>
              <a:xfrm>
                <a:off x="4413699" y="771550"/>
                <a:ext cx="233198" cy="233405"/>
              </a:xfrm>
              <a:prstGeom prst="ellipse">
                <a:avLst/>
              </a:prstGeom>
              <a:noFill/>
              <a:ln w="28575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/>
              </a:p>
            </p:txBody>
          </p:sp>
        </p:grpSp>
        <p:sp>
          <p:nvSpPr>
            <p:cNvPr id="44" name="矩形 43">
              <a:extLst>
                <a:ext uri="{FF2B5EF4-FFF2-40B4-BE49-F238E27FC236}">
                  <a16:creationId xmlns:a16="http://schemas.microsoft.com/office/drawing/2014/main" xmlns="" id="{3EAE3C52-5D99-47B7-9353-03C9B803CD23}"/>
                </a:ext>
              </a:extLst>
            </p:cNvPr>
            <p:cNvSpPr/>
            <p:nvPr/>
          </p:nvSpPr>
          <p:spPr bwMode="auto">
            <a:xfrm>
              <a:off x="1775757" y="1778978"/>
              <a:ext cx="1932951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defRPr/>
              </a:pPr>
              <a:r>
                <a:rPr lang="zh-CN" altLang="en-US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itchFamily="34" charset="0"/>
                </a:rPr>
                <a:t>您好！ </a:t>
              </a:r>
            </a:p>
          </p:txBody>
        </p:sp>
        <p:grpSp>
          <p:nvGrpSpPr>
            <p:cNvPr id="45" name="组合 8204">
              <a:extLst>
                <a:ext uri="{FF2B5EF4-FFF2-40B4-BE49-F238E27FC236}">
                  <a16:creationId xmlns:a16="http://schemas.microsoft.com/office/drawing/2014/main" xmlns="" id="{DF66FC4D-594E-4B32-872D-3AE7D26A9CD2}"/>
                </a:ext>
              </a:extLst>
            </p:cNvPr>
            <p:cNvGrpSpPr>
              <a:grpSpLocks/>
            </p:cNvGrpSpPr>
            <p:nvPr/>
          </p:nvGrpSpPr>
          <p:grpSpPr bwMode="auto">
            <a:xfrm flipH="1">
              <a:off x="3709201" y="1816643"/>
              <a:ext cx="201477" cy="201377"/>
              <a:chOff x="5308985" y="532629"/>
              <a:chExt cx="156756" cy="156756"/>
            </a:xfrm>
          </p:grpSpPr>
          <p:sp>
            <p:nvSpPr>
              <p:cNvPr id="46" name="圆角矩形 8203">
                <a:extLst>
                  <a:ext uri="{FF2B5EF4-FFF2-40B4-BE49-F238E27FC236}">
                    <a16:creationId xmlns:a16="http://schemas.microsoft.com/office/drawing/2014/main" xmlns="" id="{2ADB30D5-F0A2-4E89-9BA1-2839A37DF306}"/>
                  </a:ext>
                </a:extLst>
              </p:cNvPr>
              <p:cNvSpPr/>
              <p:nvPr/>
            </p:nvSpPr>
            <p:spPr>
              <a:xfrm>
                <a:off x="5308985" y="532629"/>
                <a:ext cx="156756" cy="156756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  <a:effectLst>
                <a:innerShdw blurRad="38100">
                  <a:prstClr val="black">
                    <a:alpha val="2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/>
              </a:p>
            </p:txBody>
          </p:sp>
          <p:sp>
            <p:nvSpPr>
              <p:cNvPr id="47" name="等腰三角形 46">
                <a:extLst>
                  <a:ext uri="{FF2B5EF4-FFF2-40B4-BE49-F238E27FC236}">
                    <a16:creationId xmlns:a16="http://schemas.microsoft.com/office/drawing/2014/main" xmlns="" id="{B20812E8-7BC0-4C93-BB06-6A523516CF32}"/>
                  </a:ext>
                </a:extLst>
              </p:cNvPr>
              <p:cNvSpPr/>
              <p:nvPr/>
            </p:nvSpPr>
            <p:spPr>
              <a:xfrm rot="5400000">
                <a:off x="5361352" y="588458"/>
                <a:ext cx="52405" cy="46030"/>
              </a:xfrm>
              <a:prstGeom prst="triangl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120856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6" name="组合 105">
            <a:extLst>
              <a:ext uri="{FF2B5EF4-FFF2-40B4-BE49-F238E27FC236}">
                <a16:creationId xmlns:a16="http://schemas.microsoft.com/office/drawing/2014/main" xmlns="" id="{B4F15A9D-F564-4A06-B12E-6CEF5BD87397}"/>
              </a:ext>
            </a:extLst>
          </p:cNvPr>
          <p:cNvGrpSpPr/>
          <p:nvPr/>
        </p:nvGrpSpPr>
        <p:grpSpPr>
          <a:xfrm>
            <a:off x="-1" y="6721939"/>
            <a:ext cx="12192001" cy="136061"/>
            <a:chOff x="-17464" y="5040313"/>
            <a:chExt cx="9169644" cy="123825"/>
          </a:xfrm>
        </p:grpSpPr>
        <p:sp>
          <p:nvSpPr>
            <p:cNvPr id="107" name="矩形 106">
              <a:extLst>
                <a:ext uri="{FF2B5EF4-FFF2-40B4-BE49-F238E27FC236}">
                  <a16:creationId xmlns:a16="http://schemas.microsoft.com/office/drawing/2014/main" xmlns="" id="{8C4081A0-39E3-47FA-87A3-F397F6157BD4}"/>
                </a:ext>
              </a:extLst>
            </p:cNvPr>
            <p:cNvSpPr/>
            <p:nvPr/>
          </p:nvSpPr>
          <p:spPr bwMode="auto">
            <a:xfrm flipH="1">
              <a:off x="-17463" y="5040313"/>
              <a:ext cx="9169643" cy="123825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08" name="矩形 107">
              <a:extLst>
                <a:ext uri="{FF2B5EF4-FFF2-40B4-BE49-F238E27FC236}">
                  <a16:creationId xmlns:a16="http://schemas.microsoft.com/office/drawing/2014/main" xmlns="" id="{EEE09CC0-741F-44F7-B5FE-F14BE045354C}"/>
                </a:ext>
              </a:extLst>
            </p:cNvPr>
            <p:cNvSpPr/>
            <p:nvPr/>
          </p:nvSpPr>
          <p:spPr bwMode="auto">
            <a:xfrm flipH="1">
              <a:off x="-17464" y="5040313"/>
              <a:ext cx="4586530" cy="123825"/>
            </a:xfrm>
            <a:prstGeom prst="rect">
              <a:avLst/>
            </a:prstGeom>
            <a:solidFill>
              <a:schemeClr val="tx1">
                <a:alpha val="5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33" name="组合 32">
            <a:extLst>
              <a:ext uri="{FF2B5EF4-FFF2-40B4-BE49-F238E27FC236}">
                <a16:creationId xmlns:a16="http://schemas.microsoft.com/office/drawing/2014/main" xmlns="" id="{252488F5-7922-435C-AD89-78397CA21744}"/>
              </a:ext>
            </a:extLst>
          </p:cNvPr>
          <p:cNvGrpSpPr/>
          <p:nvPr/>
        </p:nvGrpSpPr>
        <p:grpSpPr>
          <a:xfrm>
            <a:off x="-1" y="6721939"/>
            <a:ext cx="12192001" cy="136061"/>
            <a:chOff x="-17464" y="5040313"/>
            <a:chExt cx="9169644" cy="123825"/>
          </a:xfrm>
        </p:grpSpPr>
        <p:sp>
          <p:nvSpPr>
            <p:cNvPr id="34" name="矩形 33">
              <a:extLst>
                <a:ext uri="{FF2B5EF4-FFF2-40B4-BE49-F238E27FC236}">
                  <a16:creationId xmlns:a16="http://schemas.microsoft.com/office/drawing/2014/main" xmlns="" id="{FEEC12AB-30B8-4582-AB63-A0B96E0429CB}"/>
                </a:ext>
              </a:extLst>
            </p:cNvPr>
            <p:cNvSpPr/>
            <p:nvPr/>
          </p:nvSpPr>
          <p:spPr bwMode="auto">
            <a:xfrm flipH="1">
              <a:off x="-17463" y="5040313"/>
              <a:ext cx="9169643" cy="123825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5" name="矩形 34">
              <a:extLst>
                <a:ext uri="{FF2B5EF4-FFF2-40B4-BE49-F238E27FC236}">
                  <a16:creationId xmlns:a16="http://schemas.microsoft.com/office/drawing/2014/main" xmlns="" id="{B68D553F-490F-4092-B249-A7A5AF7B33DD}"/>
                </a:ext>
              </a:extLst>
            </p:cNvPr>
            <p:cNvSpPr/>
            <p:nvPr/>
          </p:nvSpPr>
          <p:spPr bwMode="auto">
            <a:xfrm flipH="1">
              <a:off x="-17464" y="5040313"/>
              <a:ext cx="4586530" cy="123825"/>
            </a:xfrm>
            <a:prstGeom prst="rect">
              <a:avLst/>
            </a:prstGeom>
            <a:solidFill>
              <a:schemeClr val="tx1">
                <a:alpha val="5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white"/>
                </a:solidFill>
              </a:endParaRPr>
            </a:p>
          </p:txBody>
        </p:sp>
      </p:grpSp>
      <p:sp>
        <p:nvSpPr>
          <p:cNvPr id="36" name="矩形 35">
            <a:extLst>
              <a:ext uri="{FF2B5EF4-FFF2-40B4-BE49-F238E27FC236}">
                <a16:creationId xmlns:a16="http://schemas.microsoft.com/office/drawing/2014/main" xmlns="" id="{2E753483-3E43-414B-BF10-84B617FEB2CD}"/>
              </a:ext>
            </a:extLst>
          </p:cNvPr>
          <p:cNvSpPr/>
          <p:nvPr/>
        </p:nvSpPr>
        <p:spPr>
          <a:xfrm>
            <a:off x="696567" y="1479782"/>
            <a:ext cx="48878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情景 </a:t>
            </a:r>
            <a:r>
              <a:rPr lang="en-US" altLang="zh-CN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zh-CN" altLang="en-US" dirty="0"/>
              <a:t>当国外客人来到大门前</a:t>
            </a:r>
            <a:r>
              <a:rPr lang="en-US" altLang="zh-CN" dirty="0"/>
              <a:t>/</a:t>
            </a:r>
            <a:r>
              <a:rPr lang="zh-CN" altLang="en-US" dirty="0"/>
              <a:t>前台时</a:t>
            </a:r>
            <a:r>
              <a:rPr lang="en-US" altLang="zh-CN" dirty="0"/>
              <a:t>……</a:t>
            </a:r>
          </a:p>
        </p:txBody>
      </p:sp>
      <p:sp>
        <p:nvSpPr>
          <p:cNvPr id="37" name="矩形 2">
            <a:extLst>
              <a:ext uri="{FF2B5EF4-FFF2-40B4-BE49-F238E27FC236}">
                <a16:creationId xmlns:a16="http://schemas.microsoft.com/office/drawing/2014/main" xmlns="" id="{2ED46AEC-B202-4401-A8D5-43EABFEA7A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2577" y="4402452"/>
            <a:ext cx="5025172" cy="11954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/>
            <a:r>
              <a:rPr lang="en-US" altLang="zh-CN" sz="1100" dirty="0">
                <a:solidFill>
                  <a:srgbClr val="71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leader of professional PPT designer in China. 6 years of making professional PPT, 500 case studies for the classical PPT, make sure you will be satisfied. RAPIDPPT differs from the traditional production model, and create a new PPT experience.</a:t>
            </a:r>
          </a:p>
        </p:txBody>
      </p:sp>
      <p:pic>
        <p:nvPicPr>
          <p:cNvPr id="38" name="Picture 3">
            <a:extLst>
              <a:ext uri="{FF2B5EF4-FFF2-40B4-BE49-F238E27FC236}">
                <a16:creationId xmlns:a16="http://schemas.microsoft.com/office/drawing/2014/main" xmlns="" id="{3008BF30-9F93-4839-9AC7-6805D7F5D9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41828" y="2111514"/>
            <a:ext cx="4965921" cy="2071609"/>
          </a:xfrm>
          <a:prstGeom prst="rect">
            <a:avLst/>
          </a:prstGeom>
          <a:noFill/>
          <a:ln w="25400">
            <a:solidFill>
              <a:schemeClr val="bg1">
                <a:lumMod val="85000"/>
              </a:schemeClr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grpSp>
        <p:nvGrpSpPr>
          <p:cNvPr id="39" name="组合 38">
            <a:extLst>
              <a:ext uri="{FF2B5EF4-FFF2-40B4-BE49-F238E27FC236}">
                <a16:creationId xmlns:a16="http://schemas.microsoft.com/office/drawing/2014/main" xmlns="" id="{B09C517C-FB88-4927-90B6-D4FA4501D14A}"/>
              </a:ext>
            </a:extLst>
          </p:cNvPr>
          <p:cNvGrpSpPr>
            <a:grpSpLocks/>
          </p:cNvGrpSpPr>
          <p:nvPr/>
        </p:nvGrpSpPr>
        <p:grpSpPr bwMode="auto">
          <a:xfrm>
            <a:off x="928615" y="5403068"/>
            <a:ext cx="844736" cy="288105"/>
            <a:chOff x="575840" y="4317136"/>
            <a:chExt cx="663451" cy="226709"/>
          </a:xfrm>
        </p:grpSpPr>
        <p:sp>
          <p:nvSpPr>
            <p:cNvPr id="40" name="圆角矩形 1">
              <a:extLst>
                <a:ext uri="{FF2B5EF4-FFF2-40B4-BE49-F238E27FC236}">
                  <a16:creationId xmlns:a16="http://schemas.microsoft.com/office/drawing/2014/main" xmlns="" id="{57AB014D-ADE9-4D6E-9A8D-79AC1FE67F0E}"/>
                </a:ext>
              </a:extLst>
            </p:cNvPr>
            <p:cNvSpPr/>
            <p:nvPr/>
          </p:nvSpPr>
          <p:spPr>
            <a:xfrm>
              <a:off x="575840" y="4317136"/>
              <a:ext cx="621929" cy="226709"/>
            </a:xfrm>
            <a:prstGeom prst="roundRect">
              <a:avLst>
                <a:gd name="adj" fmla="val 50000"/>
              </a:avLst>
            </a:prstGeom>
            <a:solidFill>
              <a:srgbClr val="C00000"/>
            </a:solidFill>
            <a:ln>
              <a:noFill/>
            </a:ln>
            <a:effectLst>
              <a:innerShdw blurRad="25400">
                <a:prstClr val="black">
                  <a:alpha val="2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/>
            </a:p>
          </p:txBody>
        </p:sp>
        <p:sp>
          <p:nvSpPr>
            <p:cNvPr id="41" name="半闭框 40">
              <a:extLst>
                <a:ext uri="{FF2B5EF4-FFF2-40B4-BE49-F238E27FC236}">
                  <a16:creationId xmlns:a16="http://schemas.microsoft.com/office/drawing/2014/main" xmlns="" id="{D6DC069A-EA8A-4329-AD56-1E7ECE3BCFE8}"/>
                </a:ext>
              </a:extLst>
            </p:cNvPr>
            <p:cNvSpPr/>
            <p:nvPr/>
          </p:nvSpPr>
          <p:spPr>
            <a:xfrm rot="8100000">
              <a:off x="652107" y="4401039"/>
              <a:ext cx="60378" cy="58902"/>
            </a:xfrm>
            <a:prstGeom prst="halfFram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00">
                <a:solidFill>
                  <a:schemeClr val="tx1"/>
                </a:solidFill>
              </a:endParaRPr>
            </a:p>
          </p:txBody>
        </p:sp>
        <p:sp>
          <p:nvSpPr>
            <p:cNvPr id="42" name="TextBox 6">
              <a:extLst>
                <a:ext uri="{FF2B5EF4-FFF2-40B4-BE49-F238E27FC236}">
                  <a16:creationId xmlns:a16="http://schemas.microsoft.com/office/drawing/2014/main" xmlns="" id="{50E9F994-010E-4DEE-8BD7-A72495CFC45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82296" y="4345315"/>
              <a:ext cx="556995" cy="1816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9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NEXT</a:t>
              </a:r>
              <a:endParaRPr lang="zh-CN" altLang="en-US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43" name="矩形 42">
            <a:extLst>
              <a:ext uri="{FF2B5EF4-FFF2-40B4-BE49-F238E27FC236}">
                <a16:creationId xmlns:a16="http://schemas.microsoft.com/office/drawing/2014/main" xmlns="" id="{5E872337-F35D-4BE6-BBC4-6722220D34DA}"/>
              </a:ext>
            </a:extLst>
          </p:cNvPr>
          <p:cNvSpPr/>
          <p:nvPr/>
        </p:nvSpPr>
        <p:spPr>
          <a:xfrm>
            <a:off x="7260625" y="2022350"/>
            <a:ext cx="408954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b="1" dirty="0">
                <a:solidFill>
                  <a:srgbClr val="C00000"/>
                </a:solidFill>
              </a:rPr>
              <a:t>Hello, sir! Welcome!</a:t>
            </a:r>
          </a:p>
          <a:p>
            <a:pPr>
              <a:lnSpc>
                <a:spcPct val="150000"/>
              </a:lnSpc>
            </a:pPr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先生您好，欢迎！</a:t>
            </a:r>
          </a:p>
        </p:txBody>
      </p:sp>
      <p:sp>
        <p:nvSpPr>
          <p:cNvPr id="44" name="矩形 43">
            <a:extLst>
              <a:ext uri="{FF2B5EF4-FFF2-40B4-BE49-F238E27FC236}">
                <a16:creationId xmlns:a16="http://schemas.microsoft.com/office/drawing/2014/main" xmlns="" id="{F94906E6-FFC8-4BCB-865D-0235652FE984}"/>
              </a:ext>
            </a:extLst>
          </p:cNvPr>
          <p:cNvSpPr/>
          <p:nvPr/>
        </p:nvSpPr>
        <p:spPr>
          <a:xfrm>
            <a:off x="7260625" y="3448891"/>
            <a:ext cx="408954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b="1" dirty="0">
                <a:solidFill>
                  <a:srgbClr val="C00000"/>
                </a:solidFill>
              </a:rPr>
              <a:t>Good afternoon, sir! Welcome to Ibis Hotel/our hotel!</a:t>
            </a:r>
          </a:p>
          <a:p>
            <a:pPr>
              <a:lnSpc>
                <a:spcPct val="150000"/>
              </a:lnSpc>
            </a:pPr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下午好先生，欢迎光临宜必思酒店！</a:t>
            </a:r>
          </a:p>
        </p:txBody>
      </p:sp>
      <p:sp>
        <p:nvSpPr>
          <p:cNvPr id="45" name="矩形 44">
            <a:extLst>
              <a:ext uri="{FF2B5EF4-FFF2-40B4-BE49-F238E27FC236}">
                <a16:creationId xmlns:a16="http://schemas.microsoft.com/office/drawing/2014/main" xmlns="" id="{383125BD-40B4-4131-B885-10234B17166F}"/>
              </a:ext>
            </a:extLst>
          </p:cNvPr>
          <p:cNvSpPr/>
          <p:nvPr/>
        </p:nvSpPr>
        <p:spPr>
          <a:xfrm>
            <a:off x="7260625" y="4791285"/>
            <a:ext cx="4394346" cy="14927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b="1" dirty="0">
                <a:solidFill>
                  <a:srgbClr val="C00000"/>
                </a:solidFill>
              </a:rPr>
              <a:t>Good evening, Ms. Nice to meet you in our hotel. May I help you?</a:t>
            </a:r>
          </a:p>
          <a:p>
            <a:pPr>
              <a:lnSpc>
                <a:spcPct val="150000"/>
              </a:lnSpc>
            </a:pPr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晚上好小姐，欢迎光临，请问我能为您服务吗？</a:t>
            </a:r>
          </a:p>
          <a:p>
            <a:pPr>
              <a:lnSpc>
                <a:spcPct val="150000"/>
              </a:lnSpc>
            </a:pPr>
            <a:endParaRPr lang="zh-CN" altLang="en-US" sz="16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46" name="组合 45">
            <a:extLst>
              <a:ext uri="{FF2B5EF4-FFF2-40B4-BE49-F238E27FC236}">
                <a16:creationId xmlns:a16="http://schemas.microsoft.com/office/drawing/2014/main" xmlns="" id="{249BC03B-0E3F-42CD-A796-8299E4651862}"/>
              </a:ext>
            </a:extLst>
          </p:cNvPr>
          <p:cNvGrpSpPr/>
          <p:nvPr/>
        </p:nvGrpSpPr>
        <p:grpSpPr>
          <a:xfrm>
            <a:off x="6562002" y="2210239"/>
            <a:ext cx="537665" cy="465265"/>
            <a:chOff x="6562002" y="2442469"/>
            <a:chExt cx="537665" cy="465265"/>
          </a:xfrm>
        </p:grpSpPr>
        <p:sp>
          <p:nvSpPr>
            <p:cNvPr id="47" name="椭圆 46">
              <a:extLst>
                <a:ext uri="{FF2B5EF4-FFF2-40B4-BE49-F238E27FC236}">
                  <a16:creationId xmlns:a16="http://schemas.microsoft.com/office/drawing/2014/main" xmlns="" id="{AE7C2274-B00D-4B63-BEC2-02383F6FAD55}"/>
                </a:ext>
              </a:extLst>
            </p:cNvPr>
            <p:cNvSpPr/>
            <p:nvPr/>
          </p:nvSpPr>
          <p:spPr>
            <a:xfrm>
              <a:off x="6588678" y="2442469"/>
              <a:ext cx="465265" cy="465265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 dirty="0">
                <a:ea typeface="+mj-ea"/>
              </a:endParaRPr>
            </a:p>
          </p:txBody>
        </p:sp>
        <p:sp>
          <p:nvSpPr>
            <p:cNvPr id="48" name="文本框 47">
              <a:extLst>
                <a:ext uri="{FF2B5EF4-FFF2-40B4-BE49-F238E27FC236}">
                  <a16:creationId xmlns:a16="http://schemas.microsoft.com/office/drawing/2014/main" xmlns="" id="{F5A0E852-690D-40B0-844A-748666092131}"/>
                </a:ext>
              </a:extLst>
            </p:cNvPr>
            <p:cNvSpPr txBox="1"/>
            <p:nvPr/>
          </p:nvSpPr>
          <p:spPr>
            <a:xfrm>
              <a:off x="6562002" y="2465521"/>
              <a:ext cx="53766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>
                  <a:solidFill>
                    <a:schemeClr val="bg1"/>
                  </a:solidFill>
                </a:rPr>
                <a:t>01</a:t>
              </a:r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9" name="组合 48">
            <a:extLst>
              <a:ext uri="{FF2B5EF4-FFF2-40B4-BE49-F238E27FC236}">
                <a16:creationId xmlns:a16="http://schemas.microsoft.com/office/drawing/2014/main" xmlns="" id="{AFF1E67C-8194-4F45-8304-5A83294436E5}"/>
              </a:ext>
            </a:extLst>
          </p:cNvPr>
          <p:cNvGrpSpPr/>
          <p:nvPr/>
        </p:nvGrpSpPr>
        <p:grpSpPr>
          <a:xfrm>
            <a:off x="6560103" y="3521950"/>
            <a:ext cx="537665" cy="465265"/>
            <a:chOff x="6560103" y="3754180"/>
            <a:chExt cx="537665" cy="465265"/>
          </a:xfrm>
        </p:grpSpPr>
        <p:sp>
          <p:nvSpPr>
            <p:cNvPr id="50" name="椭圆 49">
              <a:extLst>
                <a:ext uri="{FF2B5EF4-FFF2-40B4-BE49-F238E27FC236}">
                  <a16:creationId xmlns:a16="http://schemas.microsoft.com/office/drawing/2014/main" xmlns="" id="{ED5301FE-F6D3-4FA7-BF02-4145DFB95CB7}"/>
                </a:ext>
              </a:extLst>
            </p:cNvPr>
            <p:cNvSpPr/>
            <p:nvPr/>
          </p:nvSpPr>
          <p:spPr>
            <a:xfrm>
              <a:off x="6588678" y="3754180"/>
              <a:ext cx="465265" cy="465265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文本框 50">
              <a:extLst>
                <a:ext uri="{FF2B5EF4-FFF2-40B4-BE49-F238E27FC236}">
                  <a16:creationId xmlns:a16="http://schemas.microsoft.com/office/drawing/2014/main" xmlns="" id="{CF2D69C2-AE36-4018-B1B4-A3BC111177ED}"/>
                </a:ext>
              </a:extLst>
            </p:cNvPr>
            <p:cNvSpPr txBox="1"/>
            <p:nvPr/>
          </p:nvSpPr>
          <p:spPr>
            <a:xfrm>
              <a:off x="6560103" y="3783013"/>
              <a:ext cx="53766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>
                  <a:solidFill>
                    <a:schemeClr val="bg1"/>
                  </a:solidFill>
                </a:rPr>
                <a:t>02</a:t>
              </a:r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2" name="组合 51">
            <a:extLst>
              <a:ext uri="{FF2B5EF4-FFF2-40B4-BE49-F238E27FC236}">
                <a16:creationId xmlns:a16="http://schemas.microsoft.com/office/drawing/2014/main" xmlns="" id="{7DA7022D-4A7A-4412-9E68-AB54284B57ED}"/>
              </a:ext>
            </a:extLst>
          </p:cNvPr>
          <p:cNvGrpSpPr/>
          <p:nvPr/>
        </p:nvGrpSpPr>
        <p:grpSpPr>
          <a:xfrm>
            <a:off x="6560103" y="4833660"/>
            <a:ext cx="537665" cy="465265"/>
            <a:chOff x="6560103" y="5065890"/>
            <a:chExt cx="537665" cy="465265"/>
          </a:xfrm>
        </p:grpSpPr>
        <p:sp>
          <p:nvSpPr>
            <p:cNvPr id="53" name="椭圆 52">
              <a:extLst>
                <a:ext uri="{FF2B5EF4-FFF2-40B4-BE49-F238E27FC236}">
                  <a16:creationId xmlns:a16="http://schemas.microsoft.com/office/drawing/2014/main" xmlns="" id="{808FFD7A-ADE1-466B-A9E0-6758D53A5A67}"/>
                </a:ext>
              </a:extLst>
            </p:cNvPr>
            <p:cNvSpPr/>
            <p:nvPr/>
          </p:nvSpPr>
          <p:spPr>
            <a:xfrm>
              <a:off x="6588678" y="5065890"/>
              <a:ext cx="465265" cy="465265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文本框 53">
              <a:extLst>
                <a:ext uri="{FF2B5EF4-FFF2-40B4-BE49-F238E27FC236}">
                  <a16:creationId xmlns:a16="http://schemas.microsoft.com/office/drawing/2014/main" xmlns="" id="{C41F030B-5559-4E74-A195-56E16BFB026A}"/>
                </a:ext>
              </a:extLst>
            </p:cNvPr>
            <p:cNvSpPr txBox="1"/>
            <p:nvPr/>
          </p:nvSpPr>
          <p:spPr>
            <a:xfrm>
              <a:off x="6560103" y="5100056"/>
              <a:ext cx="53766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>
                  <a:solidFill>
                    <a:schemeClr val="bg1"/>
                  </a:solidFill>
                </a:rPr>
                <a:t>03</a:t>
              </a:r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55" name="矩形 54">
            <a:extLst>
              <a:ext uri="{FF2B5EF4-FFF2-40B4-BE49-F238E27FC236}">
                <a16:creationId xmlns:a16="http://schemas.microsoft.com/office/drawing/2014/main" xmlns="" id="{95CBAFCA-954C-43F2-9B42-F2565F2FCAE4}"/>
              </a:ext>
            </a:extLst>
          </p:cNvPr>
          <p:cNvSpPr/>
          <p:nvPr/>
        </p:nvSpPr>
        <p:spPr>
          <a:xfrm>
            <a:off x="559702" y="156629"/>
            <a:ext cx="376244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Greeting </a:t>
            </a: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问候与欢迎</a:t>
            </a:r>
          </a:p>
        </p:txBody>
      </p:sp>
      <p:grpSp>
        <p:nvGrpSpPr>
          <p:cNvPr id="56" name="组合 55">
            <a:extLst>
              <a:ext uri="{FF2B5EF4-FFF2-40B4-BE49-F238E27FC236}">
                <a16:creationId xmlns:a16="http://schemas.microsoft.com/office/drawing/2014/main" xmlns="" id="{34333EA3-1463-4275-BC92-5D25E7C78F49}"/>
              </a:ext>
            </a:extLst>
          </p:cNvPr>
          <p:cNvGrpSpPr/>
          <p:nvPr/>
        </p:nvGrpSpPr>
        <p:grpSpPr>
          <a:xfrm>
            <a:off x="6355665" y="301545"/>
            <a:ext cx="6407150" cy="261610"/>
            <a:chOff x="5947892" y="134712"/>
            <a:chExt cx="6407150" cy="261610"/>
          </a:xfrm>
        </p:grpSpPr>
        <p:sp>
          <p:nvSpPr>
            <p:cNvPr id="57" name="圆角矩形 24">
              <a:extLst>
                <a:ext uri="{FF2B5EF4-FFF2-40B4-BE49-F238E27FC236}">
                  <a16:creationId xmlns:a16="http://schemas.microsoft.com/office/drawing/2014/main" xmlns="" id="{5342D625-0F28-4FAC-8364-50B419214066}"/>
                </a:ext>
              </a:extLst>
            </p:cNvPr>
            <p:cNvSpPr/>
            <p:nvPr/>
          </p:nvSpPr>
          <p:spPr bwMode="auto">
            <a:xfrm>
              <a:off x="5972606" y="176066"/>
              <a:ext cx="832413" cy="204381"/>
            </a:xfrm>
            <a:prstGeom prst="roundRect">
              <a:avLst>
                <a:gd name="adj" fmla="val 21670"/>
              </a:avLst>
            </a:prstGeom>
            <a:solidFill>
              <a:srgbClr val="CC000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="1" dirty="0">
                <a:solidFill>
                  <a:prstClr val="white"/>
                </a:solidFill>
              </a:endParaRPr>
            </a:p>
          </p:txBody>
        </p:sp>
        <p:sp>
          <p:nvSpPr>
            <p:cNvPr id="58" name="TextBox 9">
              <a:extLst>
                <a:ext uri="{FF2B5EF4-FFF2-40B4-BE49-F238E27FC236}">
                  <a16:creationId xmlns:a16="http://schemas.microsoft.com/office/drawing/2014/main" xmlns="" id="{1D62467D-4632-4E49-9AD0-A0F05998B87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947892" y="134712"/>
              <a:ext cx="6407150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kumimoji="1" lang="zh-CN" altLang="en-US" sz="1000" b="1" dirty="0">
                  <a:solidFill>
                    <a:schemeClr val="bg1"/>
                  </a:solidFill>
                  <a:latin typeface="Arial" panose="020B0604020202020204" pitchFamily="34" charset="0"/>
                  <a:ea typeface="汉仪大宋简" panose="02010609000101010101" pitchFamily="49" charset="-122"/>
                </a:rPr>
                <a:t> </a:t>
              </a:r>
              <a:r>
                <a:rPr kumimoji="1" lang="en-US" altLang="zh-CN" sz="11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Greeting     </a:t>
              </a:r>
              <a:r>
                <a:rPr kumimoji="1" lang="zh-CN" altLang="en-US" sz="800" b="1" dirty="0">
                  <a:solidFill>
                    <a:srgbClr val="C00000"/>
                  </a:solidFill>
                  <a:latin typeface="Arial" panose="020B0604020202020204" pitchFamily="34" charset="0"/>
                  <a:ea typeface="汉仪大宋简" panose="02010609000101010101" pitchFamily="49" charset="-122"/>
                </a:rPr>
                <a:t>｜</a:t>
              </a:r>
              <a:r>
                <a:rPr kumimoji="1" lang="zh-CN" altLang="en-US" sz="1000" b="1" dirty="0">
                  <a:solidFill>
                    <a:srgbClr val="C00000"/>
                  </a:solidFill>
                  <a:latin typeface="Arial" panose="020B0604020202020204" pitchFamily="34" charset="0"/>
                  <a:ea typeface="汉仪大宋简" panose="02010609000101010101" pitchFamily="49" charset="-122"/>
                </a:rPr>
                <a:t> </a:t>
              </a:r>
              <a:r>
                <a:rPr kumimoji="1" lang="en-US" altLang="zh-CN" sz="1000" b="1" dirty="0">
                  <a:solidFill>
                    <a:srgbClr val="C00000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 Direction  </a:t>
              </a:r>
              <a:r>
                <a:rPr kumimoji="1" lang="zh-CN" altLang="en-US" sz="800" b="1" dirty="0">
                  <a:solidFill>
                    <a:srgbClr val="C00000"/>
                  </a:solidFill>
                  <a:latin typeface="Arial" panose="020B0604020202020204" pitchFamily="34" charset="0"/>
                  <a:ea typeface="汉仪大宋简" panose="02010609000101010101" pitchFamily="49" charset="-122"/>
                </a:rPr>
                <a:t>｜</a:t>
              </a:r>
              <a:r>
                <a:rPr kumimoji="1" lang="en-US" altLang="zh-CN" sz="1000" b="1" dirty="0">
                  <a:solidFill>
                    <a:srgbClr val="C00000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   Thanks  </a:t>
              </a:r>
              <a:r>
                <a:rPr kumimoji="1" lang="zh-CN" altLang="en-US" sz="800" b="1" dirty="0">
                  <a:solidFill>
                    <a:srgbClr val="C00000"/>
                  </a:solidFill>
                  <a:latin typeface="Arial" panose="020B0604020202020204" pitchFamily="34" charset="0"/>
                  <a:ea typeface="汉仪大宋简" panose="02010609000101010101" pitchFamily="49" charset="-122"/>
                </a:rPr>
                <a:t>｜</a:t>
              </a:r>
              <a:r>
                <a:rPr kumimoji="1" lang="en-US" altLang="zh-CN" sz="1000" b="1" dirty="0">
                  <a:solidFill>
                    <a:srgbClr val="C00000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  Apologies  </a:t>
              </a:r>
              <a:r>
                <a:rPr kumimoji="1" lang="zh-CN" altLang="en-US" sz="800" b="1" dirty="0">
                  <a:solidFill>
                    <a:srgbClr val="C00000"/>
                  </a:solidFill>
                  <a:latin typeface="Arial" panose="020B0604020202020204" pitchFamily="34" charset="0"/>
                  <a:ea typeface="汉仪大宋简" panose="02010609000101010101" pitchFamily="49" charset="-122"/>
                </a:rPr>
                <a:t>｜</a:t>
              </a:r>
              <a:r>
                <a:rPr kumimoji="1" lang="en-US" altLang="zh-CN" sz="1000" b="1" dirty="0">
                  <a:solidFill>
                    <a:srgbClr val="C00000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  Check in   </a:t>
              </a:r>
              <a:r>
                <a:rPr kumimoji="1" lang="zh-CN" altLang="en-US" sz="800" b="1" dirty="0">
                  <a:solidFill>
                    <a:srgbClr val="C00000"/>
                  </a:solidFill>
                  <a:latin typeface="Arial" panose="020B0604020202020204" pitchFamily="34" charset="0"/>
                  <a:ea typeface="汉仪大宋简" panose="02010609000101010101" pitchFamily="49" charset="-122"/>
                </a:rPr>
                <a:t>｜</a:t>
              </a:r>
              <a:r>
                <a:rPr kumimoji="1" lang="zh-CN" altLang="en-US" sz="1000" b="1" dirty="0">
                  <a:solidFill>
                    <a:srgbClr val="C00000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 </a:t>
              </a:r>
              <a:r>
                <a:rPr kumimoji="1" lang="en-US" altLang="zh-CN" sz="1000" b="1" dirty="0">
                  <a:solidFill>
                    <a:srgbClr val="C00000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  Farewell  </a:t>
              </a:r>
              <a:r>
                <a:rPr kumimoji="1" lang="zh-CN" altLang="en-US" sz="800" b="1" dirty="0">
                  <a:solidFill>
                    <a:srgbClr val="C00000"/>
                  </a:solidFill>
                  <a:latin typeface="Arial" panose="020B0604020202020204" pitchFamily="34" charset="0"/>
                  <a:ea typeface="汉仪大宋简" panose="02010609000101010101" pitchFamily="49" charset="-122"/>
                </a:rPr>
                <a:t>｜  </a:t>
              </a:r>
              <a:r>
                <a:rPr kumimoji="1" lang="en-US" altLang="zh-CN" sz="1000" b="1" dirty="0">
                  <a:solidFill>
                    <a:srgbClr val="C00000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Hotel place      </a:t>
              </a:r>
              <a:endParaRPr kumimoji="1" lang="zh-CN" altLang="en-US" sz="1000" b="1" dirty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9" name="组合 58">
            <a:extLst>
              <a:ext uri="{FF2B5EF4-FFF2-40B4-BE49-F238E27FC236}">
                <a16:creationId xmlns:a16="http://schemas.microsoft.com/office/drawing/2014/main" xmlns="" id="{C895C8B4-24A1-4D27-A48F-ED87F504BCBB}"/>
              </a:ext>
            </a:extLst>
          </p:cNvPr>
          <p:cNvGrpSpPr/>
          <p:nvPr/>
        </p:nvGrpSpPr>
        <p:grpSpPr>
          <a:xfrm>
            <a:off x="0" y="206375"/>
            <a:ext cx="555626" cy="407988"/>
            <a:chOff x="-20638" y="206375"/>
            <a:chExt cx="555626" cy="407988"/>
          </a:xfrm>
        </p:grpSpPr>
        <p:sp>
          <p:nvSpPr>
            <p:cNvPr id="60" name="Freeform 5">
              <a:extLst>
                <a:ext uri="{FF2B5EF4-FFF2-40B4-BE49-F238E27FC236}">
                  <a16:creationId xmlns:a16="http://schemas.microsoft.com/office/drawing/2014/main" xmlns="" id="{18D5A0E4-262A-4437-9F4B-2AA99A2FEEC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20638" y="206375"/>
              <a:ext cx="555626" cy="407988"/>
            </a:xfrm>
            <a:custGeom>
              <a:avLst/>
              <a:gdLst>
                <a:gd name="T0" fmla="*/ 0 w 350"/>
                <a:gd name="T1" fmla="*/ 0 h 259"/>
                <a:gd name="T2" fmla="*/ 0 w 350"/>
                <a:gd name="T3" fmla="*/ 2147483646 h 259"/>
                <a:gd name="T4" fmla="*/ 2147483646 w 350"/>
                <a:gd name="T5" fmla="*/ 2147483646 h 259"/>
                <a:gd name="T6" fmla="*/ 2147483646 w 350"/>
                <a:gd name="T7" fmla="*/ 0 h 259"/>
                <a:gd name="T8" fmla="*/ 0 w 350"/>
                <a:gd name="T9" fmla="*/ 0 h 259"/>
                <a:gd name="T10" fmla="*/ 0 w 350"/>
                <a:gd name="T11" fmla="*/ 0 h 2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50" h="259">
                  <a:moveTo>
                    <a:pt x="0" y="0"/>
                  </a:moveTo>
                  <a:lnTo>
                    <a:pt x="0" y="259"/>
                  </a:lnTo>
                  <a:lnTo>
                    <a:pt x="350" y="259"/>
                  </a:lnTo>
                  <a:lnTo>
                    <a:pt x="35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61" name="组合 8">
              <a:extLst>
                <a:ext uri="{FF2B5EF4-FFF2-40B4-BE49-F238E27FC236}">
                  <a16:creationId xmlns:a16="http://schemas.microsoft.com/office/drawing/2014/main" xmlns="" id="{5DEC3AFE-CF3B-4FC9-A778-561CDB636032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107950" y="288925"/>
              <a:ext cx="314325" cy="242888"/>
              <a:chOff x="3607537" y="1105554"/>
              <a:chExt cx="210592" cy="162096"/>
            </a:xfrm>
          </p:grpSpPr>
          <p:sp>
            <p:nvSpPr>
              <p:cNvPr id="62" name="燕尾形 8">
                <a:extLst>
                  <a:ext uri="{FF2B5EF4-FFF2-40B4-BE49-F238E27FC236}">
                    <a16:creationId xmlns:a16="http://schemas.microsoft.com/office/drawing/2014/main" xmlns="" id="{A879CF18-18AE-431D-99FF-6A684D1AC280}"/>
                  </a:ext>
                </a:extLst>
              </p:cNvPr>
              <p:cNvSpPr/>
              <p:nvPr/>
            </p:nvSpPr>
            <p:spPr>
              <a:xfrm>
                <a:off x="3607537" y="1105554"/>
                <a:ext cx="109551" cy="162096"/>
              </a:xfrm>
              <a:prstGeom prst="chevron">
                <a:avLst>
                  <a:gd name="adj" fmla="val 59907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12700" dist="127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3" name="燕尾形 9">
                <a:extLst>
                  <a:ext uri="{FF2B5EF4-FFF2-40B4-BE49-F238E27FC236}">
                    <a16:creationId xmlns:a16="http://schemas.microsoft.com/office/drawing/2014/main" xmlns="" id="{C337B4C8-F21B-4C04-99DC-9DA060696F51}"/>
                  </a:ext>
                </a:extLst>
              </p:cNvPr>
              <p:cNvSpPr/>
              <p:nvPr/>
            </p:nvSpPr>
            <p:spPr>
              <a:xfrm>
                <a:off x="3707515" y="1105554"/>
                <a:ext cx="109551" cy="162096"/>
              </a:xfrm>
              <a:prstGeom prst="chevron">
                <a:avLst>
                  <a:gd name="adj" fmla="val 59907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12700" dist="127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490102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000"/>
                            </p:stCondLst>
                            <p:childTnLst>
                              <p:par>
                                <p:cTn id="4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0"/>
                            </p:stCondLst>
                            <p:childTnLst>
                              <p:par>
                                <p:cTn id="5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500"/>
                            </p:stCondLst>
                            <p:childTnLst>
                              <p:par>
                                <p:cTn id="5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37" grpId="0"/>
      <p:bldP spid="43" grpId="0"/>
      <p:bldP spid="44" grpId="0"/>
      <p:bldP spid="45" grpId="0"/>
      <p:bldP spid="5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矩形 19">
            <a:extLst>
              <a:ext uri="{FF2B5EF4-FFF2-40B4-BE49-F238E27FC236}">
                <a16:creationId xmlns:a16="http://schemas.microsoft.com/office/drawing/2014/main" xmlns="" id="{8458242A-A414-4ABC-8BD0-6FF526A7185D}"/>
              </a:ext>
            </a:extLst>
          </p:cNvPr>
          <p:cNvSpPr/>
          <p:nvPr/>
        </p:nvSpPr>
        <p:spPr>
          <a:xfrm>
            <a:off x="27540" y="0"/>
            <a:ext cx="12214307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pic>
        <p:nvPicPr>
          <p:cNvPr id="21" name="Picture 3">
            <a:extLst>
              <a:ext uri="{FF2B5EF4-FFF2-40B4-BE49-F238E27FC236}">
                <a16:creationId xmlns:a16="http://schemas.microsoft.com/office/drawing/2014/main" xmlns="" id="{10C8806E-13EB-4BD3-8EEF-7424B13116B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0" t="11859" r="1096" b="4990"/>
          <a:stretch/>
        </p:blipFill>
        <p:spPr bwMode="auto">
          <a:xfrm>
            <a:off x="0" y="0"/>
            <a:ext cx="1224227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矩形 4">
            <a:extLst>
              <a:ext uri="{FF2B5EF4-FFF2-40B4-BE49-F238E27FC236}">
                <a16:creationId xmlns:a16="http://schemas.microsoft.com/office/drawing/2014/main" xmlns="" id="{DAA1C663-91EF-4F6A-B7D9-F428A06D76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66471" y="3029265"/>
            <a:ext cx="445905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400" b="1" spc="600" dirty="0">
                <a:solidFill>
                  <a:schemeClr val="tx1">
                    <a:lumMod val="85000"/>
                    <a:lumOff val="15000"/>
                  </a:schemeClr>
                </a:solidFill>
                <a:latin typeface="Sylfaen" panose="010A0502050306030303" pitchFamily="18" charset="0"/>
                <a:ea typeface="方正毡笔黑简体" panose="03000509000000000000" pitchFamily="65" charset="-122"/>
              </a:rPr>
              <a:t>DIRECTION</a:t>
            </a:r>
          </a:p>
        </p:txBody>
      </p:sp>
      <p:cxnSp>
        <p:nvCxnSpPr>
          <p:cNvPr id="23" name="直接连接符 22">
            <a:extLst>
              <a:ext uri="{FF2B5EF4-FFF2-40B4-BE49-F238E27FC236}">
                <a16:creationId xmlns:a16="http://schemas.microsoft.com/office/drawing/2014/main" xmlns="" id="{3ED91580-0B15-4554-A276-9EABB3C4AA1C}"/>
              </a:ext>
            </a:extLst>
          </p:cNvPr>
          <p:cNvCxnSpPr>
            <a:cxnSpLocks/>
          </p:cNvCxnSpPr>
          <p:nvPr/>
        </p:nvCxnSpPr>
        <p:spPr>
          <a:xfrm>
            <a:off x="4856205" y="1769969"/>
            <a:ext cx="4521395" cy="0"/>
          </a:xfrm>
          <a:prstGeom prst="line">
            <a:avLst/>
          </a:prstGeom>
          <a:ln w="28575">
            <a:solidFill>
              <a:srgbClr val="CC0000">
                <a:alpha val="33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>
            <a:extLst>
              <a:ext uri="{FF2B5EF4-FFF2-40B4-BE49-F238E27FC236}">
                <a16:creationId xmlns:a16="http://schemas.microsoft.com/office/drawing/2014/main" xmlns="" id="{8FD607E3-9F63-4707-AFEB-A920017A0356}"/>
              </a:ext>
            </a:extLst>
          </p:cNvPr>
          <p:cNvCxnSpPr>
            <a:cxnSpLocks/>
          </p:cNvCxnSpPr>
          <p:nvPr/>
        </p:nvCxnSpPr>
        <p:spPr>
          <a:xfrm>
            <a:off x="9123783" y="1406807"/>
            <a:ext cx="0" cy="2755688"/>
          </a:xfrm>
          <a:prstGeom prst="line">
            <a:avLst/>
          </a:prstGeom>
          <a:ln w="28575">
            <a:solidFill>
              <a:srgbClr val="CC0000">
                <a:alpha val="33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>
            <a:extLst>
              <a:ext uri="{FF2B5EF4-FFF2-40B4-BE49-F238E27FC236}">
                <a16:creationId xmlns:a16="http://schemas.microsoft.com/office/drawing/2014/main" xmlns="" id="{DE48E604-15F5-42CF-AAE1-10F14B88D93B}"/>
              </a:ext>
            </a:extLst>
          </p:cNvPr>
          <p:cNvCxnSpPr/>
          <p:nvPr/>
        </p:nvCxnSpPr>
        <p:spPr>
          <a:xfrm>
            <a:off x="2795519" y="3910269"/>
            <a:ext cx="3277367" cy="0"/>
          </a:xfrm>
          <a:prstGeom prst="line">
            <a:avLst/>
          </a:prstGeom>
          <a:ln w="28575">
            <a:solidFill>
              <a:srgbClr val="CC0000">
                <a:alpha val="33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9">
            <a:extLst>
              <a:ext uri="{FF2B5EF4-FFF2-40B4-BE49-F238E27FC236}">
                <a16:creationId xmlns:a16="http://schemas.microsoft.com/office/drawing/2014/main" xmlns="" id="{E6890069-4241-4677-A73C-D9DCC49D9A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9968" y="3552869"/>
            <a:ext cx="6332064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kumimoji="1" lang="zh-CN" altLang="en-US" sz="1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汉仪大宋简" panose="02010609000101010101" pitchFamily="49" charset="-122"/>
              </a:rPr>
              <a:t> </a:t>
            </a:r>
            <a:r>
              <a:rPr kumimoji="1" lang="en-US" altLang="zh-CN" sz="105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Greeting</a:t>
            </a:r>
            <a:r>
              <a:rPr kumimoji="1" lang="en-US" altLang="zh-CN" sz="11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  </a:t>
            </a:r>
            <a:r>
              <a:rPr kumimoji="1" lang="zh-CN" altLang="en-US" sz="9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汉仪大宋简" panose="02010609000101010101" pitchFamily="49" charset="-122"/>
              </a:rPr>
              <a:t>｜</a:t>
            </a:r>
            <a:r>
              <a:rPr kumimoji="1" lang="zh-CN" altLang="en-US" sz="10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汉仪大宋简" panose="02010609000101010101" pitchFamily="49" charset="-122"/>
              </a:rPr>
              <a:t> </a:t>
            </a:r>
            <a:r>
              <a:rPr kumimoji="1" lang="en-US" altLang="zh-CN" sz="10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 </a:t>
            </a:r>
            <a:r>
              <a:rPr kumimoji="1" lang="en-US" altLang="zh-CN" sz="1100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Direction</a:t>
            </a:r>
            <a:r>
              <a:rPr kumimoji="1" lang="en-US" altLang="zh-CN" sz="10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  </a:t>
            </a:r>
            <a:r>
              <a:rPr kumimoji="1" lang="zh-CN" altLang="en-US" sz="9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汉仪大宋简" panose="02010609000101010101" pitchFamily="49" charset="-122"/>
              </a:rPr>
              <a:t>｜</a:t>
            </a:r>
            <a:r>
              <a:rPr kumimoji="1" lang="en-US" altLang="zh-CN" sz="10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   Thanks  </a:t>
            </a:r>
            <a:r>
              <a:rPr kumimoji="1" lang="zh-CN" altLang="en-US" sz="9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汉仪大宋简" panose="02010609000101010101" pitchFamily="49" charset="-122"/>
              </a:rPr>
              <a:t>｜</a:t>
            </a:r>
            <a:r>
              <a:rPr kumimoji="1" lang="en-US" altLang="zh-CN" sz="10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  Apologies  </a:t>
            </a:r>
            <a:r>
              <a:rPr kumimoji="1" lang="zh-CN" altLang="en-US" sz="9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汉仪大宋简" panose="02010609000101010101" pitchFamily="49" charset="-122"/>
              </a:rPr>
              <a:t>｜</a:t>
            </a:r>
            <a:r>
              <a:rPr kumimoji="1" lang="en-US" altLang="zh-CN" sz="10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  Check in   </a:t>
            </a:r>
            <a:r>
              <a:rPr kumimoji="1" lang="zh-CN" altLang="en-US" sz="9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汉仪大宋简" panose="02010609000101010101" pitchFamily="49" charset="-122"/>
              </a:rPr>
              <a:t>｜</a:t>
            </a:r>
            <a:r>
              <a:rPr kumimoji="1" lang="zh-CN" altLang="en-US" sz="10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 </a:t>
            </a:r>
            <a:r>
              <a:rPr kumimoji="1" lang="en-US" altLang="zh-CN" sz="10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  Farewell  </a:t>
            </a:r>
            <a:r>
              <a:rPr kumimoji="1" lang="zh-CN" altLang="en-US" sz="9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汉仪大宋简" panose="02010609000101010101" pitchFamily="49" charset="-122"/>
              </a:rPr>
              <a:t>｜  </a:t>
            </a:r>
            <a:r>
              <a:rPr kumimoji="1" lang="en-US" altLang="zh-CN" sz="10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Hotel place      </a:t>
            </a:r>
            <a:endParaRPr kumimoji="1" lang="zh-CN" altLang="en-US" sz="105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29" name="组合 75">
            <a:extLst>
              <a:ext uri="{FF2B5EF4-FFF2-40B4-BE49-F238E27FC236}">
                <a16:creationId xmlns:a16="http://schemas.microsoft.com/office/drawing/2014/main" xmlns="" id="{4F826863-0668-43A9-995B-1F50E78CDA1E}"/>
              </a:ext>
            </a:extLst>
          </p:cNvPr>
          <p:cNvGrpSpPr>
            <a:grpSpLocks/>
          </p:cNvGrpSpPr>
          <p:nvPr/>
        </p:nvGrpSpPr>
        <p:grpSpPr bwMode="auto">
          <a:xfrm>
            <a:off x="148326" y="210039"/>
            <a:ext cx="832413" cy="339535"/>
            <a:chOff x="3409415" y="195292"/>
            <a:chExt cx="631840" cy="191070"/>
          </a:xfrm>
        </p:grpSpPr>
        <p:sp>
          <p:nvSpPr>
            <p:cNvPr id="30" name="圆角矩形 24">
              <a:extLst>
                <a:ext uri="{FF2B5EF4-FFF2-40B4-BE49-F238E27FC236}">
                  <a16:creationId xmlns:a16="http://schemas.microsoft.com/office/drawing/2014/main" xmlns="" id="{13AAEDDD-B87E-4F3C-8248-5E3C52176F3B}"/>
                </a:ext>
              </a:extLst>
            </p:cNvPr>
            <p:cNvSpPr/>
            <p:nvPr/>
          </p:nvSpPr>
          <p:spPr>
            <a:xfrm>
              <a:off x="3409415" y="205270"/>
              <a:ext cx="631840" cy="181092"/>
            </a:xfrm>
            <a:prstGeom prst="roundRect">
              <a:avLst>
                <a:gd name="adj" fmla="val 21670"/>
              </a:avLst>
            </a:prstGeom>
            <a:solidFill>
              <a:srgbClr val="CC000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000" b="1" dirty="0">
                <a:solidFill>
                  <a:prstClr val="white"/>
                </a:solidFill>
              </a:endParaRPr>
            </a:p>
          </p:txBody>
        </p:sp>
        <p:sp>
          <p:nvSpPr>
            <p:cNvPr id="31" name="矩形 30">
              <a:extLst>
                <a:ext uri="{FF2B5EF4-FFF2-40B4-BE49-F238E27FC236}">
                  <a16:creationId xmlns:a16="http://schemas.microsoft.com/office/drawing/2014/main" xmlns="" id="{52B5E8CC-D2B8-441D-9773-7A6667BA3F83}"/>
                </a:ext>
              </a:extLst>
            </p:cNvPr>
            <p:cNvSpPr/>
            <p:nvPr/>
          </p:nvSpPr>
          <p:spPr>
            <a:xfrm>
              <a:off x="3457602" y="195292"/>
              <a:ext cx="514638" cy="19051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</a:rPr>
                <a:t>LOGO</a:t>
              </a:r>
              <a:endParaRPr lang="zh-CN" alt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</a:endParaRPr>
            </a:p>
          </p:txBody>
        </p:sp>
      </p:grpSp>
      <p:sp>
        <p:nvSpPr>
          <p:cNvPr id="32" name="矩形 31">
            <a:extLst>
              <a:ext uri="{FF2B5EF4-FFF2-40B4-BE49-F238E27FC236}">
                <a16:creationId xmlns:a16="http://schemas.microsoft.com/office/drawing/2014/main" xmlns="" id="{3D98C67F-A596-4796-9A57-26A7065582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76244" y="2199908"/>
            <a:ext cx="3839513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/>
            <a:r>
              <a:rPr lang="zh-CN" altLang="en-US" sz="5400" b="1" spc="300" dirty="0">
                <a:solidFill>
                  <a:srgbClr val="CC0000"/>
                </a:solidFill>
                <a:latin typeface="Typeecanoe" pitchFamily="2" charset="0"/>
                <a:ea typeface="微软雅黑" panose="020B0503020204020204" pitchFamily="34" charset="-122"/>
              </a:rPr>
              <a:t>指路与带领</a:t>
            </a:r>
          </a:p>
        </p:txBody>
      </p:sp>
      <p:grpSp>
        <p:nvGrpSpPr>
          <p:cNvPr id="33" name="组合 2">
            <a:extLst>
              <a:ext uri="{FF2B5EF4-FFF2-40B4-BE49-F238E27FC236}">
                <a16:creationId xmlns:a16="http://schemas.microsoft.com/office/drawing/2014/main" xmlns="" id="{0C4D12EC-EDB7-4F98-9F5C-0DC3C84608D9}"/>
              </a:ext>
            </a:extLst>
          </p:cNvPr>
          <p:cNvGrpSpPr>
            <a:grpSpLocks/>
          </p:cNvGrpSpPr>
          <p:nvPr/>
        </p:nvGrpSpPr>
        <p:grpSpPr bwMode="auto">
          <a:xfrm>
            <a:off x="11095709" y="0"/>
            <a:ext cx="1146137" cy="987185"/>
            <a:chOff x="8346523" y="-20538"/>
            <a:chExt cx="869901" cy="749175"/>
          </a:xfrm>
        </p:grpSpPr>
        <p:sp>
          <p:nvSpPr>
            <p:cNvPr id="34" name="矩形 33">
              <a:extLst>
                <a:ext uri="{FF2B5EF4-FFF2-40B4-BE49-F238E27FC236}">
                  <a16:creationId xmlns:a16="http://schemas.microsoft.com/office/drawing/2014/main" xmlns="" id="{296516F4-D989-4567-9819-3E343C2AFD5B}"/>
                </a:ext>
              </a:extLst>
            </p:cNvPr>
            <p:cNvSpPr/>
            <p:nvPr/>
          </p:nvSpPr>
          <p:spPr>
            <a:xfrm>
              <a:off x="8705278" y="-20538"/>
              <a:ext cx="511146" cy="438077"/>
            </a:xfrm>
            <a:prstGeom prst="rect">
              <a:avLst/>
            </a:prstGeom>
            <a:solidFill>
              <a:srgbClr val="C00000">
                <a:alpha val="4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35" name="矩形 34">
              <a:extLst>
                <a:ext uri="{FF2B5EF4-FFF2-40B4-BE49-F238E27FC236}">
                  <a16:creationId xmlns:a16="http://schemas.microsoft.com/office/drawing/2014/main" xmlns="" id="{ECDC61CE-DBF4-4726-A851-34F05B784502}"/>
                </a:ext>
              </a:extLst>
            </p:cNvPr>
            <p:cNvSpPr/>
            <p:nvPr/>
          </p:nvSpPr>
          <p:spPr>
            <a:xfrm>
              <a:off x="8346523" y="458807"/>
              <a:ext cx="315895" cy="269830"/>
            </a:xfrm>
            <a:prstGeom prst="rect">
              <a:avLst/>
            </a:prstGeom>
            <a:solidFill>
              <a:srgbClr val="C00000">
                <a:alpha val="4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</p:grpSp>
      <p:sp>
        <p:nvSpPr>
          <p:cNvPr id="37" name="矩形 36">
            <a:extLst>
              <a:ext uri="{FF2B5EF4-FFF2-40B4-BE49-F238E27FC236}">
                <a16:creationId xmlns:a16="http://schemas.microsoft.com/office/drawing/2014/main" xmlns="" id="{CB169188-114C-4F1E-B24F-9723850EC3D5}"/>
              </a:ext>
            </a:extLst>
          </p:cNvPr>
          <p:cNvSpPr/>
          <p:nvPr/>
        </p:nvSpPr>
        <p:spPr>
          <a:xfrm>
            <a:off x="2910469" y="1440377"/>
            <a:ext cx="195808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200" b="1" dirty="0">
                <a:solidFill>
                  <a:srgbClr val="C00000"/>
                </a:solidFill>
              </a:rPr>
              <a:t>Part Two</a:t>
            </a:r>
          </a:p>
        </p:txBody>
      </p:sp>
      <p:cxnSp>
        <p:nvCxnSpPr>
          <p:cNvPr id="50" name="直接连接符 49">
            <a:extLst>
              <a:ext uri="{FF2B5EF4-FFF2-40B4-BE49-F238E27FC236}">
                <a16:creationId xmlns:a16="http://schemas.microsoft.com/office/drawing/2014/main" xmlns="" id="{A4817C45-42CB-4C95-8CD7-1DA71A631EA6}"/>
              </a:ext>
            </a:extLst>
          </p:cNvPr>
          <p:cNvCxnSpPr>
            <a:cxnSpLocks/>
          </p:cNvCxnSpPr>
          <p:nvPr/>
        </p:nvCxnSpPr>
        <p:spPr>
          <a:xfrm>
            <a:off x="3056676" y="2199908"/>
            <a:ext cx="0" cy="1962587"/>
          </a:xfrm>
          <a:prstGeom prst="line">
            <a:avLst/>
          </a:prstGeom>
          <a:ln w="28575">
            <a:solidFill>
              <a:srgbClr val="CC0000">
                <a:alpha val="33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圆角矩形 5">
            <a:extLst>
              <a:ext uri="{FF2B5EF4-FFF2-40B4-BE49-F238E27FC236}">
                <a16:creationId xmlns:a16="http://schemas.microsoft.com/office/drawing/2014/main" xmlns="" id="{3544B1DB-D047-4847-9526-0B20F27DF215}"/>
              </a:ext>
            </a:extLst>
          </p:cNvPr>
          <p:cNvSpPr/>
          <p:nvPr/>
        </p:nvSpPr>
        <p:spPr bwMode="auto">
          <a:xfrm>
            <a:off x="0" y="6380162"/>
            <a:ext cx="12241846" cy="484716"/>
          </a:xfrm>
          <a:prstGeom prst="roundRect">
            <a:avLst>
              <a:gd name="adj" fmla="val 0"/>
            </a:avLst>
          </a:prstGeom>
          <a:solidFill>
            <a:srgbClr val="B80000">
              <a:alpha val="86667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600"/>
          </a:p>
        </p:txBody>
      </p:sp>
    </p:spTree>
    <p:extLst>
      <p:ext uri="{BB962C8B-B14F-4D97-AF65-F5344CB8AC3E}">
        <p14:creationId xmlns:p14="http://schemas.microsoft.com/office/powerpoint/2010/main" val="3774417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500"/>
                            </p:stCondLst>
                            <p:childTnLst>
                              <p:par>
                                <p:cTn id="3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258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200"/>
                            </p:stCondLst>
                            <p:childTnLst>
                              <p:par>
                                <p:cTn id="52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8" grpId="0"/>
      <p:bldP spid="32" grpId="0"/>
      <p:bldP spid="37" grpId="0"/>
      <p:bldP spid="5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矩形 109">
            <a:extLst>
              <a:ext uri="{FF2B5EF4-FFF2-40B4-BE49-F238E27FC236}">
                <a16:creationId xmlns:a16="http://schemas.microsoft.com/office/drawing/2014/main" xmlns="" id="{F59B0A22-EA81-43AF-9956-F94537A81C0F}"/>
              </a:ext>
            </a:extLst>
          </p:cNvPr>
          <p:cNvSpPr/>
          <p:nvPr/>
        </p:nvSpPr>
        <p:spPr>
          <a:xfrm>
            <a:off x="559702" y="156629"/>
            <a:ext cx="376244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Direction </a:t>
            </a: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指路与带领</a:t>
            </a:r>
          </a:p>
        </p:txBody>
      </p:sp>
      <p:grpSp>
        <p:nvGrpSpPr>
          <p:cNvPr id="116" name="组合 115">
            <a:extLst>
              <a:ext uri="{FF2B5EF4-FFF2-40B4-BE49-F238E27FC236}">
                <a16:creationId xmlns:a16="http://schemas.microsoft.com/office/drawing/2014/main" xmlns="" id="{ED51C378-A27C-4365-AFF8-6DB080954468}"/>
              </a:ext>
            </a:extLst>
          </p:cNvPr>
          <p:cNvGrpSpPr/>
          <p:nvPr/>
        </p:nvGrpSpPr>
        <p:grpSpPr>
          <a:xfrm>
            <a:off x="6247610" y="300506"/>
            <a:ext cx="6407150" cy="261610"/>
            <a:chOff x="5839837" y="133673"/>
            <a:chExt cx="6407150" cy="261610"/>
          </a:xfrm>
        </p:grpSpPr>
        <p:sp>
          <p:nvSpPr>
            <p:cNvPr id="104" name="圆角矩形 24">
              <a:extLst>
                <a:ext uri="{FF2B5EF4-FFF2-40B4-BE49-F238E27FC236}">
                  <a16:creationId xmlns:a16="http://schemas.microsoft.com/office/drawing/2014/main" xmlns="" id="{03FDFC4D-945E-4123-97E6-D356C62D270E}"/>
                </a:ext>
              </a:extLst>
            </p:cNvPr>
            <p:cNvSpPr/>
            <p:nvPr/>
          </p:nvSpPr>
          <p:spPr bwMode="auto">
            <a:xfrm>
              <a:off x="6752767" y="172103"/>
              <a:ext cx="832413" cy="204381"/>
            </a:xfrm>
            <a:prstGeom prst="roundRect">
              <a:avLst>
                <a:gd name="adj" fmla="val 21670"/>
              </a:avLst>
            </a:prstGeom>
            <a:solidFill>
              <a:srgbClr val="CC000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="1" dirty="0">
                <a:solidFill>
                  <a:prstClr val="white"/>
                </a:solidFill>
              </a:endParaRPr>
            </a:p>
          </p:txBody>
        </p:sp>
        <p:sp>
          <p:nvSpPr>
            <p:cNvPr id="102" name="TextBox 9">
              <a:extLst>
                <a:ext uri="{FF2B5EF4-FFF2-40B4-BE49-F238E27FC236}">
                  <a16:creationId xmlns:a16="http://schemas.microsoft.com/office/drawing/2014/main" xmlns="" id="{5C9A9265-2DDD-4239-B9F1-877349E36ED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839837" y="133673"/>
              <a:ext cx="6407150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kumimoji="1" lang="zh-CN" altLang="en-US" sz="1000" b="1" dirty="0">
                  <a:solidFill>
                    <a:srgbClr val="C00000"/>
                  </a:solidFill>
                  <a:latin typeface="Arial" panose="020B0604020202020204" pitchFamily="34" charset="0"/>
                  <a:ea typeface="汉仪大宋简" panose="02010609000101010101" pitchFamily="49" charset="-122"/>
                </a:rPr>
                <a:t> </a:t>
              </a:r>
              <a:r>
                <a:rPr kumimoji="1" lang="en-US" altLang="zh-CN" sz="1000" b="1" dirty="0">
                  <a:solidFill>
                    <a:srgbClr val="C00000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Greeting</a:t>
              </a:r>
              <a:r>
                <a:rPr kumimoji="1" lang="en-US" altLang="zh-CN" sz="1100" b="1" dirty="0">
                  <a:solidFill>
                    <a:srgbClr val="C00000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  </a:t>
              </a:r>
              <a:r>
                <a:rPr kumimoji="1" lang="zh-CN" altLang="en-US" sz="800" b="1" dirty="0">
                  <a:solidFill>
                    <a:srgbClr val="C00000"/>
                  </a:solidFill>
                  <a:latin typeface="Arial" panose="020B0604020202020204" pitchFamily="34" charset="0"/>
                  <a:ea typeface="汉仪大宋简" panose="02010609000101010101" pitchFamily="49" charset="-122"/>
                </a:rPr>
                <a:t>｜ </a:t>
              </a:r>
              <a:r>
                <a:rPr kumimoji="1" lang="zh-CN" altLang="en-US" sz="1000" b="1" dirty="0">
                  <a:solidFill>
                    <a:srgbClr val="C00000"/>
                  </a:solidFill>
                  <a:latin typeface="Arial" panose="020B0604020202020204" pitchFamily="34" charset="0"/>
                  <a:ea typeface="汉仪大宋简" panose="02010609000101010101" pitchFamily="49" charset="-122"/>
                </a:rPr>
                <a:t>   </a:t>
              </a:r>
              <a:r>
                <a:rPr kumimoji="1" lang="en-US" altLang="zh-CN" sz="1000" b="1" dirty="0">
                  <a:solidFill>
                    <a:srgbClr val="C00000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   </a:t>
              </a:r>
              <a:r>
                <a:rPr kumimoji="1" lang="en-US" altLang="zh-CN" sz="10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Direction</a:t>
              </a:r>
              <a:r>
                <a:rPr kumimoji="1" lang="en-US" altLang="zh-CN" sz="1000" b="1" dirty="0">
                  <a:solidFill>
                    <a:srgbClr val="C00000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      </a:t>
              </a:r>
              <a:r>
                <a:rPr kumimoji="1" lang="zh-CN" altLang="en-US" sz="800" b="1" dirty="0">
                  <a:solidFill>
                    <a:srgbClr val="C00000"/>
                  </a:solidFill>
                  <a:latin typeface="Arial" panose="020B0604020202020204" pitchFamily="34" charset="0"/>
                  <a:ea typeface="汉仪大宋简" panose="02010609000101010101" pitchFamily="49" charset="-122"/>
                </a:rPr>
                <a:t>｜</a:t>
              </a:r>
              <a:r>
                <a:rPr kumimoji="1" lang="en-US" altLang="zh-CN" sz="1000" b="1" dirty="0">
                  <a:solidFill>
                    <a:srgbClr val="C00000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   Thanks  </a:t>
              </a:r>
              <a:r>
                <a:rPr kumimoji="1" lang="zh-CN" altLang="en-US" sz="800" b="1" dirty="0">
                  <a:solidFill>
                    <a:srgbClr val="C00000"/>
                  </a:solidFill>
                  <a:latin typeface="Arial" panose="020B0604020202020204" pitchFamily="34" charset="0"/>
                  <a:ea typeface="汉仪大宋简" panose="02010609000101010101" pitchFamily="49" charset="-122"/>
                </a:rPr>
                <a:t>｜</a:t>
              </a:r>
              <a:r>
                <a:rPr kumimoji="1" lang="en-US" altLang="zh-CN" sz="1000" b="1" dirty="0">
                  <a:solidFill>
                    <a:srgbClr val="C00000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  Apologies  </a:t>
              </a:r>
              <a:r>
                <a:rPr kumimoji="1" lang="zh-CN" altLang="en-US" sz="800" b="1" dirty="0">
                  <a:solidFill>
                    <a:srgbClr val="C00000"/>
                  </a:solidFill>
                  <a:latin typeface="Arial" panose="020B0604020202020204" pitchFamily="34" charset="0"/>
                  <a:ea typeface="汉仪大宋简" panose="02010609000101010101" pitchFamily="49" charset="-122"/>
                </a:rPr>
                <a:t>｜</a:t>
              </a:r>
              <a:r>
                <a:rPr kumimoji="1" lang="en-US" altLang="zh-CN" sz="1000" b="1" dirty="0">
                  <a:solidFill>
                    <a:srgbClr val="C00000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  Check in   </a:t>
              </a:r>
              <a:r>
                <a:rPr kumimoji="1" lang="zh-CN" altLang="en-US" sz="800" b="1" dirty="0">
                  <a:solidFill>
                    <a:srgbClr val="C00000"/>
                  </a:solidFill>
                  <a:latin typeface="Arial" panose="020B0604020202020204" pitchFamily="34" charset="0"/>
                  <a:ea typeface="汉仪大宋简" panose="02010609000101010101" pitchFamily="49" charset="-122"/>
                </a:rPr>
                <a:t>｜</a:t>
              </a:r>
              <a:r>
                <a:rPr kumimoji="1" lang="zh-CN" altLang="en-US" sz="1000" b="1" dirty="0">
                  <a:solidFill>
                    <a:srgbClr val="C00000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 </a:t>
              </a:r>
              <a:r>
                <a:rPr kumimoji="1" lang="en-US" altLang="zh-CN" sz="1000" b="1" dirty="0">
                  <a:solidFill>
                    <a:srgbClr val="C00000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  Farewell  </a:t>
              </a:r>
              <a:r>
                <a:rPr kumimoji="1" lang="zh-CN" altLang="en-US" sz="800" b="1" dirty="0">
                  <a:solidFill>
                    <a:srgbClr val="C00000"/>
                  </a:solidFill>
                  <a:latin typeface="Arial" panose="020B0604020202020204" pitchFamily="34" charset="0"/>
                  <a:ea typeface="汉仪大宋简" panose="02010609000101010101" pitchFamily="49" charset="-122"/>
                </a:rPr>
                <a:t>｜  </a:t>
              </a:r>
              <a:r>
                <a:rPr kumimoji="1" lang="en-US" altLang="zh-CN" sz="1000" b="1" dirty="0">
                  <a:solidFill>
                    <a:srgbClr val="C00000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Hotel place      </a:t>
              </a:r>
              <a:endParaRPr kumimoji="1" lang="zh-CN" altLang="en-US" sz="1000" b="1" dirty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06" name="组合 105">
            <a:extLst>
              <a:ext uri="{FF2B5EF4-FFF2-40B4-BE49-F238E27FC236}">
                <a16:creationId xmlns:a16="http://schemas.microsoft.com/office/drawing/2014/main" xmlns="" id="{B4F15A9D-F564-4A06-B12E-6CEF5BD87397}"/>
              </a:ext>
            </a:extLst>
          </p:cNvPr>
          <p:cNvGrpSpPr/>
          <p:nvPr/>
        </p:nvGrpSpPr>
        <p:grpSpPr>
          <a:xfrm>
            <a:off x="-1" y="6721939"/>
            <a:ext cx="12192001" cy="136061"/>
            <a:chOff x="-17464" y="5040313"/>
            <a:chExt cx="9169644" cy="123825"/>
          </a:xfrm>
        </p:grpSpPr>
        <p:sp>
          <p:nvSpPr>
            <p:cNvPr id="107" name="矩形 106">
              <a:extLst>
                <a:ext uri="{FF2B5EF4-FFF2-40B4-BE49-F238E27FC236}">
                  <a16:creationId xmlns:a16="http://schemas.microsoft.com/office/drawing/2014/main" xmlns="" id="{8C4081A0-39E3-47FA-87A3-F397F6157BD4}"/>
                </a:ext>
              </a:extLst>
            </p:cNvPr>
            <p:cNvSpPr/>
            <p:nvPr/>
          </p:nvSpPr>
          <p:spPr bwMode="auto">
            <a:xfrm flipH="1">
              <a:off x="-17463" y="5040313"/>
              <a:ext cx="9169643" cy="123825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08" name="矩形 107">
              <a:extLst>
                <a:ext uri="{FF2B5EF4-FFF2-40B4-BE49-F238E27FC236}">
                  <a16:creationId xmlns:a16="http://schemas.microsoft.com/office/drawing/2014/main" xmlns="" id="{EEE09CC0-741F-44F7-B5FE-F14BE045354C}"/>
                </a:ext>
              </a:extLst>
            </p:cNvPr>
            <p:cNvSpPr/>
            <p:nvPr/>
          </p:nvSpPr>
          <p:spPr bwMode="auto">
            <a:xfrm flipH="1">
              <a:off x="-17464" y="5040313"/>
              <a:ext cx="4586530" cy="123825"/>
            </a:xfrm>
            <a:prstGeom prst="rect">
              <a:avLst/>
            </a:prstGeom>
            <a:solidFill>
              <a:schemeClr val="tx1">
                <a:alpha val="5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111" name="组合 110">
            <a:extLst>
              <a:ext uri="{FF2B5EF4-FFF2-40B4-BE49-F238E27FC236}">
                <a16:creationId xmlns:a16="http://schemas.microsoft.com/office/drawing/2014/main" xmlns="" id="{A6A3DC9F-FEE6-4F66-A916-97F65385D54E}"/>
              </a:ext>
            </a:extLst>
          </p:cNvPr>
          <p:cNvGrpSpPr/>
          <p:nvPr/>
        </p:nvGrpSpPr>
        <p:grpSpPr>
          <a:xfrm>
            <a:off x="0" y="206375"/>
            <a:ext cx="555626" cy="407988"/>
            <a:chOff x="-20638" y="206375"/>
            <a:chExt cx="555626" cy="407988"/>
          </a:xfrm>
        </p:grpSpPr>
        <p:sp>
          <p:nvSpPr>
            <p:cNvPr id="112" name="Freeform 5">
              <a:extLst>
                <a:ext uri="{FF2B5EF4-FFF2-40B4-BE49-F238E27FC236}">
                  <a16:creationId xmlns:a16="http://schemas.microsoft.com/office/drawing/2014/main" xmlns="" id="{65032E40-780F-4F8B-97AF-A294EDE4778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20638" y="206375"/>
              <a:ext cx="555626" cy="407988"/>
            </a:xfrm>
            <a:custGeom>
              <a:avLst/>
              <a:gdLst>
                <a:gd name="T0" fmla="*/ 0 w 350"/>
                <a:gd name="T1" fmla="*/ 0 h 259"/>
                <a:gd name="T2" fmla="*/ 0 w 350"/>
                <a:gd name="T3" fmla="*/ 2147483646 h 259"/>
                <a:gd name="T4" fmla="*/ 2147483646 w 350"/>
                <a:gd name="T5" fmla="*/ 2147483646 h 259"/>
                <a:gd name="T6" fmla="*/ 2147483646 w 350"/>
                <a:gd name="T7" fmla="*/ 0 h 259"/>
                <a:gd name="T8" fmla="*/ 0 w 350"/>
                <a:gd name="T9" fmla="*/ 0 h 259"/>
                <a:gd name="T10" fmla="*/ 0 w 350"/>
                <a:gd name="T11" fmla="*/ 0 h 2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50" h="259">
                  <a:moveTo>
                    <a:pt x="0" y="0"/>
                  </a:moveTo>
                  <a:lnTo>
                    <a:pt x="0" y="259"/>
                  </a:lnTo>
                  <a:lnTo>
                    <a:pt x="350" y="259"/>
                  </a:lnTo>
                  <a:lnTo>
                    <a:pt x="35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113" name="组合 8">
              <a:extLst>
                <a:ext uri="{FF2B5EF4-FFF2-40B4-BE49-F238E27FC236}">
                  <a16:creationId xmlns:a16="http://schemas.microsoft.com/office/drawing/2014/main" xmlns="" id="{B7289571-6899-4D17-9D0E-40DD476DA2E2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107950" y="288925"/>
              <a:ext cx="314325" cy="242888"/>
              <a:chOff x="3607537" y="1105554"/>
              <a:chExt cx="210592" cy="162096"/>
            </a:xfrm>
          </p:grpSpPr>
          <p:sp>
            <p:nvSpPr>
              <p:cNvPr id="114" name="燕尾形 8">
                <a:extLst>
                  <a:ext uri="{FF2B5EF4-FFF2-40B4-BE49-F238E27FC236}">
                    <a16:creationId xmlns:a16="http://schemas.microsoft.com/office/drawing/2014/main" xmlns="" id="{640E4D50-5E7A-4CBF-978E-3BE3816C48B3}"/>
                  </a:ext>
                </a:extLst>
              </p:cNvPr>
              <p:cNvSpPr/>
              <p:nvPr/>
            </p:nvSpPr>
            <p:spPr>
              <a:xfrm>
                <a:off x="3607537" y="1105554"/>
                <a:ext cx="109551" cy="162096"/>
              </a:xfrm>
              <a:prstGeom prst="chevron">
                <a:avLst>
                  <a:gd name="adj" fmla="val 59907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12700" dist="127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15" name="燕尾形 9">
                <a:extLst>
                  <a:ext uri="{FF2B5EF4-FFF2-40B4-BE49-F238E27FC236}">
                    <a16:creationId xmlns:a16="http://schemas.microsoft.com/office/drawing/2014/main" xmlns="" id="{9179D9B0-084B-4A93-86CA-528A01C674C6}"/>
                  </a:ext>
                </a:extLst>
              </p:cNvPr>
              <p:cNvSpPr/>
              <p:nvPr/>
            </p:nvSpPr>
            <p:spPr>
              <a:xfrm>
                <a:off x="3707515" y="1105554"/>
                <a:ext cx="109551" cy="162096"/>
              </a:xfrm>
              <a:prstGeom prst="chevron">
                <a:avLst>
                  <a:gd name="adj" fmla="val 59907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12700" dist="127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</p:grpSp>
      <p:sp>
        <p:nvSpPr>
          <p:cNvPr id="14" name="矩形 13">
            <a:extLst>
              <a:ext uri="{FF2B5EF4-FFF2-40B4-BE49-F238E27FC236}">
                <a16:creationId xmlns:a16="http://schemas.microsoft.com/office/drawing/2014/main" xmlns="" id="{E51CA48B-CE83-4923-B5F0-C8C8BD2C74ED}"/>
              </a:ext>
            </a:extLst>
          </p:cNvPr>
          <p:cNvSpPr/>
          <p:nvPr/>
        </p:nvSpPr>
        <p:spPr bwMode="auto">
          <a:xfrm>
            <a:off x="7503260" y="1920254"/>
            <a:ext cx="1629751" cy="2785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zh-CN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请跟随我来。</a:t>
            </a:r>
          </a:p>
        </p:txBody>
      </p:sp>
      <p:grpSp>
        <p:nvGrpSpPr>
          <p:cNvPr id="15" name="组合 8204">
            <a:extLst>
              <a:ext uri="{FF2B5EF4-FFF2-40B4-BE49-F238E27FC236}">
                <a16:creationId xmlns:a16="http://schemas.microsoft.com/office/drawing/2014/main" xmlns="" id="{46F5CA75-9127-44D9-BC69-582D79FD09D1}"/>
              </a:ext>
            </a:extLst>
          </p:cNvPr>
          <p:cNvGrpSpPr>
            <a:grpSpLocks/>
          </p:cNvGrpSpPr>
          <p:nvPr/>
        </p:nvGrpSpPr>
        <p:grpSpPr bwMode="auto">
          <a:xfrm>
            <a:off x="7215422" y="2000839"/>
            <a:ext cx="201477" cy="201377"/>
            <a:chOff x="5308985" y="532629"/>
            <a:chExt cx="156756" cy="156756"/>
          </a:xfrm>
        </p:grpSpPr>
        <p:sp>
          <p:nvSpPr>
            <p:cNvPr id="16" name="圆角矩形 8203">
              <a:extLst>
                <a:ext uri="{FF2B5EF4-FFF2-40B4-BE49-F238E27FC236}">
                  <a16:creationId xmlns:a16="http://schemas.microsoft.com/office/drawing/2014/main" xmlns="" id="{60328711-31BA-4E03-8106-E041E6E578BF}"/>
                </a:ext>
              </a:extLst>
            </p:cNvPr>
            <p:cNvSpPr/>
            <p:nvPr/>
          </p:nvSpPr>
          <p:spPr>
            <a:xfrm>
              <a:off x="5308985" y="532629"/>
              <a:ext cx="156756" cy="15675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innerShdw blurRad="38100">
                <a:prstClr val="black">
                  <a:alpha val="2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/>
            </a:p>
          </p:txBody>
        </p:sp>
        <p:sp>
          <p:nvSpPr>
            <p:cNvPr id="17" name="等腰三角形 16">
              <a:extLst>
                <a:ext uri="{FF2B5EF4-FFF2-40B4-BE49-F238E27FC236}">
                  <a16:creationId xmlns:a16="http://schemas.microsoft.com/office/drawing/2014/main" xmlns="" id="{738EB038-73C7-4D67-94F0-1A8E05D18492}"/>
                </a:ext>
              </a:extLst>
            </p:cNvPr>
            <p:cNvSpPr/>
            <p:nvPr/>
          </p:nvSpPr>
          <p:spPr>
            <a:xfrm rot="5400000">
              <a:off x="5361352" y="588458"/>
              <a:ext cx="52405" cy="46030"/>
            </a:xfrm>
            <a:prstGeom prst="triangl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/>
            </a:p>
          </p:txBody>
        </p:sp>
      </p:grpSp>
      <p:grpSp>
        <p:nvGrpSpPr>
          <p:cNvPr id="4" name="组合 3">
            <a:extLst>
              <a:ext uri="{FF2B5EF4-FFF2-40B4-BE49-F238E27FC236}">
                <a16:creationId xmlns:a16="http://schemas.microsoft.com/office/drawing/2014/main" xmlns="" id="{FDF84E5A-1EED-4221-8B93-6D8CFA3AEA65}"/>
              </a:ext>
            </a:extLst>
          </p:cNvPr>
          <p:cNvGrpSpPr/>
          <p:nvPr/>
        </p:nvGrpSpPr>
        <p:grpSpPr>
          <a:xfrm>
            <a:off x="6144992" y="3423525"/>
            <a:ext cx="1686630" cy="965173"/>
            <a:chOff x="6144992" y="3423525"/>
            <a:chExt cx="1686630" cy="965173"/>
          </a:xfrm>
        </p:grpSpPr>
        <p:grpSp>
          <p:nvGrpSpPr>
            <p:cNvPr id="21" name="组合 20">
              <a:extLst>
                <a:ext uri="{FF2B5EF4-FFF2-40B4-BE49-F238E27FC236}">
                  <a16:creationId xmlns:a16="http://schemas.microsoft.com/office/drawing/2014/main" xmlns="" id="{835B1137-278B-46D7-8FB3-0953B18C165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124844" y="3442248"/>
              <a:ext cx="706778" cy="420773"/>
              <a:chOff x="5999667" y="2280811"/>
              <a:chExt cx="550357" cy="327278"/>
            </a:xfrm>
          </p:grpSpPr>
          <p:cxnSp>
            <p:nvCxnSpPr>
              <p:cNvPr id="22" name="直接连接符 21">
                <a:extLst>
                  <a:ext uri="{FF2B5EF4-FFF2-40B4-BE49-F238E27FC236}">
                    <a16:creationId xmlns:a16="http://schemas.microsoft.com/office/drawing/2014/main" xmlns="" id="{B2059E78-4AB8-417F-B121-400BC6AF856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999667" y="2459461"/>
                <a:ext cx="325223" cy="148628"/>
              </a:xfrm>
              <a:prstGeom prst="line">
                <a:avLst/>
              </a:prstGeom>
              <a:noFill/>
              <a:ln w="19050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3" name="椭圆 22">
                <a:extLst>
                  <a:ext uri="{FF2B5EF4-FFF2-40B4-BE49-F238E27FC236}">
                    <a16:creationId xmlns:a16="http://schemas.microsoft.com/office/drawing/2014/main" xmlns="" id="{819BF6A4-A5BF-44C4-86B0-5CD3553862AC}"/>
                  </a:ext>
                </a:extLst>
              </p:cNvPr>
              <p:cNvSpPr/>
              <p:nvPr/>
            </p:nvSpPr>
            <p:spPr>
              <a:xfrm>
                <a:off x="6316503" y="2280811"/>
                <a:ext cx="233521" cy="233256"/>
              </a:xfrm>
              <a:prstGeom prst="ellipse">
                <a:avLst/>
              </a:prstGeom>
              <a:noFill/>
              <a:ln w="28575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/>
              </a:p>
            </p:txBody>
          </p:sp>
        </p:grpSp>
        <p:grpSp>
          <p:nvGrpSpPr>
            <p:cNvPr id="36" name="组合 35">
              <a:extLst>
                <a:ext uri="{FF2B5EF4-FFF2-40B4-BE49-F238E27FC236}">
                  <a16:creationId xmlns:a16="http://schemas.microsoft.com/office/drawing/2014/main" xmlns="" id="{09863C04-34CC-4CD6-8550-3759E5CE08C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144992" y="3423525"/>
              <a:ext cx="1123475" cy="965173"/>
              <a:chOff x="4188350" y="2035902"/>
              <a:chExt cx="1125248" cy="966545"/>
            </a:xfrm>
          </p:grpSpPr>
          <p:sp>
            <p:nvSpPr>
              <p:cNvPr id="37" name="六边形 36">
                <a:extLst>
                  <a:ext uri="{FF2B5EF4-FFF2-40B4-BE49-F238E27FC236}">
                    <a16:creationId xmlns:a16="http://schemas.microsoft.com/office/drawing/2014/main" xmlns="" id="{EC9BEFD1-5D24-4CFF-B970-D4D5F247A00A}"/>
                  </a:ext>
                </a:extLst>
              </p:cNvPr>
              <p:cNvSpPr/>
              <p:nvPr/>
            </p:nvSpPr>
            <p:spPr>
              <a:xfrm rot="16200000">
                <a:off x="4255360" y="2102342"/>
                <a:ext cx="966545" cy="833665"/>
              </a:xfrm>
              <a:prstGeom prst="hexagon">
                <a:avLst/>
              </a:prstGeom>
              <a:noFill/>
              <a:ln w="38100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38" name="矩形 33">
                <a:extLst>
                  <a:ext uri="{FF2B5EF4-FFF2-40B4-BE49-F238E27FC236}">
                    <a16:creationId xmlns:a16="http://schemas.microsoft.com/office/drawing/2014/main" xmlns="" id="{C9773A80-F54B-4CC9-A4CE-6BDFC0229B1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88350" y="2282759"/>
                <a:ext cx="1125248" cy="4623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defTabSz="914400" eaLnBrk="1" hangingPunct="1">
                  <a:defRPr/>
                </a:pPr>
                <a:r>
                  <a:rPr lang="en-US" altLang="ko-KR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 Black" pitchFamily="34" charset="0"/>
                    <a:ea typeface="+mn-ea"/>
                    <a:cs typeface="Arial" pitchFamily="34" charset="0"/>
                  </a:rPr>
                  <a:t>It’s over there. </a:t>
                </a:r>
              </a:p>
            </p:txBody>
          </p:sp>
        </p:grpSp>
      </p:grpSp>
      <p:grpSp>
        <p:nvGrpSpPr>
          <p:cNvPr id="8" name="组合 7">
            <a:extLst>
              <a:ext uri="{FF2B5EF4-FFF2-40B4-BE49-F238E27FC236}">
                <a16:creationId xmlns:a16="http://schemas.microsoft.com/office/drawing/2014/main" xmlns="" id="{EBA92BD4-1DEE-4910-A9B2-CF0FACBBE3A4}"/>
              </a:ext>
            </a:extLst>
          </p:cNvPr>
          <p:cNvGrpSpPr/>
          <p:nvPr/>
        </p:nvGrpSpPr>
        <p:grpSpPr>
          <a:xfrm>
            <a:off x="3466336" y="3298106"/>
            <a:ext cx="1666311" cy="1039216"/>
            <a:chOff x="3466336" y="3298106"/>
            <a:chExt cx="1666311" cy="1039216"/>
          </a:xfrm>
        </p:grpSpPr>
        <p:grpSp>
          <p:nvGrpSpPr>
            <p:cNvPr id="33" name="组合 32">
              <a:extLst>
                <a:ext uri="{FF2B5EF4-FFF2-40B4-BE49-F238E27FC236}">
                  <a16:creationId xmlns:a16="http://schemas.microsoft.com/office/drawing/2014/main" xmlns="" id="{5C15C4E4-7A76-4674-82C5-68379214447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466336" y="3298106"/>
              <a:ext cx="553690" cy="619258"/>
              <a:chOff x="2428039" y="1829046"/>
              <a:chExt cx="431077" cy="481907"/>
            </a:xfrm>
          </p:grpSpPr>
          <p:cxnSp>
            <p:nvCxnSpPr>
              <p:cNvPr id="34" name="直接连接符 33">
                <a:extLst>
                  <a:ext uri="{FF2B5EF4-FFF2-40B4-BE49-F238E27FC236}">
                    <a16:creationId xmlns:a16="http://schemas.microsoft.com/office/drawing/2014/main" xmlns="" id="{BE02994A-9BD8-4D7E-9814-0CFC4A9FCE51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604989" y="2037885"/>
                <a:ext cx="254127" cy="273068"/>
              </a:xfrm>
              <a:prstGeom prst="line">
                <a:avLst/>
              </a:prstGeom>
              <a:noFill/>
              <a:ln w="19050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5" name="椭圆 34">
                <a:extLst>
                  <a:ext uri="{FF2B5EF4-FFF2-40B4-BE49-F238E27FC236}">
                    <a16:creationId xmlns:a16="http://schemas.microsoft.com/office/drawing/2014/main" xmlns="" id="{CEA0B62F-3356-4B28-AA0D-D317D8125AC9}"/>
                  </a:ext>
                </a:extLst>
              </p:cNvPr>
              <p:cNvSpPr/>
              <p:nvPr/>
            </p:nvSpPr>
            <p:spPr>
              <a:xfrm>
                <a:off x="2428039" y="1829046"/>
                <a:ext cx="233482" cy="233376"/>
              </a:xfrm>
              <a:prstGeom prst="ellipse">
                <a:avLst/>
              </a:prstGeom>
              <a:noFill/>
              <a:ln w="28575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/>
              </a:p>
            </p:txBody>
          </p:sp>
        </p:grpSp>
        <p:grpSp>
          <p:nvGrpSpPr>
            <p:cNvPr id="43" name="组合 21">
              <a:extLst>
                <a:ext uri="{FF2B5EF4-FFF2-40B4-BE49-F238E27FC236}">
                  <a16:creationId xmlns:a16="http://schemas.microsoft.com/office/drawing/2014/main" xmlns="" id="{AC36BA27-AE4E-401A-A9E7-E553B72CFA7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686234" y="3370325"/>
              <a:ext cx="1446413" cy="966997"/>
              <a:chOff x="2453859" y="2222102"/>
              <a:chExt cx="1125659" cy="752534"/>
            </a:xfrm>
          </p:grpSpPr>
          <p:sp>
            <p:nvSpPr>
              <p:cNvPr id="50" name="六边形 49">
                <a:extLst>
                  <a:ext uri="{FF2B5EF4-FFF2-40B4-BE49-F238E27FC236}">
                    <a16:creationId xmlns:a16="http://schemas.microsoft.com/office/drawing/2014/main" xmlns="" id="{5140AA9C-DCD7-4088-A569-54230C343742}"/>
                  </a:ext>
                </a:extLst>
              </p:cNvPr>
              <p:cNvSpPr/>
              <p:nvPr/>
            </p:nvSpPr>
            <p:spPr>
              <a:xfrm rot="16200000">
                <a:off x="2642803" y="2274484"/>
                <a:ext cx="752534" cy="647770"/>
              </a:xfrm>
              <a:prstGeom prst="hexagon">
                <a:avLst/>
              </a:prstGeom>
              <a:noFill/>
              <a:ln w="38100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/>
              </a:p>
            </p:txBody>
          </p:sp>
          <p:sp>
            <p:nvSpPr>
              <p:cNvPr id="51" name="矩形 50">
                <a:extLst>
                  <a:ext uri="{FF2B5EF4-FFF2-40B4-BE49-F238E27FC236}">
                    <a16:creationId xmlns:a16="http://schemas.microsoft.com/office/drawing/2014/main" xmlns="" id="{2AA33344-7B21-4322-BE85-B5D9CEEA8325}"/>
                  </a:ext>
                </a:extLst>
              </p:cNvPr>
              <p:cNvSpPr/>
              <p:nvPr/>
            </p:nvSpPr>
            <p:spPr>
              <a:xfrm>
                <a:off x="2453859" y="2256618"/>
                <a:ext cx="1125659" cy="646696"/>
              </a:xfrm>
              <a:prstGeom prst="rect">
                <a:avLst/>
              </a:prstGeom>
            </p:spPr>
            <p:txBody>
              <a:bodyPr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ko-KR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 Black" pitchFamily="34" charset="0"/>
                    <a:cs typeface="Arial" pitchFamily="34" charset="0"/>
                  </a:rPr>
                  <a:t>Go </a:t>
                </a: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ko-KR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 Black" pitchFamily="34" charset="0"/>
                    <a:cs typeface="Arial" pitchFamily="34" charset="0"/>
                  </a:rPr>
                  <a:t>upstairs/</a:t>
                </a: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ko-KR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 Black" pitchFamily="34" charset="0"/>
                    <a:cs typeface="Arial" pitchFamily="34" charset="0"/>
                  </a:rPr>
                  <a:t>Down</a:t>
                </a: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ko-KR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 Black" pitchFamily="34" charset="0"/>
                    <a:cs typeface="Arial" pitchFamily="34" charset="0"/>
                  </a:rPr>
                  <a:t>stairs. </a:t>
                </a:r>
              </a:p>
            </p:txBody>
          </p:sp>
        </p:grpSp>
      </p:grpSp>
      <p:grpSp>
        <p:nvGrpSpPr>
          <p:cNvPr id="6" name="组合 5">
            <a:extLst>
              <a:ext uri="{FF2B5EF4-FFF2-40B4-BE49-F238E27FC236}">
                <a16:creationId xmlns:a16="http://schemas.microsoft.com/office/drawing/2014/main" xmlns="" id="{4DF2C576-F152-4CD0-9F03-DAF67C31CCE8}"/>
              </a:ext>
            </a:extLst>
          </p:cNvPr>
          <p:cNvGrpSpPr/>
          <p:nvPr/>
        </p:nvGrpSpPr>
        <p:grpSpPr>
          <a:xfrm>
            <a:off x="4960318" y="4266617"/>
            <a:ext cx="2011513" cy="1389293"/>
            <a:chOff x="4960318" y="4266617"/>
            <a:chExt cx="2011513" cy="1389293"/>
          </a:xfrm>
        </p:grpSpPr>
        <p:grpSp>
          <p:nvGrpSpPr>
            <p:cNvPr id="27" name="组合 26">
              <a:extLst>
                <a:ext uri="{FF2B5EF4-FFF2-40B4-BE49-F238E27FC236}">
                  <a16:creationId xmlns:a16="http://schemas.microsoft.com/office/drawing/2014/main" xmlns="" id="{E74B2DE5-11A3-4004-9BE9-3F3ED7F4184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960318" y="5027566"/>
              <a:ext cx="862952" cy="628344"/>
              <a:chOff x="4218441" y="3691709"/>
              <a:chExt cx="671485" cy="488706"/>
            </a:xfrm>
          </p:grpSpPr>
          <p:cxnSp>
            <p:nvCxnSpPr>
              <p:cNvPr id="28" name="直接连接符 27">
                <a:extLst>
                  <a:ext uri="{FF2B5EF4-FFF2-40B4-BE49-F238E27FC236}">
                    <a16:creationId xmlns:a16="http://schemas.microsoft.com/office/drawing/2014/main" xmlns="" id="{FF965CE8-990E-459E-9EC1-DB0E0FADA5CC}"/>
                  </a:ext>
                </a:extLst>
              </p:cNvPr>
              <p:cNvCxnSpPr/>
              <p:nvPr/>
            </p:nvCxnSpPr>
            <p:spPr>
              <a:xfrm flipH="1">
                <a:off x="4429570" y="3691709"/>
                <a:ext cx="460356" cy="307821"/>
              </a:xfrm>
              <a:prstGeom prst="line">
                <a:avLst/>
              </a:prstGeom>
              <a:noFill/>
              <a:ln w="19050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9" name="椭圆 28">
                <a:extLst>
                  <a:ext uri="{FF2B5EF4-FFF2-40B4-BE49-F238E27FC236}">
                    <a16:creationId xmlns:a16="http://schemas.microsoft.com/office/drawing/2014/main" xmlns="" id="{0B6D25CF-B854-475B-9D56-B4297E03551D}"/>
                  </a:ext>
                </a:extLst>
              </p:cNvPr>
              <p:cNvSpPr/>
              <p:nvPr/>
            </p:nvSpPr>
            <p:spPr>
              <a:xfrm>
                <a:off x="4218441" y="3947168"/>
                <a:ext cx="233353" cy="233247"/>
              </a:xfrm>
              <a:prstGeom prst="ellipse">
                <a:avLst/>
              </a:prstGeom>
              <a:noFill/>
              <a:ln w="28575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/>
              </a:p>
            </p:txBody>
          </p:sp>
        </p:grpSp>
        <p:grpSp>
          <p:nvGrpSpPr>
            <p:cNvPr id="44" name="组合 19">
              <a:extLst>
                <a:ext uri="{FF2B5EF4-FFF2-40B4-BE49-F238E27FC236}">
                  <a16:creationId xmlns:a16="http://schemas.microsoft.com/office/drawing/2014/main" xmlns="" id="{22AD3357-B8E4-4592-AE2E-D9718D098F5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525418" y="4266617"/>
              <a:ext cx="1446413" cy="966997"/>
              <a:chOff x="4651198" y="3088944"/>
              <a:chExt cx="1125659" cy="752534"/>
            </a:xfrm>
          </p:grpSpPr>
          <p:sp>
            <p:nvSpPr>
              <p:cNvPr id="48" name="六边形 47">
                <a:extLst>
                  <a:ext uri="{FF2B5EF4-FFF2-40B4-BE49-F238E27FC236}">
                    <a16:creationId xmlns:a16="http://schemas.microsoft.com/office/drawing/2014/main" xmlns="" id="{966300B5-E5D4-46B5-93BF-06C4B68A6B6A}"/>
                  </a:ext>
                </a:extLst>
              </p:cNvPr>
              <p:cNvSpPr/>
              <p:nvPr/>
            </p:nvSpPr>
            <p:spPr>
              <a:xfrm rot="16200000">
                <a:off x="4837760" y="3140532"/>
                <a:ext cx="752534" cy="649358"/>
              </a:xfrm>
              <a:prstGeom prst="hexagon">
                <a:avLst/>
              </a:prstGeom>
              <a:noFill/>
              <a:ln w="38100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/>
              </a:p>
            </p:txBody>
          </p:sp>
          <p:sp>
            <p:nvSpPr>
              <p:cNvPr id="49" name="矩形 48">
                <a:extLst>
                  <a:ext uri="{FF2B5EF4-FFF2-40B4-BE49-F238E27FC236}">
                    <a16:creationId xmlns:a16="http://schemas.microsoft.com/office/drawing/2014/main" xmlns="" id="{8F0EC148-8B28-4B84-BA2F-FA0DF0EAAE3A}"/>
                  </a:ext>
                </a:extLst>
              </p:cNvPr>
              <p:cNvSpPr/>
              <p:nvPr/>
            </p:nvSpPr>
            <p:spPr>
              <a:xfrm>
                <a:off x="4651198" y="3250882"/>
                <a:ext cx="1125659" cy="359276"/>
              </a:xfrm>
              <a:prstGeom prst="rect">
                <a:avLst/>
              </a:prstGeom>
            </p:spPr>
            <p:txBody>
              <a:bodyPr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ko-KR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 Black" pitchFamily="34" charset="0"/>
                    <a:cs typeface="Arial" pitchFamily="34" charset="0"/>
                  </a:rPr>
                  <a:t>Turn </a:t>
                </a: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ko-KR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 Black" pitchFamily="34" charset="0"/>
                    <a:cs typeface="Arial" pitchFamily="34" charset="0"/>
                  </a:rPr>
                  <a:t>left/right. </a:t>
                </a:r>
              </a:p>
            </p:txBody>
          </p:sp>
        </p:grpSp>
      </p:grpSp>
      <p:grpSp>
        <p:nvGrpSpPr>
          <p:cNvPr id="3" name="组合 2">
            <a:extLst>
              <a:ext uri="{FF2B5EF4-FFF2-40B4-BE49-F238E27FC236}">
                <a16:creationId xmlns:a16="http://schemas.microsoft.com/office/drawing/2014/main" xmlns="" id="{069A6541-9133-427E-B496-962CDD5ED7BD}"/>
              </a:ext>
            </a:extLst>
          </p:cNvPr>
          <p:cNvGrpSpPr/>
          <p:nvPr/>
        </p:nvGrpSpPr>
        <p:grpSpPr>
          <a:xfrm>
            <a:off x="5362744" y="1964909"/>
            <a:ext cx="1755948" cy="1474813"/>
            <a:chOff x="5362744" y="1964909"/>
            <a:chExt cx="1755948" cy="1474813"/>
          </a:xfrm>
        </p:grpSpPr>
        <p:grpSp>
          <p:nvGrpSpPr>
            <p:cNvPr id="18" name="组合 17">
              <a:extLst>
                <a:ext uri="{FF2B5EF4-FFF2-40B4-BE49-F238E27FC236}">
                  <a16:creationId xmlns:a16="http://schemas.microsoft.com/office/drawing/2014/main" xmlns="" id="{12605C7C-3832-4511-B401-6BD352E070B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269898" y="1964909"/>
              <a:ext cx="848794" cy="571833"/>
              <a:chOff x="5363414" y="951097"/>
              <a:chExt cx="660028" cy="445056"/>
            </a:xfrm>
          </p:grpSpPr>
          <p:cxnSp>
            <p:nvCxnSpPr>
              <p:cNvPr id="19" name="直接连接符 18">
                <a:extLst>
                  <a:ext uri="{FF2B5EF4-FFF2-40B4-BE49-F238E27FC236}">
                    <a16:creationId xmlns:a16="http://schemas.microsoft.com/office/drawing/2014/main" xmlns="" id="{63E69DAB-C34B-42BC-82D1-4090D55FB23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363414" y="1152179"/>
                <a:ext cx="438815" cy="243974"/>
              </a:xfrm>
              <a:prstGeom prst="line">
                <a:avLst/>
              </a:prstGeom>
              <a:noFill/>
              <a:ln w="19050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0" name="椭圆 19">
                <a:extLst>
                  <a:ext uri="{FF2B5EF4-FFF2-40B4-BE49-F238E27FC236}">
                    <a16:creationId xmlns:a16="http://schemas.microsoft.com/office/drawing/2014/main" xmlns="" id="{A0321ED9-B606-40A6-AF4B-742332198A1D}"/>
                  </a:ext>
                </a:extLst>
              </p:cNvPr>
              <p:cNvSpPr/>
              <p:nvPr/>
            </p:nvSpPr>
            <p:spPr>
              <a:xfrm>
                <a:off x="5790244" y="951097"/>
                <a:ext cx="233198" cy="233405"/>
              </a:xfrm>
              <a:prstGeom prst="ellipse">
                <a:avLst/>
              </a:prstGeom>
              <a:noFill/>
              <a:ln w="28575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 dirty="0"/>
              </a:p>
            </p:txBody>
          </p:sp>
        </p:grpSp>
        <p:grpSp>
          <p:nvGrpSpPr>
            <p:cNvPr id="45" name="组合 12">
              <a:extLst>
                <a:ext uri="{FF2B5EF4-FFF2-40B4-BE49-F238E27FC236}">
                  <a16:creationId xmlns:a16="http://schemas.microsoft.com/office/drawing/2014/main" xmlns="" id="{0CA1BF78-3E49-4C77-B81B-4D11FF66B6A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362744" y="2472725"/>
              <a:ext cx="1446413" cy="966997"/>
              <a:chOff x="4657549" y="1345734"/>
              <a:chExt cx="1125659" cy="752534"/>
            </a:xfrm>
          </p:grpSpPr>
          <p:sp>
            <p:nvSpPr>
              <p:cNvPr id="46" name="六边形 45">
                <a:extLst>
                  <a:ext uri="{FF2B5EF4-FFF2-40B4-BE49-F238E27FC236}">
                    <a16:creationId xmlns:a16="http://schemas.microsoft.com/office/drawing/2014/main" xmlns="" id="{F6469BCC-B0F3-4F7B-9536-24B31093BBBA}"/>
                  </a:ext>
                </a:extLst>
              </p:cNvPr>
              <p:cNvSpPr/>
              <p:nvPr/>
            </p:nvSpPr>
            <p:spPr>
              <a:xfrm rot="16200000">
                <a:off x="4833791" y="1398116"/>
                <a:ext cx="752534" cy="647770"/>
              </a:xfrm>
              <a:prstGeom prst="hexagon">
                <a:avLst/>
              </a:prstGeom>
              <a:noFill/>
              <a:ln w="38100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/>
              </a:p>
            </p:txBody>
          </p:sp>
          <p:sp>
            <p:nvSpPr>
              <p:cNvPr id="47" name="矩形 46">
                <a:extLst>
                  <a:ext uri="{FF2B5EF4-FFF2-40B4-BE49-F238E27FC236}">
                    <a16:creationId xmlns:a16="http://schemas.microsoft.com/office/drawing/2014/main" xmlns="" id="{279151A2-1A77-4B07-8F66-58717B5C1859}"/>
                  </a:ext>
                </a:extLst>
              </p:cNvPr>
              <p:cNvSpPr/>
              <p:nvPr/>
            </p:nvSpPr>
            <p:spPr>
              <a:xfrm>
                <a:off x="4657549" y="1491795"/>
                <a:ext cx="1125659" cy="502986"/>
              </a:xfrm>
              <a:prstGeom prst="rect">
                <a:avLst/>
              </a:prstGeom>
            </p:spPr>
            <p:txBody>
              <a:bodyPr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ko-KR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 Black" pitchFamily="34" charset="0"/>
                    <a:cs typeface="Arial" pitchFamily="34" charset="0"/>
                  </a:rPr>
                  <a:t> Follow</a:t>
                </a: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ko-KR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 Black" pitchFamily="34" charset="0"/>
                    <a:cs typeface="Arial" pitchFamily="34" charset="0"/>
                  </a:rPr>
                  <a:t> me,</a:t>
                </a: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ko-KR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 Black" pitchFamily="34" charset="0"/>
                    <a:cs typeface="Arial" pitchFamily="34" charset="0"/>
                  </a:rPr>
                  <a:t> please. </a:t>
                </a:r>
              </a:p>
            </p:txBody>
          </p:sp>
        </p:grpSp>
      </p:grpSp>
      <p:grpSp>
        <p:nvGrpSpPr>
          <p:cNvPr id="7" name="组合 6">
            <a:extLst>
              <a:ext uri="{FF2B5EF4-FFF2-40B4-BE49-F238E27FC236}">
                <a16:creationId xmlns:a16="http://schemas.microsoft.com/office/drawing/2014/main" xmlns="" id="{D32AC002-49BE-406F-973A-AD54D9309FC9}"/>
              </a:ext>
            </a:extLst>
          </p:cNvPr>
          <p:cNvGrpSpPr/>
          <p:nvPr/>
        </p:nvGrpSpPr>
        <p:grpSpPr>
          <a:xfrm>
            <a:off x="4837300" y="3370326"/>
            <a:ext cx="972653" cy="1486165"/>
            <a:chOff x="4837300" y="3370326"/>
            <a:chExt cx="972653" cy="1486165"/>
          </a:xfrm>
        </p:grpSpPr>
        <p:grpSp>
          <p:nvGrpSpPr>
            <p:cNvPr id="30" name="组合 29">
              <a:extLst>
                <a:ext uri="{FF2B5EF4-FFF2-40B4-BE49-F238E27FC236}">
                  <a16:creationId xmlns:a16="http://schemas.microsoft.com/office/drawing/2014/main" xmlns="" id="{D896E480-646C-4EC3-8635-73173D108AB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837300" y="4247099"/>
              <a:ext cx="347122" cy="609392"/>
              <a:chOff x="3348581" y="2905541"/>
              <a:chExt cx="269404" cy="474199"/>
            </a:xfrm>
          </p:grpSpPr>
          <p:cxnSp>
            <p:nvCxnSpPr>
              <p:cNvPr id="31" name="直接连接符 30">
                <a:extLst>
                  <a:ext uri="{FF2B5EF4-FFF2-40B4-BE49-F238E27FC236}">
                    <a16:creationId xmlns:a16="http://schemas.microsoft.com/office/drawing/2014/main" xmlns="" id="{755B99B1-AFC4-445E-AE3A-D68499653554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508138" y="2905541"/>
                <a:ext cx="109847" cy="233871"/>
              </a:xfrm>
              <a:prstGeom prst="line">
                <a:avLst/>
              </a:prstGeom>
              <a:noFill/>
              <a:ln w="19050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2" name="椭圆 31">
                <a:extLst>
                  <a:ext uri="{FF2B5EF4-FFF2-40B4-BE49-F238E27FC236}">
                    <a16:creationId xmlns:a16="http://schemas.microsoft.com/office/drawing/2014/main" xmlns="" id="{056BF9A5-8B95-4FA3-860A-FA93D84F0C37}"/>
                  </a:ext>
                </a:extLst>
              </p:cNvPr>
              <p:cNvSpPr/>
              <p:nvPr/>
            </p:nvSpPr>
            <p:spPr>
              <a:xfrm>
                <a:off x="3348581" y="3146379"/>
                <a:ext cx="234331" cy="233361"/>
              </a:xfrm>
              <a:prstGeom prst="ellipse">
                <a:avLst/>
              </a:prstGeom>
              <a:solidFill>
                <a:schemeClr val="bg1"/>
              </a:solidFill>
              <a:ln w="28575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/>
              </a:p>
            </p:txBody>
          </p:sp>
        </p:grpSp>
        <p:sp>
          <p:nvSpPr>
            <p:cNvPr id="41" name="六边形 40">
              <a:extLst>
                <a:ext uri="{FF2B5EF4-FFF2-40B4-BE49-F238E27FC236}">
                  <a16:creationId xmlns:a16="http://schemas.microsoft.com/office/drawing/2014/main" xmlns="" id="{E41EA2C2-0913-43A2-8FB0-EC401BCABCE6}"/>
                </a:ext>
              </a:extLst>
            </p:cNvPr>
            <p:cNvSpPr/>
            <p:nvPr/>
          </p:nvSpPr>
          <p:spPr bwMode="auto">
            <a:xfrm rot="16200000">
              <a:off x="4909259" y="3436627"/>
              <a:ext cx="966996" cy="834393"/>
            </a:xfrm>
            <a:prstGeom prst="hexagon">
              <a:avLst/>
            </a:prstGeom>
            <a:noFill/>
            <a:ln w="3810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/>
            </a:p>
          </p:txBody>
        </p:sp>
        <p:sp>
          <p:nvSpPr>
            <p:cNvPr id="59" name="矩形 58">
              <a:extLst>
                <a:ext uri="{FF2B5EF4-FFF2-40B4-BE49-F238E27FC236}">
                  <a16:creationId xmlns:a16="http://schemas.microsoft.com/office/drawing/2014/main" xmlns="" id="{B79B53C6-E554-4436-AE32-100AA1DCCA53}"/>
                </a:ext>
              </a:extLst>
            </p:cNvPr>
            <p:cNvSpPr/>
            <p:nvPr/>
          </p:nvSpPr>
          <p:spPr>
            <a:xfrm>
              <a:off x="4980199" y="3460275"/>
              <a:ext cx="817853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914400"/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 Black" pitchFamily="34" charset="0"/>
                  <a:cs typeface="Arial" pitchFamily="34" charset="0"/>
                </a:rPr>
                <a:t>Please </a:t>
              </a:r>
            </a:p>
            <a:p>
              <a:pPr algn="ctr" defTabSz="914400"/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 Black" pitchFamily="34" charset="0"/>
                  <a:cs typeface="Arial" pitchFamily="34" charset="0"/>
                </a:rPr>
                <a:t>go to </a:t>
              </a:r>
            </a:p>
            <a:p>
              <a:pPr algn="ctr" defTabSz="914400"/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 Black" pitchFamily="34" charset="0"/>
                  <a:cs typeface="Arial" pitchFamily="34" charset="0"/>
                </a:rPr>
                <a:t>the 2</a:t>
              </a:r>
              <a:r>
                <a:rPr lang="en-US" altLang="zh-CN" sz="1200" baseline="30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 Black" pitchFamily="34" charset="0"/>
                  <a:cs typeface="Arial" pitchFamily="34" charset="0"/>
                </a:rPr>
                <a:t>nd</a:t>
              </a:r>
              <a:endPara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Black" pitchFamily="34" charset="0"/>
                <a:cs typeface="Arial" pitchFamily="34" charset="0"/>
              </a:endParaRPr>
            </a:p>
            <a:p>
              <a:pPr algn="ctr" defTabSz="914400"/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 Black" pitchFamily="34" charset="0"/>
                  <a:cs typeface="Arial" pitchFamily="34" charset="0"/>
                </a:rPr>
                <a:t> floor. </a:t>
              </a: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Black" pitchFamily="34" charset="0"/>
                <a:cs typeface="Arial" pitchFamily="34" charset="0"/>
              </a:endParaRPr>
            </a:p>
          </p:txBody>
        </p:sp>
      </p:grpSp>
      <p:grpSp>
        <p:nvGrpSpPr>
          <p:cNvPr id="5" name="组合 4">
            <a:extLst>
              <a:ext uri="{FF2B5EF4-FFF2-40B4-BE49-F238E27FC236}">
                <a16:creationId xmlns:a16="http://schemas.microsoft.com/office/drawing/2014/main" xmlns="" id="{B9EF7428-63C5-4F3E-920D-873871FF2A4E}"/>
              </a:ext>
            </a:extLst>
          </p:cNvPr>
          <p:cNvGrpSpPr/>
          <p:nvPr/>
        </p:nvGrpSpPr>
        <p:grpSpPr>
          <a:xfrm>
            <a:off x="6646348" y="4266618"/>
            <a:ext cx="1716817" cy="966996"/>
            <a:chOff x="6646348" y="4266618"/>
            <a:chExt cx="1716817" cy="966996"/>
          </a:xfrm>
        </p:grpSpPr>
        <p:grpSp>
          <p:nvGrpSpPr>
            <p:cNvPr id="24" name="组合 23">
              <a:extLst>
                <a:ext uri="{FF2B5EF4-FFF2-40B4-BE49-F238E27FC236}">
                  <a16:creationId xmlns:a16="http://schemas.microsoft.com/office/drawing/2014/main" xmlns="" id="{3DBB209D-6969-4194-9A19-68D622FAA8F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573655" y="4648112"/>
              <a:ext cx="789510" cy="299891"/>
              <a:chOff x="6244457" y="3385456"/>
              <a:chExt cx="615589" cy="233761"/>
            </a:xfrm>
          </p:grpSpPr>
          <p:cxnSp>
            <p:nvCxnSpPr>
              <p:cNvPr id="25" name="直接连接符 24">
                <a:extLst>
                  <a:ext uri="{FF2B5EF4-FFF2-40B4-BE49-F238E27FC236}">
                    <a16:creationId xmlns:a16="http://schemas.microsoft.com/office/drawing/2014/main" xmlns="" id="{4829D149-35C5-4818-963E-3E29AF2B3D10}"/>
                  </a:ext>
                </a:extLst>
              </p:cNvPr>
              <p:cNvCxnSpPr/>
              <p:nvPr/>
            </p:nvCxnSpPr>
            <p:spPr>
              <a:xfrm>
                <a:off x="6244457" y="3469737"/>
                <a:ext cx="396077" cy="33395"/>
              </a:xfrm>
              <a:prstGeom prst="line">
                <a:avLst/>
              </a:prstGeom>
              <a:noFill/>
              <a:ln w="19050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6" name="椭圆 25">
                <a:extLst>
                  <a:ext uri="{FF2B5EF4-FFF2-40B4-BE49-F238E27FC236}">
                    <a16:creationId xmlns:a16="http://schemas.microsoft.com/office/drawing/2014/main" xmlns="" id="{87FDCD34-4796-47B0-8E80-9B79DD8217CB}"/>
                  </a:ext>
                </a:extLst>
              </p:cNvPr>
              <p:cNvSpPr/>
              <p:nvPr/>
            </p:nvSpPr>
            <p:spPr>
              <a:xfrm>
                <a:off x="6626217" y="3385456"/>
                <a:ext cx="233829" cy="233761"/>
              </a:xfrm>
              <a:prstGeom prst="ellipse">
                <a:avLst/>
              </a:prstGeom>
              <a:noFill/>
              <a:ln w="28575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/>
              </a:p>
            </p:txBody>
          </p:sp>
        </p:grpSp>
        <p:sp>
          <p:nvSpPr>
            <p:cNvPr id="42" name="六边形 41">
              <a:extLst>
                <a:ext uri="{FF2B5EF4-FFF2-40B4-BE49-F238E27FC236}">
                  <a16:creationId xmlns:a16="http://schemas.microsoft.com/office/drawing/2014/main" xmlns="" id="{23BB7304-865A-4B8B-8C74-F6D49DD929AF}"/>
                </a:ext>
              </a:extLst>
            </p:cNvPr>
            <p:cNvSpPr/>
            <p:nvPr/>
          </p:nvSpPr>
          <p:spPr bwMode="auto">
            <a:xfrm rot="16200000">
              <a:off x="6677042" y="4332920"/>
              <a:ext cx="966996" cy="834391"/>
            </a:xfrm>
            <a:prstGeom prst="hexagon">
              <a:avLst/>
            </a:prstGeom>
            <a:noFill/>
            <a:ln w="3810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/>
            </a:p>
          </p:txBody>
        </p:sp>
        <p:sp>
          <p:nvSpPr>
            <p:cNvPr id="60" name="矩形 59">
              <a:extLst>
                <a:ext uri="{FF2B5EF4-FFF2-40B4-BE49-F238E27FC236}">
                  <a16:creationId xmlns:a16="http://schemas.microsoft.com/office/drawing/2014/main" xmlns="" id="{AB8DE7F0-ABCD-4A2E-BC18-2860AC1F4942}"/>
                </a:ext>
              </a:extLst>
            </p:cNvPr>
            <p:cNvSpPr/>
            <p:nvPr/>
          </p:nvSpPr>
          <p:spPr>
            <a:xfrm>
              <a:off x="6646348" y="4448270"/>
              <a:ext cx="1041705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 Black" pitchFamily="34" charset="0"/>
                  <a:cs typeface="Arial" pitchFamily="34" charset="0"/>
                </a:rPr>
                <a:t>Walk straight ahead. </a:t>
              </a: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Black" pitchFamily="34" charset="0"/>
                <a:cs typeface="Arial" pitchFamily="34" charset="0"/>
              </a:endParaRPr>
            </a:p>
          </p:txBody>
        </p:sp>
      </p:grpSp>
      <p:sp>
        <p:nvSpPr>
          <p:cNvPr id="61" name="矩形 60">
            <a:extLst>
              <a:ext uri="{FF2B5EF4-FFF2-40B4-BE49-F238E27FC236}">
                <a16:creationId xmlns:a16="http://schemas.microsoft.com/office/drawing/2014/main" xmlns="" id="{E877AD23-42D2-4D91-82D8-9C74D80BFFAE}"/>
              </a:ext>
            </a:extLst>
          </p:cNvPr>
          <p:cNvSpPr/>
          <p:nvPr/>
        </p:nvSpPr>
        <p:spPr bwMode="auto">
          <a:xfrm>
            <a:off x="8145595" y="3465513"/>
            <a:ext cx="201330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zh-CN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在那边。（用手指明方向）</a:t>
            </a:r>
          </a:p>
        </p:txBody>
      </p:sp>
      <p:grpSp>
        <p:nvGrpSpPr>
          <p:cNvPr id="62" name="组合 8204">
            <a:extLst>
              <a:ext uri="{FF2B5EF4-FFF2-40B4-BE49-F238E27FC236}">
                <a16:creationId xmlns:a16="http://schemas.microsoft.com/office/drawing/2014/main" xmlns="" id="{145BD253-FC6A-47D6-BD7C-E6FCD46B8F13}"/>
              </a:ext>
            </a:extLst>
          </p:cNvPr>
          <p:cNvGrpSpPr>
            <a:grpSpLocks/>
          </p:cNvGrpSpPr>
          <p:nvPr/>
        </p:nvGrpSpPr>
        <p:grpSpPr bwMode="auto">
          <a:xfrm>
            <a:off x="7945397" y="3505645"/>
            <a:ext cx="201477" cy="201377"/>
            <a:chOff x="5308985" y="532629"/>
            <a:chExt cx="156756" cy="156756"/>
          </a:xfrm>
        </p:grpSpPr>
        <p:sp>
          <p:nvSpPr>
            <p:cNvPr id="63" name="圆角矩形 8203">
              <a:extLst>
                <a:ext uri="{FF2B5EF4-FFF2-40B4-BE49-F238E27FC236}">
                  <a16:creationId xmlns:a16="http://schemas.microsoft.com/office/drawing/2014/main" xmlns="" id="{F44E8CE9-D83A-4819-8CAC-A6FDCE0063F9}"/>
                </a:ext>
              </a:extLst>
            </p:cNvPr>
            <p:cNvSpPr/>
            <p:nvPr/>
          </p:nvSpPr>
          <p:spPr>
            <a:xfrm>
              <a:off x="5308985" y="532629"/>
              <a:ext cx="156756" cy="15675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innerShdw blurRad="38100">
                <a:prstClr val="black">
                  <a:alpha val="2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/>
            </a:p>
          </p:txBody>
        </p:sp>
        <p:sp>
          <p:nvSpPr>
            <p:cNvPr id="64" name="等腰三角形 63">
              <a:extLst>
                <a:ext uri="{FF2B5EF4-FFF2-40B4-BE49-F238E27FC236}">
                  <a16:creationId xmlns:a16="http://schemas.microsoft.com/office/drawing/2014/main" xmlns="" id="{E4C59A87-CA0B-423F-9864-E43B7BF3D16D}"/>
                </a:ext>
              </a:extLst>
            </p:cNvPr>
            <p:cNvSpPr/>
            <p:nvPr/>
          </p:nvSpPr>
          <p:spPr>
            <a:xfrm rot="5400000">
              <a:off x="5361352" y="588458"/>
              <a:ext cx="52405" cy="46030"/>
            </a:xfrm>
            <a:prstGeom prst="triangl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/>
            </a:p>
          </p:txBody>
        </p:sp>
      </p:grpSp>
      <p:sp>
        <p:nvSpPr>
          <p:cNvPr id="65" name="矩形 64">
            <a:extLst>
              <a:ext uri="{FF2B5EF4-FFF2-40B4-BE49-F238E27FC236}">
                <a16:creationId xmlns:a16="http://schemas.microsoft.com/office/drawing/2014/main" xmlns="" id="{41BCB533-58A3-4D62-A95A-120FF9B07F8A}"/>
              </a:ext>
            </a:extLst>
          </p:cNvPr>
          <p:cNvSpPr/>
          <p:nvPr/>
        </p:nvSpPr>
        <p:spPr bwMode="auto">
          <a:xfrm>
            <a:off x="8767413" y="4673056"/>
            <a:ext cx="1629751" cy="2785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zh-CN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一直往前走。 </a:t>
            </a:r>
            <a:endParaRPr lang="en-US" altLang="zh-CN" sz="12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itchFamily="34" charset="0"/>
            </a:endParaRPr>
          </a:p>
        </p:txBody>
      </p:sp>
      <p:grpSp>
        <p:nvGrpSpPr>
          <p:cNvPr id="66" name="组合 8204">
            <a:extLst>
              <a:ext uri="{FF2B5EF4-FFF2-40B4-BE49-F238E27FC236}">
                <a16:creationId xmlns:a16="http://schemas.microsoft.com/office/drawing/2014/main" xmlns="" id="{931BDF93-397E-4FD9-9A8F-4351E485FB83}"/>
              </a:ext>
            </a:extLst>
          </p:cNvPr>
          <p:cNvGrpSpPr>
            <a:grpSpLocks/>
          </p:cNvGrpSpPr>
          <p:nvPr/>
        </p:nvGrpSpPr>
        <p:grpSpPr bwMode="auto">
          <a:xfrm>
            <a:off x="8455949" y="4699958"/>
            <a:ext cx="201477" cy="201377"/>
            <a:chOff x="5308985" y="532629"/>
            <a:chExt cx="156756" cy="156756"/>
          </a:xfrm>
        </p:grpSpPr>
        <p:sp>
          <p:nvSpPr>
            <p:cNvPr id="67" name="圆角矩形 8203">
              <a:extLst>
                <a:ext uri="{FF2B5EF4-FFF2-40B4-BE49-F238E27FC236}">
                  <a16:creationId xmlns:a16="http://schemas.microsoft.com/office/drawing/2014/main" xmlns="" id="{C1C2386D-00D7-46CC-B26D-7754920DC439}"/>
                </a:ext>
              </a:extLst>
            </p:cNvPr>
            <p:cNvSpPr/>
            <p:nvPr/>
          </p:nvSpPr>
          <p:spPr>
            <a:xfrm>
              <a:off x="5308985" y="532629"/>
              <a:ext cx="156756" cy="15675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innerShdw blurRad="38100">
                <a:prstClr val="black">
                  <a:alpha val="2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/>
            </a:p>
          </p:txBody>
        </p:sp>
        <p:sp>
          <p:nvSpPr>
            <p:cNvPr id="68" name="等腰三角形 67">
              <a:extLst>
                <a:ext uri="{FF2B5EF4-FFF2-40B4-BE49-F238E27FC236}">
                  <a16:creationId xmlns:a16="http://schemas.microsoft.com/office/drawing/2014/main" xmlns="" id="{B11819FD-AB2D-4ABA-92F8-CB56ECCB4D64}"/>
                </a:ext>
              </a:extLst>
            </p:cNvPr>
            <p:cNvSpPr/>
            <p:nvPr/>
          </p:nvSpPr>
          <p:spPr>
            <a:xfrm rot="5400000">
              <a:off x="5361352" y="588458"/>
              <a:ext cx="52405" cy="46030"/>
            </a:xfrm>
            <a:prstGeom prst="triangl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/>
            </a:p>
          </p:txBody>
        </p:sp>
      </p:grpSp>
      <p:sp>
        <p:nvSpPr>
          <p:cNvPr id="69" name="矩形 68">
            <a:extLst>
              <a:ext uri="{FF2B5EF4-FFF2-40B4-BE49-F238E27FC236}">
                <a16:creationId xmlns:a16="http://schemas.microsoft.com/office/drawing/2014/main" xmlns="" id="{66EC8B75-B3F6-44A4-ACD0-C00C8F566367}"/>
              </a:ext>
            </a:extLst>
          </p:cNvPr>
          <p:cNvSpPr/>
          <p:nvPr/>
        </p:nvSpPr>
        <p:spPr bwMode="auto">
          <a:xfrm>
            <a:off x="5571280" y="5391764"/>
            <a:ext cx="1629751" cy="2785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zh-CN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往左</a:t>
            </a:r>
            <a:r>
              <a:rPr lang="en-US" altLang="zh-CN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/</a:t>
            </a:r>
            <a:r>
              <a:rPr lang="zh-CN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右转。 </a:t>
            </a:r>
            <a:endParaRPr lang="en-US" altLang="zh-CN" sz="12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itchFamily="34" charset="0"/>
            </a:endParaRPr>
          </a:p>
        </p:txBody>
      </p:sp>
      <p:grpSp>
        <p:nvGrpSpPr>
          <p:cNvPr id="70" name="组合 8204">
            <a:extLst>
              <a:ext uri="{FF2B5EF4-FFF2-40B4-BE49-F238E27FC236}">
                <a16:creationId xmlns:a16="http://schemas.microsoft.com/office/drawing/2014/main" xmlns="" id="{A4A294B3-4C8B-49AD-A73D-EBC4A7813013}"/>
              </a:ext>
            </a:extLst>
          </p:cNvPr>
          <p:cNvGrpSpPr>
            <a:grpSpLocks/>
          </p:cNvGrpSpPr>
          <p:nvPr/>
        </p:nvGrpSpPr>
        <p:grpSpPr bwMode="auto">
          <a:xfrm>
            <a:off x="5371082" y="5431896"/>
            <a:ext cx="201477" cy="201377"/>
            <a:chOff x="5308985" y="532629"/>
            <a:chExt cx="156756" cy="156756"/>
          </a:xfrm>
        </p:grpSpPr>
        <p:sp>
          <p:nvSpPr>
            <p:cNvPr id="71" name="圆角矩形 8203">
              <a:extLst>
                <a:ext uri="{FF2B5EF4-FFF2-40B4-BE49-F238E27FC236}">
                  <a16:creationId xmlns:a16="http://schemas.microsoft.com/office/drawing/2014/main" xmlns="" id="{56C57064-1B81-41C5-95CD-B7706760DD34}"/>
                </a:ext>
              </a:extLst>
            </p:cNvPr>
            <p:cNvSpPr/>
            <p:nvPr/>
          </p:nvSpPr>
          <p:spPr>
            <a:xfrm>
              <a:off x="5308985" y="532629"/>
              <a:ext cx="156756" cy="15675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innerShdw blurRad="38100">
                <a:prstClr val="black">
                  <a:alpha val="2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/>
            </a:p>
          </p:txBody>
        </p:sp>
        <p:sp>
          <p:nvSpPr>
            <p:cNvPr id="72" name="等腰三角形 71">
              <a:extLst>
                <a:ext uri="{FF2B5EF4-FFF2-40B4-BE49-F238E27FC236}">
                  <a16:creationId xmlns:a16="http://schemas.microsoft.com/office/drawing/2014/main" xmlns="" id="{FAB71B76-AEEE-46C5-BB60-F69ED2E8B794}"/>
                </a:ext>
              </a:extLst>
            </p:cNvPr>
            <p:cNvSpPr/>
            <p:nvPr/>
          </p:nvSpPr>
          <p:spPr>
            <a:xfrm rot="5400000">
              <a:off x="5361352" y="588458"/>
              <a:ext cx="52405" cy="46030"/>
            </a:xfrm>
            <a:prstGeom prst="triangl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/>
            </a:p>
          </p:txBody>
        </p:sp>
      </p:grpSp>
      <p:sp>
        <p:nvSpPr>
          <p:cNvPr id="80" name="矩形 79">
            <a:extLst>
              <a:ext uri="{FF2B5EF4-FFF2-40B4-BE49-F238E27FC236}">
                <a16:creationId xmlns:a16="http://schemas.microsoft.com/office/drawing/2014/main" xmlns="" id="{25FCF29D-D6FB-4ED3-9EB3-768CDECA31BE}"/>
              </a:ext>
            </a:extLst>
          </p:cNvPr>
          <p:cNvSpPr/>
          <p:nvPr/>
        </p:nvSpPr>
        <p:spPr bwMode="auto">
          <a:xfrm>
            <a:off x="2819297" y="4610358"/>
            <a:ext cx="1629751" cy="2785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zh-CN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请到</a:t>
            </a:r>
            <a:r>
              <a:rPr lang="en-US" altLang="zh-CN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2</a:t>
            </a:r>
            <a:r>
              <a:rPr lang="zh-CN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楼。 </a:t>
            </a:r>
          </a:p>
        </p:txBody>
      </p:sp>
      <p:grpSp>
        <p:nvGrpSpPr>
          <p:cNvPr id="81" name="组合 8204">
            <a:extLst>
              <a:ext uri="{FF2B5EF4-FFF2-40B4-BE49-F238E27FC236}">
                <a16:creationId xmlns:a16="http://schemas.microsoft.com/office/drawing/2014/main" xmlns="" id="{47575B43-EEFC-49BC-B158-16D1AE779BBA}"/>
              </a:ext>
            </a:extLst>
          </p:cNvPr>
          <p:cNvGrpSpPr>
            <a:grpSpLocks/>
          </p:cNvGrpSpPr>
          <p:nvPr/>
        </p:nvGrpSpPr>
        <p:grpSpPr bwMode="auto">
          <a:xfrm flipH="1">
            <a:off x="4449541" y="4648023"/>
            <a:ext cx="201477" cy="201377"/>
            <a:chOff x="5308985" y="532629"/>
            <a:chExt cx="156756" cy="156756"/>
          </a:xfrm>
        </p:grpSpPr>
        <p:sp>
          <p:nvSpPr>
            <p:cNvPr id="82" name="圆角矩形 8203">
              <a:extLst>
                <a:ext uri="{FF2B5EF4-FFF2-40B4-BE49-F238E27FC236}">
                  <a16:creationId xmlns:a16="http://schemas.microsoft.com/office/drawing/2014/main" xmlns="" id="{28672C34-AFBE-48C7-B62F-F3EAFDC42430}"/>
                </a:ext>
              </a:extLst>
            </p:cNvPr>
            <p:cNvSpPr/>
            <p:nvPr/>
          </p:nvSpPr>
          <p:spPr>
            <a:xfrm>
              <a:off x="5308985" y="532629"/>
              <a:ext cx="156756" cy="15675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innerShdw blurRad="38100">
                <a:prstClr val="black">
                  <a:alpha val="2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/>
            </a:p>
          </p:txBody>
        </p:sp>
        <p:sp>
          <p:nvSpPr>
            <p:cNvPr id="83" name="等腰三角形 82">
              <a:extLst>
                <a:ext uri="{FF2B5EF4-FFF2-40B4-BE49-F238E27FC236}">
                  <a16:creationId xmlns:a16="http://schemas.microsoft.com/office/drawing/2014/main" xmlns="" id="{97AB04E6-13EA-433F-A180-A718F4101433}"/>
                </a:ext>
              </a:extLst>
            </p:cNvPr>
            <p:cNvSpPr/>
            <p:nvPr/>
          </p:nvSpPr>
          <p:spPr>
            <a:xfrm rot="5400000">
              <a:off x="5361352" y="588458"/>
              <a:ext cx="52405" cy="46030"/>
            </a:xfrm>
            <a:prstGeom prst="triangl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/>
            </a:p>
          </p:txBody>
        </p:sp>
      </p:grpSp>
      <p:sp>
        <p:nvSpPr>
          <p:cNvPr id="84" name="矩形 83">
            <a:extLst>
              <a:ext uri="{FF2B5EF4-FFF2-40B4-BE49-F238E27FC236}">
                <a16:creationId xmlns:a16="http://schemas.microsoft.com/office/drawing/2014/main" xmlns="" id="{F37202C8-445A-447B-8665-DB7F58A788A5}"/>
              </a:ext>
            </a:extLst>
          </p:cNvPr>
          <p:cNvSpPr/>
          <p:nvPr/>
        </p:nvSpPr>
        <p:spPr bwMode="auto">
          <a:xfrm>
            <a:off x="1567634" y="3639354"/>
            <a:ext cx="193295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zh-CN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上</a:t>
            </a:r>
            <a:r>
              <a:rPr lang="en-US" altLang="zh-CN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/</a:t>
            </a:r>
            <a:r>
              <a:rPr lang="zh-CN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下楼。</a:t>
            </a:r>
          </a:p>
        </p:txBody>
      </p:sp>
      <p:grpSp>
        <p:nvGrpSpPr>
          <p:cNvPr id="85" name="组合 8204">
            <a:extLst>
              <a:ext uri="{FF2B5EF4-FFF2-40B4-BE49-F238E27FC236}">
                <a16:creationId xmlns:a16="http://schemas.microsoft.com/office/drawing/2014/main" xmlns="" id="{A0B42B40-C839-4C27-930D-DB7EFCE40078}"/>
              </a:ext>
            </a:extLst>
          </p:cNvPr>
          <p:cNvGrpSpPr>
            <a:grpSpLocks/>
          </p:cNvGrpSpPr>
          <p:nvPr/>
        </p:nvGrpSpPr>
        <p:grpSpPr bwMode="auto">
          <a:xfrm flipH="1">
            <a:off x="3437578" y="3626219"/>
            <a:ext cx="201477" cy="201377"/>
            <a:chOff x="5308985" y="532629"/>
            <a:chExt cx="156756" cy="156756"/>
          </a:xfrm>
        </p:grpSpPr>
        <p:sp>
          <p:nvSpPr>
            <p:cNvPr id="86" name="圆角矩形 8203">
              <a:extLst>
                <a:ext uri="{FF2B5EF4-FFF2-40B4-BE49-F238E27FC236}">
                  <a16:creationId xmlns:a16="http://schemas.microsoft.com/office/drawing/2014/main" xmlns="" id="{D9EA0415-76F3-4696-81D1-428BEC082FD7}"/>
                </a:ext>
              </a:extLst>
            </p:cNvPr>
            <p:cNvSpPr/>
            <p:nvPr/>
          </p:nvSpPr>
          <p:spPr>
            <a:xfrm>
              <a:off x="5308985" y="532629"/>
              <a:ext cx="156756" cy="15675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innerShdw blurRad="38100">
                <a:prstClr val="black">
                  <a:alpha val="2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/>
            </a:p>
          </p:txBody>
        </p:sp>
        <p:sp>
          <p:nvSpPr>
            <p:cNvPr id="87" name="等腰三角形 86">
              <a:extLst>
                <a:ext uri="{FF2B5EF4-FFF2-40B4-BE49-F238E27FC236}">
                  <a16:creationId xmlns:a16="http://schemas.microsoft.com/office/drawing/2014/main" xmlns="" id="{150BF00C-0203-40A2-A573-1006B414A979}"/>
                </a:ext>
              </a:extLst>
            </p:cNvPr>
            <p:cNvSpPr/>
            <p:nvPr/>
          </p:nvSpPr>
          <p:spPr>
            <a:xfrm rot="5400000">
              <a:off x="5361352" y="588458"/>
              <a:ext cx="52405" cy="46030"/>
            </a:xfrm>
            <a:prstGeom prst="triangl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/>
            </a:p>
          </p:txBody>
        </p:sp>
      </p:grpSp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9A58AFC1-9D8B-4835-9AE1-493FEA356D94}"/>
              </a:ext>
            </a:extLst>
          </p:cNvPr>
          <p:cNvGrpSpPr/>
          <p:nvPr/>
        </p:nvGrpSpPr>
        <p:grpSpPr>
          <a:xfrm>
            <a:off x="4393292" y="1803569"/>
            <a:ext cx="1024746" cy="1681001"/>
            <a:chOff x="4393292" y="1803569"/>
            <a:chExt cx="1024746" cy="1681001"/>
          </a:xfrm>
        </p:grpSpPr>
        <p:sp>
          <p:nvSpPr>
            <p:cNvPr id="40" name="六边形 39">
              <a:extLst>
                <a:ext uri="{FF2B5EF4-FFF2-40B4-BE49-F238E27FC236}">
                  <a16:creationId xmlns:a16="http://schemas.microsoft.com/office/drawing/2014/main" xmlns="" id="{DBBF85DF-8ED5-4524-B26D-05B584AE56F9}"/>
                </a:ext>
              </a:extLst>
            </p:cNvPr>
            <p:cNvSpPr/>
            <p:nvPr/>
          </p:nvSpPr>
          <p:spPr bwMode="auto">
            <a:xfrm rot="16200000">
              <a:off x="4423721" y="2583875"/>
              <a:ext cx="966996" cy="834393"/>
            </a:xfrm>
            <a:prstGeom prst="hexagon">
              <a:avLst/>
            </a:prstGeom>
            <a:noFill/>
            <a:ln w="3810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/>
            </a:p>
          </p:txBody>
        </p:sp>
        <p:sp>
          <p:nvSpPr>
            <p:cNvPr id="58" name="矩形 57">
              <a:extLst>
                <a:ext uri="{FF2B5EF4-FFF2-40B4-BE49-F238E27FC236}">
                  <a16:creationId xmlns:a16="http://schemas.microsoft.com/office/drawing/2014/main" xmlns="" id="{593BCE00-91C4-4807-820A-5CC2A777C907}"/>
                </a:ext>
              </a:extLst>
            </p:cNvPr>
            <p:cNvSpPr/>
            <p:nvPr/>
          </p:nvSpPr>
          <p:spPr>
            <a:xfrm>
              <a:off x="4439372" y="2813134"/>
              <a:ext cx="978666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914400">
                <a:defRPr/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 Black" pitchFamily="34" charset="0"/>
                  <a:cs typeface="Arial" pitchFamily="34" charset="0"/>
                </a:rPr>
                <a:t>This way,</a:t>
              </a:r>
            </a:p>
            <a:p>
              <a:pPr algn="ctr" defTabSz="914400">
                <a:defRPr/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 Black" pitchFamily="34" charset="0"/>
                  <a:cs typeface="Arial" pitchFamily="34" charset="0"/>
                </a:rPr>
                <a:t> please. </a:t>
              </a: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Black" pitchFamily="34" charset="0"/>
                <a:cs typeface="Arial" pitchFamily="34" charset="0"/>
              </a:endParaRPr>
            </a:p>
          </p:txBody>
        </p:sp>
        <p:grpSp>
          <p:nvGrpSpPr>
            <p:cNvPr id="88" name="组合 87">
              <a:extLst>
                <a:ext uri="{FF2B5EF4-FFF2-40B4-BE49-F238E27FC236}">
                  <a16:creationId xmlns:a16="http://schemas.microsoft.com/office/drawing/2014/main" xmlns="" id="{30478763-3917-40AB-98BC-7338FFEF700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393292" y="1803569"/>
              <a:ext cx="826232" cy="832351"/>
              <a:chOff x="4413699" y="771550"/>
              <a:chExt cx="642483" cy="647816"/>
            </a:xfrm>
          </p:grpSpPr>
          <p:cxnSp>
            <p:nvCxnSpPr>
              <p:cNvPr id="89" name="直接连接符 88">
                <a:extLst>
                  <a:ext uri="{FF2B5EF4-FFF2-40B4-BE49-F238E27FC236}">
                    <a16:creationId xmlns:a16="http://schemas.microsoft.com/office/drawing/2014/main" xmlns="" id="{55F29ABA-C591-4C27-99E6-D0F431620175}"/>
                  </a:ext>
                </a:extLst>
              </p:cNvPr>
              <p:cNvCxnSpPr>
                <a:endCxn id="90" idx="5"/>
              </p:cNvCxnSpPr>
              <p:nvPr/>
            </p:nvCxnSpPr>
            <p:spPr>
              <a:xfrm flipH="1" flipV="1">
                <a:off x="4613582" y="971611"/>
                <a:ext cx="442600" cy="447755"/>
              </a:xfrm>
              <a:prstGeom prst="line">
                <a:avLst/>
              </a:prstGeom>
              <a:noFill/>
              <a:ln w="19050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0" name="椭圆 89">
                <a:extLst>
                  <a:ext uri="{FF2B5EF4-FFF2-40B4-BE49-F238E27FC236}">
                    <a16:creationId xmlns:a16="http://schemas.microsoft.com/office/drawing/2014/main" xmlns="" id="{0086222A-2739-4869-B7F8-38C734D731C7}"/>
                  </a:ext>
                </a:extLst>
              </p:cNvPr>
              <p:cNvSpPr/>
              <p:nvPr/>
            </p:nvSpPr>
            <p:spPr>
              <a:xfrm>
                <a:off x="4413699" y="771550"/>
                <a:ext cx="233198" cy="233405"/>
              </a:xfrm>
              <a:prstGeom prst="ellipse">
                <a:avLst/>
              </a:prstGeom>
              <a:noFill/>
              <a:ln w="28575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/>
              </a:p>
            </p:txBody>
          </p:sp>
        </p:grpSp>
      </p:grpSp>
      <p:sp>
        <p:nvSpPr>
          <p:cNvPr id="91" name="矩形 90">
            <a:extLst>
              <a:ext uri="{FF2B5EF4-FFF2-40B4-BE49-F238E27FC236}">
                <a16:creationId xmlns:a16="http://schemas.microsoft.com/office/drawing/2014/main" xmlns="" id="{0CCCFD11-72A6-4A19-B333-812E7984CCB6}"/>
              </a:ext>
            </a:extLst>
          </p:cNvPr>
          <p:cNvSpPr/>
          <p:nvPr/>
        </p:nvSpPr>
        <p:spPr bwMode="auto">
          <a:xfrm>
            <a:off x="2109588" y="1808981"/>
            <a:ext cx="193295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zh-CN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这边请。</a:t>
            </a:r>
          </a:p>
        </p:txBody>
      </p:sp>
      <p:grpSp>
        <p:nvGrpSpPr>
          <p:cNvPr id="92" name="组合 8204">
            <a:extLst>
              <a:ext uri="{FF2B5EF4-FFF2-40B4-BE49-F238E27FC236}">
                <a16:creationId xmlns:a16="http://schemas.microsoft.com/office/drawing/2014/main" xmlns="" id="{89179BC2-8853-475B-9A29-766565E4C06D}"/>
              </a:ext>
            </a:extLst>
          </p:cNvPr>
          <p:cNvGrpSpPr>
            <a:grpSpLocks/>
          </p:cNvGrpSpPr>
          <p:nvPr/>
        </p:nvGrpSpPr>
        <p:grpSpPr bwMode="auto">
          <a:xfrm flipH="1">
            <a:off x="4043032" y="1846646"/>
            <a:ext cx="201477" cy="201377"/>
            <a:chOff x="5308985" y="532629"/>
            <a:chExt cx="156756" cy="156756"/>
          </a:xfrm>
        </p:grpSpPr>
        <p:sp>
          <p:nvSpPr>
            <p:cNvPr id="93" name="圆角矩形 8203">
              <a:extLst>
                <a:ext uri="{FF2B5EF4-FFF2-40B4-BE49-F238E27FC236}">
                  <a16:creationId xmlns:a16="http://schemas.microsoft.com/office/drawing/2014/main" xmlns="" id="{C10C890E-ED62-408E-8E9A-DDF2CB1D953E}"/>
                </a:ext>
              </a:extLst>
            </p:cNvPr>
            <p:cNvSpPr/>
            <p:nvPr/>
          </p:nvSpPr>
          <p:spPr>
            <a:xfrm>
              <a:off x="5308985" y="532629"/>
              <a:ext cx="156756" cy="15675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innerShdw blurRad="38100">
                <a:prstClr val="black">
                  <a:alpha val="2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/>
            </a:p>
          </p:txBody>
        </p:sp>
        <p:sp>
          <p:nvSpPr>
            <p:cNvPr id="94" name="等腰三角形 93">
              <a:extLst>
                <a:ext uri="{FF2B5EF4-FFF2-40B4-BE49-F238E27FC236}">
                  <a16:creationId xmlns:a16="http://schemas.microsoft.com/office/drawing/2014/main" xmlns="" id="{F909E5A9-FDB5-4AEC-ACDB-355ECEE68E0C}"/>
                </a:ext>
              </a:extLst>
            </p:cNvPr>
            <p:cNvSpPr/>
            <p:nvPr/>
          </p:nvSpPr>
          <p:spPr>
            <a:xfrm rot="5400000">
              <a:off x="5361352" y="588458"/>
              <a:ext cx="52405" cy="46030"/>
            </a:xfrm>
            <a:prstGeom prst="triangl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1836354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500"/>
                            </p:stCondLst>
                            <p:childTnLst>
                              <p:par>
                                <p:cTn id="5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0"/>
                            </p:stCondLst>
                            <p:childTnLst>
                              <p:par>
                                <p:cTn id="5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500"/>
                            </p:stCondLst>
                            <p:childTnLst>
                              <p:par>
                                <p:cTn id="6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6000"/>
                            </p:stCondLst>
                            <p:childTnLst>
                              <p:par>
                                <p:cTn id="6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6500"/>
                            </p:stCondLst>
                            <p:childTnLst>
                              <p:par>
                                <p:cTn id="7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000"/>
                            </p:stCondLst>
                            <p:childTnLst>
                              <p:par>
                                <p:cTn id="7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500"/>
                            </p:stCondLst>
                            <p:childTnLst>
                              <p:par>
                                <p:cTn id="8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000"/>
                            </p:stCondLst>
                            <p:childTnLst>
                              <p:par>
                                <p:cTn id="8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8500"/>
                            </p:stCondLst>
                            <p:childTnLst>
                              <p:par>
                                <p:cTn id="9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9000"/>
                            </p:stCondLst>
                            <p:childTnLst>
                              <p:par>
                                <p:cTn id="9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9500"/>
                            </p:stCondLst>
                            <p:childTnLst>
                              <p:par>
                                <p:cTn id="10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0000"/>
                            </p:stCondLst>
                            <p:childTnLst>
                              <p:par>
                                <p:cTn id="10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0500"/>
                            </p:stCondLst>
                            <p:childTnLst>
                              <p:par>
                                <p:cTn id="1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1000"/>
                            </p:stCondLst>
                            <p:childTnLst>
                              <p:par>
                                <p:cTn id="11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" grpId="0"/>
      <p:bldP spid="14" grpId="0"/>
      <p:bldP spid="61" grpId="0"/>
      <p:bldP spid="65" grpId="0"/>
      <p:bldP spid="69" grpId="0"/>
      <p:bldP spid="80" grpId="0"/>
      <p:bldP spid="84" grpId="0"/>
      <p:bldP spid="9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矩形 109">
            <a:extLst>
              <a:ext uri="{FF2B5EF4-FFF2-40B4-BE49-F238E27FC236}">
                <a16:creationId xmlns:a16="http://schemas.microsoft.com/office/drawing/2014/main" xmlns="" id="{F59B0A22-EA81-43AF-9956-F94537A81C0F}"/>
              </a:ext>
            </a:extLst>
          </p:cNvPr>
          <p:cNvSpPr/>
          <p:nvPr/>
        </p:nvSpPr>
        <p:spPr>
          <a:xfrm>
            <a:off x="559702" y="156629"/>
            <a:ext cx="376244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Direction </a:t>
            </a: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指路与带领</a:t>
            </a:r>
          </a:p>
        </p:txBody>
      </p:sp>
      <p:grpSp>
        <p:nvGrpSpPr>
          <p:cNvPr id="116" name="组合 115">
            <a:extLst>
              <a:ext uri="{FF2B5EF4-FFF2-40B4-BE49-F238E27FC236}">
                <a16:creationId xmlns:a16="http://schemas.microsoft.com/office/drawing/2014/main" xmlns="" id="{ED51C378-A27C-4365-AFF8-6DB080954468}"/>
              </a:ext>
            </a:extLst>
          </p:cNvPr>
          <p:cNvGrpSpPr/>
          <p:nvPr/>
        </p:nvGrpSpPr>
        <p:grpSpPr>
          <a:xfrm>
            <a:off x="6247610" y="300506"/>
            <a:ext cx="6407150" cy="261610"/>
            <a:chOff x="5839837" y="133673"/>
            <a:chExt cx="6407150" cy="261610"/>
          </a:xfrm>
        </p:grpSpPr>
        <p:sp>
          <p:nvSpPr>
            <p:cNvPr id="104" name="圆角矩形 24">
              <a:extLst>
                <a:ext uri="{FF2B5EF4-FFF2-40B4-BE49-F238E27FC236}">
                  <a16:creationId xmlns:a16="http://schemas.microsoft.com/office/drawing/2014/main" xmlns="" id="{03FDFC4D-945E-4123-97E6-D356C62D270E}"/>
                </a:ext>
              </a:extLst>
            </p:cNvPr>
            <p:cNvSpPr/>
            <p:nvPr/>
          </p:nvSpPr>
          <p:spPr bwMode="auto">
            <a:xfrm>
              <a:off x="6752767" y="172103"/>
              <a:ext cx="832413" cy="204381"/>
            </a:xfrm>
            <a:prstGeom prst="roundRect">
              <a:avLst>
                <a:gd name="adj" fmla="val 21670"/>
              </a:avLst>
            </a:prstGeom>
            <a:solidFill>
              <a:srgbClr val="CC000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="1" dirty="0">
                <a:solidFill>
                  <a:prstClr val="white"/>
                </a:solidFill>
              </a:endParaRPr>
            </a:p>
          </p:txBody>
        </p:sp>
        <p:sp>
          <p:nvSpPr>
            <p:cNvPr id="102" name="TextBox 9">
              <a:extLst>
                <a:ext uri="{FF2B5EF4-FFF2-40B4-BE49-F238E27FC236}">
                  <a16:creationId xmlns:a16="http://schemas.microsoft.com/office/drawing/2014/main" xmlns="" id="{5C9A9265-2DDD-4239-B9F1-877349E36ED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839837" y="133673"/>
              <a:ext cx="6407150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kumimoji="1" lang="zh-CN" altLang="en-US" sz="1000" b="1" dirty="0">
                  <a:solidFill>
                    <a:srgbClr val="C00000"/>
                  </a:solidFill>
                  <a:latin typeface="Arial" panose="020B0604020202020204" pitchFamily="34" charset="0"/>
                  <a:ea typeface="汉仪大宋简" panose="02010609000101010101" pitchFamily="49" charset="-122"/>
                </a:rPr>
                <a:t> </a:t>
              </a:r>
              <a:r>
                <a:rPr kumimoji="1" lang="en-US" altLang="zh-CN" sz="1000" b="1" dirty="0">
                  <a:solidFill>
                    <a:srgbClr val="C00000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Greeting</a:t>
              </a:r>
              <a:r>
                <a:rPr kumimoji="1" lang="en-US" altLang="zh-CN" sz="1100" b="1" dirty="0">
                  <a:solidFill>
                    <a:srgbClr val="C00000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  </a:t>
              </a:r>
              <a:r>
                <a:rPr kumimoji="1" lang="zh-CN" altLang="en-US" sz="800" b="1" dirty="0">
                  <a:solidFill>
                    <a:srgbClr val="C00000"/>
                  </a:solidFill>
                  <a:latin typeface="Arial" panose="020B0604020202020204" pitchFamily="34" charset="0"/>
                  <a:ea typeface="汉仪大宋简" panose="02010609000101010101" pitchFamily="49" charset="-122"/>
                </a:rPr>
                <a:t>｜ </a:t>
              </a:r>
              <a:r>
                <a:rPr kumimoji="1" lang="zh-CN" altLang="en-US" sz="1000" b="1" dirty="0">
                  <a:solidFill>
                    <a:srgbClr val="C00000"/>
                  </a:solidFill>
                  <a:latin typeface="Arial" panose="020B0604020202020204" pitchFamily="34" charset="0"/>
                  <a:ea typeface="汉仪大宋简" panose="02010609000101010101" pitchFamily="49" charset="-122"/>
                </a:rPr>
                <a:t>   </a:t>
              </a:r>
              <a:r>
                <a:rPr kumimoji="1" lang="en-US" altLang="zh-CN" sz="1000" b="1" dirty="0">
                  <a:solidFill>
                    <a:srgbClr val="C00000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   </a:t>
              </a:r>
              <a:r>
                <a:rPr kumimoji="1" lang="en-US" altLang="zh-CN" sz="10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Direction</a:t>
              </a:r>
              <a:r>
                <a:rPr kumimoji="1" lang="en-US" altLang="zh-CN" sz="1000" b="1" dirty="0">
                  <a:solidFill>
                    <a:srgbClr val="C00000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      </a:t>
              </a:r>
              <a:r>
                <a:rPr kumimoji="1" lang="zh-CN" altLang="en-US" sz="800" b="1" dirty="0">
                  <a:solidFill>
                    <a:srgbClr val="C00000"/>
                  </a:solidFill>
                  <a:latin typeface="Arial" panose="020B0604020202020204" pitchFamily="34" charset="0"/>
                  <a:ea typeface="汉仪大宋简" panose="02010609000101010101" pitchFamily="49" charset="-122"/>
                </a:rPr>
                <a:t>｜</a:t>
              </a:r>
              <a:r>
                <a:rPr kumimoji="1" lang="en-US" altLang="zh-CN" sz="1000" b="1" dirty="0">
                  <a:solidFill>
                    <a:srgbClr val="C00000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   Thanks  </a:t>
              </a:r>
              <a:r>
                <a:rPr kumimoji="1" lang="zh-CN" altLang="en-US" sz="800" b="1" dirty="0">
                  <a:solidFill>
                    <a:srgbClr val="C00000"/>
                  </a:solidFill>
                  <a:latin typeface="Arial" panose="020B0604020202020204" pitchFamily="34" charset="0"/>
                  <a:ea typeface="汉仪大宋简" panose="02010609000101010101" pitchFamily="49" charset="-122"/>
                </a:rPr>
                <a:t>｜</a:t>
              </a:r>
              <a:r>
                <a:rPr kumimoji="1" lang="en-US" altLang="zh-CN" sz="1000" b="1" dirty="0">
                  <a:solidFill>
                    <a:srgbClr val="C00000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  Apologies  </a:t>
              </a:r>
              <a:r>
                <a:rPr kumimoji="1" lang="zh-CN" altLang="en-US" sz="800" b="1" dirty="0">
                  <a:solidFill>
                    <a:srgbClr val="C00000"/>
                  </a:solidFill>
                  <a:latin typeface="Arial" panose="020B0604020202020204" pitchFamily="34" charset="0"/>
                  <a:ea typeface="汉仪大宋简" panose="02010609000101010101" pitchFamily="49" charset="-122"/>
                </a:rPr>
                <a:t>｜</a:t>
              </a:r>
              <a:r>
                <a:rPr kumimoji="1" lang="en-US" altLang="zh-CN" sz="1000" b="1" dirty="0">
                  <a:solidFill>
                    <a:srgbClr val="C00000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  Check in   </a:t>
              </a:r>
              <a:r>
                <a:rPr kumimoji="1" lang="zh-CN" altLang="en-US" sz="800" b="1" dirty="0">
                  <a:solidFill>
                    <a:srgbClr val="C00000"/>
                  </a:solidFill>
                  <a:latin typeface="Arial" panose="020B0604020202020204" pitchFamily="34" charset="0"/>
                  <a:ea typeface="汉仪大宋简" panose="02010609000101010101" pitchFamily="49" charset="-122"/>
                </a:rPr>
                <a:t>｜</a:t>
              </a:r>
              <a:r>
                <a:rPr kumimoji="1" lang="zh-CN" altLang="en-US" sz="1000" b="1" dirty="0">
                  <a:solidFill>
                    <a:srgbClr val="C00000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 </a:t>
              </a:r>
              <a:r>
                <a:rPr kumimoji="1" lang="en-US" altLang="zh-CN" sz="1000" b="1" dirty="0">
                  <a:solidFill>
                    <a:srgbClr val="C00000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  Farewell  </a:t>
              </a:r>
              <a:r>
                <a:rPr kumimoji="1" lang="zh-CN" altLang="en-US" sz="800" b="1" dirty="0">
                  <a:solidFill>
                    <a:srgbClr val="C00000"/>
                  </a:solidFill>
                  <a:latin typeface="Arial" panose="020B0604020202020204" pitchFamily="34" charset="0"/>
                  <a:ea typeface="汉仪大宋简" panose="02010609000101010101" pitchFamily="49" charset="-122"/>
                </a:rPr>
                <a:t>｜  </a:t>
              </a:r>
              <a:r>
                <a:rPr kumimoji="1" lang="en-US" altLang="zh-CN" sz="1000" b="1" dirty="0">
                  <a:solidFill>
                    <a:srgbClr val="C00000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Hotel place      </a:t>
              </a:r>
              <a:endParaRPr kumimoji="1" lang="zh-CN" altLang="en-US" sz="1000" b="1" dirty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06" name="组合 105">
            <a:extLst>
              <a:ext uri="{FF2B5EF4-FFF2-40B4-BE49-F238E27FC236}">
                <a16:creationId xmlns:a16="http://schemas.microsoft.com/office/drawing/2014/main" xmlns="" id="{B4F15A9D-F564-4A06-B12E-6CEF5BD87397}"/>
              </a:ext>
            </a:extLst>
          </p:cNvPr>
          <p:cNvGrpSpPr/>
          <p:nvPr/>
        </p:nvGrpSpPr>
        <p:grpSpPr>
          <a:xfrm>
            <a:off x="-1" y="6721939"/>
            <a:ext cx="12192001" cy="136061"/>
            <a:chOff x="-17464" y="5040313"/>
            <a:chExt cx="9169644" cy="123825"/>
          </a:xfrm>
        </p:grpSpPr>
        <p:sp>
          <p:nvSpPr>
            <p:cNvPr id="107" name="矩形 106">
              <a:extLst>
                <a:ext uri="{FF2B5EF4-FFF2-40B4-BE49-F238E27FC236}">
                  <a16:creationId xmlns:a16="http://schemas.microsoft.com/office/drawing/2014/main" xmlns="" id="{8C4081A0-39E3-47FA-87A3-F397F6157BD4}"/>
                </a:ext>
              </a:extLst>
            </p:cNvPr>
            <p:cNvSpPr/>
            <p:nvPr/>
          </p:nvSpPr>
          <p:spPr bwMode="auto">
            <a:xfrm flipH="1">
              <a:off x="-17463" y="5040313"/>
              <a:ext cx="9169643" cy="123825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08" name="矩形 107">
              <a:extLst>
                <a:ext uri="{FF2B5EF4-FFF2-40B4-BE49-F238E27FC236}">
                  <a16:creationId xmlns:a16="http://schemas.microsoft.com/office/drawing/2014/main" xmlns="" id="{EEE09CC0-741F-44F7-B5FE-F14BE045354C}"/>
                </a:ext>
              </a:extLst>
            </p:cNvPr>
            <p:cNvSpPr/>
            <p:nvPr/>
          </p:nvSpPr>
          <p:spPr bwMode="auto">
            <a:xfrm flipH="1">
              <a:off x="-17464" y="5040313"/>
              <a:ext cx="4586530" cy="123825"/>
            </a:xfrm>
            <a:prstGeom prst="rect">
              <a:avLst/>
            </a:prstGeom>
            <a:solidFill>
              <a:schemeClr val="tx1">
                <a:alpha val="5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111" name="组合 110">
            <a:extLst>
              <a:ext uri="{FF2B5EF4-FFF2-40B4-BE49-F238E27FC236}">
                <a16:creationId xmlns:a16="http://schemas.microsoft.com/office/drawing/2014/main" xmlns="" id="{A6A3DC9F-FEE6-4F66-A916-97F65385D54E}"/>
              </a:ext>
            </a:extLst>
          </p:cNvPr>
          <p:cNvGrpSpPr/>
          <p:nvPr/>
        </p:nvGrpSpPr>
        <p:grpSpPr>
          <a:xfrm>
            <a:off x="0" y="206375"/>
            <a:ext cx="555626" cy="407988"/>
            <a:chOff x="-20638" y="206375"/>
            <a:chExt cx="555626" cy="407988"/>
          </a:xfrm>
        </p:grpSpPr>
        <p:sp>
          <p:nvSpPr>
            <p:cNvPr id="112" name="Freeform 5">
              <a:extLst>
                <a:ext uri="{FF2B5EF4-FFF2-40B4-BE49-F238E27FC236}">
                  <a16:creationId xmlns:a16="http://schemas.microsoft.com/office/drawing/2014/main" xmlns="" id="{65032E40-780F-4F8B-97AF-A294EDE4778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20638" y="206375"/>
              <a:ext cx="555626" cy="407988"/>
            </a:xfrm>
            <a:custGeom>
              <a:avLst/>
              <a:gdLst>
                <a:gd name="T0" fmla="*/ 0 w 350"/>
                <a:gd name="T1" fmla="*/ 0 h 259"/>
                <a:gd name="T2" fmla="*/ 0 w 350"/>
                <a:gd name="T3" fmla="*/ 2147483646 h 259"/>
                <a:gd name="T4" fmla="*/ 2147483646 w 350"/>
                <a:gd name="T5" fmla="*/ 2147483646 h 259"/>
                <a:gd name="T6" fmla="*/ 2147483646 w 350"/>
                <a:gd name="T7" fmla="*/ 0 h 259"/>
                <a:gd name="T8" fmla="*/ 0 w 350"/>
                <a:gd name="T9" fmla="*/ 0 h 259"/>
                <a:gd name="T10" fmla="*/ 0 w 350"/>
                <a:gd name="T11" fmla="*/ 0 h 2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50" h="259">
                  <a:moveTo>
                    <a:pt x="0" y="0"/>
                  </a:moveTo>
                  <a:lnTo>
                    <a:pt x="0" y="259"/>
                  </a:lnTo>
                  <a:lnTo>
                    <a:pt x="350" y="259"/>
                  </a:lnTo>
                  <a:lnTo>
                    <a:pt x="35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113" name="组合 8">
              <a:extLst>
                <a:ext uri="{FF2B5EF4-FFF2-40B4-BE49-F238E27FC236}">
                  <a16:creationId xmlns:a16="http://schemas.microsoft.com/office/drawing/2014/main" xmlns="" id="{B7289571-6899-4D17-9D0E-40DD476DA2E2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107950" y="288925"/>
              <a:ext cx="314325" cy="242888"/>
              <a:chOff x="3607537" y="1105554"/>
              <a:chExt cx="210592" cy="162096"/>
            </a:xfrm>
          </p:grpSpPr>
          <p:sp>
            <p:nvSpPr>
              <p:cNvPr id="114" name="燕尾形 8">
                <a:extLst>
                  <a:ext uri="{FF2B5EF4-FFF2-40B4-BE49-F238E27FC236}">
                    <a16:creationId xmlns:a16="http://schemas.microsoft.com/office/drawing/2014/main" xmlns="" id="{640E4D50-5E7A-4CBF-978E-3BE3816C48B3}"/>
                  </a:ext>
                </a:extLst>
              </p:cNvPr>
              <p:cNvSpPr/>
              <p:nvPr/>
            </p:nvSpPr>
            <p:spPr>
              <a:xfrm>
                <a:off x="3607537" y="1105554"/>
                <a:ext cx="109551" cy="162096"/>
              </a:xfrm>
              <a:prstGeom prst="chevron">
                <a:avLst>
                  <a:gd name="adj" fmla="val 59907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12700" dist="127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15" name="燕尾形 9">
                <a:extLst>
                  <a:ext uri="{FF2B5EF4-FFF2-40B4-BE49-F238E27FC236}">
                    <a16:creationId xmlns:a16="http://schemas.microsoft.com/office/drawing/2014/main" xmlns="" id="{9179D9B0-084B-4A93-86CA-528A01C674C6}"/>
                  </a:ext>
                </a:extLst>
              </p:cNvPr>
              <p:cNvSpPr/>
              <p:nvPr/>
            </p:nvSpPr>
            <p:spPr>
              <a:xfrm>
                <a:off x="3707515" y="1105554"/>
                <a:ext cx="109551" cy="162096"/>
              </a:xfrm>
              <a:prstGeom prst="chevron">
                <a:avLst>
                  <a:gd name="adj" fmla="val 59907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12700" dist="127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</p:grpSp>
      <p:sp>
        <p:nvSpPr>
          <p:cNvPr id="95" name="矩形 94">
            <a:extLst>
              <a:ext uri="{FF2B5EF4-FFF2-40B4-BE49-F238E27FC236}">
                <a16:creationId xmlns:a16="http://schemas.microsoft.com/office/drawing/2014/main" xmlns="" id="{E54B3668-F481-4D66-A9D0-E3AD32F21B88}"/>
              </a:ext>
            </a:extLst>
          </p:cNvPr>
          <p:cNvSpPr/>
          <p:nvPr/>
        </p:nvSpPr>
        <p:spPr>
          <a:xfrm>
            <a:off x="696567" y="1479782"/>
            <a:ext cx="595227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情景 </a:t>
            </a:r>
            <a:r>
              <a:rPr lang="en-US" altLang="zh-CN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zh-CN" altLang="en-US" dirty="0"/>
              <a:t>当国外客人需要前台带领或指明到某处时</a:t>
            </a:r>
            <a:r>
              <a:rPr lang="en-US" altLang="zh-CN" dirty="0"/>
              <a:t>……</a:t>
            </a:r>
          </a:p>
        </p:txBody>
      </p:sp>
      <p:sp>
        <p:nvSpPr>
          <p:cNvPr id="96" name="矩形 2">
            <a:extLst>
              <a:ext uri="{FF2B5EF4-FFF2-40B4-BE49-F238E27FC236}">
                <a16:creationId xmlns:a16="http://schemas.microsoft.com/office/drawing/2014/main" xmlns="" id="{E81F6733-7615-4C76-9B5D-6DE13D13C2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2577" y="4402452"/>
            <a:ext cx="5025172" cy="11954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/>
            <a:r>
              <a:rPr lang="en-US" altLang="zh-CN" sz="1100" dirty="0">
                <a:solidFill>
                  <a:srgbClr val="71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leader of professional PPT designer in China. 6 years of making professional PPT, 500 case studies for the classical PPT, make sure you will be satisfied. RAPIDPPT differs from the traditional production model, and create a new PPT experience.</a:t>
            </a:r>
          </a:p>
        </p:txBody>
      </p:sp>
      <p:pic>
        <p:nvPicPr>
          <p:cNvPr id="97" name="Picture 3">
            <a:extLst>
              <a:ext uri="{FF2B5EF4-FFF2-40B4-BE49-F238E27FC236}">
                <a16:creationId xmlns:a16="http://schemas.microsoft.com/office/drawing/2014/main" xmlns="" id="{82DD0DDD-A8CA-45C9-9A3C-F15B5AB889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2576" y="2111514"/>
            <a:ext cx="5025171" cy="2071609"/>
          </a:xfrm>
          <a:prstGeom prst="rect">
            <a:avLst/>
          </a:prstGeom>
          <a:noFill/>
          <a:ln w="25400">
            <a:solidFill>
              <a:schemeClr val="bg1">
                <a:lumMod val="85000"/>
              </a:schemeClr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grpSp>
        <p:nvGrpSpPr>
          <p:cNvPr id="98" name="组合 97">
            <a:extLst>
              <a:ext uri="{FF2B5EF4-FFF2-40B4-BE49-F238E27FC236}">
                <a16:creationId xmlns:a16="http://schemas.microsoft.com/office/drawing/2014/main" xmlns="" id="{22C1701C-A9B7-493F-BFB0-29A3543758DD}"/>
              </a:ext>
            </a:extLst>
          </p:cNvPr>
          <p:cNvGrpSpPr>
            <a:grpSpLocks/>
          </p:cNvGrpSpPr>
          <p:nvPr/>
        </p:nvGrpSpPr>
        <p:grpSpPr bwMode="auto">
          <a:xfrm>
            <a:off x="928615" y="5403068"/>
            <a:ext cx="844736" cy="288105"/>
            <a:chOff x="575840" y="4317136"/>
            <a:chExt cx="663451" cy="226709"/>
          </a:xfrm>
        </p:grpSpPr>
        <p:sp>
          <p:nvSpPr>
            <p:cNvPr id="99" name="圆角矩形 1">
              <a:extLst>
                <a:ext uri="{FF2B5EF4-FFF2-40B4-BE49-F238E27FC236}">
                  <a16:creationId xmlns:a16="http://schemas.microsoft.com/office/drawing/2014/main" xmlns="" id="{482601C8-0C0B-471C-AB17-D56FFAAC1817}"/>
                </a:ext>
              </a:extLst>
            </p:cNvPr>
            <p:cNvSpPr/>
            <p:nvPr/>
          </p:nvSpPr>
          <p:spPr>
            <a:xfrm>
              <a:off x="575840" y="4317136"/>
              <a:ext cx="621929" cy="226709"/>
            </a:xfrm>
            <a:prstGeom prst="roundRect">
              <a:avLst>
                <a:gd name="adj" fmla="val 50000"/>
              </a:avLst>
            </a:prstGeom>
            <a:solidFill>
              <a:srgbClr val="C00000"/>
            </a:solidFill>
            <a:ln>
              <a:noFill/>
            </a:ln>
            <a:effectLst>
              <a:innerShdw blurRad="25400">
                <a:prstClr val="black">
                  <a:alpha val="2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/>
            </a:p>
          </p:txBody>
        </p:sp>
        <p:sp>
          <p:nvSpPr>
            <p:cNvPr id="100" name="半闭框 99">
              <a:extLst>
                <a:ext uri="{FF2B5EF4-FFF2-40B4-BE49-F238E27FC236}">
                  <a16:creationId xmlns:a16="http://schemas.microsoft.com/office/drawing/2014/main" xmlns="" id="{32EBD91F-2EE7-4897-850E-547778F9C112}"/>
                </a:ext>
              </a:extLst>
            </p:cNvPr>
            <p:cNvSpPr/>
            <p:nvPr/>
          </p:nvSpPr>
          <p:spPr>
            <a:xfrm rot="8100000">
              <a:off x="652107" y="4401039"/>
              <a:ext cx="60378" cy="58902"/>
            </a:xfrm>
            <a:prstGeom prst="halfFram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00">
                <a:solidFill>
                  <a:schemeClr val="tx1"/>
                </a:solidFill>
              </a:endParaRPr>
            </a:p>
          </p:txBody>
        </p:sp>
        <p:sp>
          <p:nvSpPr>
            <p:cNvPr id="101" name="TextBox 6">
              <a:extLst>
                <a:ext uri="{FF2B5EF4-FFF2-40B4-BE49-F238E27FC236}">
                  <a16:creationId xmlns:a16="http://schemas.microsoft.com/office/drawing/2014/main" xmlns="" id="{E45D7BA2-4D68-42BD-B178-0BC194E5FB5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82296" y="4345315"/>
              <a:ext cx="556995" cy="1816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9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NEXT</a:t>
              </a:r>
              <a:endParaRPr lang="zh-CN" altLang="en-US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03" name="矩形 102">
            <a:extLst>
              <a:ext uri="{FF2B5EF4-FFF2-40B4-BE49-F238E27FC236}">
                <a16:creationId xmlns:a16="http://schemas.microsoft.com/office/drawing/2014/main" xmlns="" id="{7E036706-1C5E-4491-982E-60D54321AAAB}"/>
              </a:ext>
            </a:extLst>
          </p:cNvPr>
          <p:cNvSpPr/>
          <p:nvPr/>
        </p:nvSpPr>
        <p:spPr>
          <a:xfrm>
            <a:off x="6873348" y="2162957"/>
            <a:ext cx="51689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b="1" dirty="0">
                <a:solidFill>
                  <a:srgbClr val="C00000"/>
                </a:solidFill>
              </a:rPr>
              <a:t>Excuse me, where’s the toilet/restroom please?</a:t>
            </a:r>
          </a:p>
          <a:p>
            <a:r>
              <a:rPr lang="en-US" altLang="zh-CN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—</a:t>
            </a:r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请问洗手间在哪儿？</a:t>
            </a:r>
          </a:p>
        </p:txBody>
      </p:sp>
      <p:sp>
        <p:nvSpPr>
          <p:cNvPr id="105" name="矩形 104">
            <a:extLst>
              <a:ext uri="{FF2B5EF4-FFF2-40B4-BE49-F238E27FC236}">
                <a16:creationId xmlns:a16="http://schemas.microsoft.com/office/drawing/2014/main" xmlns="" id="{4ACB2E0F-9A21-4EC2-939E-06FAE2457D6B}"/>
              </a:ext>
            </a:extLst>
          </p:cNvPr>
          <p:cNvSpPr/>
          <p:nvPr/>
        </p:nvSpPr>
        <p:spPr>
          <a:xfrm>
            <a:off x="6873348" y="2978939"/>
            <a:ext cx="5318652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b="1" dirty="0">
                <a:solidFill>
                  <a:srgbClr val="C00000"/>
                </a:solidFill>
              </a:rPr>
              <a:t>It’s over there. Turn right at the corner, please. </a:t>
            </a:r>
          </a:p>
          <a:p>
            <a:r>
              <a:rPr lang="en-US" altLang="zh-CN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—</a:t>
            </a:r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在那边，前面角落处右转。</a:t>
            </a:r>
            <a:endParaRPr lang="en-US" altLang="zh-CN" sz="16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lvl="0"/>
            <a:r>
              <a:rPr lang="en-US" altLang="zh-CN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/ </a:t>
            </a:r>
            <a:r>
              <a:rPr lang="en-US" altLang="zh-CN" sz="2000" b="1" dirty="0">
                <a:solidFill>
                  <a:srgbClr val="C00000"/>
                </a:solidFill>
              </a:rPr>
              <a:t>Please go to the 2nd floor. You’ll see it after you get off the elevator.</a:t>
            </a:r>
          </a:p>
          <a:p>
            <a:pPr lvl="0"/>
            <a:r>
              <a:rPr lang="en-US" altLang="zh-CN" sz="2000" b="1" dirty="0">
                <a:solidFill>
                  <a:srgbClr val="000000">
                    <a:lumMod val="75000"/>
                    <a:lumOff val="25000"/>
                  </a:srgbClr>
                </a:solidFill>
              </a:rPr>
              <a:t>—</a:t>
            </a:r>
            <a:r>
              <a:rPr lang="zh-CN" altLang="en-US" sz="1600" b="1" dirty="0">
                <a:solidFill>
                  <a:srgbClr val="000000">
                    <a:lumMod val="75000"/>
                    <a:lumOff val="25000"/>
                  </a:srgbClr>
                </a:solidFill>
              </a:rPr>
              <a:t>请您上</a:t>
            </a:r>
            <a:r>
              <a:rPr lang="en-US" altLang="zh-CN" sz="1600" b="1" dirty="0">
                <a:solidFill>
                  <a:srgbClr val="000000">
                    <a:lumMod val="75000"/>
                    <a:lumOff val="25000"/>
                  </a:srgbClr>
                </a:solidFill>
              </a:rPr>
              <a:t>2</a:t>
            </a:r>
            <a:r>
              <a:rPr lang="zh-CN" altLang="en-US" sz="1600" b="1" dirty="0">
                <a:solidFill>
                  <a:srgbClr val="000000">
                    <a:lumMod val="75000"/>
                    <a:lumOff val="25000"/>
                  </a:srgbClr>
                </a:solidFill>
              </a:rPr>
              <a:t>楼，出电梯就可以看到。 </a:t>
            </a:r>
            <a:endParaRPr lang="en-US" altLang="zh-CN" sz="1600" b="1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126" name="worker_50874">
            <a:extLst>
              <a:ext uri="{FF2B5EF4-FFF2-40B4-BE49-F238E27FC236}">
                <a16:creationId xmlns:a16="http://schemas.microsoft.com/office/drawing/2014/main" xmlns="" id="{4FE13456-54C6-412C-9197-9D4F58D094DC}"/>
              </a:ext>
            </a:extLst>
          </p:cNvPr>
          <p:cNvSpPr>
            <a:spLocks noChangeAspect="1"/>
          </p:cNvSpPr>
          <p:nvPr/>
        </p:nvSpPr>
        <p:spPr bwMode="auto">
          <a:xfrm>
            <a:off x="6185125" y="2249862"/>
            <a:ext cx="470313" cy="510272"/>
          </a:xfrm>
          <a:custGeom>
            <a:avLst/>
            <a:gdLst>
              <a:gd name="connsiteX0" fmla="*/ 191479 w 561065"/>
              <a:gd name="connsiteY0" fmla="*/ 375902 h 608735"/>
              <a:gd name="connsiteX1" fmla="*/ 245437 w 561065"/>
              <a:gd name="connsiteY1" fmla="*/ 535655 h 608735"/>
              <a:gd name="connsiteX2" fmla="*/ 250809 w 561065"/>
              <a:gd name="connsiteY2" fmla="*/ 420563 h 608735"/>
              <a:gd name="connsiteX3" fmla="*/ 246371 w 561065"/>
              <a:gd name="connsiteY3" fmla="*/ 411817 h 608735"/>
              <a:gd name="connsiteX4" fmla="*/ 228911 w 561065"/>
              <a:gd name="connsiteY4" fmla="*/ 377418 h 608735"/>
              <a:gd name="connsiteX5" fmla="*/ 280299 w 561065"/>
              <a:gd name="connsiteY5" fmla="*/ 393743 h 608735"/>
              <a:gd name="connsiteX6" fmla="*/ 332563 w 561065"/>
              <a:gd name="connsiteY6" fmla="*/ 376718 h 608735"/>
              <a:gd name="connsiteX7" fmla="*/ 314811 w 561065"/>
              <a:gd name="connsiteY7" fmla="*/ 411817 h 608735"/>
              <a:gd name="connsiteX8" fmla="*/ 310373 w 561065"/>
              <a:gd name="connsiteY8" fmla="*/ 420563 h 608735"/>
              <a:gd name="connsiteX9" fmla="*/ 315745 w 561065"/>
              <a:gd name="connsiteY9" fmla="*/ 535655 h 608735"/>
              <a:gd name="connsiteX10" fmla="*/ 369644 w 561065"/>
              <a:gd name="connsiteY10" fmla="*/ 375960 h 608735"/>
              <a:gd name="connsiteX11" fmla="*/ 443223 w 561065"/>
              <a:gd name="connsiteY11" fmla="*/ 403946 h 608735"/>
              <a:gd name="connsiteX12" fmla="*/ 506290 w 561065"/>
              <a:gd name="connsiteY12" fmla="*/ 430241 h 608735"/>
              <a:gd name="connsiteX13" fmla="*/ 507925 w 561065"/>
              <a:gd name="connsiteY13" fmla="*/ 430999 h 608735"/>
              <a:gd name="connsiteX14" fmla="*/ 510728 w 561065"/>
              <a:gd name="connsiteY14" fmla="*/ 432573 h 608735"/>
              <a:gd name="connsiteX15" fmla="*/ 528831 w 561065"/>
              <a:gd name="connsiteY15" fmla="*/ 452630 h 608735"/>
              <a:gd name="connsiteX16" fmla="*/ 528831 w 561065"/>
              <a:gd name="connsiteY16" fmla="*/ 452688 h 608735"/>
              <a:gd name="connsiteX17" fmla="*/ 532042 w 561065"/>
              <a:gd name="connsiteY17" fmla="*/ 462308 h 608735"/>
              <a:gd name="connsiteX18" fmla="*/ 558671 w 561065"/>
              <a:gd name="connsiteY18" fmla="*/ 548307 h 608735"/>
              <a:gd name="connsiteX19" fmla="*/ 560539 w 561065"/>
              <a:gd name="connsiteY19" fmla="*/ 555828 h 608735"/>
              <a:gd name="connsiteX20" fmla="*/ 561065 w 561065"/>
              <a:gd name="connsiteY20" fmla="*/ 562824 h 608735"/>
              <a:gd name="connsiteX21" fmla="*/ 515166 w 561065"/>
              <a:gd name="connsiteY21" fmla="*/ 608710 h 608735"/>
              <a:gd name="connsiteX22" fmla="*/ 471311 w 561065"/>
              <a:gd name="connsiteY22" fmla="*/ 608710 h 608735"/>
              <a:gd name="connsiteX23" fmla="*/ 283044 w 561065"/>
              <a:gd name="connsiteY23" fmla="*/ 608710 h 608735"/>
              <a:gd name="connsiteX24" fmla="*/ 280532 w 561065"/>
              <a:gd name="connsiteY24" fmla="*/ 608710 h 608735"/>
              <a:gd name="connsiteX25" fmla="*/ 278080 w 561065"/>
              <a:gd name="connsiteY25" fmla="*/ 608710 h 608735"/>
              <a:gd name="connsiteX26" fmla="*/ 89812 w 561065"/>
              <a:gd name="connsiteY26" fmla="*/ 608710 h 608735"/>
              <a:gd name="connsiteX27" fmla="*/ 45957 w 561065"/>
              <a:gd name="connsiteY27" fmla="*/ 608710 h 608735"/>
              <a:gd name="connsiteX28" fmla="*/ 0 w 561065"/>
              <a:gd name="connsiteY28" fmla="*/ 562824 h 608735"/>
              <a:gd name="connsiteX29" fmla="*/ 584 w 561065"/>
              <a:gd name="connsiteY29" fmla="*/ 555828 h 608735"/>
              <a:gd name="connsiteX30" fmla="*/ 2453 w 561065"/>
              <a:gd name="connsiteY30" fmla="*/ 548307 h 608735"/>
              <a:gd name="connsiteX31" fmla="*/ 29081 w 561065"/>
              <a:gd name="connsiteY31" fmla="*/ 462308 h 608735"/>
              <a:gd name="connsiteX32" fmla="*/ 32234 w 561065"/>
              <a:gd name="connsiteY32" fmla="*/ 452688 h 608735"/>
              <a:gd name="connsiteX33" fmla="*/ 32234 w 561065"/>
              <a:gd name="connsiteY33" fmla="*/ 452630 h 608735"/>
              <a:gd name="connsiteX34" fmla="*/ 50395 w 561065"/>
              <a:gd name="connsiteY34" fmla="*/ 432457 h 608735"/>
              <a:gd name="connsiteX35" fmla="*/ 53198 w 561065"/>
              <a:gd name="connsiteY35" fmla="*/ 430941 h 608735"/>
              <a:gd name="connsiteX36" fmla="*/ 54833 w 561065"/>
              <a:gd name="connsiteY36" fmla="*/ 430125 h 608735"/>
              <a:gd name="connsiteX37" fmla="*/ 117901 w 561065"/>
              <a:gd name="connsiteY37" fmla="*/ 403888 h 608735"/>
              <a:gd name="connsiteX38" fmla="*/ 191479 w 561065"/>
              <a:gd name="connsiteY38" fmla="*/ 375902 h 608735"/>
              <a:gd name="connsiteX39" fmla="*/ 277747 w 561065"/>
              <a:gd name="connsiteY39" fmla="*/ 0 h 608735"/>
              <a:gd name="connsiteX40" fmla="*/ 277980 w 561065"/>
              <a:gd name="connsiteY40" fmla="*/ 0 h 608735"/>
              <a:gd name="connsiteX41" fmla="*/ 278214 w 561065"/>
              <a:gd name="connsiteY41" fmla="*/ 0 h 608735"/>
              <a:gd name="connsiteX42" fmla="*/ 280491 w 561065"/>
              <a:gd name="connsiteY42" fmla="*/ 0 h 608735"/>
              <a:gd name="connsiteX43" fmla="*/ 282768 w 561065"/>
              <a:gd name="connsiteY43" fmla="*/ 0 h 608735"/>
              <a:gd name="connsiteX44" fmla="*/ 283001 w 561065"/>
              <a:gd name="connsiteY44" fmla="*/ 0 h 608735"/>
              <a:gd name="connsiteX45" fmla="*/ 283235 w 561065"/>
              <a:gd name="connsiteY45" fmla="*/ 0 h 608735"/>
              <a:gd name="connsiteX46" fmla="*/ 401988 w 561065"/>
              <a:gd name="connsiteY46" fmla="*/ 118656 h 608735"/>
              <a:gd name="connsiteX47" fmla="*/ 400470 w 561065"/>
              <a:gd name="connsiteY47" fmla="*/ 162854 h 608735"/>
              <a:gd name="connsiteX48" fmla="*/ 427093 w 561065"/>
              <a:gd name="connsiteY48" fmla="*/ 188509 h 608735"/>
              <a:gd name="connsiteX49" fmla="*/ 394456 w 561065"/>
              <a:gd name="connsiteY49" fmla="*/ 242969 h 608735"/>
              <a:gd name="connsiteX50" fmla="*/ 342436 w 561065"/>
              <a:gd name="connsiteY50" fmla="*/ 326465 h 608735"/>
              <a:gd name="connsiteX51" fmla="*/ 283001 w 561065"/>
              <a:gd name="connsiteY51" fmla="*/ 354745 h 608735"/>
              <a:gd name="connsiteX52" fmla="*/ 280491 w 561065"/>
              <a:gd name="connsiteY52" fmla="*/ 354803 h 608735"/>
              <a:gd name="connsiteX53" fmla="*/ 277980 w 561065"/>
              <a:gd name="connsiteY53" fmla="*/ 354745 h 608735"/>
              <a:gd name="connsiteX54" fmla="*/ 218136 w 561065"/>
              <a:gd name="connsiteY54" fmla="*/ 326116 h 608735"/>
              <a:gd name="connsiteX55" fmla="*/ 166467 w 561065"/>
              <a:gd name="connsiteY55" fmla="*/ 242969 h 608735"/>
              <a:gd name="connsiteX56" fmla="*/ 133830 w 561065"/>
              <a:gd name="connsiteY56" fmla="*/ 188509 h 608735"/>
              <a:gd name="connsiteX57" fmla="*/ 160453 w 561065"/>
              <a:gd name="connsiteY57" fmla="*/ 162970 h 608735"/>
              <a:gd name="connsiteX58" fmla="*/ 158877 w 561065"/>
              <a:gd name="connsiteY58" fmla="*/ 118715 h 608735"/>
              <a:gd name="connsiteX59" fmla="*/ 277747 w 561065"/>
              <a:gd name="connsiteY59" fmla="*/ 0 h 6087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</a:cxnLst>
            <a:rect l="l" t="t" r="r" b="b"/>
            <a:pathLst>
              <a:path w="561065" h="608735">
                <a:moveTo>
                  <a:pt x="191479" y="375902"/>
                </a:moveTo>
                <a:cubicBezTo>
                  <a:pt x="195917" y="394559"/>
                  <a:pt x="238604" y="518455"/>
                  <a:pt x="245437" y="535655"/>
                </a:cubicBezTo>
                <a:lnTo>
                  <a:pt x="250809" y="420563"/>
                </a:lnTo>
                <a:cubicBezTo>
                  <a:pt x="248999" y="417881"/>
                  <a:pt x="247773" y="414732"/>
                  <a:pt x="246371" y="411817"/>
                </a:cubicBezTo>
                <a:lnTo>
                  <a:pt x="228911" y="377418"/>
                </a:lnTo>
                <a:cubicBezTo>
                  <a:pt x="241466" y="387446"/>
                  <a:pt x="259860" y="393743"/>
                  <a:pt x="280299" y="393743"/>
                </a:cubicBezTo>
                <a:cubicBezTo>
                  <a:pt x="301263" y="393743"/>
                  <a:pt x="320008" y="387155"/>
                  <a:pt x="332563" y="376718"/>
                </a:cubicBezTo>
                <a:lnTo>
                  <a:pt x="314811" y="411817"/>
                </a:lnTo>
                <a:cubicBezTo>
                  <a:pt x="313409" y="414732"/>
                  <a:pt x="312183" y="417881"/>
                  <a:pt x="310373" y="420563"/>
                </a:cubicBezTo>
                <a:lnTo>
                  <a:pt x="315745" y="535655"/>
                </a:lnTo>
                <a:cubicBezTo>
                  <a:pt x="322519" y="518455"/>
                  <a:pt x="365089" y="394618"/>
                  <a:pt x="369644" y="375960"/>
                </a:cubicBezTo>
                <a:cubicBezTo>
                  <a:pt x="394754" y="384881"/>
                  <a:pt x="419397" y="393685"/>
                  <a:pt x="443223" y="403946"/>
                </a:cubicBezTo>
                <a:cubicBezTo>
                  <a:pt x="443223" y="403946"/>
                  <a:pt x="490757" y="422895"/>
                  <a:pt x="506290" y="430241"/>
                </a:cubicBezTo>
                <a:cubicBezTo>
                  <a:pt x="506815" y="430475"/>
                  <a:pt x="507341" y="430766"/>
                  <a:pt x="507925" y="430999"/>
                </a:cubicBezTo>
                <a:cubicBezTo>
                  <a:pt x="509210" y="431699"/>
                  <a:pt x="510261" y="432224"/>
                  <a:pt x="510728" y="432573"/>
                </a:cubicBezTo>
                <a:cubicBezTo>
                  <a:pt x="518553" y="437238"/>
                  <a:pt x="524976" y="444234"/>
                  <a:pt x="528831" y="452630"/>
                </a:cubicBezTo>
                <a:lnTo>
                  <a:pt x="528831" y="452688"/>
                </a:lnTo>
                <a:cubicBezTo>
                  <a:pt x="530232" y="455720"/>
                  <a:pt x="531342" y="458985"/>
                  <a:pt x="532042" y="462308"/>
                </a:cubicBezTo>
                <a:cubicBezTo>
                  <a:pt x="538408" y="481607"/>
                  <a:pt x="552539" y="524694"/>
                  <a:pt x="558671" y="548307"/>
                </a:cubicBezTo>
                <a:cubicBezTo>
                  <a:pt x="559547" y="550697"/>
                  <a:pt x="560131" y="553204"/>
                  <a:pt x="560539" y="555828"/>
                </a:cubicBezTo>
                <a:cubicBezTo>
                  <a:pt x="560831" y="558102"/>
                  <a:pt x="561065" y="560492"/>
                  <a:pt x="561065" y="562824"/>
                </a:cubicBezTo>
                <a:cubicBezTo>
                  <a:pt x="561065" y="588187"/>
                  <a:pt x="540510" y="608710"/>
                  <a:pt x="515166" y="608710"/>
                </a:cubicBezTo>
                <a:lnTo>
                  <a:pt x="471311" y="608710"/>
                </a:lnTo>
                <a:lnTo>
                  <a:pt x="283044" y="608710"/>
                </a:lnTo>
                <a:lnTo>
                  <a:pt x="280532" y="608710"/>
                </a:lnTo>
                <a:lnTo>
                  <a:pt x="278080" y="608710"/>
                </a:lnTo>
                <a:cubicBezTo>
                  <a:pt x="215305" y="608768"/>
                  <a:pt x="152529" y="608710"/>
                  <a:pt x="89812" y="608710"/>
                </a:cubicBezTo>
                <a:lnTo>
                  <a:pt x="45957" y="608710"/>
                </a:lnTo>
                <a:cubicBezTo>
                  <a:pt x="20555" y="608710"/>
                  <a:pt x="0" y="588187"/>
                  <a:pt x="0" y="562824"/>
                </a:cubicBezTo>
                <a:cubicBezTo>
                  <a:pt x="0" y="560492"/>
                  <a:pt x="175" y="558102"/>
                  <a:pt x="584" y="555828"/>
                </a:cubicBezTo>
                <a:cubicBezTo>
                  <a:pt x="934" y="553263"/>
                  <a:pt x="1577" y="550697"/>
                  <a:pt x="2453" y="548307"/>
                </a:cubicBezTo>
                <a:cubicBezTo>
                  <a:pt x="8584" y="524577"/>
                  <a:pt x="22657" y="481607"/>
                  <a:pt x="29081" y="462308"/>
                </a:cubicBezTo>
                <a:cubicBezTo>
                  <a:pt x="29782" y="458985"/>
                  <a:pt x="30833" y="455720"/>
                  <a:pt x="32234" y="452688"/>
                </a:cubicBezTo>
                <a:lnTo>
                  <a:pt x="32234" y="452630"/>
                </a:lnTo>
                <a:cubicBezTo>
                  <a:pt x="36147" y="444234"/>
                  <a:pt x="42512" y="437238"/>
                  <a:pt x="50395" y="432457"/>
                </a:cubicBezTo>
                <a:cubicBezTo>
                  <a:pt x="50863" y="432107"/>
                  <a:pt x="51855" y="431524"/>
                  <a:pt x="53198" y="430941"/>
                </a:cubicBezTo>
                <a:cubicBezTo>
                  <a:pt x="53724" y="430591"/>
                  <a:pt x="54308" y="430358"/>
                  <a:pt x="54833" y="430125"/>
                </a:cubicBezTo>
                <a:cubicBezTo>
                  <a:pt x="70308" y="422895"/>
                  <a:pt x="117901" y="403888"/>
                  <a:pt x="117901" y="403888"/>
                </a:cubicBezTo>
                <a:cubicBezTo>
                  <a:pt x="141726" y="393626"/>
                  <a:pt x="166311" y="384823"/>
                  <a:pt x="191479" y="375902"/>
                </a:cubicBezTo>
                <a:close/>
                <a:moveTo>
                  <a:pt x="277747" y="0"/>
                </a:moveTo>
                <a:lnTo>
                  <a:pt x="277980" y="0"/>
                </a:lnTo>
                <a:lnTo>
                  <a:pt x="278214" y="0"/>
                </a:lnTo>
                <a:lnTo>
                  <a:pt x="280491" y="0"/>
                </a:lnTo>
                <a:lnTo>
                  <a:pt x="282768" y="0"/>
                </a:lnTo>
                <a:lnTo>
                  <a:pt x="283001" y="0"/>
                </a:lnTo>
                <a:lnTo>
                  <a:pt x="283235" y="0"/>
                </a:lnTo>
                <a:cubicBezTo>
                  <a:pt x="348858" y="0"/>
                  <a:pt x="402105" y="53118"/>
                  <a:pt x="401988" y="118656"/>
                </a:cubicBezTo>
                <a:cubicBezTo>
                  <a:pt x="401988" y="125420"/>
                  <a:pt x="400470" y="154807"/>
                  <a:pt x="400470" y="162854"/>
                </a:cubicBezTo>
                <a:cubicBezTo>
                  <a:pt x="403331" y="163029"/>
                  <a:pt x="429954" y="156673"/>
                  <a:pt x="427093" y="188509"/>
                </a:cubicBezTo>
                <a:cubicBezTo>
                  <a:pt x="421021" y="256030"/>
                  <a:pt x="395215" y="242969"/>
                  <a:pt x="394456" y="242969"/>
                </a:cubicBezTo>
                <a:cubicBezTo>
                  <a:pt x="381670" y="283901"/>
                  <a:pt x="361820" y="309964"/>
                  <a:pt x="342436" y="326465"/>
                </a:cubicBezTo>
                <a:cubicBezTo>
                  <a:pt x="312485" y="351946"/>
                  <a:pt x="283468" y="354745"/>
                  <a:pt x="283001" y="354745"/>
                </a:cubicBezTo>
                <a:cubicBezTo>
                  <a:pt x="282125" y="354803"/>
                  <a:pt x="281250" y="354803"/>
                  <a:pt x="280491" y="354803"/>
                </a:cubicBezTo>
                <a:cubicBezTo>
                  <a:pt x="279615" y="354803"/>
                  <a:pt x="278856" y="354745"/>
                  <a:pt x="277980" y="354745"/>
                </a:cubicBezTo>
                <a:cubicBezTo>
                  <a:pt x="277455" y="354745"/>
                  <a:pt x="248263" y="351946"/>
                  <a:pt x="218136" y="326116"/>
                </a:cubicBezTo>
                <a:cubicBezTo>
                  <a:pt x="198811" y="309556"/>
                  <a:pt x="179136" y="283609"/>
                  <a:pt x="166467" y="242969"/>
                </a:cubicBezTo>
                <a:cubicBezTo>
                  <a:pt x="165649" y="242969"/>
                  <a:pt x="139902" y="256030"/>
                  <a:pt x="133830" y="188509"/>
                </a:cubicBezTo>
                <a:cubicBezTo>
                  <a:pt x="130969" y="156731"/>
                  <a:pt x="157592" y="163087"/>
                  <a:pt x="160453" y="162970"/>
                </a:cubicBezTo>
                <a:cubicBezTo>
                  <a:pt x="160453" y="154807"/>
                  <a:pt x="158877" y="125478"/>
                  <a:pt x="158877" y="118715"/>
                </a:cubicBezTo>
                <a:cubicBezTo>
                  <a:pt x="158877" y="53177"/>
                  <a:pt x="212123" y="0"/>
                  <a:pt x="277747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7" name="telemarketing-phone-operator_395">
            <a:extLst>
              <a:ext uri="{FF2B5EF4-FFF2-40B4-BE49-F238E27FC236}">
                <a16:creationId xmlns:a16="http://schemas.microsoft.com/office/drawing/2014/main" xmlns="" id="{9CF16162-6FF5-4FC5-924E-8503F24D6469}"/>
              </a:ext>
            </a:extLst>
          </p:cNvPr>
          <p:cNvSpPr>
            <a:spLocks noChangeAspect="1"/>
          </p:cNvSpPr>
          <p:nvPr/>
        </p:nvSpPr>
        <p:spPr bwMode="auto">
          <a:xfrm>
            <a:off x="6223765" y="3046371"/>
            <a:ext cx="405636" cy="510272"/>
          </a:xfrm>
          <a:custGeom>
            <a:avLst/>
            <a:gdLst>
              <a:gd name="T0" fmla="*/ 345 w 378"/>
              <a:gd name="T1" fmla="*/ 289 h 476"/>
              <a:gd name="T2" fmla="*/ 279 w 378"/>
              <a:gd name="T3" fmla="*/ 249 h 476"/>
              <a:gd name="T4" fmla="*/ 268 w 378"/>
              <a:gd name="T5" fmla="*/ 136 h 476"/>
              <a:gd name="T6" fmla="*/ 259 w 378"/>
              <a:gd name="T7" fmla="*/ 161 h 476"/>
              <a:gd name="T8" fmla="*/ 229 w 378"/>
              <a:gd name="T9" fmla="*/ 220 h 476"/>
              <a:gd name="T10" fmla="*/ 231 w 378"/>
              <a:gd name="T11" fmla="*/ 243 h 476"/>
              <a:gd name="T12" fmla="*/ 140 w 378"/>
              <a:gd name="T13" fmla="*/ 247 h 476"/>
              <a:gd name="T14" fmla="*/ 145 w 378"/>
              <a:gd name="T15" fmla="*/ 220 h 476"/>
              <a:gd name="T16" fmla="*/ 114 w 378"/>
              <a:gd name="T17" fmla="*/ 161 h 476"/>
              <a:gd name="T18" fmla="*/ 110 w 378"/>
              <a:gd name="T19" fmla="*/ 153 h 476"/>
              <a:gd name="T20" fmla="*/ 115 w 378"/>
              <a:gd name="T21" fmla="*/ 148 h 476"/>
              <a:gd name="T22" fmla="*/ 191 w 378"/>
              <a:gd name="T23" fmla="*/ 213 h 476"/>
              <a:gd name="T24" fmla="*/ 195 w 378"/>
              <a:gd name="T25" fmla="*/ 220 h 476"/>
              <a:gd name="T26" fmla="*/ 212 w 378"/>
              <a:gd name="T27" fmla="*/ 220 h 476"/>
              <a:gd name="T28" fmla="*/ 221 w 378"/>
              <a:gd name="T29" fmla="*/ 213 h 476"/>
              <a:gd name="T30" fmla="*/ 213 w 378"/>
              <a:gd name="T31" fmla="*/ 204 h 476"/>
              <a:gd name="T32" fmla="*/ 192 w 378"/>
              <a:gd name="T33" fmla="*/ 204 h 476"/>
              <a:gd name="T34" fmla="*/ 118 w 378"/>
              <a:gd name="T35" fmla="*/ 145 h 476"/>
              <a:gd name="T36" fmla="*/ 112 w 378"/>
              <a:gd name="T37" fmla="*/ 127 h 476"/>
              <a:gd name="T38" fmla="*/ 232 w 378"/>
              <a:gd name="T39" fmla="*/ 95 h 476"/>
              <a:gd name="T40" fmla="*/ 262 w 378"/>
              <a:gd name="T41" fmla="*/ 130 h 476"/>
              <a:gd name="T42" fmla="*/ 266 w 378"/>
              <a:gd name="T43" fmla="*/ 121 h 476"/>
              <a:gd name="T44" fmla="*/ 269 w 378"/>
              <a:gd name="T45" fmla="*/ 125 h 476"/>
              <a:gd name="T46" fmla="*/ 250 w 378"/>
              <a:gd name="T47" fmla="*/ 48 h 476"/>
              <a:gd name="T48" fmla="*/ 250 w 378"/>
              <a:gd name="T49" fmla="*/ 47 h 476"/>
              <a:gd name="T50" fmla="*/ 135 w 378"/>
              <a:gd name="T51" fmla="*/ 36 h 476"/>
              <a:gd name="T52" fmla="*/ 102 w 378"/>
              <a:gd name="T53" fmla="*/ 117 h 476"/>
              <a:gd name="T54" fmla="*/ 92 w 378"/>
              <a:gd name="T55" fmla="*/ 131 h 476"/>
              <a:gd name="T56" fmla="*/ 107 w 378"/>
              <a:gd name="T57" fmla="*/ 153 h 476"/>
              <a:gd name="T58" fmla="*/ 94 w 378"/>
              <a:gd name="T59" fmla="*/ 249 h 476"/>
              <a:gd name="T60" fmla="*/ 59 w 378"/>
              <a:gd name="T61" fmla="*/ 262 h 476"/>
              <a:gd name="T62" fmla="*/ 32 w 378"/>
              <a:gd name="T63" fmla="*/ 281 h 476"/>
              <a:gd name="T64" fmla="*/ 0 w 378"/>
              <a:gd name="T65" fmla="*/ 416 h 476"/>
              <a:gd name="T66" fmla="*/ 10 w 378"/>
              <a:gd name="T67" fmla="*/ 440 h 476"/>
              <a:gd name="T68" fmla="*/ 177 w 378"/>
              <a:gd name="T69" fmla="*/ 474 h 476"/>
              <a:gd name="T70" fmla="*/ 359 w 378"/>
              <a:gd name="T71" fmla="*/ 444 h 476"/>
              <a:gd name="T72" fmla="*/ 370 w 378"/>
              <a:gd name="T73" fmla="*/ 432 h 476"/>
              <a:gd name="T74" fmla="*/ 345 w 378"/>
              <a:gd name="T75" fmla="*/ 289 h 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378" h="476">
                <a:moveTo>
                  <a:pt x="345" y="289"/>
                </a:moveTo>
                <a:cubicBezTo>
                  <a:pt x="336" y="271"/>
                  <a:pt x="294" y="255"/>
                  <a:pt x="279" y="249"/>
                </a:cubicBezTo>
                <a:cubicBezTo>
                  <a:pt x="256" y="199"/>
                  <a:pt x="268" y="136"/>
                  <a:pt x="268" y="136"/>
                </a:cubicBezTo>
                <a:cubicBezTo>
                  <a:pt x="264" y="154"/>
                  <a:pt x="259" y="161"/>
                  <a:pt x="259" y="161"/>
                </a:cubicBezTo>
                <a:cubicBezTo>
                  <a:pt x="255" y="193"/>
                  <a:pt x="229" y="220"/>
                  <a:pt x="229" y="220"/>
                </a:cubicBezTo>
                <a:cubicBezTo>
                  <a:pt x="228" y="229"/>
                  <a:pt x="229" y="236"/>
                  <a:pt x="231" y="243"/>
                </a:cubicBezTo>
                <a:cubicBezTo>
                  <a:pt x="190" y="309"/>
                  <a:pt x="157" y="274"/>
                  <a:pt x="140" y="247"/>
                </a:cubicBezTo>
                <a:cubicBezTo>
                  <a:pt x="143" y="240"/>
                  <a:pt x="145" y="231"/>
                  <a:pt x="145" y="220"/>
                </a:cubicBezTo>
                <a:cubicBezTo>
                  <a:pt x="145" y="220"/>
                  <a:pt x="118" y="193"/>
                  <a:pt x="114" y="161"/>
                </a:cubicBezTo>
                <a:cubicBezTo>
                  <a:pt x="114" y="161"/>
                  <a:pt x="112" y="158"/>
                  <a:pt x="110" y="153"/>
                </a:cubicBezTo>
                <a:cubicBezTo>
                  <a:pt x="112" y="152"/>
                  <a:pt x="113" y="150"/>
                  <a:pt x="115" y="148"/>
                </a:cubicBezTo>
                <a:cubicBezTo>
                  <a:pt x="115" y="148"/>
                  <a:pt x="125" y="193"/>
                  <a:pt x="191" y="213"/>
                </a:cubicBezTo>
                <a:cubicBezTo>
                  <a:pt x="191" y="213"/>
                  <a:pt x="189" y="218"/>
                  <a:pt x="195" y="220"/>
                </a:cubicBezTo>
                <a:lnTo>
                  <a:pt x="212" y="220"/>
                </a:lnTo>
                <a:cubicBezTo>
                  <a:pt x="212" y="220"/>
                  <a:pt x="221" y="220"/>
                  <a:pt x="221" y="213"/>
                </a:cubicBezTo>
                <a:cubicBezTo>
                  <a:pt x="221" y="210"/>
                  <a:pt x="221" y="204"/>
                  <a:pt x="213" y="204"/>
                </a:cubicBezTo>
                <a:lnTo>
                  <a:pt x="192" y="204"/>
                </a:lnTo>
                <a:cubicBezTo>
                  <a:pt x="192" y="204"/>
                  <a:pt x="153" y="203"/>
                  <a:pt x="118" y="145"/>
                </a:cubicBezTo>
                <a:cubicBezTo>
                  <a:pt x="118" y="145"/>
                  <a:pt x="114" y="136"/>
                  <a:pt x="112" y="127"/>
                </a:cubicBezTo>
                <a:cubicBezTo>
                  <a:pt x="190" y="132"/>
                  <a:pt x="231" y="96"/>
                  <a:pt x="232" y="95"/>
                </a:cubicBezTo>
                <a:cubicBezTo>
                  <a:pt x="233" y="99"/>
                  <a:pt x="240" y="121"/>
                  <a:pt x="262" y="130"/>
                </a:cubicBezTo>
                <a:cubicBezTo>
                  <a:pt x="262" y="130"/>
                  <a:pt x="263" y="122"/>
                  <a:pt x="266" y="121"/>
                </a:cubicBezTo>
                <a:cubicBezTo>
                  <a:pt x="266" y="121"/>
                  <a:pt x="269" y="122"/>
                  <a:pt x="269" y="125"/>
                </a:cubicBezTo>
                <a:cubicBezTo>
                  <a:pt x="269" y="125"/>
                  <a:pt x="275" y="69"/>
                  <a:pt x="250" y="48"/>
                </a:cubicBezTo>
                <a:lnTo>
                  <a:pt x="250" y="47"/>
                </a:lnTo>
                <a:cubicBezTo>
                  <a:pt x="196" y="0"/>
                  <a:pt x="135" y="36"/>
                  <a:pt x="135" y="36"/>
                </a:cubicBezTo>
                <a:cubicBezTo>
                  <a:pt x="101" y="58"/>
                  <a:pt x="100" y="99"/>
                  <a:pt x="102" y="117"/>
                </a:cubicBezTo>
                <a:cubicBezTo>
                  <a:pt x="96" y="116"/>
                  <a:pt x="90" y="118"/>
                  <a:pt x="92" y="131"/>
                </a:cubicBezTo>
                <a:cubicBezTo>
                  <a:pt x="92" y="131"/>
                  <a:pt x="98" y="153"/>
                  <a:pt x="107" y="153"/>
                </a:cubicBezTo>
                <a:cubicBezTo>
                  <a:pt x="109" y="176"/>
                  <a:pt x="110" y="215"/>
                  <a:pt x="94" y="249"/>
                </a:cubicBezTo>
                <a:cubicBezTo>
                  <a:pt x="77" y="257"/>
                  <a:pt x="59" y="262"/>
                  <a:pt x="59" y="262"/>
                </a:cubicBezTo>
                <a:cubicBezTo>
                  <a:pt x="40" y="270"/>
                  <a:pt x="32" y="281"/>
                  <a:pt x="32" y="281"/>
                </a:cubicBezTo>
                <a:cubicBezTo>
                  <a:pt x="3" y="323"/>
                  <a:pt x="0" y="416"/>
                  <a:pt x="0" y="416"/>
                </a:cubicBezTo>
                <a:cubicBezTo>
                  <a:pt x="0" y="438"/>
                  <a:pt x="10" y="440"/>
                  <a:pt x="10" y="440"/>
                </a:cubicBezTo>
                <a:cubicBezTo>
                  <a:pt x="75" y="469"/>
                  <a:pt x="177" y="474"/>
                  <a:pt x="177" y="474"/>
                </a:cubicBezTo>
                <a:cubicBezTo>
                  <a:pt x="282" y="476"/>
                  <a:pt x="359" y="444"/>
                  <a:pt x="359" y="444"/>
                </a:cubicBezTo>
                <a:cubicBezTo>
                  <a:pt x="370" y="437"/>
                  <a:pt x="370" y="432"/>
                  <a:pt x="370" y="432"/>
                </a:cubicBezTo>
                <a:cubicBezTo>
                  <a:pt x="378" y="365"/>
                  <a:pt x="345" y="289"/>
                  <a:pt x="345" y="289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</p:sp>
      <p:sp>
        <p:nvSpPr>
          <p:cNvPr id="128" name="worker_50874">
            <a:extLst>
              <a:ext uri="{FF2B5EF4-FFF2-40B4-BE49-F238E27FC236}">
                <a16:creationId xmlns:a16="http://schemas.microsoft.com/office/drawing/2014/main" xmlns="" id="{C5FD6EB9-6208-4CD7-B871-3C55887CB2CD}"/>
              </a:ext>
            </a:extLst>
          </p:cNvPr>
          <p:cNvSpPr>
            <a:spLocks noChangeAspect="1"/>
          </p:cNvSpPr>
          <p:nvPr/>
        </p:nvSpPr>
        <p:spPr bwMode="auto">
          <a:xfrm>
            <a:off x="6185125" y="4727390"/>
            <a:ext cx="470313" cy="510272"/>
          </a:xfrm>
          <a:custGeom>
            <a:avLst/>
            <a:gdLst>
              <a:gd name="connsiteX0" fmla="*/ 191479 w 561065"/>
              <a:gd name="connsiteY0" fmla="*/ 375902 h 608735"/>
              <a:gd name="connsiteX1" fmla="*/ 245437 w 561065"/>
              <a:gd name="connsiteY1" fmla="*/ 535655 h 608735"/>
              <a:gd name="connsiteX2" fmla="*/ 250809 w 561065"/>
              <a:gd name="connsiteY2" fmla="*/ 420563 h 608735"/>
              <a:gd name="connsiteX3" fmla="*/ 246371 w 561065"/>
              <a:gd name="connsiteY3" fmla="*/ 411817 h 608735"/>
              <a:gd name="connsiteX4" fmla="*/ 228911 w 561065"/>
              <a:gd name="connsiteY4" fmla="*/ 377418 h 608735"/>
              <a:gd name="connsiteX5" fmla="*/ 280299 w 561065"/>
              <a:gd name="connsiteY5" fmla="*/ 393743 h 608735"/>
              <a:gd name="connsiteX6" fmla="*/ 332563 w 561065"/>
              <a:gd name="connsiteY6" fmla="*/ 376718 h 608735"/>
              <a:gd name="connsiteX7" fmla="*/ 314811 w 561065"/>
              <a:gd name="connsiteY7" fmla="*/ 411817 h 608735"/>
              <a:gd name="connsiteX8" fmla="*/ 310373 w 561065"/>
              <a:gd name="connsiteY8" fmla="*/ 420563 h 608735"/>
              <a:gd name="connsiteX9" fmla="*/ 315745 w 561065"/>
              <a:gd name="connsiteY9" fmla="*/ 535655 h 608735"/>
              <a:gd name="connsiteX10" fmla="*/ 369644 w 561065"/>
              <a:gd name="connsiteY10" fmla="*/ 375960 h 608735"/>
              <a:gd name="connsiteX11" fmla="*/ 443223 w 561065"/>
              <a:gd name="connsiteY11" fmla="*/ 403946 h 608735"/>
              <a:gd name="connsiteX12" fmla="*/ 506290 w 561065"/>
              <a:gd name="connsiteY12" fmla="*/ 430241 h 608735"/>
              <a:gd name="connsiteX13" fmla="*/ 507925 w 561065"/>
              <a:gd name="connsiteY13" fmla="*/ 430999 h 608735"/>
              <a:gd name="connsiteX14" fmla="*/ 510728 w 561065"/>
              <a:gd name="connsiteY14" fmla="*/ 432573 h 608735"/>
              <a:gd name="connsiteX15" fmla="*/ 528831 w 561065"/>
              <a:gd name="connsiteY15" fmla="*/ 452630 h 608735"/>
              <a:gd name="connsiteX16" fmla="*/ 528831 w 561065"/>
              <a:gd name="connsiteY16" fmla="*/ 452688 h 608735"/>
              <a:gd name="connsiteX17" fmla="*/ 532042 w 561065"/>
              <a:gd name="connsiteY17" fmla="*/ 462308 h 608735"/>
              <a:gd name="connsiteX18" fmla="*/ 558671 w 561065"/>
              <a:gd name="connsiteY18" fmla="*/ 548307 h 608735"/>
              <a:gd name="connsiteX19" fmla="*/ 560539 w 561065"/>
              <a:gd name="connsiteY19" fmla="*/ 555828 h 608735"/>
              <a:gd name="connsiteX20" fmla="*/ 561065 w 561065"/>
              <a:gd name="connsiteY20" fmla="*/ 562824 h 608735"/>
              <a:gd name="connsiteX21" fmla="*/ 515166 w 561065"/>
              <a:gd name="connsiteY21" fmla="*/ 608710 h 608735"/>
              <a:gd name="connsiteX22" fmla="*/ 471311 w 561065"/>
              <a:gd name="connsiteY22" fmla="*/ 608710 h 608735"/>
              <a:gd name="connsiteX23" fmla="*/ 283044 w 561065"/>
              <a:gd name="connsiteY23" fmla="*/ 608710 h 608735"/>
              <a:gd name="connsiteX24" fmla="*/ 280532 w 561065"/>
              <a:gd name="connsiteY24" fmla="*/ 608710 h 608735"/>
              <a:gd name="connsiteX25" fmla="*/ 278080 w 561065"/>
              <a:gd name="connsiteY25" fmla="*/ 608710 h 608735"/>
              <a:gd name="connsiteX26" fmla="*/ 89812 w 561065"/>
              <a:gd name="connsiteY26" fmla="*/ 608710 h 608735"/>
              <a:gd name="connsiteX27" fmla="*/ 45957 w 561065"/>
              <a:gd name="connsiteY27" fmla="*/ 608710 h 608735"/>
              <a:gd name="connsiteX28" fmla="*/ 0 w 561065"/>
              <a:gd name="connsiteY28" fmla="*/ 562824 h 608735"/>
              <a:gd name="connsiteX29" fmla="*/ 584 w 561065"/>
              <a:gd name="connsiteY29" fmla="*/ 555828 h 608735"/>
              <a:gd name="connsiteX30" fmla="*/ 2453 w 561065"/>
              <a:gd name="connsiteY30" fmla="*/ 548307 h 608735"/>
              <a:gd name="connsiteX31" fmla="*/ 29081 w 561065"/>
              <a:gd name="connsiteY31" fmla="*/ 462308 h 608735"/>
              <a:gd name="connsiteX32" fmla="*/ 32234 w 561065"/>
              <a:gd name="connsiteY32" fmla="*/ 452688 h 608735"/>
              <a:gd name="connsiteX33" fmla="*/ 32234 w 561065"/>
              <a:gd name="connsiteY33" fmla="*/ 452630 h 608735"/>
              <a:gd name="connsiteX34" fmla="*/ 50395 w 561065"/>
              <a:gd name="connsiteY34" fmla="*/ 432457 h 608735"/>
              <a:gd name="connsiteX35" fmla="*/ 53198 w 561065"/>
              <a:gd name="connsiteY35" fmla="*/ 430941 h 608735"/>
              <a:gd name="connsiteX36" fmla="*/ 54833 w 561065"/>
              <a:gd name="connsiteY36" fmla="*/ 430125 h 608735"/>
              <a:gd name="connsiteX37" fmla="*/ 117901 w 561065"/>
              <a:gd name="connsiteY37" fmla="*/ 403888 h 608735"/>
              <a:gd name="connsiteX38" fmla="*/ 191479 w 561065"/>
              <a:gd name="connsiteY38" fmla="*/ 375902 h 608735"/>
              <a:gd name="connsiteX39" fmla="*/ 277747 w 561065"/>
              <a:gd name="connsiteY39" fmla="*/ 0 h 608735"/>
              <a:gd name="connsiteX40" fmla="*/ 277980 w 561065"/>
              <a:gd name="connsiteY40" fmla="*/ 0 h 608735"/>
              <a:gd name="connsiteX41" fmla="*/ 278214 w 561065"/>
              <a:gd name="connsiteY41" fmla="*/ 0 h 608735"/>
              <a:gd name="connsiteX42" fmla="*/ 280491 w 561065"/>
              <a:gd name="connsiteY42" fmla="*/ 0 h 608735"/>
              <a:gd name="connsiteX43" fmla="*/ 282768 w 561065"/>
              <a:gd name="connsiteY43" fmla="*/ 0 h 608735"/>
              <a:gd name="connsiteX44" fmla="*/ 283001 w 561065"/>
              <a:gd name="connsiteY44" fmla="*/ 0 h 608735"/>
              <a:gd name="connsiteX45" fmla="*/ 283235 w 561065"/>
              <a:gd name="connsiteY45" fmla="*/ 0 h 608735"/>
              <a:gd name="connsiteX46" fmla="*/ 401988 w 561065"/>
              <a:gd name="connsiteY46" fmla="*/ 118656 h 608735"/>
              <a:gd name="connsiteX47" fmla="*/ 400470 w 561065"/>
              <a:gd name="connsiteY47" fmla="*/ 162854 h 608735"/>
              <a:gd name="connsiteX48" fmla="*/ 427093 w 561065"/>
              <a:gd name="connsiteY48" fmla="*/ 188509 h 608735"/>
              <a:gd name="connsiteX49" fmla="*/ 394456 w 561065"/>
              <a:gd name="connsiteY49" fmla="*/ 242969 h 608735"/>
              <a:gd name="connsiteX50" fmla="*/ 342436 w 561065"/>
              <a:gd name="connsiteY50" fmla="*/ 326465 h 608735"/>
              <a:gd name="connsiteX51" fmla="*/ 283001 w 561065"/>
              <a:gd name="connsiteY51" fmla="*/ 354745 h 608735"/>
              <a:gd name="connsiteX52" fmla="*/ 280491 w 561065"/>
              <a:gd name="connsiteY52" fmla="*/ 354803 h 608735"/>
              <a:gd name="connsiteX53" fmla="*/ 277980 w 561065"/>
              <a:gd name="connsiteY53" fmla="*/ 354745 h 608735"/>
              <a:gd name="connsiteX54" fmla="*/ 218136 w 561065"/>
              <a:gd name="connsiteY54" fmla="*/ 326116 h 608735"/>
              <a:gd name="connsiteX55" fmla="*/ 166467 w 561065"/>
              <a:gd name="connsiteY55" fmla="*/ 242969 h 608735"/>
              <a:gd name="connsiteX56" fmla="*/ 133830 w 561065"/>
              <a:gd name="connsiteY56" fmla="*/ 188509 h 608735"/>
              <a:gd name="connsiteX57" fmla="*/ 160453 w 561065"/>
              <a:gd name="connsiteY57" fmla="*/ 162970 h 608735"/>
              <a:gd name="connsiteX58" fmla="*/ 158877 w 561065"/>
              <a:gd name="connsiteY58" fmla="*/ 118715 h 608735"/>
              <a:gd name="connsiteX59" fmla="*/ 277747 w 561065"/>
              <a:gd name="connsiteY59" fmla="*/ 0 h 6087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</a:cxnLst>
            <a:rect l="l" t="t" r="r" b="b"/>
            <a:pathLst>
              <a:path w="561065" h="608735">
                <a:moveTo>
                  <a:pt x="191479" y="375902"/>
                </a:moveTo>
                <a:cubicBezTo>
                  <a:pt x="195917" y="394559"/>
                  <a:pt x="238604" y="518455"/>
                  <a:pt x="245437" y="535655"/>
                </a:cubicBezTo>
                <a:lnTo>
                  <a:pt x="250809" y="420563"/>
                </a:lnTo>
                <a:cubicBezTo>
                  <a:pt x="248999" y="417881"/>
                  <a:pt x="247773" y="414732"/>
                  <a:pt x="246371" y="411817"/>
                </a:cubicBezTo>
                <a:lnTo>
                  <a:pt x="228911" y="377418"/>
                </a:lnTo>
                <a:cubicBezTo>
                  <a:pt x="241466" y="387446"/>
                  <a:pt x="259860" y="393743"/>
                  <a:pt x="280299" y="393743"/>
                </a:cubicBezTo>
                <a:cubicBezTo>
                  <a:pt x="301263" y="393743"/>
                  <a:pt x="320008" y="387155"/>
                  <a:pt x="332563" y="376718"/>
                </a:cubicBezTo>
                <a:lnTo>
                  <a:pt x="314811" y="411817"/>
                </a:lnTo>
                <a:cubicBezTo>
                  <a:pt x="313409" y="414732"/>
                  <a:pt x="312183" y="417881"/>
                  <a:pt x="310373" y="420563"/>
                </a:cubicBezTo>
                <a:lnTo>
                  <a:pt x="315745" y="535655"/>
                </a:lnTo>
                <a:cubicBezTo>
                  <a:pt x="322519" y="518455"/>
                  <a:pt x="365089" y="394618"/>
                  <a:pt x="369644" y="375960"/>
                </a:cubicBezTo>
                <a:cubicBezTo>
                  <a:pt x="394754" y="384881"/>
                  <a:pt x="419397" y="393685"/>
                  <a:pt x="443223" y="403946"/>
                </a:cubicBezTo>
                <a:cubicBezTo>
                  <a:pt x="443223" y="403946"/>
                  <a:pt x="490757" y="422895"/>
                  <a:pt x="506290" y="430241"/>
                </a:cubicBezTo>
                <a:cubicBezTo>
                  <a:pt x="506815" y="430475"/>
                  <a:pt x="507341" y="430766"/>
                  <a:pt x="507925" y="430999"/>
                </a:cubicBezTo>
                <a:cubicBezTo>
                  <a:pt x="509210" y="431699"/>
                  <a:pt x="510261" y="432224"/>
                  <a:pt x="510728" y="432573"/>
                </a:cubicBezTo>
                <a:cubicBezTo>
                  <a:pt x="518553" y="437238"/>
                  <a:pt x="524976" y="444234"/>
                  <a:pt x="528831" y="452630"/>
                </a:cubicBezTo>
                <a:lnTo>
                  <a:pt x="528831" y="452688"/>
                </a:lnTo>
                <a:cubicBezTo>
                  <a:pt x="530232" y="455720"/>
                  <a:pt x="531342" y="458985"/>
                  <a:pt x="532042" y="462308"/>
                </a:cubicBezTo>
                <a:cubicBezTo>
                  <a:pt x="538408" y="481607"/>
                  <a:pt x="552539" y="524694"/>
                  <a:pt x="558671" y="548307"/>
                </a:cubicBezTo>
                <a:cubicBezTo>
                  <a:pt x="559547" y="550697"/>
                  <a:pt x="560131" y="553204"/>
                  <a:pt x="560539" y="555828"/>
                </a:cubicBezTo>
                <a:cubicBezTo>
                  <a:pt x="560831" y="558102"/>
                  <a:pt x="561065" y="560492"/>
                  <a:pt x="561065" y="562824"/>
                </a:cubicBezTo>
                <a:cubicBezTo>
                  <a:pt x="561065" y="588187"/>
                  <a:pt x="540510" y="608710"/>
                  <a:pt x="515166" y="608710"/>
                </a:cubicBezTo>
                <a:lnTo>
                  <a:pt x="471311" y="608710"/>
                </a:lnTo>
                <a:lnTo>
                  <a:pt x="283044" y="608710"/>
                </a:lnTo>
                <a:lnTo>
                  <a:pt x="280532" y="608710"/>
                </a:lnTo>
                <a:lnTo>
                  <a:pt x="278080" y="608710"/>
                </a:lnTo>
                <a:cubicBezTo>
                  <a:pt x="215305" y="608768"/>
                  <a:pt x="152529" y="608710"/>
                  <a:pt x="89812" y="608710"/>
                </a:cubicBezTo>
                <a:lnTo>
                  <a:pt x="45957" y="608710"/>
                </a:lnTo>
                <a:cubicBezTo>
                  <a:pt x="20555" y="608710"/>
                  <a:pt x="0" y="588187"/>
                  <a:pt x="0" y="562824"/>
                </a:cubicBezTo>
                <a:cubicBezTo>
                  <a:pt x="0" y="560492"/>
                  <a:pt x="175" y="558102"/>
                  <a:pt x="584" y="555828"/>
                </a:cubicBezTo>
                <a:cubicBezTo>
                  <a:pt x="934" y="553263"/>
                  <a:pt x="1577" y="550697"/>
                  <a:pt x="2453" y="548307"/>
                </a:cubicBezTo>
                <a:cubicBezTo>
                  <a:pt x="8584" y="524577"/>
                  <a:pt x="22657" y="481607"/>
                  <a:pt x="29081" y="462308"/>
                </a:cubicBezTo>
                <a:cubicBezTo>
                  <a:pt x="29782" y="458985"/>
                  <a:pt x="30833" y="455720"/>
                  <a:pt x="32234" y="452688"/>
                </a:cubicBezTo>
                <a:lnTo>
                  <a:pt x="32234" y="452630"/>
                </a:lnTo>
                <a:cubicBezTo>
                  <a:pt x="36147" y="444234"/>
                  <a:pt x="42512" y="437238"/>
                  <a:pt x="50395" y="432457"/>
                </a:cubicBezTo>
                <a:cubicBezTo>
                  <a:pt x="50863" y="432107"/>
                  <a:pt x="51855" y="431524"/>
                  <a:pt x="53198" y="430941"/>
                </a:cubicBezTo>
                <a:cubicBezTo>
                  <a:pt x="53724" y="430591"/>
                  <a:pt x="54308" y="430358"/>
                  <a:pt x="54833" y="430125"/>
                </a:cubicBezTo>
                <a:cubicBezTo>
                  <a:pt x="70308" y="422895"/>
                  <a:pt x="117901" y="403888"/>
                  <a:pt x="117901" y="403888"/>
                </a:cubicBezTo>
                <a:cubicBezTo>
                  <a:pt x="141726" y="393626"/>
                  <a:pt x="166311" y="384823"/>
                  <a:pt x="191479" y="375902"/>
                </a:cubicBezTo>
                <a:close/>
                <a:moveTo>
                  <a:pt x="277747" y="0"/>
                </a:moveTo>
                <a:lnTo>
                  <a:pt x="277980" y="0"/>
                </a:lnTo>
                <a:lnTo>
                  <a:pt x="278214" y="0"/>
                </a:lnTo>
                <a:lnTo>
                  <a:pt x="280491" y="0"/>
                </a:lnTo>
                <a:lnTo>
                  <a:pt x="282768" y="0"/>
                </a:lnTo>
                <a:lnTo>
                  <a:pt x="283001" y="0"/>
                </a:lnTo>
                <a:lnTo>
                  <a:pt x="283235" y="0"/>
                </a:lnTo>
                <a:cubicBezTo>
                  <a:pt x="348858" y="0"/>
                  <a:pt x="402105" y="53118"/>
                  <a:pt x="401988" y="118656"/>
                </a:cubicBezTo>
                <a:cubicBezTo>
                  <a:pt x="401988" y="125420"/>
                  <a:pt x="400470" y="154807"/>
                  <a:pt x="400470" y="162854"/>
                </a:cubicBezTo>
                <a:cubicBezTo>
                  <a:pt x="403331" y="163029"/>
                  <a:pt x="429954" y="156673"/>
                  <a:pt x="427093" y="188509"/>
                </a:cubicBezTo>
                <a:cubicBezTo>
                  <a:pt x="421021" y="256030"/>
                  <a:pt x="395215" y="242969"/>
                  <a:pt x="394456" y="242969"/>
                </a:cubicBezTo>
                <a:cubicBezTo>
                  <a:pt x="381670" y="283901"/>
                  <a:pt x="361820" y="309964"/>
                  <a:pt x="342436" y="326465"/>
                </a:cubicBezTo>
                <a:cubicBezTo>
                  <a:pt x="312485" y="351946"/>
                  <a:pt x="283468" y="354745"/>
                  <a:pt x="283001" y="354745"/>
                </a:cubicBezTo>
                <a:cubicBezTo>
                  <a:pt x="282125" y="354803"/>
                  <a:pt x="281250" y="354803"/>
                  <a:pt x="280491" y="354803"/>
                </a:cubicBezTo>
                <a:cubicBezTo>
                  <a:pt x="279615" y="354803"/>
                  <a:pt x="278856" y="354745"/>
                  <a:pt x="277980" y="354745"/>
                </a:cubicBezTo>
                <a:cubicBezTo>
                  <a:pt x="277455" y="354745"/>
                  <a:pt x="248263" y="351946"/>
                  <a:pt x="218136" y="326116"/>
                </a:cubicBezTo>
                <a:cubicBezTo>
                  <a:pt x="198811" y="309556"/>
                  <a:pt x="179136" y="283609"/>
                  <a:pt x="166467" y="242969"/>
                </a:cubicBezTo>
                <a:cubicBezTo>
                  <a:pt x="165649" y="242969"/>
                  <a:pt x="139902" y="256030"/>
                  <a:pt x="133830" y="188509"/>
                </a:cubicBezTo>
                <a:cubicBezTo>
                  <a:pt x="130969" y="156731"/>
                  <a:pt x="157592" y="163087"/>
                  <a:pt x="160453" y="162970"/>
                </a:cubicBezTo>
                <a:cubicBezTo>
                  <a:pt x="160453" y="154807"/>
                  <a:pt x="158877" y="125478"/>
                  <a:pt x="158877" y="118715"/>
                </a:cubicBezTo>
                <a:cubicBezTo>
                  <a:pt x="158877" y="53177"/>
                  <a:pt x="212123" y="0"/>
                  <a:pt x="277747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9" name="telemarketing-phone-operator_395">
            <a:extLst>
              <a:ext uri="{FF2B5EF4-FFF2-40B4-BE49-F238E27FC236}">
                <a16:creationId xmlns:a16="http://schemas.microsoft.com/office/drawing/2014/main" xmlns="" id="{CB568FFB-A212-4510-A0A2-5A040EF54046}"/>
              </a:ext>
            </a:extLst>
          </p:cNvPr>
          <p:cNvSpPr>
            <a:spLocks noChangeAspect="1"/>
          </p:cNvSpPr>
          <p:nvPr/>
        </p:nvSpPr>
        <p:spPr bwMode="auto">
          <a:xfrm>
            <a:off x="6223765" y="5625499"/>
            <a:ext cx="405636" cy="510272"/>
          </a:xfrm>
          <a:custGeom>
            <a:avLst/>
            <a:gdLst>
              <a:gd name="T0" fmla="*/ 345 w 378"/>
              <a:gd name="T1" fmla="*/ 289 h 476"/>
              <a:gd name="T2" fmla="*/ 279 w 378"/>
              <a:gd name="T3" fmla="*/ 249 h 476"/>
              <a:gd name="T4" fmla="*/ 268 w 378"/>
              <a:gd name="T5" fmla="*/ 136 h 476"/>
              <a:gd name="T6" fmla="*/ 259 w 378"/>
              <a:gd name="T7" fmla="*/ 161 h 476"/>
              <a:gd name="T8" fmla="*/ 229 w 378"/>
              <a:gd name="T9" fmla="*/ 220 h 476"/>
              <a:gd name="T10" fmla="*/ 231 w 378"/>
              <a:gd name="T11" fmla="*/ 243 h 476"/>
              <a:gd name="T12" fmla="*/ 140 w 378"/>
              <a:gd name="T13" fmla="*/ 247 h 476"/>
              <a:gd name="T14" fmla="*/ 145 w 378"/>
              <a:gd name="T15" fmla="*/ 220 h 476"/>
              <a:gd name="T16" fmla="*/ 114 w 378"/>
              <a:gd name="T17" fmla="*/ 161 h 476"/>
              <a:gd name="T18" fmla="*/ 110 w 378"/>
              <a:gd name="T19" fmla="*/ 153 h 476"/>
              <a:gd name="T20" fmla="*/ 115 w 378"/>
              <a:gd name="T21" fmla="*/ 148 h 476"/>
              <a:gd name="T22" fmla="*/ 191 w 378"/>
              <a:gd name="T23" fmla="*/ 213 h 476"/>
              <a:gd name="T24" fmla="*/ 195 w 378"/>
              <a:gd name="T25" fmla="*/ 220 h 476"/>
              <a:gd name="T26" fmla="*/ 212 w 378"/>
              <a:gd name="T27" fmla="*/ 220 h 476"/>
              <a:gd name="T28" fmla="*/ 221 w 378"/>
              <a:gd name="T29" fmla="*/ 213 h 476"/>
              <a:gd name="T30" fmla="*/ 213 w 378"/>
              <a:gd name="T31" fmla="*/ 204 h 476"/>
              <a:gd name="T32" fmla="*/ 192 w 378"/>
              <a:gd name="T33" fmla="*/ 204 h 476"/>
              <a:gd name="T34" fmla="*/ 118 w 378"/>
              <a:gd name="T35" fmla="*/ 145 h 476"/>
              <a:gd name="T36" fmla="*/ 112 w 378"/>
              <a:gd name="T37" fmla="*/ 127 h 476"/>
              <a:gd name="T38" fmla="*/ 232 w 378"/>
              <a:gd name="T39" fmla="*/ 95 h 476"/>
              <a:gd name="T40" fmla="*/ 262 w 378"/>
              <a:gd name="T41" fmla="*/ 130 h 476"/>
              <a:gd name="T42" fmla="*/ 266 w 378"/>
              <a:gd name="T43" fmla="*/ 121 h 476"/>
              <a:gd name="T44" fmla="*/ 269 w 378"/>
              <a:gd name="T45" fmla="*/ 125 h 476"/>
              <a:gd name="T46" fmla="*/ 250 w 378"/>
              <a:gd name="T47" fmla="*/ 48 h 476"/>
              <a:gd name="T48" fmla="*/ 250 w 378"/>
              <a:gd name="T49" fmla="*/ 47 h 476"/>
              <a:gd name="T50" fmla="*/ 135 w 378"/>
              <a:gd name="T51" fmla="*/ 36 h 476"/>
              <a:gd name="T52" fmla="*/ 102 w 378"/>
              <a:gd name="T53" fmla="*/ 117 h 476"/>
              <a:gd name="T54" fmla="*/ 92 w 378"/>
              <a:gd name="T55" fmla="*/ 131 h 476"/>
              <a:gd name="T56" fmla="*/ 107 w 378"/>
              <a:gd name="T57" fmla="*/ 153 h 476"/>
              <a:gd name="T58" fmla="*/ 94 w 378"/>
              <a:gd name="T59" fmla="*/ 249 h 476"/>
              <a:gd name="T60" fmla="*/ 59 w 378"/>
              <a:gd name="T61" fmla="*/ 262 h 476"/>
              <a:gd name="T62" fmla="*/ 32 w 378"/>
              <a:gd name="T63" fmla="*/ 281 h 476"/>
              <a:gd name="T64" fmla="*/ 0 w 378"/>
              <a:gd name="T65" fmla="*/ 416 h 476"/>
              <a:gd name="T66" fmla="*/ 10 w 378"/>
              <a:gd name="T67" fmla="*/ 440 h 476"/>
              <a:gd name="T68" fmla="*/ 177 w 378"/>
              <a:gd name="T69" fmla="*/ 474 h 476"/>
              <a:gd name="T70" fmla="*/ 359 w 378"/>
              <a:gd name="T71" fmla="*/ 444 h 476"/>
              <a:gd name="T72" fmla="*/ 370 w 378"/>
              <a:gd name="T73" fmla="*/ 432 h 476"/>
              <a:gd name="T74" fmla="*/ 345 w 378"/>
              <a:gd name="T75" fmla="*/ 289 h 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378" h="476">
                <a:moveTo>
                  <a:pt x="345" y="289"/>
                </a:moveTo>
                <a:cubicBezTo>
                  <a:pt x="336" y="271"/>
                  <a:pt x="294" y="255"/>
                  <a:pt x="279" y="249"/>
                </a:cubicBezTo>
                <a:cubicBezTo>
                  <a:pt x="256" y="199"/>
                  <a:pt x="268" y="136"/>
                  <a:pt x="268" y="136"/>
                </a:cubicBezTo>
                <a:cubicBezTo>
                  <a:pt x="264" y="154"/>
                  <a:pt x="259" y="161"/>
                  <a:pt x="259" y="161"/>
                </a:cubicBezTo>
                <a:cubicBezTo>
                  <a:pt x="255" y="193"/>
                  <a:pt x="229" y="220"/>
                  <a:pt x="229" y="220"/>
                </a:cubicBezTo>
                <a:cubicBezTo>
                  <a:pt x="228" y="229"/>
                  <a:pt x="229" y="236"/>
                  <a:pt x="231" y="243"/>
                </a:cubicBezTo>
                <a:cubicBezTo>
                  <a:pt x="190" y="309"/>
                  <a:pt x="157" y="274"/>
                  <a:pt x="140" y="247"/>
                </a:cubicBezTo>
                <a:cubicBezTo>
                  <a:pt x="143" y="240"/>
                  <a:pt x="145" y="231"/>
                  <a:pt x="145" y="220"/>
                </a:cubicBezTo>
                <a:cubicBezTo>
                  <a:pt x="145" y="220"/>
                  <a:pt x="118" y="193"/>
                  <a:pt x="114" y="161"/>
                </a:cubicBezTo>
                <a:cubicBezTo>
                  <a:pt x="114" y="161"/>
                  <a:pt x="112" y="158"/>
                  <a:pt x="110" y="153"/>
                </a:cubicBezTo>
                <a:cubicBezTo>
                  <a:pt x="112" y="152"/>
                  <a:pt x="113" y="150"/>
                  <a:pt x="115" y="148"/>
                </a:cubicBezTo>
                <a:cubicBezTo>
                  <a:pt x="115" y="148"/>
                  <a:pt x="125" y="193"/>
                  <a:pt x="191" y="213"/>
                </a:cubicBezTo>
                <a:cubicBezTo>
                  <a:pt x="191" y="213"/>
                  <a:pt x="189" y="218"/>
                  <a:pt x="195" y="220"/>
                </a:cubicBezTo>
                <a:lnTo>
                  <a:pt x="212" y="220"/>
                </a:lnTo>
                <a:cubicBezTo>
                  <a:pt x="212" y="220"/>
                  <a:pt x="221" y="220"/>
                  <a:pt x="221" y="213"/>
                </a:cubicBezTo>
                <a:cubicBezTo>
                  <a:pt x="221" y="210"/>
                  <a:pt x="221" y="204"/>
                  <a:pt x="213" y="204"/>
                </a:cubicBezTo>
                <a:lnTo>
                  <a:pt x="192" y="204"/>
                </a:lnTo>
                <a:cubicBezTo>
                  <a:pt x="192" y="204"/>
                  <a:pt x="153" y="203"/>
                  <a:pt x="118" y="145"/>
                </a:cubicBezTo>
                <a:cubicBezTo>
                  <a:pt x="118" y="145"/>
                  <a:pt x="114" y="136"/>
                  <a:pt x="112" y="127"/>
                </a:cubicBezTo>
                <a:cubicBezTo>
                  <a:pt x="190" y="132"/>
                  <a:pt x="231" y="96"/>
                  <a:pt x="232" y="95"/>
                </a:cubicBezTo>
                <a:cubicBezTo>
                  <a:pt x="233" y="99"/>
                  <a:pt x="240" y="121"/>
                  <a:pt x="262" y="130"/>
                </a:cubicBezTo>
                <a:cubicBezTo>
                  <a:pt x="262" y="130"/>
                  <a:pt x="263" y="122"/>
                  <a:pt x="266" y="121"/>
                </a:cubicBezTo>
                <a:cubicBezTo>
                  <a:pt x="266" y="121"/>
                  <a:pt x="269" y="122"/>
                  <a:pt x="269" y="125"/>
                </a:cubicBezTo>
                <a:cubicBezTo>
                  <a:pt x="269" y="125"/>
                  <a:pt x="275" y="69"/>
                  <a:pt x="250" y="48"/>
                </a:cubicBezTo>
                <a:lnTo>
                  <a:pt x="250" y="47"/>
                </a:lnTo>
                <a:cubicBezTo>
                  <a:pt x="196" y="0"/>
                  <a:pt x="135" y="36"/>
                  <a:pt x="135" y="36"/>
                </a:cubicBezTo>
                <a:cubicBezTo>
                  <a:pt x="101" y="58"/>
                  <a:pt x="100" y="99"/>
                  <a:pt x="102" y="117"/>
                </a:cubicBezTo>
                <a:cubicBezTo>
                  <a:pt x="96" y="116"/>
                  <a:pt x="90" y="118"/>
                  <a:pt x="92" y="131"/>
                </a:cubicBezTo>
                <a:cubicBezTo>
                  <a:pt x="92" y="131"/>
                  <a:pt x="98" y="153"/>
                  <a:pt x="107" y="153"/>
                </a:cubicBezTo>
                <a:cubicBezTo>
                  <a:pt x="109" y="176"/>
                  <a:pt x="110" y="215"/>
                  <a:pt x="94" y="249"/>
                </a:cubicBezTo>
                <a:cubicBezTo>
                  <a:pt x="77" y="257"/>
                  <a:pt x="59" y="262"/>
                  <a:pt x="59" y="262"/>
                </a:cubicBezTo>
                <a:cubicBezTo>
                  <a:pt x="40" y="270"/>
                  <a:pt x="32" y="281"/>
                  <a:pt x="32" y="281"/>
                </a:cubicBezTo>
                <a:cubicBezTo>
                  <a:pt x="3" y="323"/>
                  <a:pt x="0" y="416"/>
                  <a:pt x="0" y="416"/>
                </a:cubicBezTo>
                <a:cubicBezTo>
                  <a:pt x="0" y="438"/>
                  <a:pt x="10" y="440"/>
                  <a:pt x="10" y="440"/>
                </a:cubicBezTo>
                <a:cubicBezTo>
                  <a:pt x="75" y="469"/>
                  <a:pt x="177" y="474"/>
                  <a:pt x="177" y="474"/>
                </a:cubicBezTo>
                <a:cubicBezTo>
                  <a:pt x="282" y="476"/>
                  <a:pt x="359" y="444"/>
                  <a:pt x="359" y="444"/>
                </a:cubicBezTo>
                <a:cubicBezTo>
                  <a:pt x="370" y="437"/>
                  <a:pt x="370" y="432"/>
                  <a:pt x="370" y="432"/>
                </a:cubicBezTo>
                <a:cubicBezTo>
                  <a:pt x="378" y="365"/>
                  <a:pt x="345" y="289"/>
                  <a:pt x="345" y="289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</p:sp>
      <p:sp>
        <p:nvSpPr>
          <p:cNvPr id="130" name="矩形 129">
            <a:extLst>
              <a:ext uri="{FF2B5EF4-FFF2-40B4-BE49-F238E27FC236}">
                <a16:creationId xmlns:a16="http://schemas.microsoft.com/office/drawing/2014/main" xmlns="" id="{353E5A31-4AC3-4D70-8631-947F276CB931}"/>
              </a:ext>
            </a:extLst>
          </p:cNvPr>
          <p:cNvSpPr/>
          <p:nvPr/>
        </p:nvSpPr>
        <p:spPr>
          <a:xfrm>
            <a:off x="6873348" y="4689524"/>
            <a:ext cx="51689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b="1" dirty="0">
                <a:solidFill>
                  <a:srgbClr val="C00000"/>
                </a:solidFill>
              </a:rPr>
              <a:t>Thank you. </a:t>
            </a:r>
          </a:p>
          <a:p>
            <a:r>
              <a:rPr lang="en-US" altLang="zh-CN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—</a:t>
            </a:r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谢谢！</a:t>
            </a:r>
          </a:p>
        </p:txBody>
      </p:sp>
      <p:sp>
        <p:nvSpPr>
          <p:cNvPr id="131" name="矩形 130">
            <a:extLst>
              <a:ext uri="{FF2B5EF4-FFF2-40B4-BE49-F238E27FC236}">
                <a16:creationId xmlns:a16="http://schemas.microsoft.com/office/drawing/2014/main" xmlns="" id="{29EC8DFB-0F81-4F5B-9352-BFF3B5D3AC5E}"/>
              </a:ext>
            </a:extLst>
          </p:cNvPr>
          <p:cNvSpPr/>
          <p:nvPr/>
        </p:nvSpPr>
        <p:spPr>
          <a:xfrm>
            <a:off x="6873348" y="5528576"/>
            <a:ext cx="51689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b="1" dirty="0">
                <a:solidFill>
                  <a:srgbClr val="C00000"/>
                </a:solidFill>
              </a:rPr>
              <a:t>My pleasure./You are welcome. </a:t>
            </a:r>
          </a:p>
          <a:p>
            <a:r>
              <a:rPr lang="en-US" altLang="zh-CN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—</a:t>
            </a:r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不客气</a:t>
            </a:r>
          </a:p>
        </p:txBody>
      </p:sp>
    </p:spTree>
    <p:extLst>
      <p:ext uri="{BB962C8B-B14F-4D97-AF65-F5344CB8AC3E}">
        <p14:creationId xmlns:p14="http://schemas.microsoft.com/office/powerpoint/2010/main" val="4172132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0"/>
                            </p:stCondLst>
                            <p:childTnLst>
                              <p:par>
                                <p:cTn id="5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500"/>
                            </p:stCondLst>
                            <p:childTnLst>
                              <p:par>
                                <p:cTn id="5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500"/>
                            </p:stCondLst>
                            <p:childTnLst>
                              <p:par>
                                <p:cTn id="6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7000"/>
                            </p:stCondLst>
                            <p:childTnLst>
                              <p:par>
                                <p:cTn id="6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8000"/>
                            </p:stCondLst>
                            <p:childTnLst>
                              <p:par>
                                <p:cTn id="7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8500"/>
                            </p:stCondLst>
                            <p:childTnLst>
                              <p:par>
                                <p:cTn id="8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" grpId="0"/>
      <p:bldP spid="95" grpId="0"/>
      <p:bldP spid="96" grpId="0"/>
      <p:bldP spid="103" grpId="0"/>
      <p:bldP spid="105" grpId="0"/>
      <p:bldP spid="130" grpId="0"/>
      <p:bldP spid="13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xmlns="" id="{ACC22E92-7D19-4D6B-BC41-2850B084AB5E}"/>
              </a:ext>
            </a:extLst>
          </p:cNvPr>
          <p:cNvSpPr/>
          <p:nvPr/>
        </p:nvSpPr>
        <p:spPr>
          <a:xfrm>
            <a:off x="0" y="1352550"/>
            <a:ext cx="12192000" cy="48196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TextBox 42">
            <a:extLst>
              <a:ext uri="{FF2B5EF4-FFF2-40B4-BE49-F238E27FC236}">
                <a16:creationId xmlns:a16="http://schemas.microsoft.com/office/drawing/2014/main" xmlns="" id="{7DA8EEA4-9015-4444-A4DA-D7A84908931B}"/>
              </a:ext>
            </a:extLst>
          </p:cNvPr>
          <p:cNvSpPr txBox="1"/>
          <p:nvPr/>
        </p:nvSpPr>
        <p:spPr bwMode="auto">
          <a:xfrm>
            <a:off x="3489870" y="264388"/>
            <a:ext cx="5212261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Useful Words   </a:t>
            </a:r>
            <a:r>
              <a:rPr lang="zh-CN" altLang="en-US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常用词回顾</a:t>
            </a:r>
          </a:p>
        </p:txBody>
      </p:sp>
      <p:grpSp>
        <p:nvGrpSpPr>
          <p:cNvPr id="66" name="组合 65">
            <a:extLst>
              <a:ext uri="{FF2B5EF4-FFF2-40B4-BE49-F238E27FC236}">
                <a16:creationId xmlns:a16="http://schemas.microsoft.com/office/drawing/2014/main" xmlns="" id="{CB8864A3-1405-4AED-A979-D5A1942A7438}"/>
              </a:ext>
            </a:extLst>
          </p:cNvPr>
          <p:cNvGrpSpPr/>
          <p:nvPr/>
        </p:nvGrpSpPr>
        <p:grpSpPr>
          <a:xfrm>
            <a:off x="2685143" y="328193"/>
            <a:ext cx="555626" cy="407988"/>
            <a:chOff x="-20638" y="206375"/>
            <a:chExt cx="555626" cy="407988"/>
          </a:xfrm>
        </p:grpSpPr>
        <p:sp>
          <p:nvSpPr>
            <p:cNvPr id="67" name="Freeform 5">
              <a:extLst>
                <a:ext uri="{FF2B5EF4-FFF2-40B4-BE49-F238E27FC236}">
                  <a16:creationId xmlns:a16="http://schemas.microsoft.com/office/drawing/2014/main" xmlns="" id="{CA8973BF-417C-4A09-9FF3-213D9222258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20638" y="206375"/>
              <a:ext cx="555626" cy="407988"/>
            </a:xfrm>
            <a:custGeom>
              <a:avLst/>
              <a:gdLst>
                <a:gd name="T0" fmla="*/ 0 w 350"/>
                <a:gd name="T1" fmla="*/ 0 h 259"/>
                <a:gd name="T2" fmla="*/ 0 w 350"/>
                <a:gd name="T3" fmla="*/ 2147483646 h 259"/>
                <a:gd name="T4" fmla="*/ 2147483646 w 350"/>
                <a:gd name="T5" fmla="*/ 2147483646 h 259"/>
                <a:gd name="T6" fmla="*/ 2147483646 w 350"/>
                <a:gd name="T7" fmla="*/ 0 h 259"/>
                <a:gd name="T8" fmla="*/ 0 w 350"/>
                <a:gd name="T9" fmla="*/ 0 h 259"/>
                <a:gd name="T10" fmla="*/ 0 w 350"/>
                <a:gd name="T11" fmla="*/ 0 h 2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50" h="259">
                  <a:moveTo>
                    <a:pt x="0" y="0"/>
                  </a:moveTo>
                  <a:lnTo>
                    <a:pt x="0" y="259"/>
                  </a:lnTo>
                  <a:lnTo>
                    <a:pt x="350" y="259"/>
                  </a:lnTo>
                  <a:lnTo>
                    <a:pt x="35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68" name="组合 8">
              <a:extLst>
                <a:ext uri="{FF2B5EF4-FFF2-40B4-BE49-F238E27FC236}">
                  <a16:creationId xmlns:a16="http://schemas.microsoft.com/office/drawing/2014/main" xmlns="" id="{BD3604B2-EFD8-46BD-8B45-99BC8377EEEF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107950" y="288925"/>
              <a:ext cx="314325" cy="242888"/>
              <a:chOff x="3607537" y="1105554"/>
              <a:chExt cx="210592" cy="162096"/>
            </a:xfrm>
          </p:grpSpPr>
          <p:sp>
            <p:nvSpPr>
              <p:cNvPr id="69" name="燕尾形 8">
                <a:extLst>
                  <a:ext uri="{FF2B5EF4-FFF2-40B4-BE49-F238E27FC236}">
                    <a16:creationId xmlns:a16="http://schemas.microsoft.com/office/drawing/2014/main" xmlns="" id="{1ECC8981-CE5C-461D-A6F5-DC6E22B7223A}"/>
                  </a:ext>
                </a:extLst>
              </p:cNvPr>
              <p:cNvSpPr/>
              <p:nvPr/>
            </p:nvSpPr>
            <p:spPr>
              <a:xfrm>
                <a:off x="3607537" y="1105554"/>
                <a:ext cx="109551" cy="162096"/>
              </a:xfrm>
              <a:prstGeom prst="chevron">
                <a:avLst>
                  <a:gd name="adj" fmla="val 59907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12700" dist="127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70" name="燕尾形 9">
                <a:extLst>
                  <a:ext uri="{FF2B5EF4-FFF2-40B4-BE49-F238E27FC236}">
                    <a16:creationId xmlns:a16="http://schemas.microsoft.com/office/drawing/2014/main" xmlns="" id="{6B62A61A-33A8-4CBC-86D2-9850BD9B80DC}"/>
                  </a:ext>
                </a:extLst>
              </p:cNvPr>
              <p:cNvSpPr/>
              <p:nvPr/>
            </p:nvSpPr>
            <p:spPr>
              <a:xfrm>
                <a:off x="3707515" y="1105554"/>
                <a:ext cx="109551" cy="162096"/>
              </a:xfrm>
              <a:prstGeom prst="chevron">
                <a:avLst>
                  <a:gd name="adj" fmla="val 59907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12700" dist="127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71" name="组合 70">
            <a:extLst>
              <a:ext uri="{FF2B5EF4-FFF2-40B4-BE49-F238E27FC236}">
                <a16:creationId xmlns:a16="http://schemas.microsoft.com/office/drawing/2014/main" xmlns="" id="{9FAE7696-D1A5-4B80-B09A-1054E7FDE89A}"/>
              </a:ext>
            </a:extLst>
          </p:cNvPr>
          <p:cNvGrpSpPr/>
          <p:nvPr/>
        </p:nvGrpSpPr>
        <p:grpSpPr>
          <a:xfrm>
            <a:off x="-1" y="6721939"/>
            <a:ext cx="12192001" cy="136061"/>
            <a:chOff x="-17464" y="5040313"/>
            <a:chExt cx="9169644" cy="123825"/>
          </a:xfrm>
        </p:grpSpPr>
        <p:sp>
          <p:nvSpPr>
            <p:cNvPr id="72" name="矩形 71">
              <a:extLst>
                <a:ext uri="{FF2B5EF4-FFF2-40B4-BE49-F238E27FC236}">
                  <a16:creationId xmlns:a16="http://schemas.microsoft.com/office/drawing/2014/main" xmlns="" id="{2E641E0B-CD3A-461A-96FF-5831CA2C6EED}"/>
                </a:ext>
              </a:extLst>
            </p:cNvPr>
            <p:cNvSpPr/>
            <p:nvPr/>
          </p:nvSpPr>
          <p:spPr bwMode="auto">
            <a:xfrm flipH="1">
              <a:off x="-17463" y="5040313"/>
              <a:ext cx="9169643" cy="123825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73" name="矩形 72">
              <a:extLst>
                <a:ext uri="{FF2B5EF4-FFF2-40B4-BE49-F238E27FC236}">
                  <a16:creationId xmlns:a16="http://schemas.microsoft.com/office/drawing/2014/main" xmlns="" id="{9168AE2E-276C-4C3E-9B8F-A77FDE7461CB}"/>
                </a:ext>
              </a:extLst>
            </p:cNvPr>
            <p:cNvSpPr/>
            <p:nvPr/>
          </p:nvSpPr>
          <p:spPr bwMode="auto">
            <a:xfrm flipH="1">
              <a:off x="-17464" y="5040313"/>
              <a:ext cx="4586530" cy="123825"/>
            </a:xfrm>
            <a:prstGeom prst="rect">
              <a:avLst/>
            </a:prstGeom>
            <a:solidFill>
              <a:schemeClr val="tx1">
                <a:alpha val="5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white"/>
                </a:solidFill>
              </a:endParaRPr>
            </a:p>
          </p:txBody>
        </p:sp>
      </p:grpSp>
      <p:sp>
        <p:nvSpPr>
          <p:cNvPr id="2" name="矩形 1">
            <a:extLst>
              <a:ext uri="{FF2B5EF4-FFF2-40B4-BE49-F238E27FC236}">
                <a16:creationId xmlns:a16="http://schemas.microsoft.com/office/drawing/2014/main" xmlns="" id="{2130502E-6781-48C6-A996-B4CA2AC5366D}"/>
              </a:ext>
            </a:extLst>
          </p:cNvPr>
          <p:cNvSpPr/>
          <p:nvPr/>
        </p:nvSpPr>
        <p:spPr>
          <a:xfrm>
            <a:off x="1525149" y="1952574"/>
            <a:ext cx="2273643" cy="1334325"/>
          </a:xfrm>
          <a:prstGeom prst="rect">
            <a:avLst/>
          </a:prstGeom>
          <a:noFill/>
          <a:ln>
            <a:solidFill>
              <a:schemeClr val="accent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xmlns="" id="{37602B8B-4FF9-49BC-819C-129F94016473}"/>
              </a:ext>
            </a:extLst>
          </p:cNvPr>
          <p:cNvSpPr/>
          <p:nvPr/>
        </p:nvSpPr>
        <p:spPr>
          <a:xfrm>
            <a:off x="4956122" y="1952574"/>
            <a:ext cx="2273643" cy="1334325"/>
          </a:xfrm>
          <a:prstGeom prst="rect">
            <a:avLst/>
          </a:prstGeom>
          <a:noFill/>
          <a:ln>
            <a:solidFill>
              <a:schemeClr val="accent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xmlns="" id="{1D3F7983-2410-4B69-9EB3-66C88E3F125F}"/>
              </a:ext>
            </a:extLst>
          </p:cNvPr>
          <p:cNvSpPr/>
          <p:nvPr/>
        </p:nvSpPr>
        <p:spPr>
          <a:xfrm>
            <a:off x="8387095" y="1952574"/>
            <a:ext cx="2273643" cy="1334325"/>
          </a:xfrm>
          <a:prstGeom prst="rect">
            <a:avLst/>
          </a:prstGeom>
          <a:noFill/>
          <a:ln>
            <a:solidFill>
              <a:schemeClr val="accent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xmlns="" id="{3C16F6E9-60CB-41CA-8FD6-8DFC8BC5B22D}"/>
              </a:ext>
            </a:extLst>
          </p:cNvPr>
          <p:cNvSpPr/>
          <p:nvPr/>
        </p:nvSpPr>
        <p:spPr>
          <a:xfrm>
            <a:off x="1861975" y="2188263"/>
            <a:ext cx="164796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latin typeface="+mn-ea"/>
              </a:rPr>
              <a:t>…</a:t>
            </a:r>
            <a:r>
              <a:rPr lang="zh-CN" altLang="en-US" dirty="0">
                <a:latin typeface="+mn-ea"/>
              </a:rPr>
              <a:t>在哪里？</a:t>
            </a:r>
          </a:p>
          <a:p>
            <a:pPr algn="ctr"/>
            <a:r>
              <a:rPr lang="en-US" altLang="zh-CN" dirty="0"/>
              <a:t>Where is</a:t>
            </a:r>
          </a:p>
          <a:p>
            <a:pPr algn="ctr"/>
            <a:r>
              <a:rPr lang="en-US" altLang="zh-CN" dirty="0"/>
              <a:t>/Where’s…?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xmlns="" id="{56312B7F-5846-48A0-B185-DFD56734896B}"/>
              </a:ext>
            </a:extLst>
          </p:cNvPr>
          <p:cNvSpPr/>
          <p:nvPr/>
        </p:nvSpPr>
        <p:spPr>
          <a:xfrm>
            <a:off x="1361828" y="1793830"/>
            <a:ext cx="369033" cy="36903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>
                <a:latin typeface="+mn-ea"/>
              </a:rPr>
              <a:t>1</a:t>
            </a:r>
            <a:endParaRPr lang="zh-CN" altLang="en-US" sz="2000" dirty="0">
              <a:latin typeface="+mn-ea"/>
            </a:endParaRP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xmlns="" id="{4CB358B8-3D04-40EE-9F54-2EEDD2A7E73F}"/>
              </a:ext>
            </a:extLst>
          </p:cNvPr>
          <p:cNvSpPr/>
          <p:nvPr/>
        </p:nvSpPr>
        <p:spPr>
          <a:xfrm>
            <a:off x="4779223" y="1781130"/>
            <a:ext cx="369033" cy="369033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>
                <a:latin typeface="+mn-ea"/>
              </a:rPr>
              <a:t>2</a:t>
            </a:r>
            <a:endParaRPr lang="zh-CN" altLang="en-US" sz="2000" dirty="0">
              <a:latin typeface="+mn-ea"/>
            </a:endParaRP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xmlns="" id="{7483F6B7-4AF7-4F41-AE11-061F8D82DBF7}"/>
              </a:ext>
            </a:extLst>
          </p:cNvPr>
          <p:cNvSpPr/>
          <p:nvPr/>
        </p:nvSpPr>
        <p:spPr>
          <a:xfrm>
            <a:off x="8210196" y="1777980"/>
            <a:ext cx="369033" cy="36903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>
                <a:latin typeface="+mn-ea"/>
              </a:rPr>
              <a:t>3</a:t>
            </a:r>
            <a:endParaRPr lang="zh-CN" altLang="en-US" sz="2000" dirty="0">
              <a:latin typeface="+mn-ea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xmlns="" id="{16CC172A-36DE-44B1-8E57-5A0797B1F459}"/>
              </a:ext>
            </a:extLst>
          </p:cNvPr>
          <p:cNvSpPr/>
          <p:nvPr/>
        </p:nvSpPr>
        <p:spPr>
          <a:xfrm>
            <a:off x="5173696" y="2188263"/>
            <a:ext cx="186214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>
                <a:latin typeface="+mn-ea"/>
              </a:rPr>
              <a:t>卫生间</a:t>
            </a:r>
            <a:r>
              <a:rPr lang="en-US" altLang="zh-CN" dirty="0">
                <a:latin typeface="+mn-ea"/>
              </a:rPr>
              <a:t>/</a:t>
            </a:r>
            <a:r>
              <a:rPr lang="zh-CN" altLang="en-US" dirty="0">
                <a:latin typeface="+mn-ea"/>
              </a:rPr>
              <a:t>洗手间</a:t>
            </a:r>
          </a:p>
          <a:p>
            <a:pPr algn="ctr"/>
            <a:r>
              <a:rPr lang="en-US" altLang="zh-CN" dirty="0"/>
              <a:t>toilet/restroom</a:t>
            </a:r>
          </a:p>
          <a:p>
            <a:pPr algn="ctr"/>
            <a:r>
              <a:rPr lang="en-US" altLang="zh-CN" dirty="0"/>
              <a:t>/washroom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xmlns="" id="{FCCD4934-A401-426A-8E02-A17159B6ED7D}"/>
              </a:ext>
            </a:extLst>
          </p:cNvPr>
          <p:cNvSpPr/>
          <p:nvPr/>
        </p:nvSpPr>
        <p:spPr>
          <a:xfrm>
            <a:off x="8774473" y="2296570"/>
            <a:ext cx="149497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/>
              <a:t>电梯</a:t>
            </a:r>
          </a:p>
          <a:p>
            <a:pPr algn="ctr"/>
            <a:r>
              <a:rPr lang="en-US" altLang="zh-CN" dirty="0"/>
              <a:t>Elevator/lift</a:t>
            </a: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xmlns="" id="{34C7814E-251C-463F-8668-24CCFEBAB4A0}"/>
              </a:ext>
            </a:extLst>
          </p:cNvPr>
          <p:cNvSpPr/>
          <p:nvPr/>
        </p:nvSpPr>
        <p:spPr>
          <a:xfrm>
            <a:off x="1525149" y="3920164"/>
            <a:ext cx="2273643" cy="1334325"/>
          </a:xfrm>
          <a:prstGeom prst="rect">
            <a:avLst/>
          </a:prstGeom>
          <a:noFill/>
          <a:ln>
            <a:solidFill>
              <a:schemeClr val="accent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xmlns="" id="{387B28AE-FC85-40D0-8D7C-C318EA15B6EC}"/>
              </a:ext>
            </a:extLst>
          </p:cNvPr>
          <p:cNvSpPr/>
          <p:nvPr/>
        </p:nvSpPr>
        <p:spPr>
          <a:xfrm>
            <a:off x="1361828" y="3761420"/>
            <a:ext cx="369033" cy="369033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>
                <a:latin typeface="+mn-ea"/>
              </a:rPr>
              <a:t>4</a:t>
            </a:r>
            <a:endParaRPr lang="zh-CN" altLang="en-US" sz="2000" dirty="0">
              <a:latin typeface="+mn-ea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xmlns="" id="{548FFB8C-CFE1-4022-A953-4C794C7ABAB0}"/>
              </a:ext>
            </a:extLst>
          </p:cNvPr>
          <p:cNvSpPr/>
          <p:nvPr/>
        </p:nvSpPr>
        <p:spPr>
          <a:xfrm>
            <a:off x="1854881" y="4226510"/>
            <a:ext cx="168547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/>
              <a:t>左</a:t>
            </a:r>
            <a:r>
              <a:rPr lang="en-US" altLang="zh-CN" dirty="0"/>
              <a:t>/</a:t>
            </a:r>
            <a:r>
              <a:rPr lang="zh-CN" altLang="en-US" dirty="0"/>
              <a:t>右转</a:t>
            </a:r>
          </a:p>
          <a:p>
            <a:pPr algn="ctr"/>
            <a:r>
              <a:rPr lang="en-US" altLang="zh-CN" dirty="0"/>
              <a:t>Turn left/right </a:t>
            </a: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xmlns="" id="{2372F628-C383-4DE1-B01C-C22CB8DE9A1A}"/>
              </a:ext>
            </a:extLst>
          </p:cNvPr>
          <p:cNvSpPr/>
          <p:nvPr/>
        </p:nvSpPr>
        <p:spPr>
          <a:xfrm>
            <a:off x="4956122" y="3911880"/>
            <a:ext cx="2273643" cy="1334325"/>
          </a:xfrm>
          <a:prstGeom prst="rect">
            <a:avLst/>
          </a:prstGeom>
          <a:noFill/>
          <a:ln>
            <a:solidFill>
              <a:schemeClr val="accent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xmlns="" id="{8CA98191-A2DD-4203-A65E-BD0CFE80FE1E}"/>
              </a:ext>
            </a:extLst>
          </p:cNvPr>
          <p:cNvSpPr/>
          <p:nvPr/>
        </p:nvSpPr>
        <p:spPr>
          <a:xfrm>
            <a:off x="4779223" y="3740436"/>
            <a:ext cx="369033" cy="36903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>
                <a:latin typeface="+mn-ea"/>
              </a:rPr>
              <a:t>5</a:t>
            </a:r>
            <a:endParaRPr lang="zh-CN" altLang="en-US" sz="2000" dirty="0">
              <a:latin typeface="+mn-ea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xmlns="" id="{E01217F1-38E4-45F0-AC61-5F506FB138F9}"/>
              </a:ext>
            </a:extLst>
          </p:cNvPr>
          <p:cNvSpPr/>
          <p:nvPr/>
        </p:nvSpPr>
        <p:spPr>
          <a:xfrm>
            <a:off x="5083909" y="4117377"/>
            <a:ext cx="204425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/>
              <a:t>一／二／三</a:t>
            </a:r>
            <a:r>
              <a:rPr lang="en-US" altLang="zh-CN" dirty="0"/>
              <a:t>…</a:t>
            </a:r>
            <a:r>
              <a:rPr lang="zh-CN" altLang="en-US" dirty="0"/>
              <a:t>楼</a:t>
            </a:r>
          </a:p>
          <a:p>
            <a:pPr algn="ctr"/>
            <a:r>
              <a:rPr lang="en-US" altLang="zh-CN" dirty="0"/>
              <a:t>First/second/</a:t>
            </a:r>
          </a:p>
          <a:p>
            <a:pPr algn="ctr"/>
            <a:r>
              <a:rPr lang="en-US" altLang="zh-CN" dirty="0"/>
              <a:t>1st/2nd/3rd/4th…</a:t>
            </a:r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xmlns="" id="{71FEB33D-BB86-4FF4-B4FF-27B92E03672D}"/>
              </a:ext>
            </a:extLst>
          </p:cNvPr>
          <p:cNvSpPr/>
          <p:nvPr/>
        </p:nvSpPr>
        <p:spPr>
          <a:xfrm>
            <a:off x="8387095" y="3911880"/>
            <a:ext cx="2273643" cy="1334325"/>
          </a:xfrm>
          <a:prstGeom prst="rect">
            <a:avLst/>
          </a:prstGeom>
          <a:noFill/>
          <a:ln>
            <a:solidFill>
              <a:schemeClr val="accent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xmlns="" id="{E396D7B8-EDCD-4CE9-B173-E04A93BAD102}"/>
              </a:ext>
            </a:extLst>
          </p:cNvPr>
          <p:cNvSpPr/>
          <p:nvPr/>
        </p:nvSpPr>
        <p:spPr>
          <a:xfrm>
            <a:off x="8210196" y="3740436"/>
            <a:ext cx="369033" cy="369033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>
                <a:latin typeface="+mn-ea"/>
              </a:rPr>
              <a:t>6</a:t>
            </a:r>
            <a:endParaRPr lang="zh-CN" altLang="en-US" sz="2000" dirty="0">
              <a:latin typeface="+mn-ea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xmlns="" id="{6C6701DE-EB08-40CE-A335-37D38032A6BA}"/>
              </a:ext>
            </a:extLst>
          </p:cNvPr>
          <p:cNvSpPr/>
          <p:nvPr/>
        </p:nvSpPr>
        <p:spPr>
          <a:xfrm>
            <a:off x="8755267" y="4291199"/>
            <a:ext cx="153729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/>
              <a:t>（从）</a:t>
            </a:r>
            <a:r>
              <a:rPr lang="en-US" altLang="zh-CN" dirty="0"/>
              <a:t>…</a:t>
            </a:r>
            <a:r>
              <a:rPr lang="zh-CN" altLang="en-US" dirty="0"/>
              <a:t>下来</a:t>
            </a:r>
          </a:p>
          <a:p>
            <a:pPr algn="ctr"/>
            <a:r>
              <a:rPr lang="en-US" altLang="zh-CN" dirty="0"/>
              <a:t>Get off</a:t>
            </a:r>
          </a:p>
        </p:txBody>
      </p:sp>
    </p:spTree>
    <p:extLst>
      <p:ext uri="{BB962C8B-B14F-4D97-AF65-F5344CB8AC3E}">
        <p14:creationId xmlns:p14="http://schemas.microsoft.com/office/powerpoint/2010/main" val="242842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500"/>
                            </p:stCondLst>
                            <p:childTnLst>
                              <p:par>
                                <p:cTn id="4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0"/>
                            </p:stCondLst>
                            <p:childTnLst>
                              <p:par>
                                <p:cTn id="5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500"/>
                            </p:stCondLst>
                            <p:childTnLst>
                              <p:par>
                                <p:cTn id="5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000"/>
                            </p:stCondLst>
                            <p:childTnLst>
                              <p:par>
                                <p:cTn id="6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500"/>
                            </p:stCondLst>
                            <p:childTnLst>
                              <p:par>
                                <p:cTn id="6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7000"/>
                            </p:stCondLst>
                            <p:childTnLst>
                              <p:par>
                                <p:cTn id="7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7500"/>
                            </p:stCondLst>
                            <p:childTnLst>
                              <p:par>
                                <p:cTn id="7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8000"/>
                            </p:stCondLst>
                            <p:childTnLst>
                              <p:par>
                                <p:cTn id="7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8500"/>
                            </p:stCondLst>
                            <p:childTnLst>
                              <p:par>
                                <p:cTn id="8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9000"/>
                            </p:stCondLst>
                            <p:childTnLst>
                              <p:par>
                                <p:cTn id="8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9500"/>
                            </p:stCondLst>
                            <p:childTnLst>
                              <p:par>
                                <p:cTn id="9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10000"/>
                            </p:stCondLst>
                            <p:childTnLst>
                              <p:par>
                                <p:cTn id="9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3" grpId="0"/>
      <p:bldP spid="2" grpId="0" animBg="1"/>
      <p:bldP spid="14" grpId="0" animBg="1"/>
      <p:bldP spid="15" grpId="0" animBg="1"/>
      <p:bldP spid="4" grpId="0"/>
      <p:bldP spid="5" grpId="0" animBg="1"/>
      <p:bldP spid="18" grpId="0" animBg="1"/>
      <p:bldP spid="19" grpId="0" animBg="1"/>
      <p:bldP spid="6" grpId="0"/>
      <p:bldP spid="8" grpId="0"/>
      <p:bldP spid="23" grpId="0" animBg="1"/>
      <p:bldP spid="24" grpId="0" animBg="1"/>
      <p:bldP spid="9" grpId="0"/>
      <p:bldP spid="26" grpId="0" animBg="1"/>
      <p:bldP spid="27" grpId="0" animBg="1"/>
      <p:bldP spid="10" grpId="0"/>
      <p:bldP spid="29" grpId="0" animBg="1"/>
      <p:bldP spid="30" grpId="0" animBg="1"/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矩形 19">
            <a:extLst>
              <a:ext uri="{FF2B5EF4-FFF2-40B4-BE49-F238E27FC236}">
                <a16:creationId xmlns:a16="http://schemas.microsoft.com/office/drawing/2014/main" xmlns="" id="{8458242A-A414-4ABC-8BD0-6FF526A7185D}"/>
              </a:ext>
            </a:extLst>
          </p:cNvPr>
          <p:cNvSpPr/>
          <p:nvPr/>
        </p:nvSpPr>
        <p:spPr>
          <a:xfrm>
            <a:off x="27540" y="0"/>
            <a:ext cx="12214307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pic>
        <p:nvPicPr>
          <p:cNvPr id="21" name="Picture 3">
            <a:extLst>
              <a:ext uri="{FF2B5EF4-FFF2-40B4-BE49-F238E27FC236}">
                <a16:creationId xmlns:a16="http://schemas.microsoft.com/office/drawing/2014/main" xmlns="" id="{10C8806E-13EB-4BD3-8EEF-7424B13116B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0" t="11859" r="1096" b="4990"/>
          <a:stretch/>
        </p:blipFill>
        <p:spPr bwMode="auto">
          <a:xfrm>
            <a:off x="0" y="0"/>
            <a:ext cx="1224227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矩形 4">
            <a:extLst>
              <a:ext uri="{FF2B5EF4-FFF2-40B4-BE49-F238E27FC236}">
                <a16:creationId xmlns:a16="http://schemas.microsoft.com/office/drawing/2014/main" xmlns="" id="{DAA1C663-91EF-4F6A-B7D9-F428A06D76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66471" y="3029265"/>
            <a:ext cx="445905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400" b="1" spc="600" dirty="0">
                <a:solidFill>
                  <a:schemeClr val="tx1">
                    <a:lumMod val="85000"/>
                    <a:lumOff val="15000"/>
                  </a:schemeClr>
                </a:solidFill>
                <a:latin typeface="Sylfaen" panose="010A0502050306030303" pitchFamily="18" charset="0"/>
                <a:ea typeface="方正毡笔黑简体" panose="03000509000000000000" pitchFamily="65" charset="-122"/>
              </a:rPr>
              <a:t>THANKS</a:t>
            </a:r>
          </a:p>
        </p:txBody>
      </p:sp>
      <p:cxnSp>
        <p:nvCxnSpPr>
          <p:cNvPr id="23" name="直接连接符 22">
            <a:extLst>
              <a:ext uri="{FF2B5EF4-FFF2-40B4-BE49-F238E27FC236}">
                <a16:creationId xmlns:a16="http://schemas.microsoft.com/office/drawing/2014/main" xmlns="" id="{3ED91580-0B15-4554-A276-9EABB3C4AA1C}"/>
              </a:ext>
            </a:extLst>
          </p:cNvPr>
          <p:cNvCxnSpPr>
            <a:cxnSpLocks/>
          </p:cNvCxnSpPr>
          <p:nvPr/>
        </p:nvCxnSpPr>
        <p:spPr>
          <a:xfrm>
            <a:off x="4856205" y="1769969"/>
            <a:ext cx="4521395" cy="0"/>
          </a:xfrm>
          <a:prstGeom prst="line">
            <a:avLst/>
          </a:prstGeom>
          <a:ln w="28575">
            <a:solidFill>
              <a:srgbClr val="CC0000">
                <a:alpha val="33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>
            <a:extLst>
              <a:ext uri="{FF2B5EF4-FFF2-40B4-BE49-F238E27FC236}">
                <a16:creationId xmlns:a16="http://schemas.microsoft.com/office/drawing/2014/main" xmlns="" id="{8FD607E3-9F63-4707-AFEB-A920017A0356}"/>
              </a:ext>
            </a:extLst>
          </p:cNvPr>
          <p:cNvCxnSpPr>
            <a:cxnSpLocks/>
          </p:cNvCxnSpPr>
          <p:nvPr/>
        </p:nvCxnSpPr>
        <p:spPr>
          <a:xfrm>
            <a:off x="9123783" y="1406807"/>
            <a:ext cx="0" cy="2755688"/>
          </a:xfrm>
          <a:prstGeom prst="line">
            <a:avLst/>
          </a:prstGeom>
          <a:ln w="28575">
            <a:solidFill>
              <a:srgbClr val="CC0000">
                <a:alpha val="33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>
            <a:extLst>
              <a:ext uri="{FF2B5EF4-FFF2-40B4-BE49-F238E27FC236}">
                <a16:creationId xmlns:a16="http://schemas.microsoft.com/office/drawing/2014/main" xmlns="" id="{DE48E604-15F5-42CF-AAE1-10F14B88D93B}"/>
              </a:ext>
            </a:extLst>
          </p:cNvPr>
          <p:cNvCxnSpPr/>
          <p:nvPr/>
        </p:nvCxnSpPr>
        <p:spPr>
          <a:xfrm>
            <a:off x="2795519" y="3910269"/>
            <a:ext cx="3277367" cy="0"/>
          </a:xfrm>
          <a:prstGeom prst="line">
            <a:avLst/>
          </a:prstGeom>
          <a:ln w="28575">
            <a:solidFill>
              <a:srgbClr val="CC0000">
                <a:alpha val="33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9">
            <a:extLst>
              <a:ext uri="{FF2B5EF4-FFF2-40B4-BE49-F238E27FC236}">
                <a16:creationId xmlns:a16="http://schemas.microsoft.com/office/drawing/2014/main" xmlns="" id="{E6890069-4241-4677-A73C-D9DCC49D9A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9968" y="3552869"/>
            <a:ext cx="6332064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kumimoji="1" lang="zh-CN" altLang="en-US" sz="1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汉仪大宋简" panose="02010609000101010101" pitchFamily="49" charset="-122"/>
              </a:rPr>
              <a:t> </a:t>
            </a:r>
            <a:r>
              <a:rPr kumimoji="1" lang="en-US" altLang="zh-CN" sz="105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Greeting</a:t>
            </a:r>
            <a:r>
              <a:rPr kumimoji="1" lang="en-US" altLang="zh-CN" sz="11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  </a:t>
            </a:r>
            <a:r>
              <a:rPr kumimoji="1" lang="zh-CN" altLang="en-US" sz="9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汉仪大宋简" panose="02010609000101010101" pitchFamily="49" charset="-122"/>
              </a:rPr>
              <a:t>｜</a:t>
            </a:r>
            <a:r>
              <a:rPr kumimoji="1" lang="zh-CN" altLang="en-US" sz="10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汉仪大宋简" panose="02010609000101010101" pitchFamily="49" charset="-122"/>
              </a:rPr>
              <a:t> </a:t>
            </a:r>
            <a:r>
              <a:rPr kumimoji="1" lang="en-US" altLang="zh-CN" sz="10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 Direction  </a:t>
            </a:r>
            <a:r>
              <a:rPr kumimoji="1" lang="zh-CN" altLang="en-US" sz="9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汉仪大宋简" panose="02010609000101010101" pitchFamily="49" charset="-122"/>
              </a:rPr>
              <a:t>｜</a:t>
            </a:r>
            <a:r>
              <a:rPr kumimoji="1" lang="en-US" altLang="zh-CN" sz="10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   </a:t>
            </a:r>
            <a:r>
              <a:rPr kumimoji="1" lang="en-US" altLang="zh-CN" sz="1100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Thanks</a:t>
            </a:r>
            <a:r>
              <a:rPr kumimoji="1" lang="en-US" altLang="zh-CN" sz="10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  </a:t>
            </a:r>
            <a:r>
              <a:rPr kumimoji="1" lang="zh-CN" altLang="en-US" sz="9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汉仪大宋简" panose="02010609000101010101" pitchFamily="49" charset="-122"/>
              </a:rPr>
              <a:t>｜</a:t>
            </a:r>
            <a:r>
              <a:rPr kumimoji="1" lang="en-US" altLang="zh-CN" sz="10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  Apologies  </a:t>
            </a:r>
            <a:r>
              <a:rPr kumimoji="1" lang="zh-CN" altLang="en-US" sz="9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汉仪大宋简" panose="02010609000101010101" pitchFamily="49" charset="-122"/>
              </a:rPr>
              <a:t>｜</a:t>
            </a:r>
            <a:r>
              <a:rPr kumimoji="1" lang="en-US" altLang="zh-CN" sz="10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  Check in   </a:t>
            </a:r>
            <a:r>
              <a:rPr kumimoji="1" lang="zh-CN" altLang="en-US" sz="9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汉仪大宋简" panose="02010609000101010101" pitchFamily="49" charset="-122"/>
              </a:rPr>
              <a:t>｜</a:t>
            </a:r>
            <a:r>
              <a:rPr kumimoji="1" lang="zh-CN" altLang="en-US" sz="10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 </a:t>
            </a:r>
            <a:r>
              <a:rPr kumimoji="1" lang="en-US" altLang="zh-CN" sz="10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  Farewell  </a:t>
            </a:r>
            <a:r>
              <a:rPr kumimoji="1" lang="zh-CN" altLang="en-US" sz="9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汉仪大宋简" panose="02010609000101010101" pitchFamily="49" charset="-122"/>
              </a:rPr>
              <a:t>｜  </a:t>
            </a:r>
            <a:r>
              <a:rPr kumimoji="1" lang="en-US" altLang="zh-CN" sz="10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Hotel place      </a:t>
            </a:r>
            <a:endParaRPr kumimoji="1" lang="zh-CN" altLang="en-US" sz="105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29" name="组合 75">
            <a:extLst>
              <a:ext uri="{FF2B5EF4-FFF2-40B4-BE49-F238E27FC236}">
                <a16:creationId xmlns:a16="http://schemas.microsoft.com/office/drawing/2014/main" xmlns="" id="{4F826863-0668-43A9-995B-1F50E78CDA1E}"/>
              </a:ext>
            </a:extLst>
          </p:cNvPr>
          <p:cNvGrpSpPr>
            <a:grpSpLocks/>
          </p:cNvGrpSpPr>
          <p:nvPr/>
        </p:nvGrpSpPr>
        <p:grpSpPr bwMode="auto">
          <a:xfrm>
            <a:off x="148326" y="210039"/>
            <a:ext cx="832413" cy="339535"/>
            <a:chOff x="3409415" y="195292"/>
            <a:chExt cx="631840" cy="191070"/>
          </a:xfrm>
        </p:grpSpPr>
        <p:sp>
          <p:nvSpPr>
            <p:cNvPr id="30" name="圆角矩形 24">
              <a:extLst>
                <a:ext uri="{FF2B5EF4-FFF2-40B4-BE49-F238E27FC236}">
                  <a16:creationId xmlns:a16="http://schemas.microsoft.com/office/drawing/2014/main" xmlns="" id="{13AAEDDD-B87E-4F3C-8248-5E3C52176F3B}"/>
                </a:ext>
              </a:extLst>
            </p:cNvPr>
            <p:cNvSpPr/>
            <p:nvPr/>
          </p:nvSpPr>
          <p:spPr>
            <a:xfrm>
              <a:off x="3409415" y="205270"/>
              <a:ext cx="631840" cy="181092"/>
            </a:xfrm>
            <a:prstGeom prst="roundRect">
              <a:avLst>
                <a:gd name="adj" fmla="val 21670"/>
              </a:avLst>
            </a:prstGeom>
            <a:solidFill>
              <a:srgbClr val="CC000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000" b="1" dirty="0">
                <a:solidFill>
                  <a:prstClr val="white"/>
                </a:solidFill>
              </a:endParaRPr>
            </a:p>
          </p:txBody>
        </p:sp>
        <p:sp>
          <p:nvSpPr>
            <p:cNvPr id="31" name="矩形 30">
              <a:extLst>
                <a:ext uri="{FF2B5EF4-FFF2-40B4-BE49-F238E27FC236}">
                  <a16:creationId xmlns:a16="http://schemas.microsoft.com/office/drawing/2014/main" xmlns="" id="{52B5E8CC-D2B8-441D-9773-7A6667BA3F83}"/>
                </a:ext>
              </a:extLst>
            </p:cNvPr>
            <p:cNvSpPr/>
            <p:nvPr/>
          </p:nvSpPr>
          <p:spPr>
            <a:xfrm>
              <a:off x="3457602" y="195292"/>
              <a:ext cx="514638" cy="19051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</a:rPr>
                <a:t>LOGO</a:t>
              </a:r>
              <a:endParaRPr lang="zh-CN" alt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</a:endParaRPr>
            </a:p>
          </p:txBody>
        </p:sp>
      </p:grpSp>
      <p:sp>
        <p:nvSpPr>
          <p:cNvPr id="32" name="矩形 31">
            <a:extLst>
              <a:ext uri="{FF2B5EF4-FFF2-40B4-BE49-F238E27FC236}">
                <a16:creationId xmlns:a16="http://schemas.microsoft.com/office/drawing/2014/main" xmlns="" id="{3D98C67F-A596-4796-9A57-26A7065582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76244" y="2199908"/>
            <a:ext cx="3839513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5400" b="1" spc="300" dirty="0">
                <a:solidFill>
                  <a:srgbClr val="CC0000"/>
                </a:solidFill>
                <a:latin typeface="Typeecanoe" pitchFamily="2" charset="0"/>
                <a:ea typeface="微软雅黑" panose="020B0503020204020204" pitchFamily="34" charset="-122"/>
              </a:rPr>
              <a:t>感谢与回答</a:t>
            </a:r>
          </a:p>
        </p:txBody>
      </p:sp>
      <p:grpSp>
        <p:nvGrpSpPr>
          <p:cNvPr id="33" name="组合 2">
            <a:extLst>
              <a:ext uri="{FF2B5EF4-FFF2-40B4-BE49-F238E27FC236}">
                <a16:creationId xmlns:a16="http://schemas.microsoft.com/office/drawing/2014/main" xmlns="" id="{0C4D12EC-EDB7-4F98-9F5C-0DC3C84608D9}"/>
              </a:ext>
            </a:extLst>
          </p:cNvPr>
          <p:cNvGrpSpPr>
            <a:grpSpLocks/>
          </p:cNvGrpSpPr>
          <p:nvPr/>
        </p:nvGrpSpPr>
        <p:grpSpPr bwMode="auto">
          <a:xfrm>
            <a:off x="11095709" y="0"/>
            <a:ext cx="1146137" cy="987185"/>
            <a:chOff x="8346523" y="-20538"/>
            <a:chExt cx="869901" cy="749175"/>
          </a:xfrm>
        </p:grpSpPr>
        <p:sp>
          <p:nvSpPr>
            <p:cNvPr id="34" name="矩形 33">
              <a:extLst>
                <a:ext uri="{FF2B5EF4-FFF2-40B4-BE49-F238E27FC236}">
                  <a16:creationId xmlns:a16="http://schemas.microsoft.com/office/drawing/2014/main" xmlns="" id="{296516F4-D989-4567-9819-3E343C2AFD5B}"/>
                </a:ext>
              </a:extLst>
            </p:cNvPr>
            <p:cNvSpPr/>
            <p:nvPr/>
          </p:nvSpPr>
          <p:spPr>
            <a:xfrm>
              <a:off x="8705278" y="-20538"/>
              <a:ext cx="511146" cy="438077"/>
            </a:xfrm>
            <a:prstGeom prst="rect">
              <a:avLst/>
            </a:prstGeom>
            <a:solidFill>
              <a:srgbClr val="C00000">
                <a:alpha val="4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35" name="矩形 34">
              <a:extLst>
                <a:ext uri="{FF2B5EF4-FFF2-40B4-BE49-F238E27FC236}">
                  <a16:creationId xmlns:a16="http://schemas.microsoft.com/office/drawing/2014/main" xmlns="" id="{ECDC61CE-DBF4-4726-A851-34F05B784502}"/>
                </a:ext>
              </a:extLst>
            </p:cNvPr>
            <p:cNvSpPr/>
            <p:nvPr/>
          </p:nvSpPr>
          <p:spPr>
            <a:xfrm>
              <a:off x="8346523" y="458807"/>
              <a:ext cx="315895" cy="269830"/>
            </a:xfrm>
            <a:prstGeom prst="rect">
              <a:avLst/>
            </a:prstGeom>
            <a:solidFill>
              <a:srgbClr val="C00000">
                <a:alpha val="4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</p:grpSp>
      <p:sp>
        <p:nvSpPr>
          <p:cNvPr id="37" name="矩形 36">
            <a:extLst>
              <a:ext uri="{FF2B5EF4-FFF2-40B4-BE49-F238E27FC236}">
                <a16:creationId xmlns:a16="http://schemas.microsoft.com/office/drawing/2014/main" xmlns="" id="{CB169188-114C-4F1E-B24F-9723850EC3D5}"/>
              </a:ext>
            </a:extLst>
          </p:cNvPr>
          <p:cNvSpPr/>
          <p:nvPr/>
        </p:nvSpPr>
        <p:spPr>
          <a:xfrm>
            <a:off x="2910469" y="1440377"/>
            <a:ext cx="195808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200" b="1" dirty="0">
                <a:solidFill>
                  <a:srgbClr val="C00000"/>
                </a:solidFill>
              </a:rPr>
              <a:t>Part Three</a:t>
            </a:r>
          </a:p>
        </p:txBody>
      </p:sp>
      <p:cxnSp>
        <p:nvCxnSpPr>
          <p:cNvPr id="50" name="直接连接符 49">
            <a:extLst>
              <a:ext uri="{FF2B5EF4-FFF2-40B4-BE49-F238E27FC236}">
                <a16:creationId xmlns:a16="http://schemas.microsoft.com/office/drawing/2014/main" xmlns="" id="{A4817C45-42CB-4C95-8CD7-1DA71A631EA6}"/>
              </a:ext>
            </a:extLst>
          </p:cNvPr>
          <p:cNvCxnSpPr>
            <a:cxnSpLocks/>
          </p:cNvCxnSpPr>
          <p:nvPr/>
        </p:nvCxnSpPr>
        <p:spPr>
          <a:xfrm>
            <a:off x="3056676" y="2199908"/>
            <a:ext cx="0" cy="1962587"/>
          </a:xfrm>
          <a:prstGeom prst="line">
            <a:avLst/>
          </a:prstGeom>
          <a:ln w="28575">
            <a:solidFill>
              <a:srgbClr val="CC0000">
                <a:alpha val="33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圆角矩形 5">
            <a:extLst>
              <a:ext uri="{FF2B5EF4-FFF2-40B4-BE49-F238E27FC236}">
                <a16:creationId xmlns:a16="http://schemas.microsoft.com/office/drawing/2014/main" xmlns="" id="{3544B1DB-D047-4847-9526-0B20F27DF215}"/>
              </a:ext>
            </a:extLst>
          </p:cNvPr>
          <p:cNvSpPr/>
          <p:nvPr/>
        </p:nvSpPr>
        <p:spPr bwMode="auto">
          <a:xfrm>
            <a:off x="0" y="6380162"/>
            <a:ext cx="12241846" cy="484716"/>
          </a:xfrm>
          <a:prstGeom prst="roundRect">
            <a:avLst>
              <a:gd name="adj" fmla="val 0"/>
            </a:avLst>
          </a:prstGeom>
          <a:solidFill>
            <a:srgbClr val="B80000">
              <a:alpha val="86667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600"/>
          </a:p>
        </p:txBody>
      </p:sp>
    </p:spTree>
    <p:extLst>
      <p:ext uri="{BB962C8B-B14F-4D97-AF65-F5344CB8AC3E}">
        <p14:creationId xmlns:p14="http://schemas.microsoft.com/office/powerpoint/2010/main" val="2700810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500"/>
                            </p:stCondLst>
                            <p:childTnLst>
                              <p:par>
                                <p:cTn id="3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258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200"/>
                            </p:stCondLst>
                            <p:childTnLst>
                              <p:par>
                                <p:cTn id="52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8" grpId="0"/>
      <p:bldP spid="32" grpId="0"/>
      <p:bldP spid="37" grpId="0"/>
      <p:bldP spid="5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>
            <a:extLst>
              <a:ext uri="{FF2B5EF4-FFF2-40B4-BE49-F238E27FC236}">
                <a16:creationId xmlns:a16="http://schemas.microsoft.com/office/drawing/2014/main" xmlns="" id="{AB969F2F-F8AF-407C-9121-311A50031DE9}"/>
              </a:ext>
            </a:extLst>
          </p:cNvPr>
          <p:cNvSpPr/>
          <p:nvPr/>
        </p:nvSpPr>
        <p:spPr>
          <a:xfrm>
            <a:off x="565076" y="156629"/>
            <a:ext cx="329449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Thanks </a:t>
            </a: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感谢与回答</a:t>
            </a:r>
          </a:p>
        </p:txBody>
      </p:sp>
      <p:grpSp>
        <p:nvGrpSpPr>
          <p:cNvPr id="15" name="组合 14">
            <a:extLst>
              <a:ext uri="{FF2B5EF4-FFF2-40B4-BE49-F238E27FC236}">
                <a16:creationId xmlns:a16="http://schemas.microsoft.com/office/drawing/2014/main" xmlns="" id="{DAA2A59B-A479-4A34-A4DC-6793A893FD7C}"/>
              </a:ext>
            </a:extLst>
          </p:cNvPr>
          <p:cNvGrpSpPr/>
          <p:nvPr/>
        </p:nvGrpSpPr>
        <p:grpSpPr>
          <a:xfrm>
            <a:off x="6216546" y="300506"/>
            <a:ext cx="6407150" cy="261610"/>
            <a:chOff x="5744587" y="133673"/>
            <a:chExt cx="6407150" cy="261610"/>
          </a:xfrm>
        </p:grpSpPr>
        <p:sp>
          <p:nvSpPr>
            <p:cNvPr id="16" name="圆角矩形 24">
              <a:extLst>
                <a:ext uri="{FF2B5EF4-FFF2-40B4-BE49-F238E27FC236}">
                  <a16:creationId xmlns:a16="http://schemas.microsoft.com/office/drawing/2014/main" xmlns="" id="{40C4FD50-F9CA-4155-8BAA-861E555CF378}"/>
                </a:ext>
              </a:extLst>
            </p:cNvPr>
            <p:cNvSpPr/>
            <p:nvPr/>
          </p:nvSpPr>
          <p:spPr bwMode="auto">
            <a:xfrm>
              <a:off x="7387767" y="172103"/>
              <a:ext cx="832413" cy="204381"/>
            </a:xfrm>
            <a:prstGeom prst="roundRect">
              <a:avLst>
                <a:gd name="adj" fmla="val 21670"/>
              </a:avLst>
            </a:prstGeom>
            <a:solidFill>
              <a:srgbClr val="CC000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="1" dirty="0">
                <a:solidFill>
                  <a:prstClr val="white"/>
                </a:solidFill>
              </a:endParaRPr>
            </a:p>
          </p:txBody>
        </p:sp>
        <p:sp>
          <p:nvSpPr>
            <p:cNvPr id="17" name="TextBox 9">
              <a:extLst>
                <a:ext uri="{FF2B5EF4-FFF2-40B4-BE49-F238E27FC236}">
                  <a16:creationId xmlns:a16="http://schemas.microsoft.com/office/drawing/2014/main" xmlns="" id="{34B0447E-B52A-4C46-AA8C-337CB8080E4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44587" y="133673"/>
              <a:ext cx="6407150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kumimoji="1" lang="zh-CN" altLang="en-US" sz="1000" b="1" dirty="0">
                  <a:solidFill>
                    <a:srgbClr val="C00000"/>
                  </a:solidFill>
                  <a:latin typeface="Arial" panose="020B0604020202020204" pitchFamily="34" charset="0"/>
                  <a:ea typeface="汉仪大宋简" panose="02010609000101010101" pitchFamily="49" charset="-122"/>
                </a:rPr>
                <a:t> </a:t>
              </a:r>
              <a:r>
                <a:rPr kumimoji="1" lang="en-US" altLang="zh-CN" sz="1000" b="1" dirty="0">
                  <a:solidFill>
                    <a:srgbClr val="C00000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Greeting</a:t>
              </a:r>
              <a:r>
                <a:rPr kumimoji="1" lang="en-US" altLang="zh-CN" sz="1100" b="1" dirty="0">
                  <a:solidFill>
                    <a:srgbClr val="C00000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  </a:t>
              </a:r>
              <a:r>
                <a:rPr kumimoji="1" lang="zh-CN" altLang="en-US" sz="800" b="1" dirty="0">
                  <a:solidFill>
                    <a:srgbClr val="C00000"/>
                  </a:solidFill>
                  <a:latin typeface="Arial" panose="020B0604020202020204" pitchFamily="34" charset="0"/>
                  <a:ea typeface="汉仪大宋简" panose="02010609000101010101" pitchFamily="49" charset="-122"/>
                </a:rPr>
                <a:t>｜ </a:t>
              </a:r>
              <a:r>
                <a:rPr kumimoji="1" lang="zh-CN" altLang="en-US" sz="1000" b="1" dirty="0">
                  <a:solidFill>
                    <a:srgbClr val="C00000"/>
                  </a:solidFill>
                  <a:latin typeface="Arial" panose="020B0604020202020204" pitchFamily="34" charset="0"/>
                  <a:ea typeface="汉仪大宋简" panose="02010609000101010101" pitchFamily="49" charset="-122"/>
                </a:rPr>
                <a:t> </a:t>
              </a:r>
              <a:r>
                <a:rPr kumimoji="1" lang="en-US" altLang="zh-CN" sz="1000" b="1" dirty="0">
                  <a:solidFill>
                    <a:srgbClr val="C00000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Direction </a:t>
              </a:r>
              <a:r>
                <a:rPr kumimoji="1" lang="zh-CN" altLang="en-US" sz="800" b="1" dirty="0">
                  <a:solidFill>
                    <a:srgbClr val="C00000"/>
                  </a:solidFill>
                  <a:latin typeface="Arial" panose="020B0604020202020204" pitchFamily="34" charset="0"/>
                  <a:ea typeface="汉仪大宋简" panose="02010609000101010101" pitchFamily="49" charset="-122"/>
                </a:rPr>
                <a:t>｜   </a:t>
              </a:r>
              <a:r>
                <a:rPr kumimoji="1" lang="en-US" altLang="zh-CN" sz="1000" b="1" dirty="0">
                  <a:solidFill>
                    <a:srgbClr val="C00000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     </a:t>
              </a:r>
              <a:r>
                <a:rPr kumimoji="1" lang="en-US" altLang="zh-CN" sz="10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Thanks </a:t>
              </a:r>
              <a:r>
                <a:rPr kumimoji="1" lang="en-US" altLang="zh-CN" sz="1000" b="1" dirty="0">
                  <a:solidFill>
                    <a:srgbClr val="C00000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       </a:t>
              </a:r>
              <a:r>
                <a:rPr kumimoji="1" lang="zh-CN" altLang="en-US" sz="800" b="1" dirty="0">
                  <a:solidFill>
                    <a:srgbClr val="C00000"/>
                  </a:solidFill>
                  <a:latin typeface="Arial" panose="020B0604020202020204" pitchFamily="34" charset="0"/>
                  <a:ea typeface="汉仪大宋简" panose="02010609000101010101" pitchFamily="49" charset="-122"/>
                </a:rPr>
                <a:t>｜</a:t>
              </a:r>
              <a:r>
                <a:rPr kumimoji="1" lang="en-US" altLang="zh-CN" sz="1000" b="1" dirty="0">
                  <a:solidFill>
                    <a:srgbClr val="C00000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  Apologies  </a:t>
              </a:r>
              <a:r>
                <a:rPr kumimoji="1" lang="zh-CN" altLang="en-US" sz="800" b="1" dirty="0">
                  <a:solidFill>
                    <a:srgbClr val="C00000"/>
                  </a:solidFill>
                  <a:latin typeface="Arial" panose="020B0604020202020204" pitchFamily="34" charset="0"/>
                  <a:ea typeface="汉仪大宋简" panose="02010609000101010101" pitchFamily="49" charset="-122"/>
                </a:rPr>
                <a:t>｜</a:t>
              </a:r>
              <a:r>
                <a:rPr kumimoji="1" lang="en-US" altLang="zh-CN" sz="1000" b="1" dirty="0">
                  <a:solidFill>
                    <a:srgbClr val="C00000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  Check in   </a:t>
              </a:r>
              <a:r>
                <a:rPr kumimoji="1" lang="zh-CN" altLang="en-US" sz="800" b="1" dirty="0">
                  <a:solidFill>
                    <a:srgbClr val="C00000"/>
                  </a:solidFill>
                  <a:latin typeface="Arial" panose="020B0604020202020204" pitchFamily="34" charset="0"/>
                  <a:ea typeface="汉仪大宋简" panose="02010609000101010101" pitchFamily="49" charset="-122"/>
                </a:rPr>
                <a:t>｜</a:t>
              </a:r>
              <a:r>
                <a:rPr kumimoji="1" lang="zh-CN" altLang="en-US" sz="1000" b="1" dirty="0">
                  <a:solidFill>
                    <a:srgbClr val="C00000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 </a:t>
              </a:r>
              <a:r>
                <a:rPr kumimoji="1" lang="en-US" altLang="zh-CN" sz="1000" b="1" dirty="0">
                  <a:solidFill>
                    <a:srgbClr val="C00000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  Farewell  </a:t>
              </a:r>
              <a:r>
                <a:rPr kumimoji="1" lang="zh-CN" altLang="en-US" sz="800" b="1" dirty="0">
                  <a:solidFill>
                    <a:srgbClr val="C00000"/>
                  </a:solidFill>
                  <a:latin typeface="Arial" panose="020B0604020202020204" pitchFamily="34" charset="0"/>
                  <a:ea typeface="汉仪大宋简" panose="02010609000101010101" pitchFamily="49" charset="-122"/>
                </a:rPr>
                <a:t>｜  </a:t>
              </a:r>
              <a:r>
                <a:rPr kumimoji="1" lang="en-US" altLang="zh-CN" sz="1000" b="1" dirty="0">
                  <a:solidFill>
                    <a:srgbClr val="C00000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Hotel place      </a:t>
              </a:r>
              <a:endParaRPr kumimoji="1" lang="zh-CN" altLang="en-US" sz="1000" b="1" dirty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8" name="组合 17">
            <a:extLst>
              <a:ext uri="{FF2B5EF4-FFF2-40B4-BE49-F238E27FC236}">
                <a16:creationId xmlns:a16="http://schemas.microsoft.com/office/drawing/2014/main" xmlns="" id="{BE57CDFA-AA73-4764-8737-02253D9EF4F2}"/>
              </a:ext>
            </a:extLst>
          </p:cNvPr>
          <p:cNvGrpSpPr/>
          <p:nvPr/>
        </p:nvGrpSpPr>
        <p:grpSpPr>
          <a:xfrm>
            <a:off x="-1" y="6721939"/>
            <a:ext cx="12192001" cy="136061"/>
            <a:chOff x="-17464" y="5040313"/>
            <a:chExt cx="9169644" cy="123825"/>
          </a:xfrm>
        </p:grpSpPr>
        <p:sp>
          <p:nvSpPr>
            <p:cNvPr id="19" name="矩形 18">
              <a:extLst>
                <a:ext uri="{FF2B5EF4-FFF2-40B4-BE49-F238E27FC236}">
                  <a16:creationId xmlns:a16="http://schemas.microsoft.com/office/drawing/2014/main" xmlns="" id="{6FDA2649-1EEC-4560-80C3-DD4C6922937E}"/>
                </a:ext>
              </a:extLst>
            </p:cNvPr>
            <p:cNvSpPr/>
            <p:nvPr/>
          </p:nvSpPr>
          <p:spPr bwMode="auto">
            <a:xfrm flipH="1">
              <a:off x="-17463" y="5040313"/>
              <a:ext cx="9169643" cy="123825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0" name="矩形 19">
              <a:extLst>
                <a:ext uri="{FF2B5EF4-FFF2-40B4-BE49-F238E27FC236}">
                  <a16:creationId xmlns:a16="http://schemas.microsoft.com/office/drawing/2014/main" xmlns="" id="{9E027118-88F0-4CC9-8BD9-436DC3E2E1BC}"/>
                </a:ext>
              </a:extLst>
            </p:cNvPr>
            <p:cNvSpPr/>
            <p:nvPr/>
          </p:nvSpPr>
          <p:spPr bwMode="auto">
            <a:xfrm flipH="1">
              <a:off x="-17464" y="5040313"/>
              <a:ext cx="4586530" cy="123825"/>
            </a:xfrm>
            <a:prstGeom prst="rect">
              <a:avLst/>
            </a:prstGeom>
            <a:solidFill>
              <a:schemeClr val="tx1">
                <a:alpha val="5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xmlns="" id="{17586844-3577-44F6-BD76-3A48C2D41E48}"/>
              </a:ext>
            </a:extLst>
          </p:cNvPr>
          <p:cNvGrpSpPr/>
          <p:nvPr/>
        </p:nvGrpSpPr>
        <p:grpSpPr>
          <a:xfrm>
            <a:off x="0" y="206375"/>
            <a:ext cx="555626" cy="407988"/>
            <a:chOff x="-20638" y="206375"/>
            <a:chExt cx="555626" cy="407988"/>
          </a:xfrm>
        </p:grpSpPr>
        <p:sp>
          <p:nvSpPr>
            <p:cNvPr id="22" name="Freeform 5">
              <a:extLst>
                <a:ext uri="{FF2B5EF4-FFF2-40B4-BE49-F238E27FC236}">
                  <a16:creationId xmlns:a16="http://schemas.microsoft.com/office/drawing/2014/main" xmlns="" id="{1913F101-B3B7-463A-A64E-E3E8F06E929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20638" y="206375"/>
              <a:ext cx="555626" cy="407988"/>
            </a:xfrm>
            <a:custGeom>
              <a:avLst/>
              <a:gdLst>
                <a:gd name="T0" fmla="*/ 0 w 350"/>
                <a:gd name="T1" fmla="*/ 0 h 259"/>
                <a:gd name="T2" fmla="*/ 0 w 350"/>
                <a:gd name="T3" fmla="*/ 2147483646 h 259"/>
                <a:gd name="T4" fmla="*/ 2147483646 w 350"/>
                <a:gd name="T5" fmla="*/ 2147483646 h 259"/>
                <a:gd name="T6" fmla="*/ 2147483646 w 350"/>
                <a:gd name="T7" fmla="*/ 0 h 259"/>
                <a:gd name="T8" fmla="*/ 0 w 350"/>
                <a:gd name="T9" fmla="*/ 0 h 259"/>
                <a:gd name="T10" fmla="*/ 0 w 350"/>
                <a:gd name="T11" fmla="*/ 0 h 2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50" h="259">
                  <a:moveTo>
                    <a:pt x="0" y="0"/>
                  </a:moveTo>
                  <a:lnTo>
                    <a:pt x="0" y="259"/>
                  </a:lnTo>
                  <a:lnTo>
                    <a:pt x="350" y="259"/>
                  </a:lnTo>
                  <a:lnTo>
                    <a:pt x="35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23" name="组合 8">
              <a:extLst>
                <a:ext uri="{FF2B5EF4-FFF2-40B4-BE49-F238E27FC236}">
                  <a16:creationId xmlns:a16="http://schemas.microsoft.com/office/drawing/2014/main" xmlns="" id="{FACE35C6-8B37-400F-9A40-9F81FF215995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107950" y="288925"/>
              <a:ext cx="314325" cy="242888"/>
              <a:chOff x="3607537" y="1105554"/>
              <a:chExt cx="210592" cy="162096"/>
            </a:xfrm>
          </p:grpSpPr>
          <p:sp>
            <p:nvSpPr>
              <p:cNvPr id="24" name="燕尾形 8">
                <a:extLst>
                  <a:ext uri="{FF2B5EF4-FFF2-40B4-BE49-F238E27FC236}">
                    <a16:creationId xmlns:a16="http://schemas.microsoft.com/office/drawing/2014/main" xmlns="" id="{57941690-97BB-46B3-9363-C444E50013B5}"/>
                  </a:ext>
                </a:extLst>
              </p:cNvPr>
              <p:cNvSpPr/>
              <p:nvPr/>
            </p:nvSpPr>
            <p:spPr>
              <a:xfrm>
                <a:off x="3607537" y="1105554"/>
                <a:ext cx="109551" cy="162096"/>
              </a:xfrm>
              <a:prstGeom prst="chevron">
                <a:avLst>
                  <a:gd name="adj" fmla="val 59907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12700" dist="127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" name="燕尾形 9">
                <a:extLst>
                  <a:ext uri="{FF2B5EF4-FFF2-40B4-BE49-F238E27FC236}">
                    <a16:creationId xmlns:a16="http://schemas.microsoft.com/office/drawing/2014/main" xmlns="" id="{4B529A78-E8CC-4B5D-95E3-84F84FB604C6}"/>
                  </a:ext>
                </a:extLst>
              </p:cNvPr>
              <p:cNvSpPr/>
              <p:nvPr/>
            </p:nvSpPr>
            <p:spPr>
              <a:xfrm>
                <a:off x="3707515" y="1105554"/>
                <a:ext cx="109551" cy="162096"/>
              </a:xfrm>
              <a:prstGeom prst="chevron">
                <a:avLst>
                  <a:gd name="adj" fmla="val 59907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12700" dist="127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</p:grpSp>
      <p:sp>
        <p:nvSpPr>
          <p:cNvPr id="26" name="矩形 25">
            <a:extLst>
              <a:ext uri="{FF2B5EF4-FFF2-40B4-BE49-F238E27FC236}">
                <a16:creationId xmlns:a16="http://schemas.microsoft.com/office/drawing/2014/main" xmlns="" id="{CB69CC2D-0A79-4800-A2D9-4894D733ED4E}"/>
              </a:ext>
            </a:extLst>
          </p:cNvPr>
          <p:cNvSpPr/>
          <p:nvPr/>
        </p:nvSpPr>
        <p:spPr>
          <a:xfrm>
            <a:off x="793676" y="1546162"/>
            <a:ext cx="290015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altLang="zh-CN" sz="2400" b="1" cap="small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  </a:t>
            </a:r>
            <a:r>
              <a:rPr lang="zh-CN" altLang="en-US" sz="2400" b="1" cap="small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如何表达感谢？</a:t>
            </a:r>
            <a:endParaRPr lang="en-US" altLang="zh-CN" sz="2400" b="1" cap="small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1" name="组合 70">
            <a:extLst>
              <a:ext uri="{FF2B5EF4-FFF2-40B4-BE49-F238E27FC236}">
                <a16:creationId xmlns:a16="http://schemas.microsoft.com/office/drawing/2014/main" xmlns="" id="{7614B4FB-774D-4FC0-BC2B-5B83878399F3}"/>
              </a:ext>
            </a:extLst>
          </p:cNvPr>
          <p:cNvGrpSpPr>
            <a:grpSpLocks/>
          </p:cNvGrpSpPr>
          <p:nvPr/>
        </p:nvGrpSpPr>
        <p:grpSpPr bwMode="auto">
          <a:xfrm>
            <a:off x="905338" y="2616369"/>
            <a:ext cx="372133" cy="375395"/>
            <a:chOff x="5308985" y="532629"/>
            <a:chExt cx="156756" cy="151016"/>
          </a:xfrm>
        </p:grpSpPr>
        <p:sp>
          <p:nvSpPr>
            <p:cNvPr id="72" name="圆角矩形 25">
              <a:extLst>
                <a:ext uri="{FF2B5EF4-FFF2-40B4-BE49-F238E27FC236}">
                  <a16:creationId xmlns:a16="http://schemas.microsoft.com/office/drawing/2014/main" xmlns="" id="{A6B682DA-3D44-4C79-84F3-A3EC83E182EC}"/>
                </a:ext>
              </a:extLst>
            </p:cNvPr>
            <p:cNvSpPr/>
            <p:nvPr/>
          </p:nvSpPr>
          <p:spPr>
            <a:xfrm>
              <a:off x="5308985" y="532629"/>
              <a:ext cx="156756" cy="15101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innerShdw blurRad="38100">
                <a:prstClr val="black">
                  <a:alpha val="2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73" name="等腰三角形 30">
              <a:extLst>
                <a:ext uri="{FF2B5EF4-FFF2-40B4-BE49-F238E27FC236}">
                  <a16:creationId xmlns:a16="http://schemas.microsoft.com/office/drawing/2014/main" xmlns="" id="{9FBCFFC8-8FAE-4D0E-9E19-4E28EAAD4882}"/>
                </a:ext>
              </a:extLst>
            </p:cNvPr>
            <p:cNvSpPr/>
            <p:nvPr/>
          </p:nvSpPr>
          <p:spPr>
            <a:xfrm>
              <a:off x="5352925" y="551540"/>
              <a:ext cx="71850" cy="113165"/>
            </a:xfrm>
            <a:custGeom>
              <a:avLst/>
              <a:gdLst>
                <a:gd name="connsiteX0" fmla="*/ 175673 w 351345"/>
                <a:gd name="connsiteY0" fmla="*/ 527548 h 606722"/>
                <a:gd name="connsiteX1" fmla="*/ 215296 w 351345"/>
                <a:gd name="connsiteY1" fmla="*/ 567135 h 606722"/>
                <a:gd name="connsiteX2" fmla="*/ 175673 w 351345"/>
                <a:gd name="connsiteY2" fmla="*/ 606722 h 606722"/>
                <a:gd name="connsiteX3" fmla="*/ 136050 w 351345"/>
                <a:gd name="connsiteY3" fmla="*/ 567135 h 606722"/>
                <a:gd name="connsiteX4" fmla="*/ 175673 w 351345"/>
                <a:gd name="connsiteY4" fmla="*/ 527548 h 606722"/>
                <a:gd name="connsiteX5" fmla="*/ 175628 w 351345"/>
                <a:gd name="connsiteY5" fmla="*/ 0 h 606722"/>
                <a:gd name="connsiteX6" fmla="*/ 351345 w 351345"/>
                <a:gd name="connsiteY6" fmla="*/ 175446 h 606722"/>
                <a:gd name="connsiteX7" fmla="*/ 299894 w 351345"/>
                <a:gd name="connsiteY7" fmla="*/ 299431 h 606722"/>
                <a:gd name="connsiteX8" fmla="*/ 215329 w 351345"/>
                <a:gd name="connsiteY8" fmla="*/ 379511 h 606722"/>
                <a:gd name="connsiteX9" fmla="*/ 215329 w 351345"/>
                <a:gd name="connsiteY9" fmla="*/ 488031 h 606722"/>
                <a:gd name="connsiteX10" fmla="*/ 136016 w 351345"/>
                <a:gd name="connsiteY10" fmla="*/ 488031 h 606722"/>
                <a:gd name="connsiteX11" fmla="*/ 136016 w 351345"/>
                <a:gd name="connsiteY11" fmla="*/ 344937 h 606722"/>
                <a:gd name="connsiteX12" fmla="*/ 148745 w 351345"/>
                <a:gd name="connsiteY12" fmla="*/ 333205 h 606722"/>
                <a:gd name="connsiteX13" fmla="*/ 243814 w 351345"/>
                <a:gd name="connsiteY13" fmla="*/ 243527 h 606722"/>
                <a:gd name="connsiteX14" fmla="*/ 272121 w 351345"/>
                <a:gd name="connsiteY14" fmla="*/ 175446 h 606722"/>
                <a:gd name="connsiteX15" fmla="*/ 175628 w 351345"/>
                <a:gd name="connsiteY15" fmla="*/ 79102 h 606722"/>
                <a:gd name="connsiteX16" fmla="*/ 79224 w 351345"/>
                <a:gd name="connsiteY16" fmla="*/ 175446 h 606722"/>
                <a:gd name="connsiteX17" fmla="*/ 0 w 351345"/>
                <a:gd name="connsiteY17" fmla="*/ 175446 h 606722"/>
                <a:gd name="connsiteX18" fmla="*/ 175628 w 351345"/>
                <a:gd name="connsiteY18" fmla="*/ 0 h 606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51345" h="606722">
                  <a:moveTo>
                    <a:pt x="175673" y="527548"/>
                  </a:moveTo>
                  <a:cubicBezTo>
                    <a:pt x="197556" y="527548"/>
                    <a:pt x="215296" y="545272"/>
                    <a:pt x="215296" y="567135"/>
                  </a:cubicBezTo>
                  <a:cubicBezTo>
                    <a:pt x="215296" y="588998"/>
                    <a:pt x="197556" y="606722"/>
                    <a:pt x="175673" y="606722"/>
                  </a:cubicBezTo>
                  <a:cubicBezTo>
                    <a:pt x="153790" y="606722"/>
                    <a:pt x="136050" y="588998"/>
                    <a:pt x="136050" y="567135"/>
                  </a:cubicBezTo>
                  <a:cubicBezTo>
                    <a:pt x="136050" y="545272"/>
                    <a:pt x="153790" y="527548"/>
                    <a:pt x="175673" y="527548"/>
                  </a:cubicBezTo>
                  <a:close/>
                  <a:moveTo>
                    <a:pt x="175628" y="0"/>
                  </a:moveTo>
                  <a:cubicBezTo>
                    <a:pt x="272566" y="0"/>
                    <a:pt x="351345" y="78657"/>
                    <a:pt x="351345" y="175446"/>
                  </a:cubicBezTo>
                  <a:cubicBezTo>
                    <a:pt x="351345" y="222285"/>
                    <a:pt x="333097" y="266368"/>
                    <a:pt x="299894" y="299431"/>
                  </a:cubicBezTo>
                  <a:cubicBezTo>
                    <a:pt x="281201" y="318184"/>
                    <a:pt x="237138" y="359157"/>
                    <a:pt x="215329" y="379511"/>
                  </a:cubicBezTo>
                  <a:lnTo>
                    <a:pt x="215329" y="488031"/>
                  </a:lnTo>
                  <a:lnTo>
                    <a:pt x="136016" y="488031"/>
                  </a:lnTo>
                  <a:lnTo>
                    <a:pt x="136016" y="344937"/>
                  </a:lnTo>
                  <a:lnTo>
                    <a:pt x="148745" y="333205"/>
                  </a:lnTo>
                  <a:cubicBezTo>
                    <a:pt x="149457" y="332494"/>
                    <a:pt x="220047" y="267257"/>
                    <a:pt x="243814" y="243527"/>
                  </a:cubicBezTo>
                  <a:cubicBezTo>
                    <a:pt x="262062" y="225307"/>
                    <a:pt x="272121" y="201132"/>
                    <a:pt x="272121" y="175446"/>
                  </a:cubicBezTo>
                  <a:cubicBezTo>
                    <a:pt x="272121" y="122297"/>
                    <a:pt x="228859" y="79102"/>
                    <a:pt x="175628" y="79102"/>
                  </a:cubicBezTo>
                  <a:cubicBezTo>
                    <a:pt x="122486" y="79102"/>
                    <a:pt x="79224" y="122297"/>
                    <a:pt x="79224" y="175446"/>
                  </a:cubicBezTo>
                  <a:lnTo>
                    <a:pt x="0" y="175446"/>
                  </a:lnTo>
                  <a:cubicBezTo>
                    <a:pt x="0" y="78657"/>
                    <a:pt x="78779" y="0"/>
                    <a:pt x="175628" y="0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53" name="矩形 52">
            <a:extLst>
              <a:ext uri="{FF2B5EF4-FFF2-40B4-BE49-F238E27FC236}">
                <a16:creationId xmlns:a16="http://schemas.microsoft.com/office/drawing/2014/main" xmlns="" id="{CC24190E-B5C4-4B54-96F3-CC7C5D8C8919}"/>
              </a:ext>
            </a:extLst>
          </p:cNvPr>
          <p:cNvSpPr/>
          <p:nvPr/>
        </p:nvSpPr>
        <p:spPr>
          <a:xfrm>
            <a:off x="1493372" y="2524664"/>
            <a:ext cx="398320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b="1" dirty="0">
                <a:solidFill>
                  <a:srgbClr val="C00000"/>
                </a:solidFill>
              </a:rPr>
              <a:t>Thank you (so/very much). </a:t>
            </a:r>
          </a:p>
          <a:p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谢谢您（非常感谢）。 </a:t>
            </a:r>
          </a:p>
        </p:txBody>
      </p:sp>
      <p:sp>
        <p:nvSpPr>
          <p:cNvPr id="60" name="矩形 59">
            <a:extLst>
              <a:ext uri="{FF2B5EF4-FFF2-40B4-BE49-F238E27FC236}">
                <a16:creationId xmlns:a16="http://schemas.microsoft.com/office/drawing/2014/main" xmlns="" id="{B7664949-DF67-4426-9719-C02C4E53E2B5}"/>
              </a:ext>
            </a:extLst>
          </p:cNvPr>
          <p:cNvSpPr/>
          <p:nvPr/>
        </p:nvSpPr>
        <p:spPr>
          <a:xfrm>
            <a:off x="1493371" y="3665644"/>
            <a:ext cx="398320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b="1" dirty="0">
                <a:solidFill>
                  <a:srgbClr val="C00000"/>
                </a:solidFill>
              </a:rPr>
              <a:t>Thanks a lot.</a:t>
            </a:r>
          </a:p>
          <a:p>
            <a:r>
              <a:rPr lang="zh-CN" altLang="zh-CN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多谢。 </a:t>
            </a:r>
            <a:endParaRPr lang="zh-CN" altLang="en-US" sz="16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4" name="矩形 63">
            <a:extLst>
              <a:ext uri="{FF2B5EF4-FFF2-40B4-BE49-F238E27FC236}">
                <a16:creationId xmlns:a16="http://schemas.microsoft.com/office/drawing/2014/main" xmlns="" id="{EEF9CA14-59F7-4671-8C38-4D9DEB347BAF}"/>
              </a:ext>
            </a:extLst>
          </p:cNvPr>
          <p:cNvSpPr/>
          <p:nvPr/>
        </p:nvSpPr>
        <p:spPr>
          <a:xfrm>
            <a:off x="1493372" y="4767236"/>
            <a:ext cx="39832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b="1" dirty="0">
                <a:solidFill>
                  <a:srgbClr val="C00000"/>
                </a:solidFill>
              </a:rPr>
              <a:t>Thank you for coming.</a:t>
            </a:r>
          </a:p>
          <a:p>
            <a:r>
              <a:rPr lang="zh-CN" altLang="zh-CN" sz="1600" b="1" dirty="0">
                <a:solidFill>
                  <a:srgbClr val="000000">
                    <a:lumMod val="75000"/>
                    <a:lumOff val="25000"/>
                  </a:srgbClr>
                </a:solidFill>
              </a:rPr>
              <a:t>谢谢您的光临。</a:t>
            </a:r>
            <a:endParaRPr lang="zh-CN" altLang="en-US" dirty="0"/>
          </a:p>
        </p:txBody>
      </p:sp>
      <p:sp>
        <p:nvSpPr>
          <p:cNvPr id="66" name="矩形 65">
            <a:extLst>
              <a:ext uri="{FF2B5EF4-FFF2-40B4-BE49-F238E27FC236}">
                <a16:creationId xmlns:a16="http://schemas.microsoft.com/office/drawing/2014/main" xmlns="" id="{F907B0A7-B349-4DEF-8963-F5C32388A694}"/>
              </a:ext>
            </a:extLst>
          </p:cNvPr>
          <p:cNvSpPr/>
          <p:nvPr/>
        </p:nvSpPr>
        <p:spPr>
          <a:xfrm>
            <a:off x="7240140" y="2509888"/>
            <a:ext cx="398320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1" dirty="0">
                <a:solidFill>
                  <a:srgbClr val="C00000"/>
                </a:solidFill>
              </a:rPr>
              <a:t>Thank you for staying in our hotel. </a:t>
            </a:r>
          </a:p>
          <a:p>
            <a:r>
              <a:rPr lang="zh-CN" altLang="zh-CN" sz="1600" b="1" dirty="0">
                <a:solidFill>
                  <a:srgbClr val="000000">
                    <a:lumMod val="75000"/>
                    <a:lumOff val="25000"/>
                  </a:srgbClr>
                </a:solidFill>
              </a:rPr>
              <a:t>感谢您在我们饭店下榻。</a:t>
            </a:r>
            <a:endParaRPr lang="zh-CN" altLang="en-US" dirty="0"/>
          </a:p>
        </p:txBody>
      </p:sp>
      <p:sp>
        <p:nvSpPr>
          <p:cNvPr id="68" name="矩形 67">
            <a:extLst>
              <a:ext uri="{FF2B5EF4-FFF2-40B4-BE49-F238E27FC236}">
                <a16:creationId xmlns:a16="http://schemas.microsoft.com/office/drawing/2014/main" xmlns="" id="{5EEF17F8-67B5-4E28-AB61-D9F7CF29D919}"/>
              </a:ext>
            </a:extLst>
          </p:cNvPr>
          <p:cNvSpPr/>
          <p:nvPr/>
        </p:nvSpPr>
        <p:spPr>
          <a:xfrm>
            <a:off x="7240140" y="3549270"/>
            <a:ext cx="2556341" cy="8839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50000"/>
              </a:lnSpc>
            </a:pPr>
            <a:r>
              <a:rPr lang="en-US" altLang="zh-CN" sz="2000" b="1" dirty="0">
                <a:solidFill>
                  <a:srgbClr val="C00000"/>
                </a:solidFill>
              </a:rPr>
              <a:t>Thanks for your</a:t>
            </a:r>
            <a:r>
              <a:rPr lang="zh-CN" altLang="en-US" sz="2000" b="1" dirty="0">
                <a:solidFill>
                  <a:srgbClr val="C00000"/>
                </a:solidFill>
              </a:rPr>
              <a:t> </a:t>
            </a:r>
            <a:r>
              <a:rPr lang="en-US" altLang="zh-CN" sz="2000" b="1" dirty="0">
                <a:solidFill>
                  <a:srgbClr val="C00000"/>
                </a:solidFill>
              </a:rPr>
              <a:t>help.  </a:t>
            </a:r>
          </a:p>
          <a:p>
            <a:pPr lvl="0">
              <a:lnSpc>
                <a:spcPct val="150000"/>
              </a:lnSpc>
            </a:pPr>
            <a:r>
              <a:rPr lang="zh-CN" altLang="en-US" sz="1600" b="1" dirty="0">
                <a:solidFill>
                  <a:srgbClr val="000000">
                    <a:lumMod val="75000"/>
                    <a:lumOff val="25000"/>
                  </a:srgbClr>
                </a:solidFill>
              </a:rPr>
              <a:t>谢谢你的帮助。</a:t>
            </a:r>
            <a:endParaRPr lang="zh-CN" altLang="zh-CN" sz="1600" b="1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70" name="矩形 69">
            <a:extLst>
              <a:ext uri="{FF2B5EF4-FFF2-40B4-BE49-F238E27FC236}">
                <a16:creationId xmlns:a16="http://schemas.microsoft.com/office/drawing/2014/main" xmlns="" id="{BF5A3FDF-C26D-4E88-BEE8-D036FD351940}"/>
              </a:ext>
            </a:extLst>
          </p:cNvPr>
          <p:cNvSpPr/>
          <p:nvPr/>
        </p:nvSpPr>
        <p:spPr>
          <a:xfrm>
            <a:off x="7240140" y="4650538"/>
            <a:ext cx="278973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en-US" altLang="zh-CN" sz="2000" b="1" dirty="0">
                <a:solidFill>
                  <a:srgbClr val="C00000"/>
                </a:solidFill>
              </a:rPr>
              <a:t>I’m very grateful to you. </a:t>
            </a:r>
          </a:p>
          <a:p>
            <a:pPr lvl="0">
              <a:lnSpc>
                <a:spcPct val="150000"/>
              </a:lnSpc>
            </a:pPr>
            <a:r>
              <a:rPr lang="zh-CN" altLang="zh-CN" sz="1600" b="1" dirty="0">
                <a:solidFill>
                  <a:srgbClr val="000000">
                    <a:lumMod val="75000"/>
                    <a:lumOff val="25000"/>
                  </a:srgbClr>
                </a:solidFill>
              </a:rPr>
              <a:t>非常感谢您。 </a:t>
            </a:r>
          </a:p>
        </p:txBody>
      </p:sp>
      <p:grpSp>
        <p:nvGrpSpPr>
          <p:cNvPr id="74" name="组合 73">
            <a:extLst>
              <a:ext uri="{FF2B5EF4-FFF2-40B4-BE49-F238E27FC236}">
                <a16:creationId xmlns:a16="http://schemas.microsoft.com/office/drawing/2014/main" xmlns="" id="{09E5A053-A109-4C4D-8105-8E21305659FD}"/>
              </a:ext>
            </a:extLst>
          </p:cNvPr>
          <p:cNvGrpSpPr>
            <a:grpSpLocks/>
          </p:cNvGrpSpPr>
          <p:nvPr/>
        </p:nvGrpSpPr>
        <p:grpSpPr bwMode="auto">
          <a:xfrm>
            <a:off x="918038" y="3760493"/>
            <a:ext cx="372133" cy="375395"/>
            <a:chOff x="5308985" y="532629"/>
            <a:chExt cx="156756" cy="151016"/>
          </a:xfrm>
        </p:grpSpPr>
        <p:sp>
          <p:nvSpPr>
            <p:cNvPr id="75" name="圆角矩形 25">
              <a:extLst>
                <a:ext uri="{FF2B5EF4-FFF2-40B4-BE49-F238E27FC236}">
                  <a16:creationId xmlns:a16="http://schemas.microsoft.com/office/drawing/2014/main" xmlns="" id="{C4EAB902-A912-4297-BB4B-26892B189F9F}"/>
                </a:ext>
              </a:extLst>
            </p:cNvPr>
            <p:cNvSpPr/>
            <p:nvPr/>
          </p:nvSpPr>
          <p:spPr>
            <a:xfrm>
              <a:off x="5308985" y="532629"/>
              <a:ext cx="156756" cy="15101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innerShdw blurRad="38100">
                <a:prstClr val="black">
                  <a:alpha val="2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76" name="等腰三角形 30">
              <a:extLst>
                <a:ext uri="{FF2B5EF4-FFF2-40B4-BE49-F238E27FC236}">
                  <a16:creationId xmlns:a16="http://schemas.microsoft.com/office/drawing/2014/main" xmlns="" id="{479E512B-0DC9-43E7-91C5-C38F254C0943}"/>
                </a:ext>
              </a:extLst>
            </p:cNvPr>
            <p:cNvSpPr/>
            <p:nvPr/>
          </p:nvSpPr>
          <p:spPr>
            <a:xfrm>
              <a:off x="5352925" y="551540"/>
              <a:ext cx="71850" cy="113165"/>
            </a:xfrm>
            <a:custGeom>
              <a:avLst/>
              <a:gdLst>
                <a:gd name="connsiteX0" fmla="*/ 175673 w 351345"/>
                <a:gd name="connsiteY0" fmla="*/ 527548 h 606722"/>
                <a:gd name="connsiteX1" fmla="*/ 215296 w 351345"/>
                <a:gd name="connsiteY1" fmla="*/ 567135 h 606722"/>
                <a:gd name="connsiteX2" fmla="*/ 175673 w 351345"/>
                <a:gd name="connsiteY2" fmla="*/ 606722 h 606722"/>
                <a:gd name="connsiteX3" fmla="*/ 136050 w 351345"/>
                <a:gd name="connsiteY3" fmla="*/ 567135 h 606722"/>
                <a:gd name="connsiteX4" fmla="*/ 175673 w 351345"/>
                <a:gd name="connsiteY4" fmla="*/ 527548 h 606722"/>
                <a:gd name="connsiteX5" fmla="*/ 175628 w 351345"/>
                <a:gd name="connsiteY5" fmla="*/ 0 h 606722"/>
                <a:gd name="connsiteX6" fmla="*/ 351345 w 351345"/>
                <a:gd name="connsiteY6" fmla="*/ 175446 h 606722"/>
                <a:gd name="connsiteX7" fmla="*/ 299894 w 351345"/>
                <a:gd name="connsiteY7" fmla="*/ 299431 h 606722"/>
                <a:gd name="connsiteX8" fmla="*/ 215329 w 351345"/>
                <a:gd name="connsiteY8" fmla="*/ 379511 h 606722"/>
                <a:gd name="connsiteX9" fmla="*/ 215329 w 351345"/>
                <a:gd name="connsiteY9" fmla="*/ 488031 h 606722"/>
                <a:gd name="connsiteX10" fmla="*/ 136016 w 351345"/>
                <a:gd name="connsiteY10" fmla="*/ 488031 h 606722"/>
                <a:gd name="connsiteX11" fmla="*/ 136016 w 351345"/>
                <a:gd name="connsiteY11" fmla="*/ 344937 h 606722"/>
                <a:gd name="connsiteX12" fmla="*/ 148745 w 351345"/>
                <a:gd name="connsiteY12" fmla="*/ 333205 h 606722"/>
                <a:gd name="connsiteX13" fmla="*/ 243814 w 351345"/>
                <a:gd name="connsiteY13" fmla="*/ 243527 h 606722"/>
                <a:gd name="connsiteX14" fmla="*/ 272121 w 351345"/>
                <a:gd name="connsiteY14" fmla="*/ 175446 h 606722"/>
                <a:gd name="connsiteX15" fmla="*/ 175628 w 351345"/>
                <a:gd name="connsiteY15" fmla="*/ 79102 h 606722"/>
                <a:gd name="connsiteX16" fmla="*/ 79224 w 351345"/>
                <a:gd name="connsiteY16" fmla="*/ 175446 h 606722"/>
                <a:gd name="connsiteX17" fmla="*/ 0 w 351345"/>
                <a:gd name="connsiteY17" fmla="*/ 175446 h 606722"/>
                <a:gd name="connsiteX18" fmla="*/ 175628 w 351345"/>
                <a:gd name="connsiteY18" fmla="*/ 0 h 606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51345" h="606722">
                  <a:moveTo>
                    <a:pt x="175673" y="527548"/>
                  </a:moveTo>
                  <a:cubicBezTo>
                    <a:pt x="197556" y="527548"/>
                    <a:pt x="215296" y="545272"/>
                    <a:pt x="215296" y="567135"/>
                  </a:cubicBezTo>
                  <a:cubicBezTo>
                    <a:pt x="215296" y="588998"/>
                    <a:pt x="197556" y="606722"/>
                    <a:pt x="175673" y="606722"/>
                  </a:cubicBezTo>
                  <a:cubicBezTo>
                    <a:pt x="153790" y="606722"/>
                    <a:pt x="136050" y="588998"/>
                    <a:pt x="136050" y="567135"/>
                  </a:cubicBezTo>
                  <a:cubicBezTo>
                    <a:pt x="136050" y="545272"/>
                    <a:pt x="153790" y="527548"/>
                    <a:pt x="175673" y="527548"/>
                  </a:cubicBezTo>
                  <a:close/>
                  <a:moveTo>
                    <a:pt x="175628" y="0"/>
                  </a:moveTo>
                  <a:cubicBezTo>
                    <a:pt x="272566" y="0"/>
                    <a:pt x="351345" y="78657"/>
                    <a:pt x="351345" y="175446"/>
                  </a:cubicBezTo>
                  <a:cubicBezTo>
                    <a:pt x="351345" y="222285"/>
                    <a:pt x="333097" y="266368"/>
                    <a:pt x="299894" y="299431"/>
                  </a:cubicBezTo>
                  <a:cubicBezTo>
                    <a:pt x="281201" y="318184"/>
                    <a:pt x="237138" y="359157"/>
                    <a:pt x="215329" y="379511"/>
                  </a:cubicBezTo>
                  <a:lnTo>
                    <a:pt x="215329" y="488031"/>
                  </a:lnTo>
                  <a:lnTo>
                    <a:pt x="136016" y="488031"/>
                  </a:lnTo>
                  <a:lnTo>
                    <a:pt x="136016" y="344937"/>
                  </a:lnTo>
                  <a:lnTo>
                    <a:pt x="148745" y="333205"/>
                  </a:lnTo>
                  <a:cubicBezTo>
                    <a:pt x="149457" y="332494"/>
                    <a:pt x="220047" y="267257"/>
                    <a:pt x="243814" y="243527"/>
                  </a:cubicBezTo>
                  <a:cubicBezTo>
                    <a:pt x="262062" y="225307"/>
                    <a:pt x="272121" y="201132"/>
                    <a:pt x="272121" y="175446"/>
                  </a:cubicBezTo>
                  <a:cubicBezTo>
                    <a:pt x="272121" y="122297"/>
                    <a:pt x="228859" y="79102"/>
                    <a:pt x="175628" y="79102"/>
                  </a:cubicBezTo>
                  <a:cubicBezTo>
                    <a:pt x="122486" y="79102"/>
                    <a:pt x="79224" y="122297"/>
                    <a:pt x="79224" y="175446"/>
                  </a:cubicBezTo>
                  <a:lnTo>
                    <a:pt x="0" y="175446"/>
                  </a:lnTo>
                  <a:cubicBezTo>
                    <a:pt x="0" y="78657"/>
                    <a:pt x="78779" y="0"/>
                    <a:pt x="175628" y="0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77" name="组合 76">
            <a:extLst>
              <a:ext uri="{FF2B5EF4-FFF2-40B4-BE49-F238E27FC236}">
                <a16:creationId xmlns:a16="http://schemas.microsoft.com/office/drawing/2014/main" xmlns="" id="{E567D771-9CC7-4389-8C61-49E09D95E44C}"/>
              </a:ext>
            </a:extLst>
          </p:cNvPr>
          <p:cNvGrpSpPr>
            <a:grpSpLocks/>
          </p:cNvGrpSpPr>
          <p:nvPr/>
        </p:nvGrpSpPr>
        <p:grpSpPr bwMode="auto">
          <a:xfrm>
            <a:off x="905337" y="4850174"/>
            <a:ext cx="372133" cy="375395"/>
            <a:chOff x="5308985" y="532629"/>
            <a:chExt cx="156756" cy="151016"/>
          </a:xfrm>
        </p:grpSpPr>
        <p:sp>
          <p:nvSpPr>
            <p:cNvPr id="78" name="圆角矩形 25">
              <a:extLst>
                <a:ext uri="{FF2B5EF4-FFF2-40B4-BE49-F238E27FC236}">
                  <a16:creationId xmlns:a16="http://schemas.microsoft.com/office/drawing/2014/main" xmlns="" id="{207E0F1D-3328-4011-BEB4-3565D8963EDC}"/>
                </a:ext>
              </a:extLst>
            </p:cNvPr>
            <p:cNvSpPr/>
            <p:nvPr/>
          </p:nvSpPr>
          <p:spPr>
            <a:xfrm>
              <a:off x="5308985" y="532629"/>
              <a:ext cx="156756" cy="15101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innerShdw blurRad="38100">
                <a:prstClr val="black">
                  <a:alpha val="2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79" name="等腰三角形 30">
              <a:extLst>
                <a:ext uri="{FF2B5EF4-FFF2-40B4-BE49-F238E27FC236}">
                  <a16:creationId xmlns:a16="http://schemas.microsoft.com/office/drawing/2014/main" xmlns="" id="{0F452A4B-B4A1-493D-A329-24C9A47FE781}"/>
                </a:ext>
              </a:extLst>
            </p:cNvPr>
            <p:cNvSpPr/>
            <p:nvPr/>
          </p:nvSpPr>
          <p:spPr>
            <a:xfrm>
              <a:off x="5352925" y="551540"/>
              <a:ext cx="71850" cy="113165"/>
            </a:xfrm>
            <a:custGeom>
              <a:avLst/>
              <a:gdLst>
                <a:gd name="connsiteX0" fmla="*/ 175673 w 351345"/>
                <a:gd name="connsiteY0" fmla="*/ 527548 h 606722"/>
                <a:gd name="connsiteX1" fmla="*/ 215296 w 351345"/>
                <a:gd name="connsiteY1" fmla="*/ 567135 h 606722"/>
                <a:gd name="connsiteX2" fmla="*/ 175673 w 351345"/>
                <a:gd name="connsiteY2" fmla="*/ 606722 h 606722"/>
                <a:gd name="connsiteX3" fmla="*/ 136050 w 351345"/>
                <a:gd name="connsiteY3" fmla="*/ 567135 h 606722"/>
                <a:gd name="connsiteX4" fmla="*/ 175673 w 351345"/>
                <a:gd name="connsiteY4" fmla="*/ 527548 h 606722"/>
                <a:gd name="connsiteX5" fmla="*/ 175628 w 351345"/>
                <a:gd name="connsiteY5" fmla="*/ 0 h 606722"/>
                <a:gd name="connsiteX6" fmla="*/ 351345 w 351345"/>
                <a:gd name="connsiteY6" fmla="*/ 175446 h 606722"/>
                <a:gd name="connsiteX7" fmla="*/ 299894 w 351345"/>
                <a:gd name="connsiteY7" fmla="*/ 299431 h 606722"/>
                <a:gd name="connsiteX8" fmla="*/ 215329 w 351345"/>
                <a:gd name="connsiteY8" fmla="*/ 379511 h 606722"/>
                <a:gd name="connsiteX9" fmla="*/ 215329 w 351345"/>
                <a:gd name="connsiteY9" fmla="*/ 488031 h 606722"/>
                <a:gd name="connsiteX10" fmla="*/ 136016 w 351345"/>
                <a:gd name="connsiteY10" fmla="*/ 488031 h 606722"/>
                <a:gd name="connsiteX11" fmla="*/ 136016 w 351345"/>
                <a:gd name="connsiteY11" fmla="*/ 344937 h 606722"/>
                <a:gd name="connsiteX12" fmla="*/ 148745 w 351345"/>
                <a:gd name="connsiteY12" fmla="*/ 333205 h 606722"/>
                <a:gd name="connsiteX13" fmla="*/ 243814 w 351345"/>
                <a:gd name="connsiteY13" fmla="*/ 243527 h 606722"/>
                <a:gd name="connsiteX14" fmla="*/ 272121 w 351345"/>
                <a:gd name="connsiteY14" fmla="*/ 175446 h 606722"/>
                <a:gd name="connsiteX15" fmla="*/ 175628 w 351345"/>
                <a:gd name="connsiteY15" fmla="*/ 79102 h 606722"/>
                <a:gd name="connsiteX16" fmla="*/ 79224 w 351345"/>
                <a:gd name="connsiteY16" fmla="*/ 175446 h 606722"/>
                <a:gd name="connsiteX17" fmla="*/ 0 w 351345"/>
                <a:gd name="connsiteY17" fmla="*/ 175446 h 606722"/>
                <a:gd name="connsiteX18" fmla="*/ 175628 w 351345"/>
                <a:gd name="connsiteY18" fmla="*/ 0 h 606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51345" h="606722">
                  <a:moveTo>
                    <a:pt x="175673" y="527548"/>
                  </a:moveTo>
                  <a:cubicBezTo>
                    <a:pt x="197556" y="527548"/>
                    <a:pt x="215296" y="545272"/>
                    <a:pt x="215296" y="567135"/>
                  </a:cubicBezTo>
                  <a:cubicBezTo>
                    <a:pt x="215296" y="588998"/>
                    <a:pt x="197556" y="606722"/>
                    <a:pt x="175673" y="606722"/>
                  </a:cubicBezTo>
                  <a:cubicBezTo>
                    <a:pt x="153790" y="606722"/>
                    <a:pt x="136050" y="588998"/>
                    <a:pt x="136050" y="567135"/>
                  </a:cubicBezTo>
                  <a:cubicBezTo>
                    <a:pt x="136050" y="545272"/>
                    <a:pt x="153790" y="527548"/>
                    <a:pt x="175673" y="527548"/>
                  </a:cubicBezTo>
                  <a:close/>
                  <a:moveTo>
                    <a:pt x="175628" y="0"/>
                  </a:moveTo>
                  <a:cubicBezTo>
                    <a:pt x="272566" y="0"/>
                    <a:pt x="351345" y="78657"/>
                    <a:pt x="351345" y="175446"/>
                  </a:cubicBezTo>
                  <a:cubicBezTo>
                    <a:pt x="351345" y="222285"/>
                    <a:pt x="333097" y="266368"/>
                    <a:pt x="299894" y="299431"/>
                  </a:cubicBezTo>
                  <a:cubicBezTo>
                    <a:pt x="281201" y="318184"/>
                    <a:pt x="237138" y="359157"/>
                    <a:pt x="215329" y="379511"/>
                  </a:cubicBezTo>
                  <a:lnTo>
                    <a:pt x="215329" y="488031"/>
                  </a:lnTo>
                  <a:lnTo>
                    <a:pt x="136016" y="488031"/>
                  </a:lnTo>
                  <a:lnTo>
                    <a:pt x="136016" y="344937"/>
                  </a:lnTo>
                  <a:lnTo>
                    <a:pt x="148745" y="333205"/>
                  </a:lnTo>
                  <a:cubicBezTo>
                    <a:pt x="149457" y="332494"/>
                    <a:pt x="220047" y="267257"/>
                    <a:pt x="243814" y="243527"/>
                  </a:cubicBezTo>
                  <a:cubicBezTo>
                    <a:pt x="262062" y="225307"/>
                    <a:pt x="272121" y="201132"/>
                    <a:pt x="272121" y="175446"/>
                  </a:cubicBezTo>
                  <a:cubicBezTo>
                    <a:pt x="272121" y="122297"/>
                    <a:pt x="228859" y="79102"/>
                    <a:pt x="175628" y="79102"/>
                  </a:cubicBezTo>
                  <a:cubicBezTo>
                    <a:pt x="122486" y="79102"/>
                    <a:pt x="79224" y="122297"/>
                    <a:pt x="79224" y="175446"/>
                  </a:cubicBezTo>
                  <a:lnTo>
                    <a:pt x="0" y="175446"/>
                  </a:lnTo>
                  <a:cubicBezTo>
                    <a:pt x="0" y="78657"/>
                    <a:pt x="78779" y="0"/>
                    <a:pt x="175628" y="0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80" name="组合 79">
            <a:extLst>
              <a:ext uri="{FF2B5EF4-FFF2-40B4-BE49-F238E27FC236}">
                <a16:creationId xmlns:a16="http://schemas.microsoft.com/office/drawing/2014/main" xmlns="" id="{9CB03572-0817-49F3-BD31-D3DB5C9B4A57}"/>
              </a:ext>
            </a:extLst>
          </p:cNvPr>
          <p:cNvGrpSpPr>
            <a:grpSpLocks/>
          </p:cNvGrpSpPr>
          <p:nvPr/>
        </p:nvGrpSpPr>
        <p:grpSpPr bwMode="auto">
          <a:xfrm>
            <a:off x="6715425" y="2609385"/>
            <a:ext cx="372133" cy="375395"/>
            <a:chOff x="5308985" y="532629"/>
            <a:chExt cx="156756" cy="151016"/>
          </a:xfrm>
        </p:grpSpPr>
        <p:sp>
          <p:nvSpPr>
            <p:cNvPr id="81" name="圆角矩形 25">
              <a:extLst>
                <a:ext uri="{FF2B5EF4-FFF2-40B4-BE49-F238E27FC236}">
                  <a16:creationId xmlns:a16="http://schemas.microsoft.com/office/drawing/2014/main" xmlns="" id="{4498A0F1-6856-458F-BBD5-BE7C8E440CE1}"/>
                </a:ext>
              </a:extLst>
            </p:cNvPr>
            <p:cNvSpPr/>
            <p:nvPr/>
          </p:nvSpPr>
          <p:spPr>
            <a:xfrm>
              <a:off x="5308985" y="532629"/>
              <a:ext cx="156756" cy="15101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innerShdw blurRad="38100">
                <a:prstClr val="black">
                  <a:alpha val="2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82" name="等腰三角形 30">
              <a:extLst>
                <a:ext uri="{FF2B5EF4-FFF2-40B4-BE49-F238E27FC236}">
                  <a16:creationId xmlns:a16="http://schemas.microsoft.com/office/drawing/2014/main" xmlns="" id="{31F93CBF-567D-469E-A80B-F03CDD5DCF47}"/>
                </a:ext>
              </a:extLst>
            </p:cNvPr>
            <p:cNvSpPr/>
            <p:nvPr/>
          </p:nvSpPr>
          <p:spPr>
            <a:xfrm>
              <a:off x="5352925" y="551540"/>
              <a:ext cx="71850" cy="113165"/>
            </a:xfrm>
            <a:custGeom>
              <a:avLst/>
              <a:gdLst>
                <a:gd name="connsiteX0" fmla="*/ 175673 w 351345"/>
                <a:gd name="connsiteY0" fmla="*/ 527548 h 606722"/>
                <a:gd name="connsiteX1" fmla="*/ 215296 w 351345"/>
                <a:gd name="connsiteY1" fmla="*/ 567135 h 606722"/>
                <a:gd name="connsiteX2" fmla="*/ 175673 w 351345"/>
                <a:gd name="connsiteY2" fmla="*/ 606722 h 606722"/>
                <a:gd name="connsiteX3" fmla="*/ 136050 w 351345"/>
                <a:gd name="connsiteY3" fmla="*/ 567135 h 606722"/>
                <a:gd name="connsiteX4" fmla="*/ 175673 w 351345"/>
                <a:gd name="connsiteY4" fmla="*/ 527548 h 606722"/>
                <a:gd name="connsiteX5" fmla="*/ 175628 w 351345"/>
                <a:gd name="connsiteY5" fmla="*/ 0 h 606722"/>
                <a:gd name="connsiteX6" fmla="*/ 351345 w 351345"/>
                <a:gd name="connsiteY6" fmla="*/ 175446 h 606722"/>
                <a:gd name="connsiteX7" fmla="*/ 299894 w 351345"/>
                <a:gd name="connsiteY7" fmla="*/ 299431 h 606722"/>
                <a:gd name="connsiteX8" fmla="*/ 215329 w 351345"/>
                <a:gd name="connsiteY8" fmla="*/ 379511 h 606722"/>
                <a:gd name="connsiteX9" fmla="*/ 215329 w 351345"/>
                <a:gd name="connsiteY9" fmla="*/ 488031 h 606722"/>
                <a:gd name="connsiteX10" fmla="*/ 136016 w 351345"/>
                <a:gd name="connsiteY10" fmla="*/ 488031 h 606722"/>
                <a:gd name="connsiteX11" fmla="*/ 136016 w 351345"/>
                <a:gd name="connsiteY11" fmla="*/ 344937 h 606722"/>
                <a:gd name="connsiteX12" fmla="*/ 148745 w 351345"/>
                <a:gd name="connsiteY12" fmla="*/ 333205 h 606722"/>
                <a:gd name="connsiteX13" fmla="*/ 243814 w 351345"/>
                <a:gd name="connsiteY13" fmla="*/ 243527 h 606722"/>
                <a:gd name="connsiteX14" fmla="*/ 272121 w 351345"/>
                <a:gd name="connsiteY14" fmla="*/ 175446 h 606722"/>
                <a:gd name="connsiteX15" fmla="*/ 175628 w 351345"/>
                <a:gd name="connsiteY15" fmla="*/ 79102 h 606722"/>
                <a:gd name="connsiteX16" fmla="*/ 79224 w 351345"/>
                <a:gd name="connsiteY16" fmla="*/ 175446 h 606722"/>
                <a:gd name="connsiteX17" fmla="*/ 0 w 351345"/>
                <a:gd name="connsiteY17" fmla="*/ 175446 h 606722"/>
                <a:gd name="connsiteX18" fmla="*/ 175628 w 351345"/>
                <a:gd name="connsiteY18" fmla="*/ 0 h 606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51345" h="606722">
                  <a:moveTo>
                    <a:pt x="175673" y="527548"/>
                  </a:moveTo>
                  <a:cubicBezTo>
                    <a:pt x="197556" y="527548"/>
                    <a:pt x="215296" y="545272"/>
                    <a:pt x="215296" y="567135"/>
                  </a:cubicBezTo>
                  <a:cubicBezTo>
                    <a:pt x="215296" y="588998"/>
                    <a:pt x="197556" y="606722"/>
                    <a:pt x="175673" y="606722"/>
                  </a:cubicBezTo>
                  <a:cubicBezTo>
                    <a:pt x="153790" y="606722"/>
                    <a:pt x="136050" y="588998"/>
                    <a:pt x="136050" y="567135"/>
                  </a:cubicBezTo>
                  <a:cubicBezTo>
                    <a:pt x="136050" y="545272"/>
                    <a:pt x="153790" y="527548"/>
                    <a:pt x="175673" y="527548"/>
                  </a:cubicBezTo>
                  <a:close/>
                  <a:moveTo>
                    <a:pt x="175628" y="0"/>
                  </a:moveTo>
                  <a:cubicBezTo>
                    <a:pt x="272566" y="0"/>
                    <a:pt x="351345" y="78657"/>
                    <a:pt x="351345" y="175446"/>
                  </a:cubicBezTo>
                  <a:cubicBezTo>
                    <a:pt x="351345" y="222285"/>
                    <a:pt x="333097" y="266368"/>
                    <a:pt x="299894" y="299431"/>
                  </a:cubicBezTo>
                  <a:cubicBezTo>
                    <a:pt x="281201" y="318184"/>
                    <a:pt x="237138" y="359157"/>
                    <a:pt x="215329" y="379511"/>
                  </a:cubicBezTo>
                  <a:lnTo>
                    <a:pt x="215329" y="488031"/>
                  </a:lnTo>
                  <a:lnTo>
                    <a:pt x="136016" y="488031"/>
                  </a:lnTo>
                  <a:lnTo>
                    <a:pt x="136016" y="344937"/>
                  </a:lnTo>
                  <a:lnTo>
                    <a:pt x="148745" y="333205"/>
                  </a:lnTo>
                  <a:cubicBezTo>
                    <a:pt x="149457" y="332494"/>
                    <a:pt x="220047" y="267257"/>
                    <a:pt x="243814" y="243527"/>
                  </a:cubicBezTo>
                  <a:cubicBezTo>
                    <a:pt x="262062" y="225307"/>
                    <a:pt x="272121" y="201132"/>
                    <a:pt x="272121" y="175446"/>
                  </a:cubicBezTo>
                  <a:cubicBezTo>
                    <a:pt x="272121" y="122297"/>
                    <a:pt x="228859" y="79102"/>
                    <a:pt x="175628" y="79102"/>
                  </a:cubicBezTo>
                  <a:cubicBezTo>
                    <a:pt x="122486" y="79102"/>
                    <a:pt x="79224" y="122297"/>
                    <a:pt x="79224" y="175446"/>
                  </a:cubicBezTo>
                  <a:lnTo>
                    <a:pt x="0" y="175446"/>
                  </a:lnTo>
                  <a:cubicBezTo>
                    <a:pt x="0" y="78657"/>
                    <a:pt x="78779" y="0"/>
                    <a:pt x="175628" y="0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83" name="组合 82">
            <a:extLst>
              <a:ext uri="{FF2B5EF4-FFF2-40B4-BE49-F238E27FC236}">
                <a16:creationId xmlns:a16="http://schemas.microsoft.com/office/drawing/2014/main" xmlns="" id="{C0302772-1FC5-4318-BC05-910AE79BF2ED}"/>
              </a:ext>
            </a:extLst>
          </p:cNvPr>
          <p:cNvGrpSpPr>
            <a:grpSpLocks/>
          </p:cNvGrpSpPr>
          <p:nvPr/>
        </p:nvGrpSpPr>
        <p:grpSpPr bwMode="auto">
          <a:xfrm>
            <a:off x="6728125" y="3753509"/>
            <a:ext cx="372133" cy="375395"/>
            <a:chOff x="5308985" y="532629"/>
            <a:chExt cx="156756" cy="151016"/>
          </a:xfrm>
        </p:grpSpPr>
        <p:sp>
          <p:nvSpPr>
            <p:cNvPr id="84" name="圆角矩形 25">
              <a:extLst>
                <a:ext uri="{FF2B5EF4-FFF2-40B4-BE49-F238E27FC236}">
                  <a16:creationId xmlns:a16="http://schemas.microsoft.com/office/drawing/2014/main" xmlns="" id="{D2F5BC1C-B717-4FD7-89EF-A3DF664AACC7}"/>
                </a:ext>
              </a:extLst>
            </p:cNvPr>
            <p:cNvSpPr/>
            <p:nvPr/>
          </p:nvSpPr>
          <p:spPr>
            <a:xfrm>
              <a:off x="5308985" y="532629"/>
              <a:ext cx="156756" cy="15101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innerShdw blurRad="38100">
                <a:prstClr val="black">
                  <a:alpha val="2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85" name="等腰三角形 30">
              <a:extLst>
                <a:ext uri="{FF2B5EF4-FFF2-40B4-BE49-F238E27FC236}">
                  <a16:creationId xmlns:a16="http://schemas.microsoft.com/office/drawing/2014/main" xmlns="" id="{A50A298F-5E99-4424-86D8-79489923903E}"/>
                </a:ext>
              </a:extLst>
            </p:cNvPr>
            <p:cNvSpPr/>
            <p:nvPr/>
          </p:nvSpPr>
          <p:spPr>
            <a:xfrm>
              <a:off x="5352925" y="551540"/>
              <a:ext cx="71850" cy="113165"/>
            </a:xfrm>
            <a:custGeom>
              <a:avLst/>
              <a:gdLst>
                <a:gd name="connsiteX0" fmla="*/ 175673 w 351345"/>
                <a:gd name="connsiteY0" fmla="*/ 527548 h 606722"/>
                <a:gd name="connsiteX1" fmla="*/ 215296 w 351345"/>
                <a:gd name="connsiteY1" fmla="*/ 567135 h 606722"/>
                <a:gd name="connsiteX2" fmla="*/ 175673 w 351345"/>
                <a:gd name="connsiteY2" fmla="*/ 606722 h 606722"/>
                <a:gd name="connsiteX3" fmla="*/ 136050 w 351345"/>
                <a:gd name="connsiteY3" fmla="*/ 567135 h 606722"/>
                <a:gd name="connsiteX4" fmla="*/ 175673 w 351345"/>
                <a:gd name="connsiteY4" fmla="*/ 527548 h 606722"/>
                <a:gd name="connsiteX5" fmla="*/ 175628 w 351345"/>
                <a:gd name="connsiteY5" fmla="*/ 0 h 606722"/>
                <a:gd name="connsiteX6" fmla="*/ 351345 w 351345"/>
                <a:gd name="connsiteY6" fmla="*/ 175446 h 606722"/>
                <a:gd name="connsiteX7" fmla="*/ 299894 w 351345"/>
                <a:gd name="connsiteY7" fmla="*/ 299431 h 606722"/>
                <a:gd name="connsiteX8" fmla="*/ 215329 w 351345"/>
                <a:gd name="connsiteY8" fmla="*/ 379511 h 606722"/>
                <a:gd name="connsiteX9" fmla="*/ 215329 w 351345"/>
                <a:gd name="connsiteY9" fmla="*/ 488031 h 606722"/>
                <a:gd name="connsiteX10" fmla="*/ 136016 w 351345"/>
                <a:gd name="connsiteY10" fmla="*/ 488031 h 606722"/>
                <a:gd name="connsiteX11" fmla="*/ 136016 w 351345"/>
                <a:gd name="connsiteY11" fmla="*/ 344937 h 606722"/>
                <a:gd name="connsiteX12" fmla="*/ 148745 w 351345"/>
                <a:gd name="connsiteY12" fmla="*/ 333205 h 606722"/>
                <a:gd name="connsiteX13" fmla="*/ 243814 w 351345"/>
                <a:gd name="connsiteY13" fmla="*/ 243527 h 606722"/>
                <a:gd name="connsiteX14" fmla="*/ 272121 w 351345"/>
                <a:gd name="connsiteY14" fmla="*/ 175446 h 606722"/>
                <a:gd name="connsiteX15" fmla="*/ 175628 w 351345"/>
                <a:gd name="connsiteY15" fmla="*/ 79102 h 606722"/>
                <a:gd name="connsiteX16" fmla="*/ 79224 w 351345"/>
                <a:gd name="connsiteY16" fmla="*/ 175446 h 606722"/>
                <a:gd name="connsiteX17" fmla="*/ 0 w 351345"/>
                <a:gd name="connsiteY17" fmla="*/ 175446 h 606722"/>
                <a:gd name="connsiteX18" fmla="*/ 175628 w 351345"/>
                <a:gd name="connsiteY18" fmla="*/ 0 h 606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51345" h="606722">
                  <a:moveTo>
                    <a:pt x="175673" y="527548"/>
                  </a:moveTo>
                  <a:cubicBezTo>
                    <a:pt x="197556" y="527548"/>
                    <a:pt x="215296" y="545272"/>
                    <a:pt x="215296" y="567135"/>
                  </a:cubicBezTo>
                  <a:cubicBezTo>
                    <a:pt x="215296" y="588998"/>
                    <a:pt x="197556" y="606722"/>
                    <a:pt x="175673" y="606722"/>
                  </a:cubicBezTo>
                  <a:cubicBezTo>
                    <a:pt x="153790" y="606722"/>
                    <a:pt x="136050" y="588998"/>
                    <a:pt x="136050" y="567135"/>
                  </a:cubicBezTo>
                  <a:cubicBezTo>
                    <a:pt x="136050" y="545272"/>
                    <a:pt x="153790" y="527548"/>
                    <a:pt x="175673" y="527548"/>
                  </a:cubicBezTo>
                  <a:close/>
                  <a:moveTo>
                    <a:pt x="175628" y="0"/>
                  </a:moveTo>
                  <a:cubicBezTo>
                    <a:pt x="272566" y="0"/>
                    <a:pt x="351345" y="78657"/>
                    <a:pt x="351345" y="175446"/>
                  </a:cubicBezTo>
                  <a:cubicBezTo>
                    <a:pt x="351345" y="222285"/>
                    <a:pt x="333097" y="266368"/>
                    <a:pt x="299894" y="299431"/>
                  </a:cubicBezTo>
                  <a:cubicBezTo>
                    <a:pt x="281201" y="318184"/>
                    <a:pt x="237138" y="359157"/>
                    <a:pt x="215329" y="379511"/>
                  </a:cubicBezTo>
                  <a:lnTo>
                    <a:pt x="215329" y="488031"/>
                  </a:lnTo>
                  <a:lnTo>
                    <a:pt x="136016" y="488031"/>
                  </a:lnTo>
                  <a:lnTo>
                    <a:pt x="136016" y="344937"/>
                  </a:lnTo>
                  <a:lnTo>
                    <a:pt x="148745" y="333205"/>
                  </a:lnTo>
                  <a:cubicBezTo>
                    <a:pt x="149457" y="332494"/>
                    <a:pt x="220047" y="267257"/>
                    <a:pt x="243814" y="243527"/>
                  </a:cubicBezTo>
                  <a:cubicBezTo>
                    <a:pt x="262062" y="225307"/>
                    <a:pt x="272121" y="201132"/>
                    <a:pt x="272121" y="175446"/>
                  </a:cubicBezTo>
                  <a:cubicBezTo>
                    <a:pt x="272121" y="122297"/>
                    <a:pt x="228859" y="79102"/>
                    <a:pt x="175628" y="79102"/>
                  </a:cubicBezTo>
                  <a:cubicBezTo>
                    <a:pt x="122486" y="79102"/>
                    <a:pt x="79224" y="122297"/>
                    <a:pt x="79224" y="175446"/>
                  </a:cubicBezTo>
                  <a:lnTo>
                    <a:pt x="0" y="175446"/>
                  </a:lnTo>
                  <a:cubicBezTo>
                    <a:pt x="0" y="78657"/>
                    <a:pt x="78779" y="0"/>
                    <a:pt x="175628" y="0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86" name="组合 85">
            <a:extLst>
              <a:ext uri="{FF2B5EF4-FFF2-40B4-BE49-F238E27FC236}">
                <a16:creationId xmlns:a16="http://schemas.microsoft.com/office/drawing/2014/main" xmlns="" id="{7AF1B272-6ACE-4525-80DD-99DAEA902FD6}"/>
              </a:ext>
            </a:extLst>
          </p:cNvPr>
          <p:cNvGrpSpPr>
            <a:grpSpLocks/>
          </p:cNvGrpSpPr>
          <p:nvPr/>
        </p:nvGrpSpPr>
        <p:grpSpPr bwMode="auto">
          <a:xfrm>
            <a:off x="6715424" y="4843190"/>
            <a:ext cx="372133" cy="375395"/>
            <a:chOff x="5308985" y="532629"/>
            <a:chExt cx="156756" cy="151016"/>
          </a:xfrm>
        </p:grpSpPr>
        <p:sp>
          <p:nvSpPr>
            <p:cNvPr id="87" name="圆角矩形 25">
              <a:extLst>
                <a:ext uri="{FF2B5EF4-FFF2-40B4-BE49-F238E27FC236}">
                  <a16:creationId xmlns:a16="http://schemas.microsoft.com/office/drawing/2014/main" xmlns="" id="{DD62FB9B-FD8B-4B7C-8F8D-5BD8A561F3BC}"/>
                </a:ext>
              </a:extLst>
            </p:cNvPr>
            <p:cNvSpPr/>
            <p:nvPr/>
          </p:nvSpPr>
          <p:spPr>
            <a:xfrm>
              <a:off x="5308985" y="532629"/>
              <a:ext cx="156756" cy="15101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innerShdw blurRad="38100">
                <a:prstClr val="black">
                  <a:alpha val="2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88" name="等腰三角形 30">
              <a:extLst>
                <a:ext uri="{FF2B5EF4-FFF2-40B4-BE49-F238E27FC236}">
                  <a16:creationId xmlns:a16="http://schemas.microsoft.com/office/drawing/2014/main" xmlns="" id="{B381252F-BB15-443F-A07B-106B1D4447E5}"/>
                </a:ext>
              </a:extLst>
            </p:cNvPr>
            <p:cNvSpPr/>
            <p:nvPr/>
          </p:nvSpPr>
          <p:spPr>
            <a:xfrm>
              <a:off x="5352925" y="551540"/>
              <a:ext cx="71850" cy="113165"/>
            </a:xfrm>
            <a:custGeom>
              <a:avLst/>
              <a:gdLst>
                <a:gd name="connsiteX0" fmla="*/ 175673 w 351345"/>
                <a:gd name="connsiteY0" fmla="*/ 527548 h 606722"/>
                <a:gd name="connsiteX1" fmla="*/ 215296 w 351345"/>
                <a:gd name="connsiteY1" fmla="*/ 567135 h 606722"/>
                <a:gd name="connsiteX2" fmla="*/ 175673 w 351345"/>
                <a:gd name="connsiteY2" fmla="*/ 606722 h 606722"/>
                <a:gd name="connsiteX3" fmla="*/ 136050 w 351345"/>
                <a:gd name="connsiteY3" fmla="*/ 567135 h 606722"/>
                <a:gd name="connsiteX4" fmla="*/ 175673 w 351345"/>
                <a:gd name="connsiteY4" fmla="*/ 527548 h 606722"/>
                <a:gd name="connsiteX5" fmla="*/ 175628 w 351345"/>
                <a:gd name="connsiteY5" fmla="*/ 0 h 606722"/>
                <a:gd name="connsiteX6" fmla="*/ 351345 w 351345"/>
                <a:gd name="connsiteY6" fmla="*/ 175446 h 606722"/>
                <a:gd name="connsiteX7" fmla="*/ 299894 w 351345"/>
                <a:gd name="connsiteY7" fmla="*/ 299431 h 606722"/>
                <a:gd name="connsiteX8" fmla="*/ 215329 w 351345"/>
                <a:gd name="connsiteY8" fmla="*/ 379511 h 606722"/>
                <a:gd name="connsiteX9" fmla="*/ 215329 w 351345"/>
                <a:gd name="connsiteY9" fmla="*/ 488031 h 606722"/>
                <a:gd name="connsiteX10" fmla="*/ 136016 w 351345"/>
                <a:gd name="connsiteY10" fmla="*/ 488031 h 606722"/>
                <a:gd name="connsiteX11" fmla="*/ 136016 w 351345"/>
                <a:gd name="connsiteY11" fmla="*/ 344937 h 606722"/>
                <a:gd name="connsiteX12" fmla="*/ 148745 w 351345"/>
                <a:gd name="connsiteY12" fmla="*/ 333205 h 606722"/>
                <a:gd name="connsiteX13" fmla="*/ 243814 w 351345"/>
                <a:gd name="connsiteY13" fmla="*/ 243527 h 606722"/>
                <a:gd name="connsiteX14" fmla="*/ 272121 w 351345"/>
                <a:gd name="connsiteY14" fmla="*/ 175446 h 606722"/>
                <a:gd name="connsiteX15" fmla="*/ 175628 w 351345"/>
                <a:gd name="connsiteY15" fmla="*/ 79102 h 606722"/>
                <a:gd name="connsiteX16" fmla="*/ 79224 w 351345"/>
                <a:gd name="connsiteY16" fmla="*/ 175446 h 606722"/>
                <a:gd name="connsiteX17" fmla="*/ 0 w 351345"/>
                <a:gd name="connsiteY17" fmla="*/ 175446 h 606722"/>
                <a:gd name="connsiteX18" fmla="*/ 175628 w 351345"/>
                <a:gd name="connsiteY18" fmla="*/ 0 h 606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51345" h="606722">
                  <a:moveTo>
                    <a:pt x="175673" y="527548"/>
                  </a:moveTo>
                  <a:cubicBezTo>
                    <a:pt x="197556" y="527548"/>
                    <a:pt x="215296" y="545272"/>
                    <a:pt x="215296" y="567135"/>
                  </a:cubicBezTo>
                  <a:cubicBezTo>
                    <a:pt x="215296" y="588998"/>
                    <a:pt x="197556" y="606722"/>
                    <a:pt x="175673" y="606722"/>
                  </a:cubicBezTo>
                  <a:cubicBezTo>
                    <a:pt x="153790" y="606722"/>
                    <a:pt x="136050" y="588998"/>
                    <a:pt x="136050" y="567135"/>
                  </a:cubicBezTo>
                  <a:cubicBezTo>
                    <a:pt x="136050" y="545272"/>
                    <a:pt x="153790" y="527548"/>
                    <a:pt x="175673" y="527548"/>
                  </a:cubicBezTo>
                  <a:close/>
                  <a:moveTo>
                    <a:pt x="175628" y="0"/>
                  </a:moveTo>
                  <a:cubicBezTo>
                    <a:pt x="272566" y="0"/>
                    <a:pt x="351345" y="78657"/>
                    <a:pt x="351345" y="175446"/>
                  </a:cubicBezTo>
                  <a:cubicBezTo>
                    <a:pt x="351345" y="222285"/>
                    <a:pt x="333097" y="266368"/>
                    <a:pt x="299894" y="299431"/>
                  </a:cubicBezTo>
                  <a:cubicBezTo>
                    <a:pt x="281201" y="318184"/>
                    <a:pt x="237138" y="359157"/>
                    <a:pt x="215329" y="379511"/>
                  </a:cubicBezTo>
                  <a:lnTo>
                    <a:pt x="215329" y="488031"/>
                  </a:lnTo>
                  <a:lnTo>
                    <a:pt x="136016" y="488031"/>
                  </a:lnTo>
                  <a:lnTo>
                    <a:pt x="136016" y="344937"/>
                  </a:lnTo>
                  <a:lnTo>
                    <a:pt x="148745" y="333205"/>
                  </a:lnTo>
                  <a:cubicBezTo>
                    <a:pt x="149457" y="332494"/>
                    <a:pt x="220047" y="267257"/>
                    <a:pt x="243814" y="243527"/>
                  </a:cubicBezTo>
                  <a:cubicBezTo>
                    <a:pt x="262062" y="225307"/>
                    <a:pt x="272121" y="201132"/>
                    <a:pt x="272121" y="175446"/>
                  </a:cubicBezTo>
                  <a:cubicBezTo>
                    <a:pt x="272121" y="122297"/>
                    <a:pt x="228859" y="79102"/>
                    <a:pt x="175628" y="79102"/>
                  </a:cubicBezTo>
                  <a:cubicBezTo>
                    <a:pt x="122486" y="79102"/>
                    <a:pt x="79224" y="122297"/>
                    <a:pt x="79224" y="175446"/>
                  </a:cubicBezTo>
                  <a:lnTo>
                    <a:pt x="0" y="175446"/>
                  </a:lnTo>
                  <a:cubicBezTo>
                    <a:pt x="0" y="78657"/>
                    <a:pt x="78779" y="0"/>
                    <a:pt x="175628" y="0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85365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500"/>
                            </p:stCondLst>
                            <p:childTnLst>
                              <p:par>
                                <p:cTn id="4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000"/>
                            </p:stCondLst>
                            <p:childTnLst>
                              <p:par>
                                <p:cTn id="5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500"/>
                            </p:stCondLst>
                            <p:childTnLst>
                              <p:par>
                                <p:cTn id="6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4000"/>
                            </p:stCondLst>
                            <p:childTnLst>
                              <p:par>
                                <p:cTn id="7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26" grpId="0"/>
      <p:bldP spid="53" grpId="0"/>
      <p:bldP spid="60" grpId="0"/>
      <p:bldP spid="64" grpId="0"/>
      <p:bldP spid="66" grpId="0"/>
      <p:bldP spid="68" grpId="0"/>
      <p:bldP spid="7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组合 17">
            <a:extLst>
              <a:ext uri="{FF2B5EF4-FFF2-40B4-BE49-F238E27FC236}">
                <a16:creationId xmlns:a16="http://schemas.microsoft.com/office/drawing/2014/main" xmlns="" id="{BE57CDFA-AA73-4764-8737-02253D9EF4F2}"/>
              </a:ext>
            </a:extLst>
          </p:cNvPr>
          <p:cNvGrpSpPr/>
          <p:nvPr/>
        </p:nvGrpSpPr>
        <p:grpSpPr>
          <a:xfrm>
            <a:off x="-1" y="6721939"/>
            <a:ext cx="12192001" cy="136061"/>
            <a:chOff x="-17464" y="5040313"/>
            <a:chExt cx="9169644" cy="123825"/>
          </a:xfrm>
        </p:grpSpPr>
        <p:sp>
          <p:nvSpPr>
            <p:cNvPr id="19" name="矩形 18">
              <a:extLst>
                <a:ext uri="{FF2B5EF4-FFF2-40B4-BE49-F238E27FC236}">
                  <a16:creationId xmlns:a16="http://schemas.microsoft.com/office/drawing/2014/main" xmlns="" id="{6FDA2649-1EEC-4560-80C3-DD4C6922937E}"/>
                </a:ext>
              </a:extLst>
            </p:cNvPr>
            <p:cNvSpPr/>
            <p:nvPr/>
          </p:nvSpPr>
          <p:spPr bwMode="auto">
            <a:xfrm flipH="1">
              <a:off x="-17463" y="5040313"/>
              <a:ext cx="9169643" cy="123825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0" name="矩形 19">
              <a:extLst>
                <a:ext uri="{FF2B5EF4-FFF2-40B4-BE49-F238E27FC236}">
                  <a16:creationId xmlns:a16="http://schemas.microsoft.com/office/drawing/2014/main" xmlns="" id="{9E027118-88F0-4CC9-8BD9-436DC3E2E1BC}"/>
                </a:ext>
              </a:extLst>
            </p:cNvPr>
            <p:cNvSpPr/>
            <p:nvPr/>
          </p:nvSpPr>
          <p:spPr bwMode="auto">
            <a:xfrm flipH="1">
              <a:off x="-17464" y="5040313"/>
              <a:ext cx="4586530" cy="123825"/>
            </a:xfrm>
            <a:prstGeom prst="rect">
              <a:avLst/>
            </a:prstGeom>
            <a:solidFill>
              <a:schemeClr val="tx1">
                <a:alpha val="5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white"/>
                </a:solidFill>
              </a:endParaRPr>
            </a:p>
          </p:txBody>
        </p:sp>
      </p:grpSp>
      <p:sp>
        <p:nvSpPr>
          <p:cNvPr id="26" name="矩形 25">
            <a:extLst>
              <a:ext uri="{FF2B5EF4-FFF2-40B4-BE49-F238E27FC236}">
                <a16:creationId xmlns:a16="http://schemas.microsoft.com/office/drawing/2014/main" xmlns="" id="{CB69CC2D-0A79-4800-A2D9-4894D733ED4E}"/>
              </a:ext>
            </a:extLst>
          </p:cNvPr>
          <p:cNvSpPr/>
          <p:nvPr/>
        </p:nvSpPr>
        <p:spPr>
          <a:xfrm>
            <a:off x="793676" y="1546162"/>
            <a:ext cx="259237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altLang="zh-CN" sz="2400" b="1" cap="small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  </a:t>
            </a:r>
            <a:r>
              <a:rPr lang="zh-CN" altLang="en-US" sz="2400" b="1" cap="small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感谢的应答：</a:t>
            </a:r>
          </a:p>
        </p:txBody>
      </p:sp>
      <p:grpSp>
        <p:nvGrpSpPr>
          <p:cNvPr id="27" name="组合 81">
            <a:extLst>
              <a:ext uri="{FF2B5EF4-FFF2-40B4-BE49-F238E27FC236}">
                <a16:creationId xmlns:a16="http://schemas.microsoft.com/office/drawing/2014/main" xmlns="" id="{03729EE4-6014-4C92-9EE2-46F97EAD5EB8}"/>
              </a:ext>
            </a:extLst>
          </p:cNvPr>
          <p:cNvGrpSpPr>
            <a:grpSpLocks/>
          </p:cNvGrpSpPr>
          <p:nvPr/>
        </p:nvGrpSpPr>
        <p:grpSpPr bwMode="auto">
          <a:xfrm>
            <a:off x="934829" y="2688740"/>
            <a:ext cx="370800" cy="370800"/>
            <a:chOff x="5308985" y="532629"/>
            <a:chExt cx="156756" cy="156756"/>
          </a:xfrm>
        </p:grpSpPr>
        <p:sp>
          <p:nvSpPr>
            <p:cNvPr id="28" name="圆角矩形 82">
              <a:extLst>
                <a:ext uri="{FF2B5EF4-FFF2-40B4-BE49-F238E27FC236}">
                  <a16:creationId xmlns:a16="http://schemas.microsoft.com/office/drawing/2014/main" xmlns="" id="{3623D3B7-7900-4B10-8C11-D4C8E15729E0}"/>
                </a:ext>
              </a:extLst>
            </p:cNvPr>
            <p:cNvSpPr/>
            <p:nvPr/>
          </p:nvSpPr>
          <p:spPr>
            <a:xfrm>
              <a:off x="5308985" y="532629"/>
              <a:ext cx="156756" cy="15675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innerShdw blurRad="38100">
                <a:prstClr val="black">
                  <a:alpha val="2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just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9" name="等腰三角形 28">
              <a:extLst>
                <a:ext uri="{FF2B5EF4-FFF2-40B4-BE49-F238E27FC236}">
                  <a16:creationId xmlns:a16="http://schemas.microsoft.com/office/drawing/2014/main" xmlns="" id="{8C7F06E7-3F96-4411-9D89-E80A89241016}"/>
                </a:ext>
              </a:extLst>
            </p:cNvPr>
            <p:cNvSpPr/>
            <p:nvPr/>
          </p:nvSpPr>
          <p:spPr>
            <a:xfrm rot="5400000">
              <a:off x="5360886" y="587455"/>
              <a:ext cx="52354" cy="46514"/>
            </a:xfrm>
            <a:prstGeom prst="triangl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just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2" name="矩形 1">
            <a:extLst>
              <a:ext uri="{FF2B5EF4-FFF2-40B4-BE49-F238E27FC236}">
                <a16:creationId xmlns:a16="http://schemas.microsoft.com/office/drawing/2014/main" xmlns="" id="{BF9E3BB8-CA90-4884-9232-31E16C54F137}"/>
              </a:ext>
            </a:extLst>
          </p:cNvPr>
          <p:cNvSpPr/>
          <p:nvPr/>
        </p:nvSpPr>
        <p:spPr>
          <a:xfrm>
            <a:off x="1435306" y="2551837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b="1" dirty="0">
                <a:solidFill>
                  <a:srgbClr val="C00000"/>
                </a:solidFill>
              </a:rPr>
              <a:t>You are welcome./Welcome!  </a:t>
            </a:r>
          </a:p>
          <a:p>
            <a:pPr>
              <a:lnSpc>
                <a:spcPct val="150000"/>
              </a:lnSpc>
            </a:pPr>
            <a:r>
              <a:rPr lang="zh-CN" altLang="zh-CN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不用谢。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xmlns="" id="{FDB57D63-82E5-49E3-B9F7-62B05E4DC0E2}"/>
              </a:ext>
            </a:extLst>
          </p:cNvPr>
          <p:cNvSpPr/>
          <p:nvPr/>
        </p:nvSpPr>
        <p:spPr>
          <a:xfrm>
            <a:off x="6372121" y="2535477"/>
            <a:ext cx="6096000" cy="883960"/>
          </a:xfrm>
          <a:prstGeom prst="rect">
            <a:avLst/>
          </a:prstGeom>
        </p:spPr>
        <p:txBody>
          <a:bodyPr>
            <a:spAutoFit/>
          </a:bodyPr>
          <a:lstStyle/>
          <a:p>
            <a:pPr lvl="0">
              <a:lnSpc>
                <a:spcPct val="150000"/>
              </a:lnSpc>
            </a:pPr>
            <a:r>
              <a:rPr lang="en-US" altLang="zh-CN" sz="2000" b="1" dirty="0">
                <a:solidFill>
                  <a:srgbClr val="C00000"/>
                </a:solidFill>
              </a:rPr>
              <a:t>My pleasure./With pleasure.  </a:t>
            </a:r>
          </a:p>
          <a:p>
            <a:pPr lvl="0">
              <a:lnSpc>
                <a:spcPct val="150000"/>
              </a:lnSpc>
            </a:pPr>
            <a:r>
              <a:rPr lang="zh-CN" altLang="zh-CN" sz="1600" b="1" dirty="0">
                <a:solidFill>
                  <a:srgbClr val="000000">
                    <a:lumMod val="75000"/>
                    <a:lumOff val="25000"/>
                  </a:srgbClr>
                </a:solidFill>
              </a:rPr>
              <a:t>乐意效劳。 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xmlns="" id="{AB1856F5-5018-4035-80C2-544E88C99F8A}"/>
              </a:ext>
            </a:extLst>
          </p:cNvPr>
          <p:cNvSpPr/>
          <p:nvPr/>
        </p:nvSpPr>
        <p:spPr>
          <a:xfrm>
            <a:off x="1435306" y="4046240"/>
            <a:ext cx="412984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en-US" altLang="zh-CN" sz="2000" b="1" dirty="0">
                <a:solidFill>
                  <a:srgbClr val="C00000"/>
                </a:solidFill>
              </a:rPr>
              <a:t>Don’t mention it.  </a:t>
            </a:r>
          </a:p>
          <a:p>
            <a:pPr lvl="0">
              <a:lnSpc>
                <a:spcPct val="150000"/>
              </a:lnSpc>
            </a:pPr>
            <a:r>
              <a:rPr lang="zh-CN" altLang="en-US" sz="1600" b="1" dirty="0">
                <a:solidFill>
                  <a:srgbClr val="000000">
                    <a:lumMod val="75000"/>
                    <a:lumOff val="25000"/>
                  </a:srgbClr>
                </a:solidFill>
              </a:rPr>
              <a:t>何足挂齿</a:t>
            </a:r>
            <a:r>
              <a:rPr lang="zh-CN" altLang="zh-CN" sz="1600" b="1" dirty="0">
                <a:solidFill>
                  <a:srgbClr val="000000">
                    <a:lumMod val="75000"/>
                    <a:lumOff val="25000"/>
                  </a:srgbClr>
                </a:solidFill>
              </a:rPr>
              <a:t>。 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xmlns="" id="{5FE79C7B-85EA-4279-8B58-B50F66AA10D7}"/>
              </a:ext>
            </a:extLst>
          </p:cNvPr>
          <p:cNvSpPr/>
          <p:nvPr/>
        </p:nvSpPr>
        <p:spPr>
          <a:xfrm>
            <a:off x="6372121" y="4022387"/>
            <a:ext cx="4129849" cy="92653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50000"/>
              </a:lnSpc>
            </a:pPr>
            <a:r>
              <a:rPr lang="en-US" altLang="zh-CN" sz="2000" b="1" dirty="0">
                <a:solidFill>
                  <a:srgbClr val="C00000"/>
                </a:solidFill>
              </a:rPr>
              <a:t>It’s very kind of you./You are so kind.</a:t>
            </a:r>
          </a:p>
          <a:p>
            <a:pPr lvl="0">
              <a:lnSpc>
                <a:spcPct val="150000"/>
              </a:lnSpc>
            </a:pPr>
            <a:r>
              <a:rPr lang="zh-CN" altLang="zh-CN" sz="1600" b="1" dirty="0">
                <a:solidFill>
                  <a:srgbClr val="000000">
                    <a:lumMod val="75000"/>
                    <a:lumOff val="25000"/>
                  </a:srgbClr>
                </a:solidFill>
              </a:rPr>
              <a:t>您真客气。</a:t>
            </a:r>
            <a:r>
              <a:rPr lang="zh-CN" altLang="zh-CN" b="1" dirty="0">
                <a:solidFill>
                  <a:srgbClr val="002060"/>
                </a:solidFill>
              </a:rPr>
              <a:t> </a:t>
            </a:r>
          </a:p>
        </p:txBody>
      </p:sp>
      <p:grpSp>
        <p:nvGrpSpPr>
          <p:cNvPr id="43" name="组合 81">
            <a:extLst>
              <a:ext uri="{FF2B5EF4-FFF2-40B4-BE49-F238E27FC236}">
                <a16:creationId xmlns:a16="http://schemas.microsoft.com/office/drawing/2014/main" xmlns="" id="{5B28CC19-DF89-4B47-996D-0E7E54AB8E78}"/>
              </a:ext>
            </a:extLst>
          </p:cNvPr>
          <p:cNvGrpSpPr>
            <a:grpSpLocks/>
          </p:cNvGrpSpPr>
          <p:nvPr/>
        </p:nvGrpSpPr>
        <p:grpSpPr bwMode="auto">
          <a:xfrm>
            <a:off x="5880100" y="2662209"/>
            <a:ext cx="370800" cy="370800"/>
            <a:chOff x="5308985" y="532629"/>
            <a:chExt cx="156756" cy="156756"/>
          </a:xfrm>
        </p:grpSpPr>
        <p:sp>
          <p:nvSpPr>
            <p:cNvPr id="44" name="圆角矩形 82">
              <a:extLst>
                <a:ext uri="{FF2B5EF4-FFF2-40B4-BE49-F238E27FC236}">
                  <a16:creationId xmlns:a16="http://schemas.microsoft.com/office/drawing/2014/main" xmlns="" id="{5BC9E46B-DB18-47F5-82E7-61374B627404}"/>
                </a:ext>
              </a:extLst>
            </p:cNvPr>
            <p:cNvSpPr/>
            <p:nvPr/>
          </p:nvSpPr>
          <p:spPr>
            <a:xfrm>
              <a:off x="5308985" y="532629"/>
              <a:ext cx="156756" cy="15675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innerShdw blurRad="38100">
                <a:prstClr val="black">
                  <a:alpha val="2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just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45" name="等腰三角形 44">
              <a:extLst>
                <a:ext uri="{FF2B5EF4-FFF2-40B4-BE49-F238E27FC236}">
                  <a16:creationId xmlns:a16="http://schemas.microsoft.com/office/drawing/2014/main" xmlns="" id="{B14A84C3-34FB-4943-8B24-3CB1F3E84450}"/>
                </a:ext>
              </a:extLst>
            </p:cNvPr>
            <p:cNvSpPr/>
            <p:nvPr/>
          </p:nvSpPr>
          <p:spPr>
            <a:xfrm rot="5400000">
              <a:off x="5360886" y="587455"/>
              <a:ext cx="52354" cy="46514"/>
            </a:xfrm>
            <a:prstGeom prst="triangl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just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46" name="组合 81">
            <a:extLst>
              <a:ext uri="{FF2B5EF4-FFF2-40B4-BE49-F238E27FC236}">
                <a16:creationId xmlns:a16="http://schemas.microsoft.com/office/drawing/2014/main" xmlns="" id="{69A47594-5052-4D88-8BDD-A5C204D90313}"/>
              </a:ext>
            </a:extLst>
          </p:cNvPr>
          <p:cNvGrpSpPr>
            <a:grpSpLocks/>
          </p:cNvGrpSpPr>
          <p:nvPr/>
        </p:nvGrpSpPr>
        <p:grpSpPr bwMode="auto">
          <a:xfrm>
            <a:off x="5880100" y="4177144"/>
            <a:ext cx="370800" cy="370800"/>
            <a:chOff x="5308985" y="532629"/>
            <a:chExt cx="156756" cy="156756"/>
          </a:xfrm>
        </p:grpSpPr>
        <p:sp>
          <p:nvSpPr>
            <p:cNvPr id="47" name="圆角矩形 82">
              <a:extLst>
                <a:ext uri="{FF2B5EF4-FFF2-40B4-BE49-F238E27FC236}">
                  <a16:creationId xmlns:a16="http://schemas.microsoft.com/office/drawing/2014/main" xmlns="" id="{1DAA6324-35BD-430A-91AB-991C3514ED13}"/>
                </a:ext>
              </a:extLst>
            </p:cNvPr>
            <p:cNvSpPr/>
            <p:nvPr/>
          </p:nvSpPr>
          <p:spPr>
            <a:xfrm>
              <a:off x="5308985" y="532629"/>
              <a:ext cx="156756" cy="15675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innerShdw blurRad="38100">
                <a:prstClr val="black">
                  <a:alpha val="2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just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48" name="等腰三角形 47">
              <a:extLst>
                <a:ext uri="{FF2B5EF4-FFF2-40B4-BE49-F238E27FC236}">
                  <a16:creationId xmlns:a16="http://schemas.microsoft.com/office/drawing/2014/main" xmlns="" id="{4169B605-EF1E-4695-AD93-10DA07536054}"/>
                </a:ext>
              </a:extLst>
            </p:cNvPr>
            <p:cNvSpPr/>
            <p:nvPr/>
          </p:nvSpPr>
          <p:spPr>
            <a:xfrm rot="5400000">
              <a:off x="5360886" y="587455"/>
              <a:ext cx="52354" cy="46514"/>
            </a:xfrm>
            <a:prstGeom prst="triangl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just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49" name="组合 81">
            <a:extLst>
              <a:ext uri="{FF2B5EF4-FFF2-40B4-BE49-F238E27FC236}">
                <a16:creationId xmlns:a16="http://schemas.microsoft.com/office/drawing/2014/main" xmlns="" id="{72C01D6C-35FA-40C7-B038-F26B85612396}"/>
              </a:ext>
            </a:extLst>
          </p:cNvPr>
          <p:cNvGrpSpPr>
            <a:grpSpLocks/>
          </p:cNvGrpSpPr>
          <p:nvPr/>
        </p:nvGrpSpPr>
        <p:grpSpPr bwMode="auto">
          <a:xfrm>
            <a:off x="934829" y="4177234"/>
            <a:ext cx="370800" cy="370800"/>
            <a:chOff x="5308985" y="532629"/>
            <a:chExt cx="156756" cy="156756"/>
          </a:xfrm>
        </p:grpSpPr>
        <p:sp>
          <p:nvSpPr>
            <p:cNvPr id="50" name="圆角矩形 82">
              <a:extLst>
                <a:ext uri="{FF2B5EF4-FFF2-40B4-BE49-F238E27FC236}">
                  <a16:creationId xmlns:a16="http://schemas.microsoft.com/office/drawing/2014/main" xmlns="" id="{B24C7214-6A94-4753-8B6C-CBC32E3B0EE1}"/>
                </a:ext>
              </a:extLst>
            </p:cNvPr>
            <p:cNvSpPr/>
            <p:nvPr/>
          </p:nvSpPr>
          <p:spPr>
            <a:xfrm>
              <a:off x="5308985" y="532629"/>
              <a:ext cx="156756" cy="15675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innerShdw blurRad="38100">
                <a:prstClr val="black">
                  <a:alpha val="2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just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51" name="等腰三角形 50">
              <a:extLst>
                <a:ext uri="{FF2B5EF4-FFF2-40B4-BE49-F238E27FC236}">
                  <a16:creationId xmlns:a16="http://schemas.microsoft.com/office/drawing/2014/main" xmlns="" id="{C0FAD932-1B69-4352-B91C-E2901B0028D5}"/>
                </a:ext>
              </a:extLst>
            </p:cNvPr>
            <p:cNvSpPr/>
            <p:nvPr/>
          </p:nvSpPr>
          <p:spPr>
            <a:xfrm rot="5400000">
              <a:off x="5360886" y="587455"/>
              <a:ext cx="52354" cy="46514"/>
            </a:xfrm>
            <a:prstGeom prst="triangl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just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31" name="矩形 30">
            <a:extLst>
              <a:ext uri="{FF2B5EF4-FFF2-40B4-BE49-F238E27FC236}">
                <a16:creationId xmlns:a16="http://schemas.microsoft.com/office/drawing/2014/main" xmlns="" id="{C9A1F489-B6B7-4ABE-A4D7-5B402DBE643F}"/>
              </a:ext>
            </a:extLst>
          </p:cNvPr>
          <p:cNvSpPr/>
          <p:nvPr/>
        </p:nvSpPr>
        <p:spPr>
          <a:xfrm>
            <a:off x="565076" y="156629"/>
            <a:ext cx="329449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Thanks </a:t>
            </a: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感谢与回答</a:t>
            </a:r>
          </a:p>
        </p:txBody>
      </p:sp>
      <p:grpSp>
        <p:nvGrpSpPr>
          <p:cNvPr id="32" name="组合 31">
            <a:extLst>
              <a:ext uri="{FF2B5EF4-FFF2-40B4-BE49-F238E27FC236}">
                <a16:creationId xmlns:a16="http://schemas.microsoft.com/office/drawing/2014/main" xmlns="" id="{8001324A-6A6E-4E7C-97B8-85CA61E156E9}"/>
              </a:ext>
            </a:extLst>
          </p:cNvPr>
          <p:cNvGrpSpPr/>
          <p:nvPr/>
        </p:nvGrpSpPr>
        <p:grpSpPr>
          <a:xfrm>
            <a:off x="6216546" y="300506"/>
            <a:ext cx="6407150" cy="261610"/>
            <a:chOff x="5744587" y="133673"/>
            <a:chExt cx="6407150" cy="261610"/>
          </a:xfrm>
        </p:grpSpPr>
        <p:sp>
          <p:nvSpPr>
            <p:cNvPr id="33" name="圆角矩形 24">
              <a:extLst>
                <a:ext uri="{FF2B5EF4-FFF2-40B4-BE49-F238E27FC236}">
                  <a16:creationId xmlns:a16="http://schemas.microsoft.com/office/drawing/2014/main" xmlns="" id="{8C12B8E1-A8D9-4D21-A15D-114EE8344BB8}"/>
                </a:ext>
              </a:extLst>
            </p:cNvPr>
            <p:cNvSpPr/>
            <p:nvPr/>
          </p:nvSpPr>
          <p:spPr bwMode="auto">
            <a:xfrm>
              <a:off x="7387767" y="172103"/>
              <a:ext cx="832413" cy="204381"/>
            </a:xfrm>
            <a:prstGeom prst="roundRect">
              <a:avLst>
                <a:gd name="adj" fmla="val 21670"/>
              </a:avLst>
            </a:prstGeom>
            <a:solidFill>
              <a:srgbClr val="CC000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="1" dirty="0">
                <a:solidFill>
                  <a:prstClr val="white"/>
                </a:solidFill>
              </a:endParaRPr>
            </a:p>
          </p:txBody>
        </p:sp>
        <p:sp>
          <p:nvSpPr>
            <p:cNvPr id="34" name="TextBox 9">
              <a:extLst>
                <a:ext uri="{FF2B5EF4-FFF2-40B4-BE49-F238E27FC236}">
                  <a16:creationId xmlns:a16="http://schemas.microsoft.com/office/drawing/2014/main" xmlns="" id="{EEED6390-CCE8-4C0F-A6AD-F63E6B880DC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44587" y="133673"/>
              <a:ext cx="6407150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kumimoji="1" lang="zh-CN" altLang="en-US" sz="1000" b="1" dirty="0">
                  <a:solidFill>
                    <a:srgbClr val="C00000"/>
                  </a:solidFill>
                  <a:latin typeface="Arial" panose="020B0604020202020204" pitchFamily="34" charset="0"/>
                  <a:ea typeface="汉仪大宋简" panose="02010609000101010101" pitchFamily="49" charset="-122"/>
                </a:rPr>
                <a:t> </a:t>
              </a:r>
              <a:r>
                <a:rPr kumimoji="1" lang="en-US" altLang="zh-CN" sz="1000" b="1" dirty="0">
                  <a:solidFill>
                    <a:srgbClr val="C00000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Greeting</a:t>
              </a:r>
              <a:r>
                <a:rPr kumimoji="1" lang="en-US" altLang="zh-CN" sz="1100" b="1" dirty="0">
                  <a:solidFill>
                    <a:srgbClr val="C00000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  </a:t>
              </a:r>
              <a:r>
                <a:rPr kumimoji="1" lang="zh-CN" altLang="en-US" sz="800" b="1" dirty="0">
                  <a:solidFill>
                    <a:srgbClr val="C00000"/>
                  </a:solidFill>
                  <a:latin typeface="Arial" panose="020B0604020202020204" pitchFamily="34" charset="0"/>
                  <a:ea typeface="汉仪大宋简" panose="02010609000101010101" pitchFamily="49" charset="-122"/>
                </a:rPr>
                <a:t>｜ </a:t>
              </a:r>
              <a:r>
                <a:rPr kumimoji="1" lang="zh-CN" altLang="en-US" sz="1000" b="1" dirty="0">
                  <a:solidFill>
                    <a:srgbClr val="C00000"/>
                  </a:solidFill>
                  <a:latin typeface="Arial" panose="020B0604020202020204" pitchFamily="34" charset="0"/>
                  <a:ea typeface="汉仪大宋简" panose="02010609000101010101" pitchFamily="49" charset="-122"/>
                </a:rPr>
                <a:t> </a:t>
              </a:r>
              <a:r>
                <a:rPr kumimoji="1" lang="en-US" altLang="zh-CN" sz="1000" b="1" dirty="0">
                  <a:solidFill>
                    <a:srgbClr val="C00000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Direction </a:t>
              </a:r>
              <a:r>
                <a:rPr kumimoji="1" lang="zh-CN" altLang="en-US" sz="800" b="1" dirty="0">
                  <a:solidFill>
                    <a:srgbClr val="C00000"/>
                  </a:solidFill>
                  <a:latin typeface="Arial" panose="020B0604020202020204" pitchFamily="34" charset="0"/>
                  <a:ea typeface="汉仪大宋简" panose="02010609000101010101" pitchFamily="49" charset="-122"/>
                </a:rPr>
                <a:t>｜   </a:t>
              </a:r>
              <a:r>
                <a:rPr kumimoji="1" lang="en-US" altLang="zh-CN" sz="1000" b="1" dirty="0">
                  <a:solidFill>
                    <a:srgbClr val="C00000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     </a:t>
              </a:r>
              <a:r>
                <a:rPr kumimoji="1" lang="en-US" altLang="zh-CN" sz="10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Thanks </a:t>
              </a:r>
              <a:r>
                <a:rPr kumimoji="1" lang="en-US" altLang="zh-CN" sz="1000" b="1" dirty="0">
                  <a:solidFill>
                    <a:srgbClr val="C00000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       </a:t>
              </a:r>
              <a:r>
                <a:rPr kumimoji="1" lang="zh-CN" altLang="en-US" sz="800" b="1" dirty="0">
                  <a:solidFill>
                    <a:srgbClr val="C00000"/>
                  </a:solidFill>
                  <a:latin typeface="Arial" panose="020B0604020202020204" pitchFamily="34" charset="0"/>
                  <a:ea typeface="汉仪大宋简" panose="02010609000101010101" pitchFamily="49" charset="-122"/>
                </a:rPr>
                <a:t>｜</a:t>
              </a:r>
              <a:r>
                <a:rPr kumimoji="1" lang="en-US" altLang="zh-CN" sz="1000" b="1" dirty="0">
                  <a:solidFill>
                    <a:srgbClr val="C00000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  Apologies  </a:t>
              </a:r>
              <a:r>
                <a:rPr kumimoji="1" lang="zh-CN" altLang="en-US" sz="800" b="1" dirty="0">
                  <a:solidFill>
                    <a:srgbClr val="C00000"/>
                  </a:solidFill>
                  <a:latin typeface="Arial" panose="020B0604020202020204" pitchFamily="34" charset="0"/>
                  <a:ea typeface="汉仪大宋简" panose="02010609000101010101" pitchFamily="49" charset="-122"/>
                </a:rPr>
                <a:t>｜</a:t>
              </a:r>
              <a:r>
                <a:rPr kumimoji="1" lang="en-US" altLang="zh-CN" sz="1000" b="1" dirty="0">
                  <a:solidFill>
                    <a:srgbClr val="C00000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  Check in   </a:t>
              </a:r>
              <a:r>
                <a:rPr kumimoji="1" lang="zh-CN" altLang="en-US" sz="800" b="1" dirty="0">
                  <a:solidFill>
                    <a:srgbClr val="C00000"/>
                  </a:solidFill>
                  <a:latin typeface="Arial" panose="020B0604020202020204" pitchFamily="34" charset="0"/>
                  <a:ea typeface="汉仪大宋简" panose="02010609000101010101" pitchFamily="49" charset="-122"/>
                </a:rPr>
                <a:t>｜</a:t>
              </a:r>
              <a:r>
                <a:rPr kumimoji="1" lang="zh-CN" altLang="en-US" sz="1000" b="1" dirty="0">
                  <a:solidFill>
                    <a:srgbClr val="C00000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 </a:t>
              </a:r>
              <a:r>
                <a:rPr kumimoji="1" lang="en-US" altLang="zh-CN" sz="1000" b="1" dirty="0">
                  <a:solidFill>
                    <a:srgbClr val="C00000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  Farewell  </a:t>
              </a:r>
              <a:r>
                <a:rPr kumimoji="1" lang="zh-CN" altLang="en-US" sz="800" b="1" dirty="0">
                  <a:solidFill>
                    <a:srgbClr val="C00000"/>
                  </a:solidFill>
                  <a:latin typeface="Arial" panose="020B0604020202020204" pitchFamily="34" charset="0"/>
                  <a:ea typeface="汉仪大宋简" panose="02010609000101010101" pitchFamily="49" charset="-122"/>
                </a:rPr>
                <a:t>｜  </a:t>
              </a:r>
              <a:r>
                <a:rPr kumimoji="1" lang="en-US" altLang="zh-CN" sz="1000" b="1" dirty="0">
                  <a:solidFill>
                    <a:srgbClr val="C00000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Hotel place      </a:t>
              </a:r>
              <a:endParaRPr kumimoji="1" lang="zh-CN" altLang="en-US" sz="1000" b="1" dirty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5" name="组合 34">
            <a:extLst>
              <a:ext uri="{FF2B5EF4-FFF2-40B4-BE49-F238E27FC236}">
                <a16:creationId xmlns:a16="http://schemas.microsoft.com/office/drawing/2014/main" xmlns="" id="{5A89D8B0-FD7E-4B53-9D9A-998C387E66F8}"/>
              </a:ext>
            </a:extLst>
          </p:cNvPr>
          <p:cNvGrpSpPr/>
          <p:nvPr/>
        </p:nvGrpSpPr>
        <p:grpSpPr>
          <a:xfrm>
            <a:off x="0" y="206375"/>
            <a:ext cx="555626" cy="407988"/>
            <a:chOff x="-20638" y="206375"/>
            <a:chExt cx="555626" cy="407988"/>
          </a:xfrm>
        </p:grpSpPr>
        <p:sp>
          <p:nvSpPr>
            <p:cNvPr id="36" name="Freeform 5">
              <a:extLst>
                <a:ext uri="{FF2B5EF4-FFF2-40B4-BE49-F238E27FC236}">
                  <a16:creationId xmlns:a16="http://schemas.microsoft.com/office/drawing/2014/main" xmlns="" id="{F86010B6-D4BF-491E-84C0-257C8CD142E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20638" y="206375"/>
              <a:ext cx="555626" cy="407988"/>
            </a:xfrm>
            <a:custGeom>
              <a:avLst/>
              <a:gdLst>
                <a:gd name="T0" fmla="*/ 0 w 350"/>
                <a:gd name="T1" fmla="*/ 0 h 259"/>
                <a:gd name="T2" fmla="*/ 0 w 350"/>
                <a:gd name="T3" fmla="*/ 2147483646 h 259"/>
                <a:gd name="T4" fmla="*/ 2147483646 w 350"/>
                <a:gd name="T5" fmla="*/ 2147483646 h 259"/>
                <a:gd name="T6" fmla="*/ 2147483646 w 350"/>
                <a:gd name="T7" fmla="*/ 0 h 259"/>
                <a:gd name="T8" fmla="*/ 0 w 350"/>
                <a:gd name="T9" fmla="*/ 0 h 259"/>
                <a:gd name="T10" fmla="*/ 0 w 350"/>
                <a:gd name="T11" fmla="*/ 0 h 2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50" h="259">
                  <a:moveTo>
                    <a:pt x="0" y="0"/>
                  </a:moveTo>
                  <a:lnTo>
                    <a:pt x="0" y="259"/>
                  </a:lnTo>
                  <a:lnTo>
                    <a:pt x="350" y="259"/>
                  </a:lnTo>
                  <a:lnTo>
                    <a:pt x="35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37" name="组合 8">
              <a:extLst>
                <a:ext uri="{FF2B5EF4-FFF2-40B4-BE49-F238E27FC236}">
                  <a16:creationId xmlns:a16="http://schemas.microsoft.com/office/drawing/2014/main" xmlns="" id="{7027A878-DECD-4EE3-AEA8-2B45610FD983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107950" y="288925"/>
              <a:ext cx="314325" cy="242888"/>
              <a:chOff x="3607537" y="1105554"/>
              <a:chExt cx="210592" cy="162096"/>
            </a:xfrm>
          </p:grpSpPr>
          <p:sp>
            <p:nvSpPr>
              <p:cNvPr id="38" name="燕尾形 8">
                <a:extLst>
                  <a:ext uri="{FF2B5EF4-FFF2-40B4-BE49-F238E27FC236}">
                    <a16:creationId xmlns:a16="http://schemas.microsoft.com/office/drawing/2014/main" xmlns="" id="{6F7B72A0-E232-41ED-93D5-564DCA06BBDA}"/>
                  </a:ext>
                </a:extLst>
              </p:cNvPr>
              <p:cNvSpPr/>
              <p:nvPr/>
            </p:nvSpPr>
            <p:spPr>
              <a:xfrm>
                <a:off x="3607537" y="1105554"/>
                <a:ext cx="109551" cy="162096"/>
              </a:xfrm>
              <a:prstGeom prst="chevron">
                <a:avLst>
                  <a:gd name="adj" fmla="val 59907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12700" dist="127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9" name="燕尾形 9">
                <a:extLst>
                  <a:ext uri="{FF2B5EF4-FFF2-40B4-BE49-F238E27FC236}">
                    <a16:creationId xmlns:a16="http://schemas.microsoft.com/office/drawing/2014/main" xmlns="" id="{9A029567-C10C-4D32-8118-95B74170F297}"/>
                  </a:ext>
                </a:extLst>
              </p:cNvPr>
              <p:cNvSpPr/>
              <p:nvPr/>
            </p:nvSpPr>
            <p:spPr>
              <a:xfrm>
                <a:off x="3707515" y="1105554"/>
                <a:ext cx="109551" cy="162096"/>
              </a:xfrm>
              <a:prstGeom prst="chevron">
                <a:avLst>
                  <a:gd name="adj" fmla="val 59907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12700" dist="127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851025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500"/>
                            </p:stCondLst>
                            <p:childTnLst>
                              <p:par>
                                <p:cTn id="4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" grpId="0"/>
      <p:bldP spid="4" grpId="0"/>
      <p:bldP spid="6" grpId="0"/>
      <p:bldP spid="8" grpId="0"/>
      <p:bldP spid="3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矩形 38">
            <a:extLst>
              <a:ext uri="{FF2B5EF4-FFF2-40B4-BE49-F238E27FC236}">
                <a16:creationId xmlns:a16="http://schemas.microsoft.com/office/drawing/2014/main" xmlns="" id="{E642E022-D94B-4E30-9D4F-5D9AE8EED15E}"/>
              </a:ext>
            </a:extLst>
          </p:cNvPr>
          <p:cNvSpPr/>
          <p:nvPr/>
        </p:nvSpPr>
        <p:spPr>
          <a:xfrm>
            <a:off x="696567" y="1479782"/>
            <a:ext cx="664476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情景 </a:t>
            </a:r>
            <a:r>
              <a:rPr lang="en-US" altLang="zh-CN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zh-CN" altLang="en-US" dirty="0"/>
              <a:t>当国外客人向你表示感谢，要懂得接受他的谢意</a:t>
            </a:r>
            <a:r>
              <a:rPr lang="en-US" altLang="zh-CN" dirty="0"/>
              <a:t>……</a:t>
            </a:r>
          </a:p>
        </p:txBody>
      </p:sp>
      <p:grpSp>
        <p:nvGrpSpPr>
          <p:cNvPr id="18" name="组合 17">
            <a:extLst>
              <a:ext uri="{FF2B5EF4-FFF2-40B4-BE49-F238E27FC236}">
                <a16:creationId xmlns:a16="http://schemas.microsoft.com/office/drawing/2014/main" xmlns="" id="{BE57CDFA-AA73-4764-8737-02253D9EF4F2}"/>
              </a:ext>
            </a:extLst>
          </p:cNvPr>
          <p:cNvGrpSpPr/>
          <p:nvPr/>
        </p:nvGrpSpPr>
        <p:grpSpPr>
          <a:xfrm>
            <a:off x="-1" y="6721939"/>
            <a:ext cx="12192001" cy="136061"/>
            <a:chOff x="-17464" y="5040313"/>
            <a:chExt cx="9169644" cy="123825"/>
          </a:xfrm>
        </p:grpSpPr>
        <p:sp>
          <p:nvSpPr>
            <p:cNvPr id="19" name="矩形 18">
              <a:extLst>
                <a:ext uri="{FF2B5EF4-FFF2-40B4-BE49-F238E27FC236}">
                  <a16:creationId xmlns:a16="http://schemas.microsoft.com/office/drawing/2014/main" xmlns="" id="{6FDA2649-1EEC-4560-80C3-DD4C6922937E}"/>
                </a:ext>
              </a:extLst>
            </p:cNvPr>
            <p:cNvSpPr/>
            <p:nvPr/>
          </p:nvSpPr>
          <p:spPr bwMode="auto">
            <a:xfrm flipH="1">
              <a:off x="-17463" y="5040313"/>
              <a:ext cx="9169643" cy="123825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0" name="矩形 19">
              <a:extLst>
                <a:ext uri="{FF2B5EF4-FFF2-40B4-BE49-F238E27FC236}">
                  <a16:creationId xmlns:a16="http://schemas.microsoft.com/office/drawing/2014/main" xmlns="" id="{9E027118-88F0-4CC9-8BD9-436DC3E2E1BC}"/>
                </a:ext>
              </a:extLst>
            </p:cNvPr>
            <p:cNvSpPr/>
            <p:nvPr/>
          </p:nvSpPr>
          <p:spPr bwMode="auto">
            <a:xfrm flipH="1">
              <a:off x="-17464" y="5040313"/>
              <a:ext cx="4586530" cy="123825"/>
            </a:xfrm>
            <a:prstGeom prst="rect">
              <a:avLst/>
            </a:prstGeom>
            <a:solidFill>
              <a:schemeClr val="tx1">
                <a:alpha val="5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48" name="组合 47">
            <a:extLst>
              <a:ext uri="{FF2B5EF4-FFF2-40B4-BE49-F238E27FC236}">
                <a16:creationId xmlns:a16="http://schemas.microsoft.com/office/drawing/2014/main" xmlns="" id="{7F7354A5-2CCC-4A24-A3EB-30315B437F80}"/>
              </a:ext>
            </a:extLst>
          </p:cNvPr>
          <p:cNvGrpSpPr>
            <a:grpSpLocks/>
          </p:cNvGrpSpPr>
          <p:nvPr/>
        </p:nvGrpSpPr>
        <p:grpSpPr bwMode="auto">
          <a:xfrm>
            <a:off x="834647" y="4851124"/>
            <a:ext cx="844736" cy="288105"/>
            <a:chOff x="575840" y="4317136"/>
            <a:chExt cx="663451" cy="226709"/>
          </a:xfrm>
        </p:grpSpPr>
        <p:sp>
          <p:nvSpPr>
            <p:cNvPr id="49" name="圆角矩形 1">
              <a:extLst>
                <a:ext uri="{FF2B5EF4-FFF2-40B4-BE49-F238E27FC236}">
                  <a16:creationId xmlns:a16="http://schemas.microsoft.com/office/drawing/2014/main" xmlns="" id="{47DF0F56-C716-4032-A276-9D5244A18F36}"/>
                </a:ext>
              </a:extLst>
            </p:cNvPr>
            <p:cNvSpPr/>
            <p:nvPr/>
          </p:nvSpPr>
          <p:spPr>
            <a:xfrm>
              <a:off x="575840" y="4317136"/>
              <a:ext cx="621929" cy="226709"/>
            </a:xfrm>
            <a:prstGeom prst="roundRect">
              <a:avLst>
                <a:gd name="adj" fmla="val 50000"/>
              </a:avLst>
            </a:prstGeom>
            <a:solidFill>
              <a:srgbClr val="C00000"/>
            </a:solidFill>
            <a:ln>
              <a:noFill/>
            </a:ln>
            <a:effectLst>
              <a:innerShdw blurRad="25400">
                <a:prstClr val="black">
                  <a:alpha val="2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/>
            </a:p>
          </p:txBody>
        </p:sp>
        <p:sp>
          <p:nvSpPr>
            <p:cNvPr id="50" name="半闭框 49">
              <a:extLst>
                <a:ext uri="{FF2B5EF4-FFF2-40B4-BE49-F238E27FC236}">
                  <a16:creationId xmlns:a16="http://schemas.microsoft.com/office/drawing/2014/main" xmlns="" id="{F25443FE-404E-4F15-AE04-6CCA4ABEB9E1}"/>
                </a:ext>
              </a:extLst>
            </p:cNvPr>
            <p:cNvSpPr/>
            <p:nvPr/>
          </p:nvSpPr>
          <p:spPr>
            <a:xfrm rot="8100000">
              <a:off x="652107" y="4401039"/>
              <a:ext cx="60378" cy="58902"/>
            </a:xfrm>
            <a:prstGeom prst="halfFram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00">
                <a:solidFill>
                  <a:schemeClr val="tx1"/>
                </a:solidFill>
              </a:endParaRPr>
            </a:p>
          </p:txBody>
        </p:sp>
        <p:sp>
          <p:nvSpPr>
            <p:cNvPr id="51" name="TextBox 6">
              <a:extLst>
                <a:ext uri="{FF2B5EF4-FFF2-40B4-BE49-F238E27FC236}">
                  <a16:creationId xmlns:a16="http://schemas.microsoft.com/office/drawing/2014/main" xmlns="" id="{C9F131D0-87DB-492F-825B-16A5D145DA4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82296" y="4345315"/>
              <a:ext cx="556995" cy="1816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9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NEXT</a:t>
              </a:r>
              <a:endParaRPr lang="zh-CN" altLang="en-US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52" name="worker_50874">
            <a:extLst>
              <a:ext uri="{FF2B5EF4-FFF2-40B4-BE49-F238E27FC236}">
                <a16:creationId xmlns:a16="http://schemas.microsoft.com/office/drawing/2014/main" xmlns="" id="{3BEE4EEE-17DE-4E04-BF4D-6E81812E1DF0}"/>
              </a:ext>
            </a:extLst>
          </p:cNvPr>
          <p:cNvSpPr>
            <a:spLocks noChangeAspect="1"/>
          </p:cNvSpPr>
          <p:nvPr/>
        </p:nvSpPr>
        <p:spPr bwMode="auto">
          <a:xfrm>
            <a:off x="4982044" y="2852095"/>
            <a:ext cx="470313" cy="510272"/>
          </a:xfrm>
          <a:custGeom>
            <a:avLst/>
            <a:gdLst>
              <a:gd name="connsiteX0" fmla="*/ 191479 w 561065"/>
              <a:gd name="connsiteY0" fmla="*/ 375902 h 608735"/>
              <a:gd name="connsiteX1" fmla="*/ 245437 w 561065"/>
              <a:gd name="connsiteY1" fmla="*/ 535655 h 608735"/>
              <a:gd name="connsiteX2" fmla="*/ 250809 w 561065"/>
              <a:gd name="connsiteY2" fmla="*/ 420563 h 608735"/>
              <a:gd name="connsiteX3" fmla="*/ 246371 w 561065"/>
              <a:gd name="connsiteY3" fmla="*/ 411817 h 608735"/>
              <a:gd name="connsiteX4" fmla="*/ 228911 w 561065"/>
              <a:gd name="connsiteY4" fmla="*/ 377418 h 608735"/>
              <a:gd name="connsiteX5" fmla="*/ 280299 w 561065"/>
              <a:gd name="connsiteY5" fmla="*/ 393743 h 608735"/>
              <a:gd name="connsiteX6" fmla="*/ 332563 w 561065"/>
              <a:gd name="connsiteY6" fmla="*/ 376718 h 608735"/>
              <a:gd name="connsiteX7" fmla="*/ 314811 w 561065"/>
              <a:gd name="connsiteY7" fmla="*/ 411817 h 608735"/>
              <a:gd name="connsiteX8" fmla="*/ 310373 w 561065"/>
              <a:gd name="connsiteY8" fmla="*/ 420563 h 608735"/>
              <a:gd name="connsiteX9" fmla="*/ 315745 w 561065"/>
              <a:gd name="connsiteY9" fmla="*/ 535655 h 608735"/>
              <a:gd name="connsiteX10" fmla="*/ 369644 w 561065"/>
              <a:gd name="connsiteY10" fmla="*/ 375960 h 608735"/>
              <a:gd name="connsiteX11" fmla="*/ 443223 w 561065"/>
              <a:gd name="connsiteY11" fmla="*/ 403946 h 608735"/>
              <a:gd name="connsiteX12" fmla="*/ 506290 w 561065"/>
              <a:gd name="connsiteY12" fmla="*/ 430241 h 608735"/>
              <a:gd name="connsiteX13" fmla="*/ 507925 w 561065"/>
              <a:gd name="connsiteY13" fmla="*/ 430999 h 608735"/>
              <a:gd name="connsiteX14" fmla="*/ 510728 w 561065"/>
              <a:gd name="connsiteY14" fmla="*/ 432573 h 608735"/>
              <a:gd name="connsiteX15" fmla="*/ 528831 w 561065"/>
              <a:gd name="connsiteY15" fmla="*/ 452630 h 608735"/>
              <a:gd name="connsiteX16" fmla="*/ 528831 w 561065"/>
              <a:gd name="connsiteY16" fmla="*/ 452688 h 608735"/>
              <a:gd name="connsiteX17" fmla="*/ 532042 w 561065"/>
              <a:gd name="connsiteY17" fmla="*/ 462308 h 608735"/>
              <a:gd name="connsiteX18" fmla="*/ 558671 w 561065"/>
              <a:gd name="connsiteY18" fmla="*/ 548307 h 608735"/>
              <a:gd name="connsiteX19" fmla="*/ 560539 w 561065"/>
              <a:gd name="connsiteY19" fmla="*/ 555828 h 608735"/>
              <a:gd name="connsiteX20" fmla="*/ 561065 w 561065"/>
              <a:gd name="connsiteY20" fmla="*/ 562824 h 608735"/>
              <a:gd name="connsiteX21" fmla="*/ 515166 w 561065"/>
              <a:gd name="connsiteY21" fmla="*/ 608710 h 608735"/>
              <a:gd name="connsiteX22" fmla="*/ 471311 w 561065"/>
              <a:gd name="connsiteY22" fmla="*/ 608710 h 608735"/>
              <a:gd name="connsiteX23" fmla="*/ 283044 w 561065"/>
              <a:gd name="connsiteY23" fmla="*/ 608710 h 608735"/>
              <a:gd name="connsiteX24" fmla="*/ 280532 w 561065"/>
              <a:gd name="connsiteY24" fmla="*/ 608710 h 608735"/>
              <a:gd name="connsiteX25" fmla="*/ 278080 w 561065"/>
              <a:gd name="connsiteY25" fmla="*/ 608710 h 608735"/>
              <a:gd name="connsiteX26" fmla="*/ 89812 w 561065"/>
              <a:gd name="connsiteY26" fmla="*/ 608710 h 608735"/>
              <a:gd name="connsiteX27" fmla="*/ 45957 w 561065"/>
              <a:gd name="connsiteY27" fmla="*/ 608710 h 608735"/>
              <a:gd name="connsiteX28" fmla="*/ 0 w 561065"/>
              <a:gd name="connsiteY28" fmla="*/ 562824 h 608735"/>
              <a:gd name="connsiteX29" fmla="*/ 584 w 561065"/>
              <a:gd name="connsiteY29" fmla="*/ 555828 h 608735"/>
              <a:gd name="connsiteX30" fmla="*/ 2453 w 561065"/>
              <a:gd name="connsiteY30" fmla="*/ 548307 h 608735"/>
              <a:gd name="connsiteX31" fmla="*/ 29081 w 561065"/>
              <a:gd name="connsiteY31" fmla="*/ 462308 h 608735"/>
              <a:gd name="connsiteX32" fmla="*/ 32234 w 561065"/>
              <a:gd name="connsiteY32" fmla="*/ 452688 h 608735"/>
              <a:gd name="connsiteX33" fmla="*/ 32234 w 561065"/>
              <a:gd name="connsiteY33" fmla="*/ 452630 h 608735"/>
              <a:gd name="connsiteX34" fmla="*/ 50395 w 561065"/>
              <a:gd name="connsiteY34" fmla="*/ 432457 h 608735"/>
              <a:gd name="connsiteX35" fmla="*/ 53198 w 561065"/>
              <a:gd name="connsiteY35" fmla="*/ 430941 h 608735"/>
              <a:gd name="connsiteX36" fmla="*/ 54833 w 561065"/>
              <a:gd name="connsiteY36" fmla="*/ 430125 h 608735"/>
              <a:gd name="connsiteX37" fmla="*/ 117901 w 561065"/>
              <a:gd name="connsiteY37" fmla="*/ 403888 h 608735"/>
              <a:gd name="connsiteX38" fmla="*/ 191479 w 561065"/>
              <a:gd name="connsiteY38" fmla="*/ 375902 h 608735"/>
              <a:gd name="connsiteX39" fmla="*/ 277747 w 561065"/>
              <a:gd name="connsiteY39" fmla="*/ 0 h 608735"/>
              <a:gd name="connsiteX40" fmla="*/ 277980 w 561065"/>
              <a:gd name="connsiteY40" fmla="*/ 0 h 608735"/>
              <a:gd name="connsiteX41" fmla="*/ 278214 w 561065"/>
              <a:gd name="connsiteY41" fmla="*/ 0 h 608735"/>
              <a:gd name="connsiteX42" fmla="*/ 280491 w 561065"/>
              <a:gd name="connsiteY42" fmla="*/ 0 h 608735"/>
              <a:gd name="connsiteX43" fmla="*/ 282768 w 561065"/>
              <a:gd name="connsiteY43" fmla="*/ 0 h 608735"/>
              <a:gd name="connsiteX44" fmla="*/ 283001 w 561065"/>
              <a:gd name="connsiteY44" fmla="*/ 0 h 608735"/>
              <a:gd name="connsiteX45" fmla="*/ 283235 w 561065"/>
              <a:gd name="connsiteY45" fmla="*/ 0 h 608735"/>
              <a:gd name="connsiteX46" fmla="*/ 401988 w 561065"/>
              <a:gd name="connsiteY46" fmla="*/ 118656 h 608735"/>
              <a:gd name="connsiteX47" fmla="*/ 400470 w 561065"/>
              <a:gd name="connsiteY47" fmla="*/ 162854 h 608735"/>
              <a:gd name="connsiteX48" fmla="*/ 427093 w 561065"/>
              <a:gd name="connsiteY48" fmla="*/ 188509 h 608735"/>
              <a:gd name="connsiteX49" fmla="*/ 394456 w 561065"/>
              <a:gd name="connsiteY49" fmla="*/ 242969 h 608735"/>
              <a:gd name="connsiteX50" fmla="*/ 342436 w 561065"/>
              <a:gd name="connsiteY50" fmla="*/ 326465 h 608735"/>
              <a:gd name="connsiteX51" fmla="*/ 283001 w 561065"/>
              <a:gd name="connsiteY51" fmla="*/ 354745 h 608735"/>
              <a:gd name="connsiteX52" fmla="*/ 280491 w 561065"/>
              <a:gd name="connsiteY52" fmla="*/ 354803 h 608735"/>
              <a:gd name="connsiteX53" fmla="*/ 277980 w 561065"/>
              <a:gd name="connsiteY53" fmla="*/ 354745 h 608735"/>
              <a:gd name="connsiteX54" fmla="*/ 218136 w 561065"/>
              <a:gd name="connsiteY54" fmla="*/ 326116 h 608735"/>
              <a:gd name="connsiteX55" fmla="*/ 166467 w 561065"/>
              <a:gd name="connsiteY55" fmla="*/ 242969 h 608735"/>
              <a:gd name="connsiteX56" fmla="*/ 133830 w 561065"/>
              <a:gd name="connsiteY56" fmla="*/ 188509 h 608735"/>
              <a:gd name="connsiteX57" fmla="*/ 160453 w 561065"/>
              <a:gd name="connsiteY57" fmla="*/ 162970 h 608735"/>
              <a:gd name="connsiteX58" fmla="*/ 158877 w 561065"/>
              <a:gd name="connsiteY58" fmla="*/ 118715 h 608735"/>
              <a:gd name="connsiteX59" fmla="*/ 277747 w 561065"/>
              <a:gd name="connsiteY59" fmla="*/ 0 h 6087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</a:cxnLst>
            <a:rect l="l" t="t" r="r" b="b"/>
            <a:pathLst>
              <a:path w="561065" h="608735">
                <a:moveTo>
                  <a:pt x="191479" y="375902"/>
                </a:moveTo>
                <a:cubicBezTo>
                  <a:pt x="195917" y="394559"/>
                  <a:pt x="238604" y="518455"/>
                  <a:pt x="245437" y="535655"/>
                </a:cubicBezTo>
                <a:lnTo>
                  <a:pt x="250809" y="420563"/>
                </a:lnTo>
                <a:cubicBezTo>
                  <a:pt x="248999" y="417881"/>
                  <a:pt x="247773" y="414732"/>
                  <a:pt x="246371" y="411817"/>
                </a:cubicBezTo>
                <a:lnTo>
                  <a:pt x="228911" y="377418"/>
                </a:lnTo>
                <a:cubicBezTo>
                  <a:pt x="241466" y="387446"/>
                  <a:pt x="259860" y="393743"/>
                  <a:pt x="280299" y="393743"/>
                </a:cubicBezTo>
                <a:cubicBezTo>
                  <a:pt x="301263" y="393743"/>
                  <a:pt x="320008" y="387155"/>
                  <a:pt x="332563" y="376718"/>
                </a:cubicBezTo>
                <a:lnTo>
                  <a:pt x="314811" y="411817"/>
                </a:lnTo>
                <a:cubicBezTo>
                  <a:pt x="313409" y="414732"/>
                  <a:pt x="312183" y="417881"/>
                  <a:pt x="310373" y="420563"/>
                </a:cubicBezTo>
                <a:lnTo>
                  <a:pt x="315745" y="535655"/>
                </a:lnTo>
                <a:cubicBezTo>
                  <a:pt x="322519" y="518455"/>
                  <a:pt x="365089" y="394618"/>
                  <a:pt x="369644" y="375960"/>
                </a:cubicBezTo>
                <a:cubicBezTo>
                  <a:pt x="394754" y="384881"/>
                  <a:pt x="419397" y="393685"/>
                  <a:pt x="443223" y="403946"/>
                </a:cubicBezTo>
                <a:cubicBezTo>
                  <a:pt x="443223" y="403946"/>
                  <a:pt x="490757" y="422895"/>
                  <a:pt x="506290" y="430241"/>
                </a:cubicBezTo>
                <a:cubicBezTo>
                  <a:pt x="506815" y="430475"/>
                  <a:pt x="507341" y="430766"/>
                  <a:pt x="507925" y="430999"/>
                </a:cubicBezTo>
                <a:cubicBezTo>
                  <a:pt x="509210" y="431699"/>
                  <a:pt x="510261" y="432224"/>
                  <a:pt x="510728" y="432573"/>
                </a:cubicBezTo>
                <a:cubicBezTo>
                  <a:pt x="518553" y="437238"/>
                  <a:pt x="524976" y="444234"/>
                  <a:pt x="528831" y="452630"/>
                </a:cubicBezTo>
                <a:lnTo>
                  <a:pt x="528831" y="452688"/>
                </a:lnTo>
                <a:cubicBezTo>
                  <a:pt x="530232" y="455720"/>
                  <a:pt x="531342" y="458985"/>
                  <a:pt x="532042" y="462308"/>
                </a:cubicBezTo>
                <a:cubicBezTo>
                  <a:pt x="538408" y="481607"/>
                  <a:pt x="552539" y="524694"/>
                  <a:pt x="558671" y="548307"/>
                </a:cubicBezTo>
                <a:cubicBezTo>
                  <a:pt x="559547" y="550697"/>
                  <a:pt x="560131" y="553204"/>
                  <a:pt x="560539" y="555828"/>
                </a:cubicBezTo>
                <a:cubicBezTo>
                  <a:pt x="560831" y="558102"/>
                  <a:pt x="561065" y="560492"/>
                  <a:pt x="561065" y="562824"/>
                </a:cubicBezTo>
                <a:cubicBezTo>
                  <a:pt x="561065" y="588187"/>
                  <a:pt x="540510" y="608710"/>
                  <a:pt x="515166" y="608710"/>
                </a:cubicBezTo>
                <a:lnTo>
                  <a:pt x="471311" y="608710"/>
                </a:lnTo>
                <a:lnTo>
                  <a:pt x="283044" y="608710"/>
                </a:lnTo>
                <a:lnTo>
                  <a:pt x="280532" y="608710"/>
                </a:lnTo>
                <a:lnTo>
                  <a:pt x="278080" y="608710"/>
                </a:lnTo>
                <a:cubicBezTo>
                  <a:pt x="215305" y="608768"/>
                  <a:pt x="152529" y="608710"/>
                  <a:pt x="89812" y="608710"/>
                </a:cubicBezTo>
                <a:lnTo>
                  <a:pt x="45957" y="608710"/>
                </a:lnTo>
                <a:cubicBezTo>
                  <a:pt x="20555" y="608710"/>
                  <a:pt x="0" y="588187"/>
                  <a:pt x="0" y="562824"/>
                </a:cubicBezTo>
                <a:cubicBezTo>
                  <a:pt x="0" y="560492"/>
                  <a:pt x="175" y="558102"/>
                  <a:pt x="584" y="555828"/>
                </a:cubicBezTo>
                <a:cubicBezTo>
                  <a:pt x="934" y="553263"/>
                  <a:pt x="1577" y="550697"/>
                  <a:pt x="2453" y="548307"/>
                </a:cubicBezTo>
                <a:cubicBezTo>
                  <a:pt x="8584" y="524577"/>
                  <a:pt x="22657" y="481607"/>
                  <a:pt x="29081" y="462308"/>
                </a:cubicBezTo>
                <a:cubicBezTo>
                  <a:pt x="29782" y="458985"/>
                  <a:pt x="30833" y="455720"/>
                  <a:pt x="32234" y="452688"/>
                </a:cubicBezTo>
                <a:lnTo>
                  <a:pt x="32234" y="452630"/>
                </a:lnTo>
                <a:cubicBezTo>
                  <a:pt x="36147" y="444234"/>
                  <a:pt x="42512" y="437238"/>
                  <a:pt x="50395" y="432457"/>
                </a:cubicBezTo>
                <a:cubicBezTo>
                  <a:pt x="50863" y="432107"/>
                  <a:pt x="51855" y="431524"/>
                  <a:pt x="53198" y="430941"/>
                </a:cubicBezTo>
                <a:cubicBezTo>
                  <a:pt x="53724" y="430591"/>
                  <a:pt x="54308" y="430358"/>
                  <a:pt x="54833" y="430125"/>
                </a:cubicBezTo>
                <a:cubicBezTo>
                  <a:pt x="70308" y="422895"/>
                  <a:pt x="117901" y="403888"/>
                  <a:pt x="117901" y="403888"/>
                </a:cubicBezTo>
                <a:cubicBezTo>
                  <a:pt x="141726" y="393626"/>
                  <a:pt x="166311" y="384823"/>
                  <a:pt x="191479" y="375902"/>
                </a:cubicBezTo>
                <a:close/>
                <a:moveTo>
                  <a:pt x="277747" y="0"/>
                </a:moveTo>
                <a:lnTo>
                  <a:pt x="277980" y="0"/>
                </a:lnTo>
                <a:lnTo>
                  <a:pt x="278214" y="0"/>
                </a:lnTo>
                <a:lnTo>
                  <a:pt x="280491" y="0"/>
                </a:lnTo>
                <a:lnTo>
                  <a:pt x="282768" y="0"/>
                </a:lnTo>
                <a:lnTo>
                  <a:pt x="283001" y="0"/>
                </a:lnTo>
                <a:lnTo>
                  <a:pt x="283235" y="0"/>
                </a:lnTo>
                <a:cubicBezTo>
                  <a:pt x="348858" y="0"/>
                  <a:pt x="402105" y="53118"/>
                  <a:pt x="401988" y="118656"/>
                </a:cubicBezTo>
                <a:cubicBezTo>
                  <a:pt x="401988" y="125420"/>
                  <a:pt x="400470" y="154807"/>
                  <a:pt x="400470" y="162854"/>
                </a:cubicBezTo>
                <a:cubicBezTo>
                  <a:pt x="403331" y="163029"/>
                  <a:pt x="429954" y="156673"/>
                  <a:pt x="427093" y="188509"/>
                </a:cubicBezTo>
                <a:cubicBezTo>
                  <a:pt x="421021" y="256030"/>
                  <a:pt x="395215" y="242969"/>
                  <a:pt x="394456" y="242969"/>
                </a:cubicBezTo>
                <a:cubicBezTo>
                  <a:pt x="381670" y="283901"/>
                  <a:pt x="361820" y="309964"/>
                  <a:pt x="342436" y="326465"/>
                </a:cubicBezTo>
                <a:cubicBezTo>
                  <a:pt x="312485" y="351946"/>
                  <a:pt x="283468" y="354745"/>
                  <a:pt x="283001" y="354745"/>
                </a:cubicBezTo>
                <a:cubicBezTo>
                  <a:pt x="282125" y="354803"/>
                  <a:pt x="281250" y="354803"/>
                  <a:pt x="280491" y="354803"/>
                </a:cubicBezTo>
                <a:cubicBezTo>
                  <a:pt x="279615" y="354803"/>
                  <a:pt x="278856" y="354745"/>
                  <a:pt x="277980" y="354745"/>
                </a:cubicBezTo>
                <a:cubicBezTo>
                  <a:pt x="277455" y="354745"/>
                  <a:pt x="248263" y="351946"/>
                  <a:pt x="218136" y="326116"/>
                </a:cubicBezTo>
                <a:cubicBezTo>
                  <a:pt x="198811" y="309556"/>
                  <a:pt x="179136" y="283609"/>
                  <a:pt x="166467" y="242969"/>
                </a:cubicBezTo>
                <a:cubicBezTo>
                  <a:pt x="165649" y="242969"/>
                  <a:pt x="139902" y="256030"/>
                  <a:pt x="133830" y="188509"/>
                </a:cubicBezTo>
                <a:cubicBezTo>
                  <a:pt x="130969" y="156731"/>
                  <a:pt x="157592" y="163087"/>
                  <a:pt x="160453" y="162970"/>
                </a:cubicBezTo>
                <a:cubicBezTo>
                  <a:pt x="160453" y="154807"/>
                  <a:pt x="158877" y="125478"/>
                  <a:pt x="158877" y="118715"/>
                </a:cubicBezTo>
                <a:cubicBezTo>
                  <a:pt x="158877" y="53177"/>
                  <a:pt x="212123" y="0"/>
                  <a:pt x="277747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1" name="telemarketing-phone-operator_395">
            <a:extLst>
              <a:ext uri="{FF2B5EF4-FFF2-40B4-BE49-F238E27FC236}">
                <a16:creationId xmlns:a16="http://schemas.microsoft.com/office/drawing/2014/main" xmlns="" id="{850CB010-EECC-4E6F-88D3-7A6B6E4B220F}"/>
              </a:ext>
            </a:extLst>
          </p:cNvPr>
          <p:cNvSpPr>
            <a:spLocks noChangeAspect="1"/>
          </p:cNvSpPr>
          <p:nvPr/>
        </p:nvSpPr>
        <p:spPr bwMode="auto">
          <a:xfrm>
            <a:off x="8568391" y="2810891"/>
            <a:ext cx="405636" cy="510272"/>
          </a:xfrm>
          <a:custGeom>
            <a:avLst/>
            <a:gdLst>
              <a:gd name="T0" fmla="*/ 345 w 378"/>
              <a:gd name="T1" fmla="*/ 289 h 476"/>
              <a:gd name="T2" fmla="*/ 279 w 378"/>
              <a:gd name="T3" fmla="*/ 249 h 476"/>
              <a:gd name="T4" fmla="*/ 268 w 378"/>
              <a:gd name="T5" fmla="*/ 136 h 476"/>
              <a:gd name="T6" fmla="*/ 259 w 378"/>
              <a:gd name="T7" fmla="*/ 161 h 476"/>
              <a:gd name="T8" fmla="*/ 229 w 378"/>
              <a:gd name="T9" fmla="*/ 220 h 476"/>
              <a:gd name="T10" fmla="*/ 231 w 378"/>
              <a:gd name="T11" fmla="*/ 243 h 476"/>
              <a:gd name="T12" fmla="*/ 140 w 378"/>
              <a:gd name="T13" fmla="*/ 247 h 476"/>
              <a:gd name="T14" fmla="*/ 145 w 378"/>
              <a:gd name="T15" fmla="*/ 220 h 476"/>
              <a:gd name="T16" fmla="*/ 114 w 378"/>
              <a:gd name="T17" fmla="*/ 161 h 476"/>
              <a:gd name="T18" fmla="*/ 110 w 378"/>
              <a:gd name="T19" fmla="*/ 153 h 476"/>
              <a:gd name="T20" fmla="*/ 115 w 378"/>
              <a:gd name="T21" fmla="*/ 148 h 476"/>
              <a:gd name="T22" fmla="*/ 191 w 378"/>
              <a:gd name="T23" fmla="*/ 213 h 476"/>
              <a:gd name="T24" fmla="*/ 195 w 378"/>
              <a:gd name="T25" fmla="*/ 220 h 476"/>
              <a:gd name="T26" fmla="*/ 212 w 378"/>
              <a:gd name="T27" fmla="*/ 220 h 476"/>
              <a:gd name="T28" fmla="*/ 221 w 378"/>
              <a:gd name="T29" fmla="*/ 213 h 476"/>
              <a:gd name="T30" fmla="*/ 213 w 378"/>
              <a:gd name="T31" fmla="*/ 204 h 476"/>
              <a:gd name="T32" fmla="*/ 192 w 378"/>
              <a:gd name="T33" fmla="*/ 204 h 476"/>
              <a:gd name="T34" fmla="*/ 118 w 378"/>
              <a:gd name="T35" fmla="*/ 145 h 476"/>
              <a:gd name="T36" fmla="*/ 112 w 378"/>
              <a:gd name="T37" fmla="*/ 127 h 476"/>
              <a:gd name="T38" fmla="*/ 232 w 378"/>
              <a:gd name="T39" fmla="*/ 95 h 476"/>
              <a:gd name="T40" fmla="*/ 262 w 378"/>
              <a:gd name="T41" fmla="*/ 130 h 476"/>
              <a:gd name="T42" fmla="*/ 266 w 378"/>
              <a:gd name="T43" fmla="*/ 121 h 476"/>
              <a:gd name="T44" fmla="*/ 269 w 378"/>
              <a:gd name="T45" fmla="*/ 125 h 476"/>
              <a:gd name="T46" fmla="*/ 250 w 378"/>
              <a:gd name="T47" fmla="*/ 48 h 476"/>
              <a:gd name="T48" fmla="*/ 250 w 378"/>
              <a:gd name="T49" fmla="*/ 47 h 476"/>
              <a:gd name="T50" fmla="*/ 135 w 378"/>
              <a:gd name="T51" fmla="*/ 36 h 476"/>
              <a:gd name="T52" fmla="*/ 102 w 378"/>
              <a:gd name="T53" fmla="*/ 117 h 476"/>
              <a:gd name="T54" fmla="*/ 92 w 378"/>
              <a:gd name="T55" fmla="*/ 131 h 476"/>
              <a:gd name="T56" fmla="*/ 107 w 378"/>
              <a:gd name="T57" fmla="*/ 153 h 476"/>
              <a:gd name="T58" fmla="*/ 94 w 378"/>
              <a:gd name="T59" fmla="*/ 249 h 476"/>
              <a:gd name="T60" fmla="*/ 59 w 378"/>
              <a:gd name="T61" fmla="*/ 262 h 476"/>
              <a:gd name="T62" fmla="*/ 32 w 378"/>
              <a:gd name="T63" fmla="*/ 281 h 476"/>
              <a:gd name="T64" fmla="*/ 0 w 378"/>
              <a:gd name="T65" fmla="*/ 416 h 476"/>
              <a:gd name="T66" fmla="*/ 10 w 378"/>
              <a:gd name="T67" fmla="*/ 440 h 476"/>
              <a:gd name="T68" fmla="*/ 177 w 378"/>
              <a:gd name="T69" fmla="*/ 474 h 476"/>
              <a:gd name="T70" fmla="*/ 359 w 378"/>
              <a:gd name="T71" fmla="*/ 444 h 476"/>
              <a:gd name="T72" fmla="*/ 370 w 378"/>
              <a:gd name="T73" fmla="*/ 432 h 476"/>
              <a:gd name="T74" fmla="*/ 345 w 378"/>
              <a:gd name="T75" fmla="*/ 289 h 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378" h="476">
                <a:moveTo>
                  <a:pt x="345" y="289"/>
                </a:moveTo>
                <a:cubicBezTo>
                  <a:pt x="336" y="271"/>
                  <a:pt x="294" y="255"/>
                  <a:pt x="279" y="249"/>
                </a:cubicBezTo>
                <a:cubicBezTo>
                  <a:pt x="256" y="199"/>
                  <a:pt x="268" y="136"/>
                  <a:pt x="268" y="136"/>
                </a:cubicBezTo>
                <a:cubicBezTo>
                  <a:pt x="264" y="154"/>
                  <a:pt x="259" y="161"/>
                  <a:pt x="259" y="161"/>
                </a:cubicBezTo>
                <a:cubicBezTo>
                  <a:pt x="255" y="193"/>
                  <a:pt x="229" y="220"/>
                  <a:pt x="229" y="220"/>
                </a:cubicBezTo>
                <a:cubicBezTo>
                  <a:pt x="228" y="229"/>
                  <a:pt x="229" y="236"/>
                  <a:pt x="231" y="243"/>
                </a:cubicBezTo>
                <a:cubicBezTo>
                  <a:pt x="190" y="309"/>
                  <a:pt x="157" y="274"/>
                  <a:pt x="140" y="247"/>
                </a:cubicBezTo>
                <a:cubicBezTo>
                  <a:pt x="143" y="240"/>
                  <a:pt x="145" y="231"/>
                  <a:pt x="145" y="220"/>
                </a:cubicBezTo>
                <a:cubicBezTo>
                  <a:pt x="145" y="220"/>
                  <a:pt x="118" y="193"/>
                  <a:pt x="114" y="161"/>
                </a:cubicBezTo>
                <a:cubicBezTo>
                  <a:pt x="114" y="161"/>
                  <a:pt x="112" y="158"/>
                  <a:pt x="110" y="153"/>
                </a:cubicBezTo>
                <a:cubicBezTo>
                  <a:pt x="112" y="152"/>
                  <a:pt x="113" y="150"/>
                  <a:pt x="115" y="148"/>
                </a:cubicBezTo>
                <a:cubicBezTo>
                  <a:pt x="115" y="148"/>
                  <a:pt x="125" y="193"/>
                  <a:pt x="191" y="213"/>
                </a:cubicBezTo>
                <a:cubicBezTo>
                  <a:pt x="191" y="213"/>
                  <a:pt x="189" y="218"/>
                  <a:pt x="195" y="220"/>
                </a:cubicBezTo>
                <a:lnTo>
                  <a:pt x="212" y="220"/>
                </a:lnTo>
                <a:cubicBezTo>
                  <a:pt x="212" y="220"/>
                  <a:pt x="221" y="220"/>
                  <a:pt x="221" y="213"/>
                </a:cubicBezTo>
                <a:cubicBezTo>
                  <a:pt x="221" y="210"/>
                  <a:pt x="221" y="204"/>
                  <a:pt x="213" y="204"/>
                </a:cubicBezTo>
                <a:lnTo>
                  <a:pt x="192" y="204"/>
                </a:lnTo>
                <a:cubicBezTo>
                  <a:pt x="192" y="204"/>
                  <a:pt x="153" y="203"/>
                  <a:pt x="118" y="145"/>
                </a:cubicBezTo>
                <a:cubicBezTo>
                  <a:pt x="118" y="145"/>
                  <a:pt x="114" y="136"/>
                  <a:pt x="112" y="127"/>
                </a:cubicBezTo>
                <a:cubicBezTo>
                  <a:pt x="190" y="132"/>
                  <a:pt x="231" y="96"/>
                  <a:pt x="232" y="95"/>
                </a:cubicBezTo>
                <a:cubicBezTo>
                  <a:pt x="233" y="99"/>
                  <a:pt x="240" y="121"/>
                  <a:pt x="262" y="130"/>
                </a:cubicBezTo>
                <a:cubicBezTo>
                  <a:pt x="262" y="130"/>
                  <a:pt x="263" y="122"/>
                  <a:pt x="266" y="121"/>
                </a:cubicBezTo>
                <a:cubicBezTo>
                  <a:pt x="266" y="121"/>
                  <a:pt x="269" y="122"/>
                  <a:pt x="269" y="125"/>
                </a:cubicBezTo>
                <a:cubicBezTo>
                  <a:pt x="269" y="125"/>
                  <a:pt x="275" y="69"/>
                  <a:pt x="250" y="48"/>
                </a:cubicBezTo>
                <a:lnTo>
                  <a:pt x="250" y="47"/>
                </a:lnTo>
                <a:cubicBezTo>
                  <a:pt x="196" y="0"/>
                  <a:pt x="135" y="36"/>
                  <a:pt x="135" y="36"/>
                </a:cubicBezTo>
                <a:cubicBezTo>
                  <a:pt x="101" y="58"/>
                  <a:pt x="100" y="99"/>
                  <a:pt x="102" y="117"/>
                </a:cubicBezTo>
                <a:cubicBezTo>
                  <a:pt x="96" y="116"/>
                  <a:pt x="90" y="118"/>
                  <a:pt x="92" y="131"/>
                </a:cubicBezTo>
                <a:cubicBezTo>
                  <a:pt x="92" y="131"/>
                  <a:pt x="98" y="153"/>
                  <a:pt x="107" y="153"/>
                </a:cubicBezTo>
                <a:cubicBezTo>
                  <a:pt x="109" y="176"/>
                  <a:pt x="110" y="215"/>
                  <a:pt x="94" y="249"/>
                </a:cubicBezTo>
                <a:cubicBezTo>
                  <a:pt x="77" y="257"/>
                  <a:pt x="59" y="262"/>
                  <a:pt x="59" y="262"/>
                </a:cubicBezTo>
                <a:cubicBezTo>
                  <a:pt x="40" y="270"/>
                  <a:pt x="32" y="281"/>
                  <a:pt x="32" y="281"/>
                </a:cubicBezTo>
                <a:cubicBezTo>
                  <a:pt x="3" y="323"/>
                  <a:pt x="0" y="416"/>
                  <a:pt x="0" y="416"/>
                </a:cubicBezTo>
                <a:cubicBezTo>
                  <a:pt x="0" y="438"/>
                  <a:pt x="10" y="440"/>
                  <a:pt x="10" y="440"/>
                </a:cubicBezTo>
                <a:cubicBezTo>
                  <a:pt x="75" y="469"/>
                  <a:pt x="177" y="474"/>
                  <a:pt x="177" y="474"/>
                </a:cubicBezTo>
                <a:cubicBezTo>
                  <a:pt x="282" y="476"/>
                  <a:pt x="359" y="444"/>
                  <a:pt x="359" y="444"/>
                </a:cubicBezTo>
                <a:cubicBezTo>
                  <a:pt x="370" y="437"/>
                  <a:pt x="370" y="432"/>
                  <a:pt x="370" y="432"/>
                </a:cubicBezTo>
                <a:cubicBezTo>
                  <a:pt x="378" y="365"/>
                  <a:pt x="345" y="289"/>
                  <a:pt x="345" y="289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</p:sp>
      <p:sp>
        <p:nvSpPr>
          <p:cNvPr id="62" name="矩形 61">
            <a:extLst>
              <a:ext uri="{FF2B5EF4-FFF2-40B4-BE49-F238E27FC236}">
                <a16:creationId xmlns:a16="http://schemas.microsoft.com/office/drawing/2014/main" xmlns="" id="{6C4A289B-C59D-4337-87C8-4B5FFCF36123}"/>
              </a:ext>
            </a:extLst>
          </p:cNvPr>
          <p:cNvSpPr/>
          <p:nvPr/>
        </p:nvSpPr>
        <p:spPr>
          <a:xfrm>
            <a:off x="5670267" y="2814229"/>
            <a:ext cx="214118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b="1" dirty="0">
                <a:solidFill>
                  <a:srgbClr val="C00000"/>
                </a:solidFill>
              </a:rPr>
              <a:t>Thank you!</a:t>
            </a:r>
          </a:p>
          <a:p>
            <a:pPr>
              <a:lnSpc>
                <a:spcPct val="150000"/>
              </a:lnSpc>
            </a:pPr>
            <a:r>
              <a:rPr lang="en-US" altLang="zh-CN" sz="2000" b="1" dirty="0">
                <a:solidFill>
                  <a:srgbClr val="C00000"/>
                </a:solidFill>
              </a:rPr>
              <a:t>(Thanks a lot!)</a:t>
            </a:r>
          </a:p>
          <a:p>
            <a:pPr>
              <a:lnSpc>
                <a:spcPct val="150000"/>
              </a:lnSpc>
            </a:pPr>
            <a:r>
              <a:rPr lang="en-US" altLang="zh-CN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—</a:t>
            </a:r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谢谢！</a:t>
            </a:r>
          </a:p>
        </p:txBody>
      </p:sp>
      <p:sp>
        <p:nvSpPr>
          <p:cNvPr id="63" name="矩形 62">
            <a:extLst>
              <a:ext uri="{FF2B5EF4-FFF2-40B4-BE49-F238E27FC236}">
                <a16:creationId xmlns:a16="http://schemas.microsoft.com/office/drawing/2014/main" xmlns="" id="{9580A0E3-30E3-4A75-A2D1-D4B86EC960AF}"/>
              </a:ext>
            </a:extLst>
          </p:cNvPr>
          <p:cNvSpPr/>
          <p:nvPr/>
        </p:nvSpPr>
        <p:spPr>
          <a:xfrm>
            <a:off x="9217974" y="2713968"/>
            <a:ext cx="2206099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b="1" dirty="0">
                <a:solidFill>
                  <a:srgbClr val="C00000"/>
                </a:solidFill>
              </a:rPr>
              <a:t>My pleasure.</a:t>
            </a:r>
          </a:p>
          <a:p>
            <a:pPr>
              <a:lnSpc>
                <a:spcPct val="150000"/>
              </a:lnSpc>
            </a:pPr>
            <a:r>
              <a:rPr lang="en-US" altLang="zh-CN" sz="2000" b="1" dirty="0">
                <a:solidFill>
                  <a:srgbClr val="C00000"/>
                </a:solidFill>
              </a:rPr>
              <a:t>/You are welcome. </a:t>
            </a:r>
          </a:p>
          <a:p>
            <a:pPr>
              <a:lnSpc>
                <a:spcPct val="150000"/>
              </a:lnSpc>
            </a:pPr>
            <a:r>
              <a:rPr lang="en-US" altLang="zh-CN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—</a:t>
            </a:r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不客气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xmlns="" id="{1607B236-D3F3-42E9-A227-D4B3B668674A}"/>
              </a:ext>
            </a:extLst>
          </p:cNvPr>
          <p:cNvSpPr/>
          <p:nvPr/>
        </p:nvSpPr>
        <p:spPr>
          <a:xfrm>
            <a:off x="4544476" y="2393195"/>
            <a:ext cx="3293339" cy="2071609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5" name="矩形 64">
            <a:extLst>
              <a:ext uri="{FF2B5EF4-FFF2-40B4-BE49-F238E27FC236}">
                <a16:creationId xmlns:a16="http://schemas.microsoft.com/office/drawing/2014/main" xmlns="" id="{BB82A730-A128-4278-96C5-73AA3C7CE32C}"/>
              </a:ext>
            </a:extLst>
          </p:cNvPr>
          <p:cNvSpPr/>
          <p:nvPr/>
        </p:nvSpPr>
        <p:spPr>
          <a:xfrm>
            <a:off x="8229685" y="2393195"/>
            <a:ext cx="3293339" cy="2071609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01BA1290-F47A-4D11-9D5E-ECF9E5AAC7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53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32112" y="2340958"/>
            <a:ext cx="3293339" cy="2123846"/>
          </a:xfrm>
          <a:prstGeom prst="rect">
            <a:avLst/>
          </a:prstGeom>
        </p:spPr>
      </p:pic>
      <p:sp>
        <p:nvSpPr>
          <p:cNvPr id="26" name="矩形 25">
            <a:extLst>
              <a:ext uri="{FF2B5EF4-FFF2-40B4-BE49-F238E27FC236}">
                <a16:creationId xmlns:a16="http://schemas.microsoft.com/office/drawing/2014/main" xmlns="" id="{788C773F-B145-4321-A4BD-9B4F87FCE590}"/>
              </a:ext>
            </a:extLst>
          </p:cNvPr>
          <p:cNvSpPr/>
          <p:nvPr/>
        </p:nvSpPr>
        <p:spPr>
          <a:xfrm>
            <a:off x="565076" y="156629"/>
            <a:ext cx="329449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Thanks </a:t>
            </a: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感谢与回答</a:t>
            </a:r>
          </a:p>
        </p:txBody>
      </p:sp>
      <p:grpSp>
        <p:nvGrpSpPr>
          <p:cNvPr id="27" name="组合 26">
            <a:extLst>
              <a:ext uri="{FF2B5EF4-FFF2-40B4-BE49-F238E27FC236}">
                <a16:creationId xmlns:a16="http://schemas.microsoft.com/office/drawing/2014/main" xmlns="" id="{A6CC4FDF-647A-4229-8A04-108AF0192B56}"/>
              </a:ext>
            </a:extLst>
          </p:cNvPr>
          <p:cNvGrpSpPr/>
          <p:nvPr/>
        </p:nvGrpSpPr>
        <p:grpSpPr>
          <a:xfrm>
            <a:off x="6216546" y="300506"/>
            <a:ext cx="6407150" cy="261610"/>
            <a:chOff x="5744587" y="133673"/>
            <a:chExt cx="6407150" cy="261610"/>
          </a:xfrm>
        </p:grpSpPr>
        <p:sp>
          <p:nvSpPr>
            <p:cNvPr id="28" name="圆角矩形 24">
              <a:extLst>
                <a:ext uri="{FF2B5EF4-FFF2-40B4-BE49-F238E27FC236}">
                  <a16:creationId xmlns:a16="http://schemas.microsoft.com/office/drawing/2014/main" xmlns="" id="{DEC44128-5347-4F9F-969B-A928755F11EB}"/>
                </a:ext>
              </a:extLst>
            </p:cNvPr>
            <p:cNvSpPr/>
            <p:nvPr/>
          </p:nvSpPr>
          <p:spPr bwMode="auto">
            <a:xfrm>
              <a:off x="7387767" y="172103"/>
              <a:ext cx="832413" cy="204381"/>
            </a:xfrm>
            <a:prstGeom prst="roundRect">
              <a:avLst>
                <a:gd name="adj" fmla="val 21670"/>
              </a:avLst>
            </a:prstGeom>
            <a:solidFill>
              <a:srgbClr val="CC000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="1" dirty="0">
                <a:solidFill>
                  <a:prstClr val="white"/>
                </a:solidFill>
              </a:endParaRPr>
            </a:p>
          </p:txBody>
        </p:sp>
        <p:sp>
          <p:nvSpPr>
            <p:cNvPr id="29" name="TextBox 9">
              <a:extLst>
                <a:ext uri="{FF2B5EF4-FFF2-40B4-BE49-F238E27FC236}">
                  <a16:creationId xmlns:a16="http://schemas.microsoft.com/office/drawing/2014/main" xmlns="" id="{23FA3917-DEC6-4F31-8BFA-43C4CEA29E7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44587" y="133673"/>
              <a:ext cx="6407150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kumimoji="1" lang="zh-CN" altLang="en-US" sz="1000" b="1" dirty="0">
                  <a:solidFill>
                    <a:srgbClr val="C00000"/>
                  </a:solidFill>
                  <a:latin typeface="Arial" panose="020B0604020202020204" pitchFamily="34" charset="0"/>
                  <a:ea typeface="汉仪大宋简" panose="02010609000101010101" pitchFamily="49" charset="-122"/>
                </a:rPr>
                <a:t> </a:t>
              </a:r>
              <a:r>
                <a:rPr kumimoji="1" lang="en-US" altLang="zh-CN" sz="1000" b="1" dirty="0">
                  <a:solidFill>
                    <a:srgbClr val="C00000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Greeting</a:t>
              </a:r>
              <a:r>
                <a:rPr kumimoji="1" lang="en-US" altLang="zh-CN" sz="1100" b="1" dirty="0">
                  <a:solidFill>
                    <a:srgbClr val="C00000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  </a:t>
              </a:r>
              <a:r>
                <a:rPr kumimoji="1" lang="zh-CN" altLang="en-US" sz="800" b="1" dirty="0">
                  <a:solidFill>
                    <a:srgbClr val="C00000"/>
                  </a:solidFill>
                  <a:latin typeface="Arial" panose="020B0604020202020204" pitchFamily="34" charset="0"/>
                  <a:ea typeface="汉仪大宋简" panose="02010609000101010101" pitchFamily="49" charset="-122"/>
                </a:rPr>
                <a:t>｜ </a:t>
              </a:r>
              <a:r>
                <a:rPr kumimoji="1" lang="zh-CN" altLang="en-US" sz="1000" b="1" dirty="0">
                  <a:solidFill>
                    <a:srgbClr val="C00000"/>
                  </a:solidFill>
                  <a:latin typeface="Arial" panose="020B0604020202020204" pitchFamily="34" charset="0"/>
                  <a:ea typeface="汉仪大宋简" panose="02010609000101010101" pitchFamily="49" charset="-122"/>
                </a:rPr>
                <a:t> </a:t>
              </a:r>
              <a:r>
                <a:rPr kumimoji="1" lang="en-US" altLang="zh-CN" sz="1000" b="1" dirty="0">
                  <a:solidFill>
                    <a:srgbClr val="C00000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Direction </a:t>
              </a:r>
              <a:r>
                <a:rPr kumimoji="1" lang="zh-CN" altLang="en-US" sz="800" b="1" dirty="0">
                  <a:solidFill>
                    <a:srgbClr val="C00000"/>
                  </a:solidFill>
                  <a:latin typeface="Arial" panose="020B0604020202020204" pitchFamily="34" charset="0"/>
                  <a:ea typeface="汉仪大宋简" panose="02010609000101010101" pitchFamily="49" charset="-122"/>
                </a:rPr>
                <a:t>｜   </a:t>
              </a:r>
              <a:r>
                <a:rPr kumimoji="1" lang="en-US" altLang="zh-CN" sz="1000" b="1" dirty="0">
                  <a:solidFill>
                    <a:srgbClr val="C00000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     </a:t>
              </a:r>
              <a:r>
                <a:rPr kumimoji="1" lang="en-US" altLang="zh-CN" sz="10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Thanks </a:t>
              </a:r>
              <a:r>
                <a:rPr kumimoji="1" lang="en-US" altLang="zh-CN" sz="1000" b="1" dirty="0">
                  <a:solidFill>
                    <a:srgbClr val="C00000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       </a:t>
              </a:r>
              <a:r>
                <a:rPr kumimoji="1" lang="zh-CN" altLang="en-US" sz="800" b="1" dirty="0">
                  <a:solidFill>
                    <a:srgbClr val="C00000"/>
                  </a:solidFill>
                  <a:latin typeface="Arial" panose="020B0604020202020204" pitchFamily="34" charset="0"/>
                  <a:ea typeface="汉仪大宋简" panose="02010609000101010101" pitchFamily="49" charset="-122"/>
                </a:rPr>
                <a:t>｜</a:t>
              </a:r>
              <a:r>
                <a:rPr kumimoji="1" lang="en-US" altLang="zh-CN" sz="1000" b="1" dirty="0">
                  <a:solidFill>
                    <a:srgbClr val="C00000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  Apologies  </a:t>
              </a:r>
              <a:r>
                <a:rPr kumimoji="1" lang="zh-CN" altLang="en-US" sz="800" b="1" dirty="0">
                  <a:solidFill>
                    <a:srgbClr val="C00000"/>
                  </a:solidFill>
                  <a:latin typeface="Arial" panose="020B0604020202020204" pitchFamily="34" charset="0"/>
                  <a:ea typeface="汉仪大宋简" panose="02010609000101010101" pitchFamily="49" charset="-122"/>
                </a:rPr>
                <a:t>｜</a:t>
              </a:r>
              <a:r>
                <a:rPr kumimoji="1" lang="en-US" altLang="zh-CN" sz="1000" b="1" dirty="0">
                  <a:solidFill>
                    <a:srgbClr val="C00000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  Check in   </a:t>
              </a:r>
              <a:r>
                <a:rPr kumimoji="1" lang="zh-CN" altLang="en-US" sz="800" b="1" dirty="0">
                  <a:solidFill>
                    <a:srgbClr val="C00000"/>
                  </a:solidFill>
                  <a:latin typeface="Arial" panose="020B0604020202020204" pitchFamily="34" charset="0"/>
                  <a:ea typeface="汉仪大宋简" panose="02010609000101010101" pitchFamily="49" charset="-122"/>
                </a:rPr>
                <a:t>｜</a:t>
              </a:r>
              <a:r>
                <a:rPr kumimoji="1" lang="zh-CN" altLang="en-US" sz="1000" b="1" dirty="0">
                  <a:solidFill>
                    <a:srgbClr val="C00000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 </a:t>
              </a:r>
              <a:r>
                <a:rPr kumimoji="1" lang="en-US" altLang="zh-CN" sz="1000" b="1" dirty="0">
                  <a:solidFill>
                    <a:srgbClr val="C00000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  Farewell  </a:t>
              </a:r>
              <a:r>
                <a:rPr kumimoji="1" lang="zh-CN" altLang="en-US" sz="800" b="1" dirty="0">
                  <a:solidFill>
                    <a:srgbClr val="C00000"/>
                  </a:solidFill>
                  <a:latin typeface="Arial" panose="020B0604020202020204" pitchFamily="34" charset="0"/>
                  <a:ea typeface="汉仪大宋简" panose="02010609000101010101" pitchFamily="49" charset="-122"/>
                </a:rPr>
                <a:t>｜  </a:t>
              </a:r>
              <a:r>
                <a:rPr kumimoji="1" lang="en-US" altLang="zh-CN" sz="1000" b="1" dirty="0">
                  <a:solidFill>
                    <a:srgbClr val="C00000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Hotel place      </a:t>
              </a:r>
              <a:endParaRPr kumimoji="1" lang="zh-CN" altLang="en-US" sz="1000" b="1" dirty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0" name="组合 29">
            <a:extLst>
              <a:ext uri="{FF2B5EF4-FFF2-40B4-BE49-F238E27FC236}">
                <a16:creationId xmlns:a16="http://schemas.microsoft.com/office/drawing/2014/main" xmlns="" id="{FFAF80F8-A3CB-45D4-A76F-A8385AC7AB1E}"/>
              </a:ext>
            </a:extLst>
          </p:cNvPr>
          <p:cNvGrpSpPr/>
          <p:nvPr/>
        </p:nvGrpSpPr>
        <p:grpSpPr>
          <a:xfrm>
            <a:off x="0" y="206375"/>
            <a:ext cx="555626" cy="407988"/>
            <a:chOff x="-20638" y="206375"/>
            <a:chExt cx="555626" cy="407988"/>
          </a:xfrm>
        </p:grpSpPr>
        <p:sp>
          <p:nvSpPr>
            <p:cNvPr id="31" name="Freeform 5">
              <a:extLst>
                <a:ext uri="{FF2B5EF4-FFF2-40B4-BE49-F238E27FC236}">
                  <a16:creationId xmlns:a16="http://schemas.microsoft.com/office/drawing/2014/main" xmlns="" id="{497673C9-1AAD-4CE4-B87E-F88037A9752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20638" y="206375"/>
              <a:ext cx="555626" cy="407988"/>
            </a:xfrm>
            <a:custGeom>
              <a:avLst/>
              <a:gdLst>
                <a:gd name="T0" fmla="*/ 0 w 350"/>
                <a:gd name="T1" fmla="*/ 0 h 259"/>
                <a:gd name="T2" fmla="*/ 0 w 350"/>
                <a:gd name="T3" fmla="*/ 2147483646 h 259"/>
                <a:gd name="T4" fmla="*/ 2147483646 w 350"/>
                <a:gd name="T5" fmla="*/ 2147483646 h 259"/>
                <a:gd name="T6" fmla="*/ 2147483646 w 350"/>
                <a:gd name="T7" fmla="*/ 0 h 259"/>
                <a:gd name="T8" fmla="*/ 0 w 350"/>
                <a:gd name="T9" fmla="*/ 0 h 259"/>
                <a:gd name="T10" fmla="*/ 0 w 350"/>
                <a:gd name="T11" fmla="*/ 0 h 2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50" h="259">
                  <a:moveTo>
                    <a:pt x="0" y="0"/>
                  </a:moveTo>
                  <a:lnTo>
                    <a:pt x="0" y="259"/>
                  </a:lnTo>
                  <a:lnTo>
                    <a:pt x="350" y="259"/>
                  </a:lnTo>
                  <a:lnTo>
                    <a:pt x="35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32" name="组合 8">
              <a:extLst>
                <a:ext uri="{FF2B5EF4-FFF2-40B4-BE49-F238E27FC236}">
                  <a16:creationId xmlns:a16="http://schemas.microsoft.com/office/drawing/2014/main" xmlns="" id="{1109DC60-017E-4B4E-811C-5FBE064A5F9D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107950" y="288925"/>
              <a:ext cx="314325" cy="242888"/>
              <a:chOff x="3607537" y="1105554"/>
              <a:chExt cx="210592" cy="162096"/>
            </a:xfrm>
          </p:grpSpPr>
          <p:sp>
            <p:nvSpPr>
              <p:cNvPr id="33" name="燕尾形 8">
                <a:extLst>
                  <a:ext uri="{FF2B5EF4-FFF2-40B4-BE49-F238E27FC236}">
                    <a16:creationId xmlns:a16="http://schemas.microsoft.com/office/drawing/2014/main" xmlns="" id="{E80C1C36-9BD7-498F-ACC3-30556ADA51E8}"/>
                  </a:ext>
                </a:extLst>
              </p:cNvPr>
              <p:cNvSpPr/>
              <p:nvPr/>
            </p:nvSpPr>
            <p:spPr>
              <a:xfrm>
                <a:off x="3607537" y="1105554"/>
                <a:ext cx="109551" cy="162096"/>
              </a:xfrm>
              <a:prstGeom prst="chevron">
                <a:avLst>
                  <a:gd name="adj" fmla="val 59907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12700" dist="127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4" name="燕尾形 9">
                <a:extLst>
                  <a:ext uri="{FF2B5EF4-FFF2-40B4-BE49-F238E27FC236}">
                    <a16:creationId xmlns:a16="http://schemas.microsoft.com/office/drawing/2014/main" xmlns="" id="{42255560-4DE5-44FC-AB5F-4738CD9C2D52}"/>
                  </a:ext>
                </a:extLst>
              </p:cNvPr>
              <p:cNvSpPr/>
              <p:nvPr/>
            </p:nvSpPr>
            <p:spPr>
              <a:xfrm>
                <a:off x="3707515" y="1105554"/>
                <a:ext cx="109551" cy="162096"/>
              </a:xfrm>
              <a:prstGeom prst="chevron">
                <a:avLst>
                  <a:gd name="adj" fmla="val 59907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12700" dist="127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625209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1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1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1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6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100"/>
                            </p:stCondLst>
                            <p:childTnLst>
                              <p:par>
                                <p:cTn id="3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6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1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600"/>
                            </p:stCondLst>
                            <p:childTnLst>
                              <p:par>
                                <p:cTn id="4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1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600"/>
                            </p:stCondLst>
                            <p:childTnLst>
                              <p:par>
                                <p:cTn id="5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62" grpId="0"/>
      <p:bldP spid="63" grpId="0"/>
      <p:bldP spid="2" grpId="0" animBg="1"/>
      <p:bldP spid="65" grpId="0" animBg="1"/>
      <p:bldP spid="2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矩形 19">
            <a:extLst>
              <a:ext uri="{FF2B5EF4-FFF2-40B4-BE49-F238E27FC236}">
                <a16:creationId xmlns:a16="http://schemas.microsoft.com/office/drawing/2014/main" xmlns="" id="{8458242A-A414-4ABC-8BD0-6FF526A7185D}"/>
              </a:ext>
            </a:extLst>
          </p:cNvPr>
          <p:cNvSpPr/>
          <p:nvPr/>
        </p:nvSpPr>
        <p:spPr>
          <a:xfrm>
            <a:off x="27540" y="0"/>
            <a:ext cx="12214307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pic>
        <p:nvPicPr>
          <p:cNvPr id="21" name="Picture 3">
            <a:extLst>
              <a:ext uri="{FF2B5EF4-FFF2-40B4-BE49-F238E27FC236}">
                <a16:creationId xmlns:a16="http://schemas.microsoft.com/office/drawing/2014/main" xmlns="" id="{10C8806E-13EB-4BD3-8EEF-7424B13116B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0" t="11859" r="1096" b="4990"/>
          <a:stretch/>
        </p:blipFill>
        <p:spPr bwMode="auto">
          <a:xfrm>
            <a:off x="0" y="0"/>
            <a:ext cx="1224227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矩形 4">
            <a:extLst>
              <a:ext uri="{FF2B5EF4-FFF2-40B4-BE49-F238E27FC236}">
                <a16:creationId xmlns:a16="http://schemas.microsoft.com/office/drawing/2014/main" xmlns="" id="{DAA1C663-91EF-4F6A-B7D9-F428A06D76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66471" y="3029265"/>
            <a:ext cx="445905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400" b="1" spc="600" dirty="0">
                <a:solidFill>
                  <a:schemeClr val="tx1">
                    <a:lumMod val="85000"/>
                    <a:lumOff val="15000"/>
                  </a:schemeClr>
                </a:solidFill>
                <a:latin typeface="Sylfaen" panose="010A0502050306030303" pitchFamily="18" charset="0"/>
                <a:ea typeface="方正毡笔黑简体" panose="03000509000000000000" pitchFamily="65" charset="-122"/>
              </a:rPr>
              <a:t>APOLOGIES</a:t>
            </a:r>
          </a:p>
        </p:txBody>
      </p:sp>
      <p:cxnSp>
        <p:nvCxnSpPr>
          <p:cNvPr id="23" name="直接连接符 22">
            <a:extLst>
              <a:ext uri="{FF2B5EF4-FFF2-40B4-BE49-F238E27FC236}">
                <a16:creationId xmlns:a16="http://schemas.microsoft.com/office/drawing/2014/main" xmlns="" id="{3ED91580-0B15-4554-A276-9EABB3C4AA1C}"/>
              </a:ext>
            </a:extLst>
          </p:cNvPr>
          <p:cNvCxnSpPr>
            <a:cxnSpLocks/>
          </p:cNvCxnSpPr>
          <p:nvPr/>
        </p:nvCxnSpPr>
        <p:spPr>
          <a:xfrm>
            <a:off x="4856205" y="1769969"/>
            <a:ext cx="4521395" cy="0"/>
          </a:xfrm>
          <a:prstGeom prst="line">
            <a:avLst/>
          </a:prstGeom>
          <a:ln w="28575">
            <a:solidFill>
              <a:srgbClr val="CC0000">
                <a:alpha val="33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>
            <a:extLst>
              <a:ext uri="{FF2B5EF4-FFF2-40B4-BE49-F238E27FC236}">
                <a16:creationId xmlns:a16="http://schemas.microsoft.com/office/drawing/2014/main" xmlns="" id="{8FD607E3-9F63-4707-AFEB-A920017A0356}"/>
              </a:ext>
            </a:extLst>
          </p:cNvPr>
          <p:cNvCxnSpPr>
            <a:cxnSpLocks/>
          </p:cNvCxnSpPr>
          <p:nvPr/>
        </p:nvCxnSpPr>
        <p:spPr>
          <a:xfrm>
            <a:off x="9123783" y="1406807"/>
            <a:ext cx="0" cy="2755688"/>
          </a:xfrm>
          <a:prstGeom prst="line">
            <a:avLst/>
          </a:prstGeom>
          <a:ln w="28575">
            <a:solidFill>
              <a:srgbClr val="CC0000">
                <a:alpha val="33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>
            <a:extLst>
              <a:ext uri="{FF2B5EF4-FFF2-40B4-BE49-F238E27FC236}">
                <a16:creationId xmlns:a16="http://schemas.microsoft.com/office/drawing/2014/main" xmlns="" id="{DE48E604-15F5-42CF-AAE1-10F14B88D93B}"/>
              </a:ext>
            </a:extLst>
          </p:cNvPr>
          <p:cNvCxnSpPr/>
          <p:nvPr/>
        </p:nvCxnSpPr>
        <p:spPr>
          <a:xfrm>
            <a:off x="2795519" y="3910269"/>
            <a:ext cx="3277367" cy="0"/>
          </a:xfrm>
          <a:prstGeom prst="line">
            <a:avLst/>
          </a:prstGeom>
          <a:ln w="28575">
            <a:solidFill>
              <a:srgbClr val="CC0000">
                <a:alpha val="33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9">
            <a:extLst>
              <a:ext uri="{FF2B5EF4-FFF2-40B4-BE49-F238E27FC236}">
                <a16:creationId xmlns:a16="http://schemas.microsoft.com/office/drawing/2014/main" xmlns="" id="{E6890069-4241-4677-A73C-D9DCC49D9A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9968" y="3552869"/>
            <a:ext cx="6332064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kumimoji="1" lang="zh-CN" altLang="en-US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汉仪大宋简" panose="02010609000101010101" pitchFamily="49" charset="-122"/>
              </a:rPr>
              <a:t> </a:t>
            </a:r>
            <a:r>
              <a:rPr kumimoji="1" lang="en-US" altLang="zh-CN" sz="10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Greeting</a:t>
            </a:r>
            <a:r>
              <a:rPr kumimoji="1" lang="en-US" altLang="zh-CN" sz="1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  </a:t>
            </a:r>
            <a:r>
              <a:rPr kumimoji="1" lang="zh-CN" altLang="en-US" sz="9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汉仪大宋简" panose="02010609000101010101" pitchFamily="49" charset="-122"/>
              </a:rPr>
              <a:t>｜</a:t>
            </a:r>
            <a:r>
              <a:rPr kumimoji="1" lang="zh-CN" altLang="en-US" sz="10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汉仪大宋简" panose="02010609000101010101" pitchFamily="49" charset="-122"/>
              </a:rPr>
              <a:t> </a:t>
            </a:r>
            <a:r>
              <a:rPr kumimoji="1" lang="en-US" altLang="zh-CN" sz="105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 </a:t>
            </a:r>
            <a:r>
              <a:rPr kumimoji="1" lang="en-US" altLang="zh-CN" sz="10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Direction</a:t>
            </a:r>
            <a:r>
              <a:rPr kumimoji="1" lang="en-US" altLang="zh-CN" sz="105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  </a:t>
            </a:r>
            <a:r>
              <a:rPr kumimoji="1" lang="zh-CN" altLang="en-US" sz="9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汉仪大宋简" panose="02010609000101010101" pitchFamily="49" charset="-122"/>
              </a:rPr>
              <a:t>｜</a:t>
            </a:r>
            <a:r>
              <a:rPr kumimoji="1" lang="en-US" altLang="zh-CN" sz="10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   Thanks  </a:t>
            </a:r>
            <a:r>
              <a:rPr kumimoji="1" lang="zh-CN" altLang="en-US" sz="9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汉仪大宋简" panose="02010609000101010101" pitchFamily="49" charset="-122"/>
              </a:rPr>
              <a:t>｜</a:t>
            </a:r>
            <a:r>
              <a:rPr kumimoji="1" lang="en-US" altLang="zh-CN" sz="10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  </a:t>
            </a:r>
            <a:r>
              <a:rPr kumimoji="1" lang="en-US" altLang="zh-CN" sz="1100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Apologies</a:t>
            </a:r>
            <a:r>
              <a:rPr kumimoji="1" lang="en-US" altLang="zh-CN" sz="10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  </a:t>
            </a:r>
            <a:r>
              <a:rPr kumimoji="1" lang="zh-CN" altLang="en-US" sz="9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汉仪大宋简" panose="02010609000101010101" pitchFamily="49" charset="-122"/>
              </a:rPr>
              <a:t>｜</a:t>
            </a:r>
            <a:r>
              <a:rPr kumimoji="1" lang="en-US" altLang="zh-CN" sz="10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  Check in   </a:t>
            </a:r>
            <a:r>
              <a:rPr kumimoji="1" lang="zh-CN" altLang="en-US" sz="9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汉仪大宋简" panose="02010609000101010101" pitchFamily="49" charset="-122"/>
              </a:rPr>
              <a:t>｜</a:t>
            </a:r>
            <a:r>
              <a:rPr kumimoji="1" lang="zh-CN" altLang="en-US" sz="10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 </a:t>
            </a:r>
            <a:r>
              <a:rPr kumimoji="1" lang="en-US" altLang="zh-CN" sz="10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  Farewell  </a:t>
            </a:r>
            <a:r>
              <a:rPr kumimoji="1" lang="zh-CN" altLang="en-US" sz="9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汉仪大宋简" panose="02010609000101010101" pitchFamily="49" charset="-122"/>
              </a:rPr>
              <a:t>｜  </a:t>
            </a:r>
            <a:r>
              <a:rPr kumimoji="1" lang="en-US" altLang="zh-CN" sz="10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Hotel place      </a:t>
            </a:r>
            <a:endParaRPr kumimoji="1" lang="zh-CN" altLang="en-US" sz="105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29" name="组合 75">
            <a:extLst>
              <a:ext uri="{FF2B5EF4-FFF2-40B4-BE49-F238E27FC236}">
                <a16:creationId xmlns:a16="http://schemas.microsoft.com/office/drawing/2014/main" xmlns="" id="{4F826863-0668-43A9-995B-1F50E78CDA1E}"/>
              </a:ext>
            </a:extLst>
          </p:cNvPr>
          <p:cNvGrpSpPr>
            <a:grpSpLocks/>
          </p:cNvGrpSpPr>
          <p:nvPr/>
        </p:nvGrpSpPr>
        <p:grpSpPr bwMode="auto">
          <a:xfrm>
            <a:off x="148326" y="210039"/>
            <a:ext cx="832413" cy="339535"/>
            <a:chOff x="3409415" y="195292"/>
            <a:chExt cx="631840" cy="191070"/>
          </a:xfrm>
        </p:grpSpPr>
        <p:sp>
          <p:nvSpPr>
            <p:cNvPr id="30" name="圆角矩形 24">
              <a:extLst>
                <a:ext uri="{FF2B5EF4-FFF2-40B4-BE49-F238E27FC236}">
                  <a16:creationId xmlns:a16="http://schemas.microsoft.com/office/drawing/2014/main" xmlns="" id="{13AAEDDD-B87E-4F3C-8248-5E3C52176F3B}"/>
                </a:ext>
              </a:extLst>
            </p:cNvPr>
            <p:cNvSpPr/>
            <p:nvPr/>
          </p:nvSpPr>
          <p:spPr>
            <a:xfrm>
              <a:off x="3409415" y="205270"/>
              <a:ext cx="631840" cy="181092"/>
            </a:xfrm>
            <a:prstGeom prst="roundRect">
              <a:avLst>
                <a:gd name="adj" fmla="val 21670"/>
              </a:avLst>
            </a:prstGeom>
            <a:solidFill>
              <a:srgbClr val="CC000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000" b="1" dirty="0">
                <a:solidFill>
                  <a:prstClr val="white"/>
                </a:solidFill>
              </a:endParaRPr>
            </a:p>
          </p:txBody>
        </p:sp>
        <p:sp>
          <p:nvSpPr>
            <p:cNvPr id="31" name="矩形 30">
              <a:extLst>
                <a:ext uri="{FF2B5EF4-FFF2-40B4-BE49-F238E27FC236}">
                  <a16:creationId xmlns:a16="http://schemas.microsoft.com/office/drawing/2014/main" xmlns="" id="{52B5E8CC-D2B8-441D-9773-7A6667BA3F83}"/>
                </a:ext>
              </a:extLst>
            </p:cNvPr>
            <p:cNvSpPr/>
            <p:nvPr/>
          </p:nvSpPr>
          <p:spPr>
            <a:xfrm>
              <a:off x="3457602" y="195292"/>
              <a:ext cx="514638" cy="19051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</a:rPr>
                <a:t>LOGO</a:t>
              </a:r>
              <a:endParaRPr lang="zh-CN" alt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</a:endParaRPr>
            </a:p>
          </p:txBody>
        </p:sp>
      </p:grpSp>
      <p:sp>
        <p:nvSpPr>
          <p:cNvPr id="32" name="矩形 31">
            <a:extLst>
              <a:ext uri="{FF2B5EF4-FFF2-40B4-BE49-F238E27FC236}">
                <a16:creationId xmlns:a16="http://schemas.microsoft.com/office/drawing/2014/main" xmlns="" id="{3D98C67F-A596-4796-9A57-26A7065582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76244" y="2199908"/>
            <a:ext cx="3839513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5400" b="1" spc="300" dirty="0">
                <a:solidFill>
                  <a:srgbClr val="CC0000"/>
                </a:solidFill>
                <a:latin typeface="Typeecanoe" pitchFamily="2" charset="0"/>
                <a:ea typeface="微软雅黑" panose="020B0503020204020204" pitchFamily="34" charset="-122"/>
              </a:rPr>
              <a:t>致歉与答复</a:t>
            </a:r>
          </a:p>
        </p:txBody>
      </p:sp>
      <p:grpSp>
        <p:nvGrpSpPr>
          <p:cNvPr id="33" name="组合 2">
            <a:extLst>
              <a:ext uri="{FF2B5EF4-FFF2-40B4-BE49-F238E27FC236}">
                <a16:creationId xmlns:a16="http://schemas.microsoft.com/office/drawing/2014/main" xmlns="" id="{0C4D12EC-EDB7-4F98-9F5C-0DC3C84608D9}"/>
              </a:ext>
            </a:extLst>
          </p:cNvPr>
          <p:cNvGrpSpPr>
            <a:grpSpLocks/>
          </p:cNvGrpSpPr>
          <p:nvPr/>
        </p:nvGrpSpPr>
        <p:grpSpPr bwMode="auto">
          <a:xfrm>
            <a:off x="11095709" y="0"/>
            <a:ext cx="1146137" cy="987185"/>
            <a:chOff x="8346523" y="-20538"/>
            <a:chExt cx="869901" cy="749175"/>
          </a:xfrm>
        </p:grpSpPr>
        <p:sp>
          <p:nvSpPr>
            <p:cNvPr id="34" name="矩形 33">
              <a:extLst>
                <a:ext uri="{FF2B5EF4-FFF2-40B4-BE49-F238E27FC236}">
                  <a16:creationId xmlns:a16="http://schemas.microsoft.com/office/drawing/2014/main" xmlns="" id="{296516F4-D989-4567-9819-3E343C2AFD5B}"/>
                </a:ext>
              </a:extLst>
            </p:cNvPr>
            <p:cNvSpPr/>
            <p:nvPr/>
          </p:nvSpPr>
          <p:spPr>
            <a:xfrm>
              <a:off x="8705278" y="-20538"/>
              <a:ext cx="511146" cy="438077"/>
            </a:xfrm>
            <a:prstGeom prst="rect">
              <a:avLst/>
            </a:prstGeom>
            <a:solidFill>
              <a:srgbClr val="C00000">
                <a:alpha val="4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35" name="矩形 34">
              <a:extLst>
                <a:ext uri="{FF2B5EF4-FFF2-40B4-BE49-F238E27FC236}">
                  <a16:creationId xmlns:a16="http://schemas.microsoft.com/office/drawing/2014/main" xmlns="" id="{ECDC61CE-DBF4-4726-A851-34F05B784502}"/>
                </a:ext>
              </a:extLst>
            </p:cNvPr>
            <p:cNvSpPr/>
            <p:nvPr/>
          </p:nvSpPr>
          <p:spPr>
            <a:xfrm>
              <a:off x="8346523" y="458807"/>
              <a:ext cx="315895" cy="269830"/>
            </a:xfrm>
            <a:prstGeom prst="rect">
              <a:avLst/>
            </a:prstGeom>
            <a:solidFill>
              <a:srgbClr val="C00000">
                <a:alpha val="4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</p:grpSp>
      <p:sp>
        <p:nvSpPr>
          <p:cNvPr id="37" name="矩形 36">
            <a:extLst>
              <a:ext uri="{FF2B5EF4-FFF2-40B4-BE49-F238E27FC236}">
                <a16:creationId xmlns:a16="http://schemas.microsoft.com/office/drawing/2014/main" xmlns="" id="{CB169188-114C-4F1E-B24F-9723850EC3D5}"/>
              </a:ext>
            </a:extLst>
          </p:cNvPr>
          <p:cNvSpPr/>
          <p:nvPr/>
        </p:nvSpPr>
        <p:spPr>
          <a:xfrm>
            <a:off x="2910469" y="1440377"/>
            <a:ext cx="195808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200" b="1" dirty="0">
                <a:solidFill>
                  <a:srgbClr val="C00000"/>
                </a:solidFill>
              </a:rPr>
              <a:t>Part Four</a:t>
            </a:r>
          </a:p>
        </p:txBody>
      </p:sp>
      <p:cxnSp>
        <p:nvCxnSpPr>
          <p:cNvPr id="50" name="直接连接符 49">
            <a:extLst>
              <a:ext uri="{FF2B5EF4-FFF2-40B4-BE49-F238E27FC236}">
                <a16:creationId xmlns:a16="http://schemas.microsoft.com/office/drawing/2014/main" xmlns="" id="{A4817C45-42CB-4C95-8CD7-1DA71A631EA6}"/>
              </a:ext>
            </a:extLst>
          </p:cNvPr>
          <p:cNvCxnSpPr>
            <a:cxnSpLocks/>
          </p:cNvCxnSpPr>
          <p:nvPr/>
        </p:nvCxnSpPr>
        <p:spPr>
          <a:xfrm>
            <a:off x="3056676" y="2199908"/>
            <a:ext cx="0" cy="1962587"/>
          </a:xfrm>
          <a:prstGeom prst="line">
            <a:avLst/>
          </a:prstGeom>
          <a:ln w="28575">
            <a:solidFill>
              <a:srgbClr val="CC0000">
                <a:alpha val="33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圆角矩形 5">
            <a:extLst>
              <a:ext uri="{FF2B5EF4-FFF2-40B4-BE49-F238E27FC236}">
                <a16:creationId xmlns:a16="http://schemas.microsoft.com/office/drawing/2014/main" xmlns="" id="{3544B1DB-D047-4847-9526-0B20F27DF215}"/>
              </a:ext>
            </a:extLst>
          </p:cNvPr>
          <p:cNvSpPr/>
          <p:nvPr/>
        </p:nvSpPr>
        <p:spPr bwMode="auto">
          <a:xfrm>
            <a:off x="0" y="6380162"/>
            <a:ext cx="12241846" cy="484716"/>
          </a:xfrm>
          <a:prstGeom prst="roundRect">
            <a:avLst>
              <a:gd name="adj" fmla="val 0"/>
            </a:avLst>
          </a:prstGeom>
          <a:solidFill>
            <a:srgbClr val="B80000">
              <a:alpha val="86667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600"/>
          </a:p>
        </p:txBody>
      </p:sp>
    </p:spTree>
    <p:extLst>
      <p:ext uri="{BB962C8B-B14F-4D97-AF65-F5344CB8AC3E}">
        <p14:creationId xmlns:p14="http://schemas.microsoft.com/office/powerpoint/2010/main" val="3445716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500"/>
                            </p:stCondLst>
                            <p:childTnLst>
                              <p:par>
                                <p:cTn id="3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258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200"/>
                            </p:stCondLst>
                            <p:childTnLst>
                              <p:par>
                                <p:cTn id="52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8" grpId="0"/>
      <p:bldP spid="32" grpId="0"/>
      <p:bldP spid="37" grpId="0"/>
      <p:bldP spid="5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矩形 28">
            <a:extLst>
              <a:ext uri="{FF2B5EF4-FFF2-40B4-BE49-F238E27FC236}">
                <a16:creationId xmlns:a16="http://schemas.microsoft.com/office/drawing/2014/main" xmlns="" id="{E4517E9A-693A-4789-899D-5476E3ADEE9E}"/>
              </a:ext>
            </a:extLst>
          </p:cNvPr>
          <p:cNvSpPr/>
          <p:nvPr/>
        </p:nvSpPr>
        <p:spPr>
          <a:xfrm>
            <a:off x="1007613" y="2644233"/>
            <a:ext cx="2470224" cy="1259479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xmlns="" id="{9C0BEB05-D4F1-44CA-9DE1-E8C4BF98B9DA}"/>
              </a:ext>
            </a:extLst>
          </p:cNvPr>
          <p:cNvSpPr/>
          <p:nvPr/>
        </p:nvSpPr>
        <p:spPr>
          <a:xfrm>
            <a:off x="3582549" y="2643527"/>
            <a:ext cx="2470224" cy="1259479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xmlns="" id="{22F24178-8802-4B3F-BBA4-730A6AF02CAC}"/>
              </a:ext>
            </a:extLst>
          </p:cNvPr>
          <p:cNvSpPr/>
          <p:nvPr/>
        </p:nvSpPr>
        <p:spPr>
          <a:xfrm>
            <a:off x="999703" y="4005359"/>
            <a:ext cx="2470224" cy="1259479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xmlns="" id="{7F5B683C-D01B-4287-A2AE-2F901D61272F}"/>
              </a:ext>
            </a:extLst>
          </p:cNvPr>
          <p:cNvSpPr/>
          <p:nvPr/>
        </p:nvSpPr>
        <p:spPr>
          <a:xfrm>
            <a:off x="3574639" y="4004653"/>
            <a:ext cx="2470224" cy="1259479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xmlns="" id="{1099A73C-BACD-4D19-942E-70A07DA96B9D}"/>
              </a:ext>
            </a:extLst>
          </p:cNvPr>
          <p:cNvSpPr/>
          <p:nvPr/>
        </p:nvSpPr>
        <p:spPr>
          <a:xfrm>
            <a:off x="6150870" y="4004653"/>
            <a:ext cx="2470224" cy="1259479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xmlns="" id="{AB969F2F-F8AF-407C-9121-311A50031DE9}"/>
              </a:ext>
            </a:extLst>
          </p:cNvPr>
          <p:cNvSpPr/>
          <p:nvPr/>
        </p:nvSpPr>
        <p:spPr>
          <a:xfrm>
            <a:off x="558588" y="156629"/>
            <a:ext cx="381546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Apologies </a:t>
            </a: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致歉与答复</a:t>
            </a:r>
          </a:p>
        </p:txBody>
      </p:sp>
      <p:grpSp>
        <p:nvGrpSpPr>
          <p:cNvPr id="15" name="组合 14">
            <a:extLst>
              <a:ext uri="{FF2B5EF4-FFF2-40B4-BE49-F238E27FC236}">
                <a16:creationId xmlns:a16="http://schemas.microsoft.com/office/drawing/2014/main" xmlns="" id="{DAA2A59B-A479-4A34-A4DC-6793A893FD7C}"/>
              </a:ext>
            </a:extLst>
          </p:cNvPr>
          <p:cNvGrpSpPr/>
          <p:nvPr/>
        </p:nvGrpSpPr>
        <p:grpSpPr>
          <a:xfrm>
            <a:off x="6438796" y="300506"/>
            <a:ext cx="6407150" cy="261610"/>
            <a:chOff x="5719187" y="133673"/>
            <a:chExt cx="6407150" cy="261610"/>
          </a:xfrm>
        </p:grpSpPr>
        <p:sp>
          <p:nvSpPr>
            <p:cNvPr id="16" name="圆角矩形 24">
              <a:extLst>
                <a:ext uri="{FF2B5EF4-FFF2-40B4-BE49-F238E27FC236}">
                  <a16:creationId xmlns:a16="http://schemas.microsoft.com/office/drawing/2014/main" xmlns="" id="{40C4FD50-F9CA-4155-8BAA-861E555CF378}"/>
                </a:ext>
              </a:extLst>
            </p:cNvPr>
            <p:cNvSpPr/>
            <p:nvPr/>
          </p:nvSpPr>
          <p:spPr bwMode="auto">
            <a:xfrm>
              <a:off x="8022767" y="174987"/>
              <a:ext cx="832413" cy="204381"/>
            </a:xfrm>
            <a:prstGeom prst="roundRect">
              <a:avLst>
                <a:gd name="adj" fmla="val 21670"/>
              </a:avLst>
            </a:prstGeom>
            <a:solidFill>
              <a:srgbClr val="CC000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="1" dirty="0">
                <a:solidFill>
                  <a:prstClr val="white"/>
                </a:solidFill>
              </a:endParaRPr>
            </a:p>
          </p:txBody>
        </p:sp>
        <p:sp>
          <p:nvSpPr>
            <p:cNvPr id="17" name="TextBox 9">
              <a:extLst>
                <a:ext uri="{FF2B5EF4-FFF2-40B4-BE49-F238E27FC236}">
                  <a16:creationId xmlns:a16="http://schemas.microsoft.com/office/drawing/2014/main" xmlns="" id="{34B0447E-B52A-4C46-AA8C-337CB8080E4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19187" y="133673"/>
              <a:ext cx="6407150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kumimoji="1" lang="zh-CN" altLang="en-US" sz="1000" b="1" dirty="0">
                  <a:solidFill>
                    <a:srgbClr val="C00000"/>
                  </a:solidFill>
                  <a:latin typeface="Arial" panose="020B0604020202020204" pitchFamily="34" charset="0"/>
                  <a:ea typeface="汉仪大宋简" panose="02010609000101010101" pitchFamily="49" charset="-122"/>
                </a:rPr>
                <a:t> </a:t>
              </a:r>
              <a:r>
                <a:rPr kumimoji="1" lang="en-US" altLang="zh-CN" sz="1000" b="1" dirty="0">
                  <a:solidFill>
                    <a:srgbClr val="C00000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Greeting</a:t>
              </a:r>
              <a:r>
                <a:rPr kumimoji="1" lang="en-US" altLang="zh-CN" sz="1100" b="1" dirty="0">
                  <a:solidFill>
                    <a:srgbClr val="C00000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  </a:t>
              </a:r>
              <a:r>
                <a:rPr kumimoji="1" lang="zh-CN" altLang="en-US" sz="800" b="1" dirty="0">
                  <a:solidFill>
                    <a:srgbClr val="C00000"/>
                  </a:solidFill>
                  <a:latin typeface="Arial" panose="020B0604020202020204" pitchFamily="34" charset="0"/>
                  <a:ea typeface="汉仪大宋简" panose="02010609000101010101" pitchFamily="49" charset="-122"/>
                </a:rPr>
                <a:t>｜ </a:t>
              </a:r>
              <a:r>
                <a:rPr kumimoji="1" lang="zh-CN" altLang="en-US" sz="1000" b="1" dirty="0">
                  <a:solidFill>
                    <a:srgbClr val="C00000"/>
                  </a:solidFill>
                  <a:latin typeface="Arial" panose="020B0604020202020204" pitchFamily="34" charset="0"/>
                  <a:ea typeface="汉仪大宋简" panose="02010609000101010101" pitchFamily="49" charset="-122"/>
                </a:rPr>
                <a:t> </a:t>
              </a:r>
              <a:r>
                <a:rPr kumimoji="1" lang="en-US" altLang="zh-CN" sz="1000" b="1" dirty="0">
                  <a:solidFill>
                    <a:srgbClr val="C00000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Direction  </a:t>
              </a:r>
              <a:r>
                <a:rPr kumimoji="1" lang="zh-CN" altLang="en-US" sz="800" b="1" dirty="0">
                  <a:solidFill>
                    <a:srgbClr val="C00000"/>
                  </a:solidFill>
                  <a:latin typeface="Arial" panose="020B0604020202020204" pitchFamily="34" charset="0"/>
                  <a:ea typeface="汉仪大宋简" panose="02010609000101010101" pitchFamily="49" charset="-122"/>
                </a:rPr>
                <a:t>｜  </a:t>
              </a:r>
              <a:r>
                <a:rPr kumimoji="1" lang="en-US" altLang="zh-CN" sz="1000" b="1" dirty="0">
                  <a:solidFill>
                    <a:srgbClr val="C00000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Thanks </a:t>
              </a:r>
              <a:r>
                <a:rPr kumimoji="1" lang="zh-CN" altLang="en-US" sz="800" b="1" dirty="0">
                  <a:solidFill>
                    <a:srgbClr val="C00000"/>
                  </a:solidFill>
                  <a:latin typeface="Arial" panose="020B0604020202020204" pitchFamily="34" charset="0"/>
                  <a:ea typeface="汉仪大宋简" panose="02010609000101010101" pitchFamily="49" charset="-122"/>
                </a:rPr>
                <a:t>｜  </a:t>
              </a:r>
              <a:r>
                <a:rPr kumimoji="1" lang="en-US" altLang="zh-CN" sz="1000" b="1" dirty="0">
                  <a:solidFill>
                    <a:srgbClr val="C00000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    </a:t>
              </a:r>
              <a:r>
                <a:rPr kumimoji="1" lang="en-US" altLang="zh-CN" sz="10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Apologies    </a:t>
              </a:r>
              <a:r>
                <a:rPr kumimoji="1" lang="zh-CN" altLang="en-US" sz="800" b="1" dirty="0">
                  <a:solidFill>
                    <a:srgbClr val="C00000"/>
                  </a:solidFill>
                  <a:latin typeface="Arial" panose="020B0604020202020204" pitchFamily="34" charset="0"/>
                  <a:ea typeface="汉仪大宋简" panose="02010609000101010101" pitchFamily="49" charset="-122"/>
                </a:rPr>
                <a:t>｜</a:t>
              </a:r>
              <a:r>
                <a:rPr kumimoji="1" lang="en-US" altLang="zh-CN" sz="1000" b="1" dirty="0">
                  <a:solidFill>
                    <a:srgbClr val="C00000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  Check in   </a:t>
              </a:r>
              <a:r>
                <a:rPr kumimoji="1" lang="zh-CN" altLang="en-US" sz="800" b="1" dirty="0">
                  <a:solidFill>
                    <a:srgbClr val="C00000"/>
                  </a:solidFill>
                  <a:latin typeface="Arial" panose="020B0604020202020204" pitchFamily="34" charset="0"/>
                  <a:ea typeface="汉仪大宋简" panose="02010609000101010101" pitchFamily="49" charset="-122"/>
                </a:rPr>
                <a:t>｜</a:t>
              </a:r>
              <a:r>
                <a:rPr kumimoji="1" lang="zh-CN" altLang="en-US" sz="1000" b="1" dirty="0">
                  <a:solidFill>
                    <a:srgbClr val="C00000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 </a:t>
              </a:r>
              <a:r>
                <a:rPr kumimoji="1" lang="en-US" altLang="zh-CN" sz="1000" b="1" dirty="0">
                  <a:solidFill>
                    <a:srgbClr val="C00000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  Farewell  </a:t>
              </a:r>
              <a:r>
                <a:rPr kumimoji="1" lang="zh-CN" altLang="en-US" sz="800" b="1" dirty="0">
                  <a:solidFill>
                    <a:srgbClr val="C00000"/>
                  </a:solidFill>
                  <a:latin typeface="Arial" panose="020B0604020202020204" pitchFamily="34" charset="0"/>
                  <a:ea typeface="汉仪大宋简" panose="02010609000101010101" pitchFamily="49" charset="-122"/>
                </a:rPr>
                <a:t>｜  </a:t>
              </a:r>
              <a:r>
                <a:rPr kumimoji="1" lang="en-US" altLang="zh-CN" sz="1000" b="1" dirty="0">
                  <a:solidFill>
                    <a:srgbClr val="C00000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Hotel place      </a:t>
              </a:r>
              <a:endParaRPr kumimoji="1" lang="zh-CN" altLang="en-US" sz="1000" b="1" dirty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8" name="组合 17">
            <a:extLst>
              <a:ext uri="{FF2B5EF4-FFF2-40B4-BE49-F238E27FC236}">
                <a16:creationId xmlns:a16="http://schemas.microsoft.com/office/drawing/2014/main" xmlns="" id="{BE57CDFA-AA73-4764-8737-02253D9EF4F2}"/>
              </a:ext>
            </a:extLst>
          </p:cNvPr>
          <p:cNvGrpSpPr/>
          <p:nvPr/>
        </p:nvGrpSpPr>
        <p:grpSpPr>
          <a:xfrm>
            <a:off x="-1" y="6721939"/>
            <a:ext cx="12192001" cy="136061"/>
            <a:chOff x="-17464" y="5040313"/>
            <a:chExt cx="9169644" cy="123825"/>
          </a:xfrm>
        </p:grpSpPr>
        <p:sp>
          <p:nvSpPr>
            <p:cNvPr id="19" name="矩形 18">
              <a:extLst>
                <a:ext uri="{FF2B5EF4-FFF2-40B4-BE49-F238E27FC236}">
                  <a16:creationId xmlns:a16="http://schemas.microsoft.com/office/drawing/2014/main" xmlns="" id="{6FDA2649-1EEC-4560-80C3-DD4C6922937E}"/>
                </a:ext>
              </a:extLst>
            </p:cNvPr>
            <p:cNvSpPr/>
            <p:nvPr/>
          </p:nvSpPr>
          <p:spPr bwMode="auto">
            <a:xfrm flipH="1">
              <a:off x="-17463" y="5040313"/>
              <a:ext cx="9169643" cy="123825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0" name="矩形 19">
              <a:extLst>
                <a:ext uri="{FF2B5EF4-FFF2-40B4-BE49-F238E27FC236}">
                  <a16:creationId xmlns:a16="http://schemas.microsoft.com/office/drawing/2014/main" xmlns="" id="{9E027118-88F0-4CC9-8BD9-436DC3E2E1BC}"/>
                </a:ext>
              </a:extLst>
            </p:cNvPr>
            <p:cNvSpPr/>
            <p:nvPr/>
          </p:nvSpPr>
          <p:spPr bwMode="auto">
            <a:xfrm flipH="1">
              <a:off x="-17464" y="5040313"/>
              <a:ext cx="4586530" cy="123825"/>
            </a:xfrm>
            <a:prstGeom prst="rect">
              <a:avLst/>
            </a:prstGeom>
            <a:solidFill>
              <a:schemeClr val="tx1">
                <a:alpha val="5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xmlns="" id="{17586844-3577-44F6-BD76-3A48C2D41E48}"/>
              </a:ext>
            </a:extLst>
          </p:cNvPr>
          <p:cNvGrpSpPr/>
          <p:nvPr/>
        </p:nvGrpSpPr>
        <p:grpSpPr>
          <a:xfrm>
            <a:off x="0" y="206375"/>
            <a:ext cx="555626" cy="407988"/>
            <a:chOff x="-20638" y="206375"/>
            <a:chExt cx="555626" cy="407988"/>
          </a:xfrm>
        </p:grpSpPr>
        <p:sp>
          <p:nvSpPr>
            <p:cNvPr id="22" name="Freeform 5">
              <a:extLst>
                <a:ext uri="{FF2B5EF4-FFF2-40B4-BE49-F238E27FC236}">
                  <a16:creationId xmlns:a16="http://schemas.microsoft.com/office/drawing/2014/main" xmlns="" id="{1913F101-B3B7-463A-A64E-E3E8F06E929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20638" y="206375"/>
              <a:ext cx="555626" cy="407988"/>
            </a:xfrm>
            <a:custGeom>
              <a:avLst/>
              <a:gdLst>
                <a:gd name="T0" fmla="*/ 0 w 350"/>
                <a:gd name="T1" fmla="*/ 0 h 259"/>
                <a:gd name="T2" fmla="*/ 0 w 350"/>
                <a:gd name="T3" fmla="*/ 2147483646 h 259"/>
                <a:gd name="T4" fmla="*/ 2147483646 w 350"/>
                <a:gd name="T5" fmla="*/ 2147483646 h 259"/>
                <a:gd name="T6" fmla="*/ 2147483646 w 350"/>
                <a:gd name="T7" fmla="*/ 0 h 259"/>
                <a:gd name="T8" fmla="*/ 0 w 350"/>
                <a:gd name="T9" fmla="*/ 0 h 259"/>
                <a:gd name="T10" fmla="*/ 0 w 350"/>
                <a:gd name="T11" fmla="*/ 0 h 2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50" h="259">
                  <a:moveTo>
                    <a:pt x="0" y="0"/>
                  </a:moveTo>
                  <a:lnTo>
                    <a:pt x="0" y="259"/>
                  </a:lnTo>
                  <a:lnTo>
                    <a:pt x="350" y="259"/>
                  </a:lnTo>
                  <a:lnTo>
                    <a:pt x="35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23" name="组合 8">
              <a:extLst>
                <a:ext uri="{FF2B5EF4-FFF2-40B4-BE49-F238E27FC236}">
                  <a16:creationId xmlns:a16="http://schemas.microsoft.com/office/drawing/2014/main" xmlns="" id="{FACE35C6-8B37-400F-9A40-9F81FF215995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107950" y="288925"/>
              <a:ext cx="314325" cy="242888"/>
              <a:chOff x="3607537" y="1105554"/>
              <a:chExt cx="210592" cy="162096"/>
            </a:xfrm>
          </p:grpSpPr>
          <p:sp>
            <p:nvSpPr>
              <p:cNvPr id="24" name="燕尾形 8">
                <a:extLst>
                  <a:ext uri="{FF2B5EF4-FFF2-40B4-BE49-F238E27FC236}">
                    <a16:creationId xmlns:a16="http://schemas.microsoft.com/office/drawing/2014/main" xmlns="" id="{57941690-97BB-46B3-9363-C444E50013B5}"/>
                  </a:ext>
                </a:extLst>
              </p:cNvPr>
              <p:cNvSpPr/>
              <p:nvPr/>
            </p:nvSpPr>
            <p:spPr>
              <a:xfrm>
                <a:off x="3607537" y="1105554"/>
                <a:ext cx="109551" cy="162096"/>
              </a:xfrm>
              <a:prstGeom prst="chevron">
                <a:avLst>
                  <a:gd name="adj" fmla="val 59907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12700" dist="127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" name="燕尾形 9">
                <a:extLst>
                  <a:ext uri="{FF2B5EF4-FFF2-40B4-BE49-F238E27FC236}">
                    <a16:creationId xmlns:a16="http://schemas.microsoft.com/office/drawing/2014/main" xmlns="" id="{4B529A78-E8CC-4B5D-95E3-84F84FB604C6}"/>
                  </a:ext>
                </a:extLst>
              </p:cNvPr>
              <p:cNvSpPr/>
              <p:nvPr/>
            </p:nvSpPr>
            <p:spPr>
              <a:xfrm>
                <a:off x="3707515" y="1105554"/>
                <a:ext cx="109551" cy="162096"/>
              </a:xfrm>
              <a:prstGeom prst="chevron">
                <a:avLst>
                  <a:gd name="adj" fmla="val 59907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12700" dist="127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</p:grpSp>
      <p:sp>
        <p:nvSpPr>
          <p:cNvPr id="26" name="矩形 25">
            <a:extLst>
              <a:ext uri="{FF2B5EF4-FFF2-40B4-BE49-F238E27FC236}">
                <a16:creationId xmlns:a16="http://schemas.microsoft.com/office/drawing/2014/main" xmlns="" id="{3D625E54-8C49-4150-9C3C-20F49EC01B01}"/>
              </a:ext>
            </a:extLst>
          </p:cNvPr>
          <p:cNvSpPr/>
          <p:nvPr/>
        </p:nvSpPr>
        <p:spPr>
          <a:xfrm>
            <a:off x="793676" y="1546162"/>
            <a:ext cx="727795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altLang="zh-CN" sz="2400" b="1" cap="small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  </a:t>
            </a:r>
            <a:r>
              <a:rPr lang="zh-CN" altLang="en-US" sz="2400" b="1" cap="small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真诚及时的道歉有时会很好的缓和尴尬气氛</a:t>
            </a:r>
            <a:r>
              <a:rPr lang="en-US" altLang="zh-CN" sz="2400" b="1" cap="small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 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2F610336-EF2B-430C-8838-B2D2CA88FEC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99" t="17252" r="6893" b="14089"/>
          <a:stretch/>
        </p:blipFill>
        <p:spPr>
          <a:xfrm>
            <a:off x="7590377" y="1807488"/>
            <a:ext cx="3968824" cy="4708692"/>
          </a:xfrm>
          <a:prstGeom prst="rect">
            <a:avLst/>
          </a:prstGeom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xmlns="" id="{129A7938-9F87-463C-8787-5DF26A0AD244}"/>
              </a:ext>
            </a:extLst>
          </p:cNvPr>
          <p:cNvSpPr/>
          <p:nvPr/>
        </p:nvSpPr>
        <p:spPr>
          <a:xfrm>
            <a:off x="1419697" y="2716615"/>
            <a:ext cx="1709122" cy="8839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50000"/>
              </a:lnSpc>
            </a:pPr>
            <a:r>
              <a:rPr lang="en-US" altLang="zh-CN" sz="2000" b="1" dirty="0">
                <a:solidFill>
                  <a:srgbClr val="C00000"/>
                </a:solidFill>
              </a:rPr>
              <a:t>Excuse me. </a:t>
            </a:r>
          </a:p>
          <a:p>
            <a:pPr lvl="0">
              <a:lnSpc>
                <a:spcPct val="150000"/>
              </a:lnSpc>
            </a:pPr>
            <a:r>
              <a:rPr lang="zh-CN" altLang="en-US" sz="1600" b="1" dirty="0">
                <a:solidFill>
                  <a:srgbClr val="000000">
                    <a:lumMod val="75000"/>
                    <a:lumOff val="25000"/>
                  </a:srgbClr>
                </a:solidFill>
              </a:rPr>
              <a:t>请原谅</a:t>
            </a:r>
            <a:r>
              <a:rPr lang="en-US" altLang="zh-CN" sz="1600" b="1" dirty="0">
                <a:solidFill>
                  <a:srgbClr val="000000">
                    <a:lumMod val="75000"/>
                    <a:lumOff val="25000"/>
                  </a:srgbClr>
                </a:solidFill>
              </a:rPr>
              <a:t>/</a:t>
            </a:r>
            <a:r>
              <a:rPr lang="zh-CN" altLang="en-US" sz="1600" b="1" dirty="0">
                <a:solidFill>
                  <a:srgbClr val="000000">
                    <a:lumMod val="75000"/>
                    <a:lumOff val="25000"/>
                  </a:srgbClr>
                </a:solidFill>
              </a:rPr>
              <a:t>打扰一下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xmlns="" id="{CB9AEAFA-5A60-47CD-8FA7-547F93429593}"/>
              </a:ext>
            </a:extLst>
          </p:cNvPr>
          <p:cNvSpPr/>
          <p:nvPr/>
        </p:nvSpPr>
        <p:spPr>
          <a:xfrm>
            <a:off x="3854842" y="2756264"/>
            <a:ext cx="1909818" cy="9679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50000"/>
              </a:lnSpc>
            </a:pPr>
            <a:r>
              <a:rPr lang="en-US" altLang="zh-CN" sz="2000" b="1" dirty="0">
                <a:solidFill>
                  <a:srgbClr val="C00000"/>
                </a:solidFill>
              </a:rPr>
              <a:t>I’m sorry./Sorry.</a:t>
            </a:r>
          </a:p>
          <a:p>
            <a:pPr lvl="0">
              <a:lnSpc>
                <a:spcPct val="150000"/>
              </a:lnSpc>
            </a:pPr>
            <a:r>
              <a:rPr lang="en-US" altLang="zh-CN" sz="2000" b="1" dirty="0">
                <a:solidFill>
                  <a:srgbClr val="C00000"/>
                </a:solidFill>
              </a:rPr>
              <a:t> </a:t>
            </a:r>
            <a:r>
              <a:rPr lang="zh-CN" altLang="en-US" sz="1600" b="1" dirty="0">
                <a:solidFill>
                  <a:srgbClr val="000000">
                    <a:lumMod val="75000"/>
                    <a:lumOff val="25000"/>
                  </a:srgbClr>
                </a:solidFill>
              </a:rPr>
              <a:t>对不起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xmlns="" id="{BB3B51ED-BB7D-468D-9E72-E9D6325F7088}"/>
              </a:ext>
            </a:extLst>
          </p:cNvPr>
          <p:cNvSpPr/>
          <p:nvPr/>
        </p:nvSpPr>
        <p:spPr>
          <a:xfrm>
            <a:off x="1491303" y="4092555"/>
            <a:ext cx="1505284" cy="9679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50000"/>
              </a:lnSpc>
            </a:pPr>
            <a:r>
              <a:rPr lang="en-US" altLang="zh-CN" sz="2000" b="1" dirty="0">
                <a:solidFill>
                  <a:srgbClr val="C00000"/>
                </a:solidFill>
              </a:rPr>
              <a:t>It’s my fault.</a:t>
            </a:r>
          </a:p>
          <a:p>
            <a:pPr lvl="0">
              <a:lnSpc>
                <a:spcPct val="150000"/>
              </a:lnSpc>
            </a:pPr>
            <a:r>
              <a:rPr lang="en-US" altLang="zh-CN" sz="2000" b="1" dirty="0">
                <a:solidFill>
                  <a:srgbClr val="C00000"/>
                </a:solidFill>
              </a:rPr>
              <a:t> </a:t>
            </a:r>
            <a:r>
              <a:rPr lang="zh-CN" altLang="en-US" sz="1600" b="1" dirty="0">
                <a:solidFill>
                  <a:srgbClr val="000000">
                    <a:lumMod val="75000"/>
                    <a:lumOff val="25000"/>
                  </a:srgbClr>
                </a:solidFill>
              </a:rPr>
              <a:t>这是我的错。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xmlns="" id="{FD036F86-FD43-4318-BF05-F22725814735}"/>
              </a:ext>
            </a:extLst>
          </p:cNvPr>
          <p:cNvSpPr/>
          <p:nvPr/>
        </p:nvSpPr>
        <p:spPr>
          <a:xfrm>
            <a:off x="4127018" y="4059116"/>
            <a:ext cx="158798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en-US" altLang="zh-CN" sz="2000" b="1" dirty="0">
                <a:solidFill>
                  <a:srgbClr val="C00000"/>
                </a:solidFill>
              </a:rPr>
              <a:t>I apologize.</a:t>
            </a:r>
          </a:p>
          <a:p>
            <a:pPr lvl="0">
              <a:lnSpc>
                <a:spcPct val="150000"/>
              </a:lnSpc>
            </a:pPr>
            <a:r>
              <a:rPr lang="en-US" altLang="zh-CN" sz="2000" b="1" dirty="0">
                <a:solidFill>
                  <a:srgbClr val="C00000"/>
                </a:solidFill>
              </a:rPr>
              <a:t> </a:t>
            </a:r>
            <a:r>
              <a:rPr lang="zh-CN" altLang="en-US" sz="1600" b="1" dirty="0">
                <a:solidFill>
                  <a:srgbClr val="000000">
                    <a:lumMod val="75000"/>
                    <a:lumOff val="25000"/>
                  </a:srgbClr>
                </a:solidFill>
              </a:rPr>
              <a:t>我抱歉。</a:t>
            </a:r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xmlns="" id="{7C03C3AA-85A1-49E4-AA3A-79DAB386B57F}"/>
              </a:ext>
            </a:extLst>
          </p:cNvPr>
          <p:cNvSpPr/>
          <p:nvPr/>
        </p:nvSpPr>
        <p:spPr>
          <a:xfrm>
            <a:off x="6649409" y="4811278"/>
            <a:ext cx="141577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b="1" dirty="0">
                <a:solidFill>
                  <a:srgbClr val="000000">
                    <a:lumMod val="75000"/>
                    <a:lumOff val="25000"/>
                  </a:srgbClr>
                </a:solidFill>
              </a:rPr>
              <a:t>我向你道歉。</a:t>
            </a:r>
            <a:endParaRPr lang="zh-CN" altLang="en-US" dirty="0"/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xmlns="" id="{F14EA27E-9F55-4456-8406-90A5727A431D}"/>
              </a:ext>
            </a:extLst>
          </p:cNvPr>
          <p:cNvSpPr/>
          <p:nvPr/>
        </p:nvSpPr>
        <p:spPr>
          <a:xfrm>
            <a:off x="6649409" y="4123908"/>
            <a:ext cx="200893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zh-CN" sz="2000" b="1" dirty="0">
                <a:solidFill>
                  <a:srgbClr val="C00000"/>
                </a:solidFill>
              </a:rPr>
              <a:t>I apologize for you/it/this.</a:t>
            </a:r>
          </a:p>
        </p:txBody>
      </p:sp>
    </p:spTree>
    <p:extLst>
      <p:ext uri="{BB962C8B-B14F-4D97-AF65-F5344CB8AC3E}">
        <p14:creationId xmlns:p14="http://schemas.microsoft.com/office/powerpoint/2010/main" val="482086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455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10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6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100"/>
                            </p:stCondLst>
                            <p:childTnLst>
                              <p:par>
                                <p:cTn id="3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600"/>
                            </p:stCondLst>
                            <p:childTnLst>
                              <p:par>
                                <p:cTn id="4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100"/>
                            </p:stCondLst>
                            <p:childTnLst>
                              <p:par>
                                <p:cTn id="5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600"/>
                            </p:stCondLst>
                            <p:childTnLst>
                              <p:par>
                                <p:cTn id="6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 animBg="1"/>
      <p:bldP spid="31" grpId="0" animBg="1"/>
      <p:bldP spid="32" grpId="0" animBg="1"/>
      <p:bldP spid="33" grpId="0" animBg="1"/>
      <p:bldP spid="14" grpId="0"/>
      <p:bldP spid="26" grpId="0"/>
      <p:bldP spid="7" grpId="0"/>
      <p:bldP spid="9" grpId="0"/>
      <p:bldP spid="11" grpId="0"/>
      <p:bldP spid="13" grpId="0"/>
      <p:bldP spid="36" grpId="0"/>
      <p:bldP spid="3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组合 17">
            <a:extLst>
              <a:ext uri="{FF2B5EF4-FFF2-40B4-BE49-F238E27FC236}">
                <a16:creationId xmlns:a16="http://schemas.microsoft.com/office/drawing/2014/main" xmlns="" id="{BE57CDFA-AA73-4764-8737-02253D9EF4F2}"/>
              </a:ext>
            </a:extLst>
          </p:cNvPr>
          <p:cNvGrpSpPr/>
          <p:nvPr/>
        </p:nvGrpSpPr>
        <p:grpSpPr>
          <a:xfrm>
            <a:off x="-1" y="6721939"/>
            <a:ext cx="12192001" cy="136061"/>
            <a:chOff x="-17464" y="5040313"/>
            <a:chExt cx="9169644" cy="123825"/>
          </a:xfrm>
        </p:grpSpPr>
        <p:sp>
          <p:nvSpPr>
            <p:cNvPr id="19" name="矩形 18">
              <a:extLst>
                <a:ext uri="{FF2B5EF4-FFF2-40B4-BE49-F238E27FC236}">
                  <a16:creationId xmlns:a16="http://schemas.microsoft.com/office/drawing/2014/main" xmlns="" id="{6FDA2649-1EEC-4560-80C3-DD4C6922937E}"/>
                </a:ext>
              </a:extLst>
            </p:cNvPr>
            <p:cNvSpPr/>
            <p:nvPr/>
          </p:nvSpPr>
          <p:spPr bwMode="auto">
            <a:xfrm flipH="1">
              <a:off x="-17463" y="5040313"/>
              <a:ext cx="9169643" cy="123825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0" name="矩形 19">
              <a:extLst>
                <a:ext uri="{FF2B5EF4-FFF2-40B4-BE49-F238E27FC236}">
                  <a16:creationId xmlns:a16="http://schemas.microsoft.com/office/drawing/2014/main" xmlns="" id="{9E027118-88F0-4CC9-8BD9-436DC3E2E1BC}"/>
                </a:ext>
              </a:extLst>
            </p:cNvPr>
            <p:cNvSpPr/>
            <p:nvPr/>
          </p:nvSpPr>
          <p:spPr bwMode="auto">
            <a:xfrm flipH="1">
              <a:off x="-17464" y="5040313"/>
              <a:ext cx="4586530" cy="123825"/>
            </a:xfrm>
            <a:prstGeom prst="rect">
              <a:avLst/>
            </a:prstGeom>
            <a:solidFill>
              <a:schemeClr val="tx1">
                <a:alpha val="5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white"/>
                </a:solidFill>
              </a:endParaRPr>
            </a:p>
          </p:txBody>
        </p:sp>
      </p:grpSp>
      <p:sp>
        <p:nvSpPr>
          <p:cNvPr id="26" name="矩形 25">
            <a:extLst>
              <a:ext uri="{FF2B5EF4-FFF2-40B4-BE49-F238E27FC236}">
                <a16:creationId xmlns:a16="http://schemas.microsoft.com/office/drawing/2014/main" xmlns="" id="{3D625E54-8C49-4150-9C3C-20F49EC01B01}"/>
              </a:ext>
            </a:extLst>
          </p:cNvPr>
          <p:cNvSpPr/>
          <p:nvPr/>
        </p:nvSpPr>
        <p:spPr>
          <a:xfrm>
            <a:off x="793676" y="1546162"/>
            <a:ext cx="259237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altLang="zh-CN" sz="2400" b="1" cap="small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  </a:t>
            </a:r>
            <a:r>
              <a:rPr lang="zh-CN" altLang="en-US" sz="2400" b="1" cap="small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道歉的答复：</a:t>
            </a: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xmlns="" id="{923674CF-D1A1-450C-8A24-3D66FF95504D}"/>
              </a:ext>
            </a:extLst>
          </p:cNvPr>
          <p:cNvSpPr/>
          <p:nvPr/>
        </p:nvSpPr>
        <p:spPr>
          <a:xfrm>
            <a:off x="1007613" y="2644233"/>
            <a:ext cx="2470224" cy="1259479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xmlns="" id="{46BF9910-652E-4FEE-A841-3B728707F2BF}"/>
              </a:ext>
            </a:extLst>
          </p:cNvPr>
          <p:cNvSpPr/>
          <p:nvPr/>
        </p:nvSpPr>
        <p:spPr>
          <a:xfrm>
            <a:off x="3582549" y="2643527"/>
            <a:ext cx="2470224" cy="1259479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xmlns="" id="{F43C06F5-1239-46EE-A638-2A256A3D042D}"/>
              </a:ext>
            </a:extLst>
          </p:cNvPr>
          <p:cNvSpPr/>
          <p:nvPr/>
        </p:nvSpPr>
        <p:spPr>
          <a:xfrm>
            <a:off x="999703" y="4005359"/>
            <a:ext cx="2470224" cy="1259479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xmlns="" id="{F7D1A0BC-CEE2-4232-85DC-52EB3ECD55EF}"/>
              </a:ext>
            </a:extLst>
          </p:cNvPr>
          <p:cNvSpPr/>
          <p:nvPr/>
        </p:nvSpPr>
        <p:spPr>
          <a:xfrm>
            <a:off x="3574639" y="4004653"/>
            <a:ext cx="2470224" cy="1259479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xmlns="" id="{1A7C4101-C126-4192-9B9A-6E07E0C2EB57}"/>
              </a:ext>
            </a:extLst>
          </p:cNvPr>
          <p:cNvSpPr/>
          <p:nvPr/>
        </p:nvSpPr>
        <p:spPr>
          <a:xfrm>
            <a:off x="1305397" y="2754715"/>
            <a:ext cx="1688796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50000"/>
              </a:lnSpc>
            </a:pPr>
            <a:r>
              <a:rPr lang="en-US" altLang="zh-CN" sz="2000" b="1" dirty="0">
                <a:solidFill>
                  <a:srgbClr val="C00000"/>
                </a:solidFill>
              </a:rPr>
              <a:t>That’s all right</a:t>
            </a:r>
          </a:p>
          <a:p>
            <a:pPr lvl="0">
              <a:lnSpc>
                <a:spcPct val="150000"/>
              </a:lnSpc>
            </a:pPr>
            <a:r>
              <a:rPr lang="zh-CN" altLang="en-US" sz="1600" b="1" dirty="0">
                <a:solidFill>
                  <a:srgbClr val="000000">
                    <a:lumMod val="75000"/>
                    <a:lumOff val="25000"/>
                  </a:srgbClr>
                </a:solidFill>
              </a:rPr>
              <a:t>这没什么。</a:t>
            </a:r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xmlns="" id="{C68CF425-1EB0-465B-81EE-863DF0636839}"/>
              </a:ext>
            </a:extLst>
          </p:cNvPr>
          <p:cNvSpPr/>
          <p:nvPr/>
        </p:nvSpPr>
        <p:spPr>
          <a:xfrm>
            <a:off x="4019942" y="2768964"/>
            <a:ext cx="1749325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50000"/>
              </a:lnSpc>
            </a:pPr>
            <a:r>
              <a:rPr lang="en-US" altLang="zh-CN" sz="2000" b="1" dirty="0">
                <a:solidFill>
                  <a:srgbClr val="C00000"/>
                </a:solidFill>
              </a:rPr>
              <a:t>That’s/It’s OK. </a:t>
            </a:r>
          </a:p>
          <a:p>
            <a:pPr lvl="0">
              <a:lnSpc>
                <a:spcPct val="150000"/>
              </a:lnSpc>
            </a:pPr>
            <a:r>
              <a:rPr lang="zh-CN" altLang="en-US" sz="1600" b="1" dirty="0">
                <a:solidFill>
                  <a:srgbClr val="000000">
                    <a:lumMod val="75000"/>
                    <a:lumOff val="25000"/>
                  </a:srgbClr>
                </a:solidFill>
              </a:rPr>
              <a:t>没事。 </a:t>
            </a:r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xmlns="" id="{B39F7E9E-9983-46CE-97F5-DE8F9182FCAE}"/>
              </a:ext>
            </a:extLst>
          </p:cNvPr>
          <p:cNvSpPr/>
          <p:nvPr/>
        </p:nvSpPr>
        <p:spPr>
          <a:xfrm>
            <a:off x="1240422" y="4066932"/>
            <a:ext cx="2085186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50000"/>
              </a:lnSpc>
            </a:pPr>
            <a:r>
              <a:rPr lang="en-US" altLang="zh-CN" sz="2000" b="1" dirty="0">
                <a:solidFill>
                  <a:srgbClr val="C00000"/>
                </a:solidFill>
              </a:rPr>
              <a:t>It doesn’t matter. </a:t>
            </a:r>
          </a:p>
          <a:p>
            <a:pPr lvl="0">
              <a:lnSpc>
                <a:spcPct val="150000"/>
              </a:lnSpc>
            </a:pPr>
            <a:r>
              <a:rPr lang="zh-CN" altLang="en-US" sz="1600" b="1" dirty="0">
                <a:solidFill>
                  <a:srgbClr val="000000">
                    <a:lumMod val="75000"/>
                    <a:lumOff val="25000"/>
                  </a:srgbClr>
                </a:solidFill>
              </a:rPr>
              <a:t>没关系。 </a:t>
            </a:r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xmlns="" id="{4D55D77C-1BEC-43DE-90FF-00A89B09760E}"/>
              </a:ext>
            </a:extLst>
          </p:cNvPr>
          <p:cNvSpPr/>
          <p:nvPr/>
        </p:nvSpPr>
        <p:spPr>
          <a:xfrm>
            <a:off x="3968466" y="4074127"/>
            <a:ext cx="2216983" cy="8839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en-US" altLang="zh-CN" sz="2000" b="1" dirty="0">
                <a:solidFill>
                  <a:srgbClr val="C00000"/>
                </a:solidFill>
              </a:rPr>
              <a:t>Never mind. </a:t>
            </a:r>
          </a:p>
          <a:p>
            <a:pPr lvl="0">
              <a:lnSpc>
                <a:spcPct val="150000"/>
              </a:lnSpc>
            </a:pPr>
            <a:r>
              <a:rPr lang="zh-CN" altLang="en-US" sz="1600" b="1" dirty="0">
                <a:solidFill>
                  <a:srgbClr val="000000">
                    <a:lumMod val="75000"/>
                    <a:lumOff val="25000"/>
                  </a:srgbClr>
                </a:solidFill>
              </a:rPr>
              <a:t>不要紧，没关系。 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5E878EDE-E73E-43F3-9A75-F978042A0D0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12" t="2392" r="6256"/>
          <a:stretch/>
        </p:blipFill>
        <p:spPr>
          <a:xfrm>
            <a:off x="7645399" y="1663700"/>
            <a:ext cx="2984501" cy="4924591"/>
          </a:xfrm>
          <a:prstGeom prst="rect">
            <a:avLst/>
          </a:prstGeom>
        </p:spPr>
      </p:pic>
      <p:sp>
        <p:nvSpPr>
          <p:cNvPr id="31" name="矩形 30">
            <a:extLst>
              <a:ext uri="{FF2B5EF4-FFF2-40B4-BE49-F238E27FC236}">
                <a16:creationId xmlns:a16="http://schemas.microsoft.com/office/drawing/2014/main" xmlns="" id="{7C06C982-BC17-495A-8FA8-2F20ED8938D2}"/>
              </a:ext>
            </a:extLst>
          </p:cNvPr>
          <p:cNvSpPr/>
          <p:nvPr/>
        </p:nvSpPr>
        <p:spPr>
          <a:xfrm>
            <a:off x="558588" y="156629"/>
            <a:ext cx="381546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Apologies </a:t>
            </a: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致歉与答复</a:t>
            </a:r>
          </a:p>
        </p:txBody>
      </p:sp>
      <p:grpSp>
        <p:nvGrpSpPr>
          <p:cNvPr id="36" name="组合 35">
            <a:extLst>
              <a:ext uri="{FF2B5EF4-FFF2-40B4-BE49-F238E27FC236}">
                <a16:creationId xmlns:a16="http://schemas.microsoft.com/office/drawing/2014/main" xmlns="" id="{4F2A984D-C282-4FC1-AF4F-993EE8EF3D95}"/>
              </a:ext>
            </a:extLst>
          </p:cNvPr>
          <p:cNvGrpSpPr/>
          <p:nvPr/>
        </p:nvGrpSpPr>
        <p:grpSpPr>
          <a:xfrm>
            <a:off x="6438796" y="300506"/>
            <a:ext cx="6407150" cy="261610"/>
            <a:chOff x="5719187" y="133673"/>
            <a:chExt cx="6407150" cy="261610"/>
          </a:xfrm>
        </p:grpSpPr>
        <p:sp>
          <p:nvSpPr>
            <p:cNvPr id="37" name="圆角矩形 24">
              <a:extLst>
                <a:ext uri="{FF2B5EF4-FFF2-40B4-BE49-F238E27FC236}">
                  <a16:creationId xmlns:a16="http://schemas.microsoft.com/office/drawing/2014/main" xmlns="" id="{DFBE81E9-F92A-4335-9EEF-FCF5EB2280E8}"/>
                </a:ext>
              </a:extLst>
            </p:cNvPr>
            <p:cNvSpPr/>
            <p:nvPr/>
          </p:nvSpPr>
          <p:spPr bwMode="auto">
            <a:xfrm>
              <a:off x="8022767" y="174987"/>
              <a:ext cx="832413" cy="204381"/>
            </a:xfrm>
            <a:prstGeom prst="roundRect">
              <a:avLst>
                <a:gd name="adj" fmla="val 21670"/>
              </a:avLst>
            </a:prstGeom>
            <a:solidFill>
              <a:srgbClr val="CC000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="1" dirty="0">
                <a:solidFill>
                  <a:prstClr val="white"/>
                </a:solidFill>
              </a:endParaRPr>
            </a:p>
          </p:txBody>
        </p:sp>
        <p:sp>
          <p:nvSpPr>
            <p:cNvPr id="38" name="TextBox 9">
              <a:extLst>
                <a:ext uri="{FF2B5EF4-FFF2-40B4-BE49-F238E27FC236}">
                  <a16:creationId xmlns:a16="http://schemas.microsoft.com/office/drawing/2014/main" xmlns="" id="{BA94A601-51DB-43EE-A2B6-4D7392DDC2C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19187" y="133673"/>
              <a:ext cx="6407150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kumimoji="1" lang="zh-CN" altLang="en-US" sz="1000" b="1" dirty="0">
                  <a:solidFill>
                    <a:srgbClr val="C00000"/>
                  </a:solidFill>
                  <a:latin typeface="Arial" panose="020B0604020202020204" pitchFamily="34" charset="0"/>
                  <a:ea typeface="汉仪大宋简" panose="02010609000101010101" pitchFamily="49" charset="-122"/>
                </a:rPr>
                <a:t> </a:t>
              </a:r>
              <a:r>
                <a:rPr kumimoji="1" lang="en-US" altLang="zh-CN" sz="1000" b="1" dirty="0">
                  <a:solidFill>
                    <a:srgbClr val="C00000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Greeting</a:t>
              </a:r>
              <a:r>
                <a:rPr kumimoji="1" lang="en-US" altLang="zh-CN" sz="1100" b="1" dirty="0">
                  <a:solidFill>
                    <a:srgbClr val="C00000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  </a:t>
              </a:r>
              <a:r>
                <a:rPr kumimoji="1" lang="zh-CN" altLang="en-US" sz="800" b="1" dirty="0">
                  <a:solidFill>
                    <a:srgbClr val="C00000"/>
                  </a:solidFill>
                  <a:latin typeface="Arial" panose="020B0604020202020204" pitchFamily="34" charset="0"/>
                  <a:ea typeface="汉仪大宋简" panose="02010609000101010101" pitchFamily="49" charset="-122"/>
                </a:rPr>
                <a:t>｜ </a:t>
              </a:r>
              <a:r>
                <a:rPr kumimoji="1" lang="zh-CN" altLang="en-US" sz="1000" b="1" dirty="0">
                  <a:solidFill>
                    <a:srgbClr val="C00000"/>
                  </a:solidFill>
                  <a:latin typeface="Arial" panose="020B0604020202020204" pitchFamily="34" charset="0"/>
                  <a:ea typeface="汉仪大宋简" panose="02010609000101010101" pitchFamily="49" charset="-122"/>
                </a:rPr>
                <a:t> </a:t>
              </a:r>
              <a:r>
                <a:rPr kumimoji="1" lang="en-US" altLang="zh-CN" sz="1000" b="1" dirty="0">
                  <a:solidFill>
                    <a:srgbClr val="C00000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Direction  </a:t>
              </a:r>
              <a:r>
                <a:rPr kumimoji="1" lang="zh-CN" altLang="en-US" sz="800" b="1" dirty="0">
                  <a:solidFill>
                    <a:srgbClr val="C00000"/>
                  </a:solidFill>
                  <a:latin typeface="Arial" panose="020B0604020202020204" pitchFamily="34" charset="0"/>
                  <a:ea typeface="汉仪大宋简" panose="02010609000101010101" pitchFamily="49" charset="-122"/>
                </a:rPr>
                <a:t>｜  </a:t>
              </a:r>
              <a:r>
                <a:rPr kumimoji="1" lang="en-US" altLang="zh-CN" sz="1000" b="1" dirty="0">
                  <a:solidFill>
                    <a:srgbClr val="C00000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Thanks </a:t>
              </a:r>
              <a:r>
                <a:rPr kumimoji="1" lang="zh-CN" altLang="en-US" sz="800" b="1" dirty="0">
                  <a:solidFill>
                    <a:srgbClr val="C00000"/>
                  </a:solidFill>
                  <a:latin typeface="Arial" panose="020B0604020202020204" pitchFamily="34" charset="0"/>
                  <a:ea typeface="汉仪大宋简" panose="02010609000101010101" pitchFamily="49" charset="-122"/>
                </a:rPr>
                <a:t>｜  </a:t>
              </a:r>
              <a:r>
                <a:rPr kumimoji="1" lang="en-US" altLang="zh-CN" sz="1000" b="1" dirty="0">
                  <a:solidFill>
                    <a:srgbClr val="C00000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    </a:t>
              </a:r>
              <a:r>
                <a:rPr kumimoji="1" lang="en-US" altLang="zh-CN" sz="10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Apologies    </a:t>
              </a:r>
              <a:r>
                <a:rPr kumimoji="1" lang="zh-CN" altLang="en-US" sz="800" b="1" dirty="0">
                  <a:solidFill>
                    <a:srgbClr val="C00000"/>
                  </a:solidFill>
                  <a:latin typeface="Arial" panose="020B0604020202020204" pitchFamily="34" charset="0"/>
                  <a:ea typeface="汉仪大宋简" panose="02010609000101010101" pitchFamily="49" charset="-122"/>
                </a:rPr>
                <a:t>｜</a:t>
              </a:r>
              <a:r>
                <a:rPr kumimoji="1" lang="en-US" altLang="zh-CN" sz="1000" b="1" dirty="0">
                  <a:solidFill>
                    <a:srgbClr val="C00000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  Check in   </a:t>
              </a:r>
              <a:r>
                <a:rPr kumimoji="1" lang="zh-CN" altLang="en-US" sz="800" b="1" dirty="0">
                  <a:solidFill>
                    <a:srgbClr val="C00000"/>
                  </a:solidFill>
                  <a:latin typeface="Arial" panose="020B0604020202020204" pitchFamily="34" charset="0"/>
                  <a:ea typeface="汉仪大宋简" panose="02010609000101010101" pitchFamily="49" charset="-122"/>
                </a:rPr>
                <a:t>｜</a:t>
              </a:r>
              <a:r>
                <a:rPr kumimoji="1" lang="zh-CN" altLang="en-US" sz="1000" b="1" dirty="0">
                  <a:solidFill>
                    <a:srgbClr val="C00000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 </a:t>
              </a:r>
              <a:r>
                <a:rPr kumimoji="1" lang="en-US" altLang="zh-CN" sz="1000" b="1" dirty="0">
                  <a:solidFill>
                    <a:srgbClr val="C00000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  Farewell  </a:t>
              </a:r>
              <a:r>
                <a:rPr kumimoji="1" lang="zh-CN" altLang="en-US" sz="800" b="1" dirty="0">
                  <a:solidFill>
                    <a:srgbClr val="C00000"/>
                  </a:solidFill>
                  <a:latin typeface="Arial" panose="020B0604020202020204" pitchFamily="34" charset="0"/>
                  <a:ea typeface="汉仪大宋简" panose="02010609000101010101" pitchFamily="49" charset="-122"/>
                </a:rPr>
                <a:t>｜  </a:t>
              </a:r>
              <a:r>
                <a:rPr kumimoji="1" lang="en-US" altLang="zh-CN" sz="1000" b="1" dirty="0">
                  <a:solidFill>
                    <a:srgbClr val="C00000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Hotel place      </a:t>
              </a:r>
              <a:endParaRPr kumimoji="1" lang="zh-CN" altLang="en-US" sz="1000" b="1" dirty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9" name="组合 38">
            <a:extLst>
              <a:ext uri="{FF2B5EF4-FFF2-40B4-BE49-F238E27FC236}">
                <a16:creationId xmlns:a16="http://schemas.microsoft.com/office/drawing/2014/main" xmlns="" id="{A39C3278-250F-4E29-8989-F886D4A8A1BD}"/>
              </a:ext>
            </a:extLst>
          </p:cNvPr>
          <p:cNvGrpSpPr/>
          <p:nvPr/>
        </p:nvGrpSpPr>
        <p:grpSpPr>
          <a:xfrm>
            <a:off x="0" y="206375"/>
            <a:ext cx="555626" cy="407988"/>
            <a:chOff x="-20638" y="206375"/>
            <a:chExt cx="555626" cy="407988"/>
          </a:xfrm>
        </p:grpSpPr>
        <p:sp>
          <p:nvSpPr>
            <p:cNvPr id="40" name="Freeform 5">
              <a:extLst>
                <a:ext uri="{FF2B5EF4-FFF2-40B4-BE49-F238E27FC236}">
                  <a16:creationId xmlns:a16="http://schemas.microsoft.com/office/drawing/2014/main" xmlns="" id="{10E94BB4-4BEB-49C4-B6F9-5FADE7782F8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20638" y="206375"/>
              <a:ext cx="555626" cy="407988"/>
            </a:xfrm>
            <a:custGeom>
              <a:avLst/>
              <a:gdLst>
                <a:gd name="T0" fmla="*/ 0 w 350"/>
                <a:gd name="T1" fmla="*/ 0 h 259"/>
                <a:gd name="T2" fmla="*/ 0 w 350"/>
                <a:gd name="T3" fmla="*/ 2147483646 h 259"/>
                <a:gd name="T4" fmla="*/ 2147483646 w 350"/>
                <a:gd name="T5" fmla="*/ 2147483646 h 259"/>
                <a:gd name="T6" fmla="*/ 2147483646 w 350"/>
                <a:gd name="T7" fmla="*/ 0 h 259"/>
                <a:gd name="T8" fmla="*/ 0 w 350"/>
                <a:gd name="T9" fmla="*/ 0 h 259"/>
                <a:gd name="T10" fmla="*/ 0 w 350"/>
                <a:gd name="T11" fmla="*/ 0 h 2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50" h="259">
                  <a:moveTo>
                    <a:pt x="0" y="0"/>
                  </a:moveTo>
                  <a:lnTo>
                    <a:pt x="0" y="259"/>
                  </a:lnTo>
                  <a:lnTo>
                    <a:pt x="350" y="259"/>
                  </a:lnTo>
                  <a:lnTo>
                    <a:pt x="35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41" name="组合 8">
              <a:extLst>
                <a:ext uri="{FF2B5EF4-FFF2-40B4-BE49-F238E27FC236}">
                  <a16:creationId xmlns:a16="http://schemas.microsoft.com/office/drawing/2014/main" xmlns="" id="{A9089527-2A68-41E2-A231-66AAF3519DCE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107950" y="288925"/>
              <a:ext cx="314325" cy="242888"/>
              <a:chOff x="3607537" y="1105554"/>
              <a:chExt cx="210592" cy="162096"/>
            </a:xfrm>
          </p:grpSpPr>
          <p:sp>
            <p:nvSpPr>
              <p:cNvPr id="42" name="燕尾形 8">
                <a:extLst>
                  <a:ext uri="{FF2B5EF4-FFF2-40B4-BE49-F238E27FC236}">
                    <a16:creationId xmlns:a16="http://schemas.microsoft.com/office/drawing/2014/main" xmlns="" id="{BA0EDE60-86B4-4D62-BA4A-483D98360CF6}"/>
                  </a:ext>
                </a:extLst>
              </p:cNvPr>
              <p:cNvSpPr/>
              <p:nvPr/>
            </p:nvSpPr>
            <p:spPr>
              <a:xfrm>
                <a:off x="3607537" y="1105554"/>
                <a:ext cx="109551" cy="162096"/>
              </a:xfrm>
              <a:prstGeom prst="chevron">
                <a:avLst>
                  <a:gd name="adj" fmla="val 59907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12700" dist="127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3" name="燕尾形 9">
                <a:extLst>
                  <a:ext uri="{FF2B5EF4-FFF2-40B4-BE49-F238E27FC236}">
                    <a16:creationId xmlns:a16="http://schemas.microsoft.com/office/drawing/2014/main" xmlns="" id="{69D763F4-33E9-4488-AA46-35FED1B814A1}"/>
                  </a:ext>
                </a:extLst>
              </p:cNvPr>
              <p:cNvSpPr/>
              <p:nvPr/>
            </p:nvSpPr>
            <p:spPr>
              <a:xfrm>
                <a:off x="3707515" y="1105554"/>
                <a:ext cx="109551" cy="162096"/>
              </a:xfrm>
              <a:prstGeom prst="chevron">
                <a:avLst>
                  <a:gd name="adj" fmla="val 59907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12700" dist="127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744143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455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691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191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691"/>
                            </p:stCondLst>
                            <p:childTnLst>
                              <p:par>
                                <p:cTn id="4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 animBg="1"/>
      <p:bldP spid="28" grpId="0" animBg="1"/>
      <p:bldP spid="29" grpId="0" animBg="1"/>
      <p:bldP spid="30" grpId="0" animBg="1"/>
      <p:bldP spid="32" grpId="0"/>
      <p:bldP spid="33" grpId="0"/>
      <p:bldP spid="34" grpId="0"/>
      <p:bldP spid="35" grpId="0"/>
      <p:bldP spid="3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矩形 19">
            <a:extLst>
              <a:ext uri="{FF2B5EF4-FFF2-40B4-BE49-F238E27FC236}">
                <a16:creationId xmlns:a16="http://schemas.microsoft.com/office/drawing/2014/main" xmlns="" id="{8458242A-A414-4ABC-8BD0-6FF526A7185D}"/>
              </a:ext>
            </a:extLst>
          </p:cNvPr>
          <p:cNvSpPr/>
          <p:nvPr/>
        </p:nvSpPr>
        <p:spPr>
          <a:xfrm>
            <a:off x="27540" y="0"/>
            <a:ext cx="12214307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pic>
        <p:nvPicPr>
          <p:cNvPr id="21" name="Picture 3">
            <a:extLst>
              <a:ext uri="{FF2B5EF4-FFF2-40B4-BE49-F238E27FC236}">
                <a16:creationId xmlns:a16="http://schemas.microsoft.com/office/drawing/2014/main" xmlns="" id="{10C8806E-13EB-4BD3-8EEF-7424B13116B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0" t="11859" r="1096" b="4990"/>
          <a:stretch/>
        </p:blipFill>
        <p:spPr bwMode="auto">
          <a:xfrm>
            <a:off x="0" y="0"/>
            <a:ext cx="1224227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矩形 4">
            <a:extLst>
              <a:ext uri="{FF2B5EF4-FFF2-40B4-BE49-F238E27FC236}">
                <a16:creationId xmlns:a16="http://schemas.microsoft.com/office/drawing/2014/main" xmlns="" id="{DAA1C663-91EF-4F6A-B7D9-F428A06D76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66471" y="3029265"/>
            <a:ext cx="445905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400" b="1" spc="600" dirty="0">
                <a:solidFill>
                  <a:schemeClr val="tx1">
                    <a:lumMod val="85000"/>
                    <a:lumOff val="15000"/>
                  </a:schemeClr>
                </a:solidFill>
                <a:latin typeface="Sylfaen" panose="010A0502050306030303" pitchFamily="18" charset="0"/>
                <a:ea typeface="方正毡笔黑简体" panose="03000509000000000000" pitchFamily="65" charset="-122"/>
              </a:rPr>
              <a:t>CHECK IN </a:t>
            </a:r>
          </a:p>
        </p:txBody>
      </p:sp>
      <p:cxnSp>
        <p:nvCxnSpPr>
          <p:cNvPr id="23" name="直接连接符 22">
            <a:extLst>
              <a:ext uri="{FF2B5EF4-FFF2-40B4-BE49-F238E27FC236}">
                <a16:creationId xmlns:a16="http://schemas.microsoft.com/office/drawing/2014/main" xmlns="" id="{3ED91580-0B15-4554-A276-9EABB3C4AA1C}"/>
              </a:ext>
            </a:extLst>
          </p:cNvPr>
          <p:cNvCxnSpPr>
            <a:cxnSpLocks/>
          </p:cNvCxnSpPr>
          <p:nvPr/>
        </p:nvCxnSpPr>
        <p:spPr>
          <a:xfrm>
            <a:off x="4856205" y="1769969"/>
            <a:ext cx="4521395" cy="0"/>
          </a:xfrm>
          <a:prstGeom prst="line">
            <a:avLst/>
          </a:prstGeom>
          <a:ln w="28575">
            <a:solidFill>
              <a:srgbClr val="CC0000">
                <a:alpha val="33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>
            <a:extLst>
              <a:ext uri="{FF2B5EF4-FFF2-40B4-BE49-F238E27FC236}">
                <a16:creationId xmlns:a16="http://schemas.microsoft.com/office/drawing/2014/main" xmlns="" id="{8FD607E3-9F63-4707-AFEB-A920017A0356}"/>
              </a:ext>
            </a:extLst>
          </p:cNvPr>
          <p:cNvCxnSpPr>
            <a:cxnSpLocks/>
          </p:cNvCxnSpPr>
          <p:nvPr/>
        </p:nvCxnSpPr>
        <p:spPr>
          <a:xfrm>
            <a:off x="9123783" y="1406807"/>
            <a:ext cx="0" cy="2755688"/>
          </a:xfrm>
          <a:prstGeom prst="line">
            <a:avLst/>
          </a:prstGeom>
          <a:ln w="28575">
            <a:solidFill>
              <a:srgbClr val="CC0000">
                <a:alpha val="33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>
            <a:extLst>
              <a:ext uri="{FF2B5EF4-FFF2-40B4-BE49-F238E27FC236}">
                <a16:creationId xmlns:a16="http://schemas.microsoft.com/office/drawing/2014/main" xmlns="" id="{DE48E604-15F5-42CF-AAE1-10F14B88D93B}"/>
              </a:ext>
            </a:extLst>
          </p:cNvPr>
          <p:cNvCxnSpPr/>
          <p:nvPr/>
        </p:nvCxnSpPr>
        <p:spPr>
          <a:xfrm>
            <a:off x="2795519" y="3910269"/>
            <a:ext cx="3277367" cy="0"/>
          </a:xfrm>
          <a:prstGeom prst="line">
            <a:avLst/>
          </a:prstGeom>
          <a:ln w="28575">
            <a:solidFill>
              <a:srgbClr val="CC0000">
                <a:alpha val="33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9">
            <a:extLst>
              <a:ext uri="{FF2B5EF4-FFF2-40B4-BE49-F238E27FC236}">
                <a16:creationId xmlns:a16="http://schemas.microsoft.com/office/drawing/2014/main" xmlns="" id="{E6890069-4241-4677-A73C-D9DCC49D9A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9968" y="3552869"/>
            <a:ext cx="6332064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kumimoji="1" lang="zh-CN" altLang="en-US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汉仪大宋简" panose="02010609000101010101" pitchFamily="49" charset="-122"/>
              </a:rPr>
              <a:t> </a:t>
            </a:r>
            <a:r>
              <a:rPr kumimoji="1" lang="en-US" altLang="zh-CN" sz="10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Greeting</a:t>
            </a:r>
            <a:r>
              <a:rPr kumimoji="1" lang="en-US" altLang="zh-CN" sz="1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  </a:t>
            </a:r>
            <a:r>
              <a:rPr kumimoji="1" lang="zh-CN" altLang="en-US" sz="9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汉仪大宋简" panose="02010609000101010101" pitchFamily="49" charset="-122"/>
              </a:rPr>
              <a:t>｜</a:t>
            </a:r>
            <a:r>
              <a:rPr kumimoji="1" lang="zh-CN" altLang="en-US" sz="10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汉仪大宋简" panose="02010609000101010101" pitchFamily="49" charset="-122"/>
              </a:rPr>
              <a:t> </a:t>
            </a:r>
            <a:r>
              <a:rPr kumimoji="1" lang="en-US" altLang="zh-CN" sz="10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 Direction  </a:t>
            </a:r>
            <a:r>
              <a:rPr kumimoji="1" lang="zh-CN" altLang="en-US" sz="9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汉仪大宋简" panose="02010609000101010101" pitchFamily="49" charset="-122"/>
              </a:rPr>
              <a:t>｜</a:t>
            </a:r>
            <a:r>
              <a:rPr kumimoji="1" lang="en-US" altLang="zh-CN" sz="10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   Thanks  </a:t>
            </a:r>
            <a:r>
              <a:rPr kumimoji="1" lang="zh-CN" altLang="en-US" sz="9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汉仪大宋简" panose="02010609000101010101" pitchFamily="49" charset="-122"/>
              </a:rPr>
              <a:t>｜</a:t>
            </a:r>
            <a:r>
              <a:rPr kumimoji="1" lang="en-US" altLang="zh-CN" sz="10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  Apologies  </a:t>
            </a:r>
            <a:r>
              <a:rPr kumimoji="1" lang="zh-CN" altLang="en-US" sz="9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汉仪大宋简" panose="02010609000101010101" pitchFamily="49" charset="-122"/>
              </a:rPr>
              <a:t>｜</a:t>
            </a:r>
            <a:r>
              <a:rPr kumimoji="1" lang="en-US" altLang="zh-CN" sz="10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  </a:t>
            </a:r>
            <a:r>
              <a:rPr kumimoji="1" lang="en-US" altLang="zh-CN" sz="1100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Check in   </a:t>
            </a:r>
            <a:r>
              <a:rPr kumimoji="1" lang="zh-CN" altLang="en-US" sz="9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汉仪大宋简" panose="02010609000101010101" pitchFamily="49" charset="-122"/>
              </a:rPr>
              <a:t>｜</a:t>
            </a:r>
            <a:r>
              <a:rPr kumimoji="1" lang="zh-CN" altLang="en-US" sz="10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 </a:t>
            </a:r>
            <a:r>
              <a:rPr kumimoji="1" lang="en-US" altLang="zh-CN" sz="10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  Farewell  </a:t>
            </a:r>
            <a:r>
              <a:rPr kumimoji="1" lang="zh-CN" altLang="en-US" sz="9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汉仪大宋简" panose="02010609000101010101" pitchFamily="49" charset="-122"/>
              </a:rPr>
              <a:t>｜  </a:t>
            </a:r>
            <a:r>
              <a:rPr kumimoji="1" lang="en-US" altLang="zh-CN" sz="10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Hotel place      </a:t>
            </a:r>
            <a:endParaRPr kumimoji="1" lang="zh-CN" altLang="en-US" sz="105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29" name="组合 75">
            <a:extLst>
              <a:ext uri="{FF2B5EF4-FFF2-40B4-BE49-F238E27FC236}">
                <a16:creationId xmlns:a16="http://schemas.microsoft.com/office/drawing/2014/main" xmlns="" id="{4F826863-0668-43A9-995B-1F50E78CDA1E}"/>
              </a:ext>
            </a:extLst>
          </p:cNvPr>
          <p:cNvGrpSpPr>
            <a:grpSpLocks/>
          </p:cNvGrpSpPr>
          <p:nvPr/>
        </p:nvGrpSpPr>
        <p:grpSpPr bwMode="auto">
          <a:xfrm>
            <a:off x="148326" y="210039"/>
            <a:ext cx="832413" cy="339535"/>
            <a:chOff x="3409415" y="195292"/>
            <a:chExt cx="631840" cy="191070"/>
          </a:xfrm>
        </p:grpSpPr>
        <p:sp>
          <p:nvSpPr>
            <p:cNvPr id="30" name="圆角矩形 24">
              <a:extLst>
                <a:ext uri="{FF2B5EF4-FFF2-40B4-BE49-F238E27FC236}">
                  <a16:creationId xmlns:a16="http://schemas.microsoft.com/office/drawing/2014/main" xmlns="" id="{13AAEDDD-B87E-4F3C-8248-5E3C52176F3B}"/>
                </a:ext>
              </a:extLst>
            </p:cNvPr>
            <p:cNvSpPr/>
            <p:nvPr/>
          </p:nvSpPr>
          <p:spPr>
            <a:xfrm>
              <a:off x="3409415" y="205270"/>
              <a:ext cx="631840" cy="181092"/>
            </a:xfrm>
            <a:prstGeom prst="roundRect">
              <a:avLst>
                <a:gd name="adj" fmla="val 21670"/>
              </a:avLst>
            </a:prstGeom>
            <a:solidFill>
              <a:srgbClr val="CC000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000" b="1" dirty="0">
                <a:solidFill>
                  <a:prstClr val="white"/>
                </a:solidFill>
              </a:endParaRPr>
            </a:p>
          </p:txBody>
        </p:sp>
        <p:sp>
          <p:nvSpPr>
            <p:cNvPr id="31" name="矩形 30">
              <a:extLst>
                <a:ext uri="{FF2B5EF4-FFF2-40B4-BE49-F238E27FC236}">
                  <a16:creationId xmlns:a16="http://schemas.microsoft.com/office/drawing/2014/main" xmlns="" id="{52B5E8CC-D2B8-441D-9773-7A6667BA3F83}"/>
                </a:ext>
              </a:extLst>
            </p:cNvPr>
            <p:cNvSpPr/>
            <p:nvPr/>
          </p:nvSpPr>
          <p:spPr>
            <a:xfrm>
              <a:off x="3457602" y="195292"/>
              <a:ext cx="514638" cy="19051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</a:rPr>
                <a:t>LOGO</a:t>
              </a:r>
              <a:endParaRPr lang="zh-CN" alt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</a:endParaRPr>
            </a:p>
          </p:txBody>
        </p:sp>
      </p:grpSp>
      <p:sp>
        <p:nvSpPr>
          <p:cNvPr id="32" name="矩形 31">
            <a:extLst>
              <a:ext uri="{FF2B5EF4-FFF2-40B4-BE49-F238E27FC236}">
                <a16:creationId xmlns:a16="http://schemas.microsoft.com/office/drawing/2014/main" xmlns="" id="{3D98C67F-A596-4796-9A57-26A7065582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72698" y="2199908"/>
            <a:ext cx="1646605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5400" b="1" spc="300" dirty="0">
                <a:solidFill>
                  <a:srgbClr val="CC0000"/>
                </a:solidFill>
                <a:latin typeface="Typeecanoe" pitchFamily="2" charset="0"/>
                <a:ea typeface="微软雅黑" panose="020B0503020204020204" pitchFamily="34" charset="-122"/>
              </a:rPr>
              <a:t>入住</a:t>
            </a:r>
          </a:p>
        </p:txBody>
      </p:sp>
      <p:grpSp>
        <p:nvGrpSpPr>
          <p:cNvPr id="33" name="组合 2">
            <a:extLst>
              <a:ext uri="{FF2B5EF4-FFF2-40B4-BE49-F238E27FC236}">
                <a16:creationId xmlns:a16="http://schemas.microsoft.com/office/drawing/2014/main" xmlns="" id="{0C4D12EC-EDB7-4F98-9F5C-0DC3C84608D9}"/>
              </a:ext>
            </a:extLst>
          </p:cNvPr>
          <p:cNvGrpSpPr>
            <a:grpSpLocks/>
          </p:cNvGrpSpPr>
          <p:nvPr/>
        </p:nvGrpSpPr>
        <p:grpSpPr bwMode="auto">
          <a:xfrm>
            <a:off x="11095709" y="0"/>
            <a:ext cx="1146137" cy="987185"/>
            <a:chOff x="8346523" y="-20538"/>
            <a:chExt cx="869901" cy="749175"/>
          </a:xfrm>
        </p:grpSpPr>
        <p:sp>
          <p:nvSpPr>
            <p:cNvPr id="34" name="矩形 33">
              <a:extLst>
                <a:ext uri="{FF2B5EF4-FFF2-40B4-BE49-F238E27FC236}">
                  <a16:creationId xmlns:a16="http://schemas.microsoft.com/office/drawing/2014/main" xmlns="" id="{296516F4-D989-4567-9819-3E343C2AFD5B}"/>
                </a:ext>
              </a:extLst>
            </p:cNvPr>
            <p:cNvSpPr/>
            <p:nvPr/>
          </p:nvSpPr>
          <p:spPr>
            <a:xfrm>
              <a:off x="8705278" y="-20538"/>
              <a:ext cx="511146" cy="438077"/>
            </a:xfrm>
            <a:prstGeom prst="rect">
              <a:avLst/>
            </a:prstGeom>
            <a:solidFill>
              <a:srgbClr val="C00000">
                <a:alpha val="4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35" name="矩形 34">
              <a:extLst>
                <a:ext uri="{FF2B5EF4-FFF2-40B4-BE49-F238E27FC236}">
                  <a16:creationId xmlns:a16="http://schemas.microsoft.com/office/drawing/2014/main" xmlns="" id="{ECDC61CE-DBF4-4726-A851-34F05B784502}"/>
                </a:ext>
              </a:extLst>
            </p:cNvPr>
            <p:cNvSpPr/>
            <p:nvPr/>
          </p:nvSpPr>
          <p:spPr>
            <a:xfrm>
              <a:off x="8346523" y="458807"/>
              <a:ext cx="315895" cy="269830"/>
            </a:xfrm>
            <a:prstGeom prst="rect">
              <a:avLst/>
            </a:prstGeom>
            <a:solidFill>
              <a:srgbClr val="C00000">
                <a:alpha val="4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</p:grpSp>
      <p:sp>
        <p:nvSpPr>
          <p:cNvPr id="37" name="矩形 36">
            <a:extLst>
              <a:ext uri="{FF2B5EF4-FFF2-40B4-BE49-F238E27FC236}">
                <a16:creationId xmlns:a16="http://schemas.microsoft.com/office/drawing/2014/main" xmlns="" id="{CB169188-114C-4F1E-B24F-9723850EC3D5}"/>
              </a:ext>
            </a:extLst>
          </p:cNvPr>
          <p:cNvSpPr/>
          <p:nvPr/>
        </p:nvSpPr>
        <p:spPr>
          <a:xfrm>
            <a:off x="2910469" y="1440377"/>
            <a:ext cx="195808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200" b="1" dirty="0">
                <a:solidFill>
                  <a:srgbClr val="C00000"/>
                </a:solidFill>
              </a:rPr>
              <a:t>Part Five</a:t>
            </a:r>
          </a:p>
        </p:txBody>
      </p:sp>
      <p:cxnSp>
        <p:nvCxnSpPr>
          <p:cNvPr id="50" name="直接连接符 49">
            <a:extLst>
              <a:ext uri="{FF2B5EF4-FFF2-40B4-BE49-F238E27FC236}">
                <a16:creationId xmlns:a16="http://schemas.microsoft.com/office/drawing/2014/main" xmlns="" id="{A4817C45-42CB-4C95-8CD7-1DA71A631EA6}"/>
              </a:ext>
            </a:extLst>
          </p:cNvPr>
          <p:cNvCxnSpPr>
            <a:cxnSpLocks/>
          </p:cNvCxnSpPr>
          <p:nvPr/>
        </p:nvCxnSpPr>
        <p:spPr>
          <a:xfrm>
            <a:off x="3056676" y="2199908"/>
            <a:ext cx="0" cy="1962587"/>
          </a:xfrm>
          <a:prstGeom prst="line">
            <a:avLst/>
          </a:prstGeom>
          <a:ln w="28575">
            <a:solidFill>
              <a:srgbClr val="CC0000">
                <a:alpha val="33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圆角矩形 5">
            <a:extLst>
              <a:ext uri="{FF2B5EF4-FFF2-40B4-BE49-F238E27FC236}">
                <a16:creationId xmlns:a16="http://schemas.microsoft.com/office/drawing/2014/main" xmlns="" id="{3544B1DB-D047-4847-9526-0B20F27DF215}"/>
              </a:ext>
            </a:extLst>
          </p:cNvPr>
          <p:cNvSpPr/>
          <p:nvPr/>
        </p:nvSpPr>
        <p:spPr bwMode="auto">
          <a:xfrm>
            <a:off x="0" y="6380162"/>
            <a:ext cx="12241846" cy="484716"/>
          </a:xfrm>
          <a:prstGeom prst="roundRect">
            <a:avLst>
              <a:gd name="adj" fmla="val 0"/>
            </a:avLst>
          </a:prstGeom>
          <a:solidFill>
            <a:srgbClr val="B80000">
              <a:alpha val="86667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600"/>
          </a:p>
        </p:txBody>
      </p:sp>
    </p:spTree>
    <p:extLst>
      <p:ext uri="{BB962C8B-B14F-4D97-AF65-F5344CB8AC3E}">
        <p14:creationId xmlns:p14="http://schemas.microsoft.com/office/powerpoint/2010/main" val="3350548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500"/>
                            </p:stCondLst>
                            <p:childTnLst>
                              <p:par>
                                <p:cTn id="3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258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200"/>
                            </p:stCondLst>
                            <p:childTnLst>
                              <p:par>
                                <p:cTn id="52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8" grpId="0"/>
      <p:bldP spid="32" grpId="0"/>
      <p:bldP spid="37" grpId="0"/>
      <p:bldP spid="5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>
            <a:extLst>
              <a:ext uri="{FF2B5EF4-FFF2-40B4-BE49-F238E27FC236}">
                <a16:creationId xmlns:a16="http://schemas.microsoft.com/office/drawing/2014/main" xmlns="" id="{AB969F2F-F8AF-407C-9121-311A50031DE9}"/>
              </a:ext>
            </a:extLst>
          </p:cNvPr>
          <p:cNvSpPr/>
          <p:nvPr/>
        </p:nvSpPr>
        <p:spPr>
          <a:xfrm>
            <a:off x="533188" y="156629"/>
            <a:ext cx="247215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Check in </a:t>
            </a: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入住</a:t>
            </a:r>
          </a:p>
        </p:txBody>
      </p:sp>
      <p:grpSp>
        <p:nvGrpSpPr>
          <p:cNvPr id="15" name="组合 14">
            <a:extLst>
              <a:ext uri="{FF2B5EF4-FFF2-40B4-BE49-F238E27FC236}">
                <a16:creationId xmlns:a16="http://schemas.microsoft.com/office/drawing/2014/main" xmlns="" id="{DAA2A59B-A479-4A34-A4DC-6793A893FD7C}"/>
              </a:ext>
            </a:extLst>
          </p:cNvPr>
          <p:cNvGrpSpPr/>
          <p:nvPr/>
        </p:nvGrpSpPr>
        <p:grpSpPr>
          <a:xfrm>
            <a:off x="6488994" y="300506"/>
            <a:ext cx="6407150" cy="261610"/>
            <a:chOff x="5633458" y="133673"/>
            <a:chExt cx="6407150" cy="261610"/>
          </a:xfrm>
        </p:grpSpPr>
        <p:sp>
          <p:nvSpPr>
            <p:cNvPr id="16" name="圆角矩形 24">
              <a:extLst>
                <a:ext uri="{FF2B5EF4-FFF2-40B4-BE49-F238E27FC236}">
                  <a16:creationId xmlns:a16="http://schemas.microsoft.com/office/drawing/2014/main" xmlns="" id="{40C4FD50-F9CA-4155-8BAA-861E555CF378}"/>
                </a:ext>
              </a:extLst>
            </p:cNvPr>
            <p:cNvSpPr/>
            <p:nvPr/>
          </p:nvSpPr>
          <p:spPr bwMode="auto">
            <a:xfrm>
              <a:off x="8718100" y="174987"/>
              <a:ext cx="832413" cy="204381"/>
            </a:xfrm>
            <a:prstGeom prst="roundRect">
              <a:avLst>
                <a:gd name="adj" fmla="val 21670"/>
              </a:avLst>
            </a:prstGeom>
            <a:solidFill>
              <a:srgbClr val="CC000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="1" dirty="0">
                <a:solidFill>
                  <a:prstClr val="white"/>
                </a:solidFill>
              </a:endParaRPr>
            </a:p>
          </p:txBody>
        </p:sp>
        <p:sp>
          <p:nvSpPr>
            <p:cNvPr id="17" name="TextBox 9">
              <a:extLst>
                <a:ext uri="{FF2B5EF4-FFF2-40B4-BE49-F238E27FC236}">
                  <a16:creationId xmlns:a16="http://schemas.microsoft.com/office/drawing/2014/main" xmlns="" id="{34B0447E-B52A-4C46-AA8C-337CB8080E4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633458" y="133673"/>
              <a:ext cx="6407150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kumimoji="1" lang="zh-CN" altLang="en-US" sz="1000" b="1" dirty="0">
                  <a:solidFill>
                    <a:srgbClr val="C00000"/>
                  </a:solidFill>
                  <a:latin typeface="Arial" panose="020B0604020202020204" pitchFamily="34" charset="0"/>
                  <a:ea typeface="汉仪大宋简" panose="02010609000101010101" pitchFamily="49" charset="-122"/>
                </a:rPr>
                <a:t> </a:t>
              </a:r>
              <a:r>
                <a:rPr kumimoji="1" lang="en-US" altLang="zh-CN" sz="1000" b="1" dirty="0">
                  <a:solidFill>
                    <a:srgbClr val="C00000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Greeting</a:t>
              </a:r>
              <a:r>
                <a:rPr kumimoji="1" lang="en-US" altLang="zh-CN" sz="1100" b="1" dirty="0">
                  <a:solidFill>
                    <a:srgbClr val="C00000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  </a:t>
              </a:r>
              <a:r>
                <a:rPr kumimoji="1" lang="zh-CN" altLang="en-US" sz="800" b="1" dirty="0">
                  <a:solidFill>
                    <a:srgbClr val="C00000"/>
                  </a:solidFill>
                  <a:latin typeface="Arial" panose="020B0604020202020204" pitchFamily="34" charset="0"/>
                  <a:ea typeface="汉仪大宋简" panose="02010609000101010101" pitchFamily="49" charset="-122"/>
                </a:rPr>
                <a:t>｜ </a:t>
              </a:r>
              <a:r>
                <a:rPr kumimoji="1" lang="zh-CN" altLang="en-US" sz="1000" b="1" dirty="0">
                  <a:solidFill>
                    <a:srgbClr val="C00000"/>
                  </a:solidFill>
                  <a:latin typeface="Arial" panose="020B0604020202020204" pitchFamily="34" charset="0"/>
                  <a:ea typeface="汉仪大宋简" panose="02010609000101010101" pitchFamily="49" charset="-122"/>
                </a:rPr>
                <a:t> </a:t>
              </a:r>
              <a:r>
                <a:rPr kumimoji="1" lang="en-US" altLang="zh-CN" sz="1000" b="1" dirty="0">
                  <a:solidFill>
                    <a:srgbClr val="C00000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Direction  </a:t>
              </a:r>
              <a:r>
                <a:rPr kumimoji="1" lang="zh-CN" altLang="en-US" sz="800" b="1" dirty="0">
                  <a:solidFill>
                    <a:srgbClr val="C00000"/>
                  </a:solidFill>
                  <a:latin typeface="Arial" panose="020B0604020202020204" pitchFamily="34" charset="0"/>
                  <a:ea typeface="汉仪大宋简" panose="02010609000101010101" pitchFamily="49" charset="-122"/>
                </a:rPr>
                <a:t>｜  </a:t>
              </a:r>
              <a:r>
                <a:rPr kumimoji="1" lang="en-US" altLang="zh-CN" sz="1000" b="1" dirty="0">
                  <a:solidFill>
                    <a:srgbClr val="C00000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Thanks </a:t>
              </a:r>
              <a:r>
                <a:rPr kumimoji="1" lang="zh-CN" altLang="en-US" sz="800" b="1" dirty="0">
                  <a:solidFill>
                    <a:srgbClr val="C00000"/>
                  </a:solidFill>
                  <a:latin typeface="Arial" panose="020B0604020202020204" pitchFamily="34" charset="0"/>
                  <a:ea typeface="汉仪大宋简" panose="02010609000101010101" pitchFamily="49" charset="-122"/>
                </a:rPr>
                <a:t>｜  </a:t>
              </a:r>
              <a:r>
                <a:rPr kumimoji="1" lang="en-US" altLang="zh-CN" sz="1000" b="1" dirty="0">
                  <a:solidFill>
                    <a:srgbClr val="C00000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Apologies </a:t>
              </a:r>
              <a:r>
                <a:rPr kumimoji="1" lang="zh-CN" altLang="en-US" sz="800" b="1" dirty="0">
                  <a:solidFill>
                    <a:srgbClr val="C00000"/>
                  </a:solidFill>
                  <a:latin typeface="Arial" panose="020B0604020202020204" pitchFamily="34" charset="0"/>
                  <a:ea typeface="汉仪大宋简" panose="02010609000101010101" pitchFamily="49" charset="-122"/>
                </a:rPr>
                <a:t>｜   </a:t>
              </a:r>
              <a:r>
                <a:rPr kumimoji="1" lang="en-US" altLang="zh-CN" sz="1000" b="1" dirty="0">
                  <a:solidFill>
                    <a:srgbClr val="C00000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   </a:t>
              </a:r>
              <a:r>
                <a:rPr kumimoji="1" lang="en-US" altLang="zh-CN" sz="10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Check in</a:t>
              </a:r>
              <a:r>
                <a:rPr kumimoji="1" lang="en-US" altLang="zh-CN" sz="1000" b="1" dirty="0">
                  <a:solidFill>
                    <a:srgbClr val="C00000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     </a:t>
              </a:r>
              <a:r>
                <a:rPr kumimoji="1" lang="zh-CN" altLang="en-US" sz="800" b="1" dirty="0">
                  <a:solidFill>
                    <a:srgbClr val="C00000"/>
                  </a:solidFill>
                  <a:latin typeface="Arial" panose="020B0604020202020204" pitchFamily="34" charset="0"/>
                  <a:ea typeface="汉仪大宋简" panose="02010609000101010101" pitchFamily="49" charset="-122"/>
                </a:rPr>
                <a:t>｜</a:t>
              </a:r>
              <a:r>
                <a:rPr kumimoji="1" lang="zh-CN" altLang="en-US" sz="1000" b="1" dirty="0">
                  <a:solidFill>
                    <a:srgbClr val="C00000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 </a:t>
              </a:r>
              <a:r>
                <a:rPr kumimoji="1" lang="en-US" altLang="zh-CN" sz="1000" b="1" dirty="0">
                  <a:solidFill>
                    <a:srgbClr val="C00000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  Farewell  </a:t>
              </a:r>
              <a:r>
                <a:rPr kumimoji="1" lang="zh-CN" altLang="en-US" sz="800" b="1" dirty="0">
                  <a:solidFill>
                    <a:srgbClr val="C00000"/>
                  </a:solidFill>
                  <a:latin typeface="Arial" panose="020B0604020202020204" pitchFamily="34" charset="0"/>
                  <a:ea typeface="汉仪大宋简" panose="02010609000101010101" pitchFamily="49" charset="-122"/>
                </a:rPr>
                <a:t>｜  </a:t>
              </a:r>
              <a:r>
                <a:rPr kumimoji="1" lang="en-US" altLang="zh-CN" sz="1000" b="1" dirty="0">
                  <a:solidFill>
                    <a:srgbClr val="C00000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Hotel place      </a:t>
              </a:r>
              <a:endParaRPr kumimoji="1" lang="zh-CN" altLang="en-US" sz="1000" b="1" dirty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8" name="组合 17">
            <a:extLst>
              <a:ext uri="{FF2B5EF4-FFF2-40B4-BE49-F238E27FC236}">
                <a16:creationId xmlns:a16="http://schemas.microsoft.com/office/drawing/2014/main" xmlns="" id="{BE57CDFA-AA73-4764-8737-02253D9EF4F2}"/>
              </a:ext>
            </a:extLst>
          </p:cNvPr>
          <p:cNvGrpSpPr/>
          <p:nvPr/>
        </p:nvGrpSpPr>
        <p:grpSpPr>
          <a:xfrm>
            <a:off x="-1" y="6721939"/>
            <a:ext cx="12192001" cy="136061"/>
            <a:chOff x="-17464" y="5040313"/>
            <a:chExt cx="9169644" cy="123825"/>
          </a:xfrm>
        </p:grpSpPr>
        <p:sp>
          <p:nvSpPr>
            <p:cNvPr id="19" name="矩形 18">
              <a:extLst>
                <a:ext uri="{FF2B5EF4-FFF2-40B4-BE49-F238E27FC236}">
                  <a16:creationId xmlns:a16="http://schemas.microsoft.com/office/drawing/2014/main" xmlns="" id="{6FDA2649-1EEC-4560-80C3-DD4C6922937E}"/>
                </a:ext>
              </a:extLst>
            </p:cNvPr>
            <p:cNvSpPr/>
            <p:nvPr/>
          </p:nvSpPr>
          <p:spPr bwMode="auto">
            <a:xfrm flipH="1">
              <a:off x="-17463" y="5040313"/>
              <a:ext cx="9169643" cy="123825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0" name="矩形 19">
              <a:extLst>
                <a:ext uri="{FF2B5EF4-FFF2-40B4-BE49-F238E27FC236}">
                  <a16:creationId xmlns:a16="http://schemas.microsoft.com/office/drawing/2014/main" xmlns="" id="{9E027118-88F0-4CC9-8BD9-436DC3E2E1BC}"/>
                </a:ext>
              </a:extLst>
            </p:cNvPr>
            <p:cNvSpPr/>
            <p:nvPr/>
          </p:nvSpPr>
          <p:spPr bwMode="auto">
            <a:xfrm flipH="1">
              <a:off x="-17464" y="5040313"/>
              <a:ext cx="4586530" cy="123825"/>
            </a:xfrm>
            <a:prstGeom prst="rect">
              <a:avLst/>
            </a:prstGeom>
            <a:solidFill>
              <a:schemeClr val="tx1">
                <a:alpha val="5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xmlns="" id="{17586844-3577-44F6-BD76-3A48C2D41E48}"/>
              </a:ext>
            </a:extLst>
          </p:cNvPr>
          <p:cNvGrpSpPr/>
          <p:nvPr/>
        </p:nvGrpSpPr>
        <p:grpSpPr>
          <a:xfrm>
            <a:off x="0" y="206375"/>
            <a:ext cx="555626" cy="407988"/>
            <a:chOff x="-20638" y="206375"/>
            <a:chExt cx="555626" cy="407988"/>
          </a:xfrm>
        </p:grpSpPr>
        <p:sp>
          <p:nvSpPr>
            <p:cNvPr id="22" name="Freeform 5">
              <a:extLst>
                <a:ext uri="{FF2B5EF4-FFF2-40B4-BE49-F238E27FC236}">
                  <a16:creationId xmlns:a16="http://schemas.microsoft.com/office/drawing/2014/main" xmlns="" id="{1913F101-B3B7-463A-A64E-E3E8F06E929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20638" y="206375"/>
              <a:ext cx="555626" cy="407988"/>
            </a:xfrm>
            <a:custGeom>
              <a:avLst/>
              <a:gdLst>
                <a:gd name="T0" fmla="*/ 0 w 350"/>
                <a:gd name="T1" fmla="*/ 0 h 259"/>
                <a:gd name="T2" fmla="*/ 0 w 350"/>
                <a:gd name="T3" fmla="*/ 2147483646 h 259"/>
                <a:gd name="T4" fmla="*/ 2147483646 w 350"/>
                <a:gd name="T5" fmla="*/ 2147483646 h 259"/>
                <a:gd name="T6" fmla="*/ 2147483646 w 350"/>
                <a:gd name="T7" fmla="*/ 0 h 259"/>
                <a:gd name="T8" fmla="*/ 0 w 350"/>
                <a:gd name="T9" fmla="*/ 0 h 259"/>
                <a:gd name="T10" fmla="*/ 0 w 350"/>
                <a:gd name="T11" fmla="*/ 0 h 2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50" h="259">
                  <a:moveTo>
                    <a:pt x="0" y="0"/>
                  </a:moveTo>
                  <a:lnTo>
                    <a:pt x="0" y="259"/>
                  </a:lnTo>
                  <a:lnTo>
                    <a:pt x="350" y="259"/>
                  </a:lnTo>
                  <a:lnTo>
                    <a:pt x="35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23" name="组合 8">
              <a:extLst>
                <a:ext uri="{FF2B5EF4-FFF2-40B4-BE49-F238E27FC236}">
                  <a16:creationId xmlns:a16="http://schemas.microsoft.com/office/drawing/2014/main" xmlns="" id="{FACE35C6-8B37-400F-9A40-9F81FF215995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107950" y="288925"/>
              <a:ext cx="314325" cy="242888"/>
              <a:chOff x="3607537" y="1105554"/>
              <a:chExt cx="210592" cy="162096"/>
            </a:xfrm>
          </p:grpSpPr>
          <p:sp>
            <p:nvSpPr>
              <p:cNvPr id="24" name="燕尾形 8">
                <a:extLst>
                  <a:ext uri="{FF2B5EF4-FFF2-40B4-BE49-F238E27FC236}">
                    <a16:creationId xmlns:a16="http://schemas.microsoft.com/office/drawing/2014/main" xmlns="" id="{57941690-97BB-46B3-9363-C444E50013B5}"/>
                  </a:ext>
                </a:extLst>
              </p:cNvPr>
              <p:cNvSpPr/>
              <p:nvPr/>
            </p:nvSpPr>
            <p:spPr>
              <a:xfrm>
                <a:off x="3607537" y="1105554"/>
                <a:ext cx="109551" cy="162096"/>
              </a:xfrm>
              <a:prstGeom prst="chevron">
                <a:avLst>
                  <a:gd name="adj" fmla="val 59907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12700" dist="127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" name="燕尾形 9">
                <a:extLst>
                  <a:ext uri="{FF2B5EF4-FFF2-40B4-BE49-F238E27FC236}">
                    <a16:creationId xmlns:a16="http://schemas.microsoft.com/office/drawing/2014/main" xmlns="" id="{4B529A78-E8CC-4B5D-95E3-84F84FB604C6}"/>
                  </a:ext>
                </a:extLst>
              </p:cNvPr>
              <p:cNvSpPr/>
              <p:nvPr/>
            </p:nvSpPr>
            <p:spPr>
              <a:xfrm>
                <a:off x="3707515" y="1105554"/>
                <a:ext cx="109551" cy="162096"/>
              </a:xfrm>
              <a:prstGeom prst="chevron">
                <a:avLst>
                  <a:gd name="adj" fmla="val 59907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12700" dist="127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</p:grpSp>
      <p:sp>
        <p:nvSpPr>
          <p:cNvPr id="41" name="矩形 40">
            <a:extLst>
              <a:ext uri="{FF2B5EF4-FFF2-40B4-BE49-F238E27FC236}">
                <a16:creationId xmlns:a16="http://schemas.microsoft.com/office/drawing/2014/main" xmlns="" id="{CDF7D4A7-385E-496B-8709-84C7767663DD}"/>
              </a:ext>
            </a:extLst>
          </p:cNvPr>
          <p:cNvSpPr/>
          <p:nvPr/>
        </p:nvSpPr>
        <p:spPr>
          <a:xfrm>
            <a:off x="696567" y="1479782"/>
            <a:ext cx="341311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情景 </a:t>
            </a:r>
            <a:r>
              <a:rPr lang="en-US" altLang="zh-CN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en-US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zh-CN" altLang="en-US" dirty="0"/>
              <a:t>询问是否有预订</a:t>
            </a:r>
            <a:r>
              <a:rPr lang="en-US" altLang="zh-CN" dirty="0"/>
              <a:t>……</a:t>
            </a:r>
          </a:p>
        </p:txBody>
      </p:sp>
      <p:grpSp>
        <p:nvGrpSpPr>
          <p:cNvPr id="44" name="组合 43">
            <a:extLst>
              <a:ext uri="{FF2B5EF4-FFF2-40B4-BE49-F238E27FC236}">
                <a16:creationId xmlns:a16="http://schemas.microsoft.com/office/drawing/2014/main" xmlns="" id="{9DE3CD6F-0960-4293-AEF1-0C2478F4306C}"/>
              </a:ext>
            </a:extLst>
          </p:cNvPr>
          <p:cNvGrpSpPr>
            <a:grpSpLocks/>
          </p:cNvGrpSpPr>
          <p:nvPr/>
        </p:nvGrpSpPr>
        <p:grpSpPr bwMode="auto">
          <a:xfrm>
            <a:off x="10413819" y="6158921"/>
            <a:ext cx="844736" cy="288105"/>
            <a:chOff x="575840" y="4317136"/>
            <a:chExt cx="663451" cy="226709"/>
          </a:xfrm>
        </p:grpSpPr>
        <p:sp>
          <p:nvSpPr>
            <p:cNvPr id="45" name="圆角矩形 1">
              <a:extLst>
                <a:ext uri="{FF2B5EF4-FFF2-40B4-BE49-F238E27FC236}">
                  <a16:creationId xmlns:a16="http://schemas.microsoft.com/office/drawing/2014/main" xmlns="" id="{68A28ADC-FADE-4708-A6A2-2E97D4A57A98}"/>
                </a:ext>
              </a:extLst>
            </p:cNvPr>
            <p:cNvSpPr/>
            <p:nvPr/>
          </p:nvSpPr>
          <p:spPr>
            <a:xfrm>
              <a:off x="575840" y="4317136"/>
              <a:ext cx="621929" cy="226709"/>
            </a:xfrm>
            <a:prstGeom prst="roundRect">
              <a:avLst>
                <a:gd name="adj" fmla="val 50000"/>
              </a:avLst>
            </a:prstGeom>
            <a:solidFill>
              <a:srgbClr val="C00000"/>
            </a:solidFill>
            <a:ln>
              <a:noFill/>
            </a:ln>
            <a:effectLst>
              <a:innerShdw blurRad="25400">
                <a:prstClr val="black">
                  <a:alpha val="2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/>
            </a:p>
          </p:txBody>
        </p:sp>
        <p:sp>
          <p:nvSpPr>
            <p:cNvPr id="46" name="半闭框 45">
              <a:extLst>
                <a:ext uri="{FF2B5EF4-FFF2-40B4-BE49-F238E27FC236}">
                  <a16:creationId xmlns:a16="http://schemas.microsoft.com/office/drawing/2014/main" xmlns="" id="{33B84E78-94C3-4F82-BFDB-3C25E016D1FF}"/>
                </a:ext>
              </a:extLst>
            </p:cNvPr>
            <p:cNvSpPr/>
            <p:nvPr/>
          </p:nvSpPr>
          <p:spPr>
            <a:xfrm rot="8100000">
              <a:off x="652107" y="4401039"/>
              <a:ext cx="60378" cy="58902"/>
            </a:xfrm>
            <a:prstGeom prst="halfFram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00">
                <a:solidFill>
                  <a:schemeClr val="tx1"/>
                </a:solidFill>
              </a:endParaRPr>
            </a:p>
          </p:txBody>
        </p:sp>
        <p:sp>
          <p:nvSpPr>
            <p:cNvPr id="47" name="TextBox 6">
              <a:extLst>
                <a:ext uri="{FF2B5EF4-FFF2-40B4-BE49-F238E27FC236}">
                  <a16:creationId xmlns:a16="http://schemas.microsoft.com/office/drawing/2014/main" xmlns="" id="{D27E2265-4AD3-4C85-B656-7756514C91E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82296" y="4345315"/>
              <a:ext cx="556995" cy="1816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9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NEXT</a:t>
              </a:r>
              <a:endParaRPr lang="zh-CN" altLang="en-US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48" name="矩形 47">
            <a:extLst>
              <a:ext uri="{FF2B5EF4-FFF2-40B4-BE49-F238E27FC236}">
                <a16:creationId xmlns:a16="http://schemas.microsoft.com/office/drawing/2014/main" xmlns="" id="{9CBB79A3-CF11-4889-88AF-B88F715FECF7}"/>
              </a:ext>
            </a:extLst>
          </p:cNvPr>
          <p:cNvSpPr/>
          <p:nvPr/>
        </p:nvSpPr>
        <p:spPr>
          <a:xfrm>
            <a:off x="1408945" y="4595757"/>
            <a:ext cx="425174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b="1" dirty="0">
                <a:solidFill>
                  <a:srgbClr val="C00000"/>
                </a:solidFill>
              </a:rPr>
              <a:t>Did you have a reservation with us? /Did you make a reservation, please? </a:t>
            </a:r>
          </a:p>
          <a:p>
            <a:r>
              <a:rPr lang="en-US" altLang="zh-CN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—</a:t>
            </a:r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您有预订吗</a:t>
            </a:r>
          </a:p>
        </p:txBody>
      </p:sp>
      <p:sp>
        <p:nvSpPr>
          <p:cNvPr id="49" name="矩形 48">
            <a:extLst>
              <a:ext uri="{FF2B5EF4-FFF2-40B4-BE49-F238E27FC236}">
                <a16:creationId xmlns:a16="http://schemas.microsoft.com/office/drawing/2014/main" xmlns="" id="{2484FFF7-135B-4B2C-9BB6-6D87DB08D3AA}"/>
              </a:ext>
            </a:extLst>
          </p:cNvPr>
          <p:cNvSpPr/>
          <p:nvPr/>
        </p:nvSpPr>
        <p:spPr>
          <a:xfrm>
            <a:off x="1408945" y="5576839"/>
            <a:ext cx="454862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b="1" dirty="0">
                <a:solidFill>
                  <a:srgbClr val="C00000"/>
                </a:solidFill>
              </a:rPr>
              <a:t>No, I just arrived in this place.</a:t>
            </a:r>
          </a:p>
          <a:p>
            <a:r>
              <a:rPr lang="en-US" altLang="zh-CN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—</a:t>
            </a:r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没有，我刚到这里。</a:t>
            </a:r>
          </a:p>
        </p:txBody>
      </p:sp>
      <p:sp>
        <p:nvSpPr>
          <p:cNvPr id="50" name="worker_50874">
            <a:extLst>
              <a:ext uri="{FF2B5EF4-FFF2-40B4-BE49-F238E27FC236}">
                <a16:creationId xmlns:a16="http://schemas.microsoft.com/office/drawing/2014/main" xmlns="" id="{DBB9E3F3-045D-4366-9EAB-D1334976C881}"/>
              </a:ext>
            </a:extLst>
          </p:cNvPr>
          <p:cNvSpPr>
            <a:spLocks noChangeAspect="1"/>
          </p:cNvSpPr>
          <p:nvPr/>
        </p:nvSpPr>
        <p:spPr bwMode="auto">
          <a:xfrm>
            <a:off x="798099" y="5665228"/>
            <a:ext cx="470313" cy="510272"/>
          </a:xfrm>
          <a:custGeom>
            <a:avLst/>
            <a:gdLst>
              <a:gd name="connsiteX0" fmla="*/ 191479 w 561065"/>
              <a:gd name="connsiteY0" fmla="*/ 375902 h 608735"/>
              <a:gd name="connsiteX1" fmla="*/ 245437 w 561065"/>
              <a:gd name="connsiteY1" fmla="*/ 535655 h 608735"/>
              <a:gd name="connsiteX2" fmla="*/ 250809 w 561065"/>
              <a:gd name="connsiteY2" fmla="*/ 420563 h 608735"/>
              <a:gd name="connsiteX3" fmla="*/ 246371 w 561065"/>
              <a:gd name="connsiteY3" fmla="*/ 411817 h 608735"/>
              <a:gd name="connsiteX4" fmla="*/ 228911 w 561065"/>
              <a:gd name="connsiteY4" fmla="*/ 377418 h 608735"/>
              <a:gd name="connsiteX5" fmla="*/ 280299 w 561065"/>
              <a:gd name="connsiteY5" fmla="*/ 393743 h 608735"/>
              <a:gd name="connsiteX6" fmla="*/ 332563 w 561065"/>
              <a:gd name="connsiteY6" fmla="*/ 376718 h 608735"/>
              <a:gd name="connsiteX7" fmla="*/ 314811 w 561065"/>
              <a:gd name="connsiteY7" fmla="*/ 411817 h 608735"/>
              <a:gd name="connsiteX8" fmla="*/ 310373 w 561065"/>
              <a:gd name="connsiteY8" fmla="*/ 420563 h 608735"/>
              <a:gd name="connsiteX9" fmla="*/ 315745 w 561065"/>
              <a:gd name="connsiteY9" fmla="*/ 535655 h 608735"/>
              <a:gd name="connsiteX10" fmla="*/ 369644 w 561065"/>
              <a:gd name="connsiteY10" fmla="*/ 375960 h 608735"/>
              <a:gd name="connsiteX11" fmla="*/ 443223 w 561065"/>
              <a:gd name="connsiteY11" fmla="*/ 403946 h 608735"/>
              <a:gd name="connsiteX12" fmla="*/ 506290 w 561065"/>
              <a:gd name="connsiteY12" fmla="*/ 430241 h 608735"/>
              <a:gd name="connsiteX13" fmla="*/ 507925 w 561065"/>
              <a:gd name="connsiteY13" fmla="*/ 430999 h 608735"/>
              <a:gd name="connsiteX14" fmla="*/ 510728 w 561065"/>
              <a:gd name="connsiteY14" fmla="*/ 432573 h 608735"/>
              <a:gd name="connsiteX15" fmla="*/ 528831 w 561065"/>
              <a:gd name="connsiteY15" fmla="*/ 452630 h 608735"/>
              <a:gd name="connsiteX16" fmla="*/ 528831 w 561065"/>
              <a:gd name="connsiteY16" fmla="*/ 452688 h 608735"/>
              <a:gd name="connsiteX17" fmla="*/ 532042 w 561065"/>
              <a:gd name="connsiteY17" fmla="*/ 462308 h 608735"/>
              <a:gd name="connsiteX18" fmla="*/ 558671 w 561065"/>
              <a:gd name="connsiteY18" fmla="*/ 548307 h 608735"/>
              <a:gd name="connsiteX19" fmla="*/ 560539 w 561065"/>
              <a:gd name="connsiteY19" fmla="*/ 555828 h 608735"/>
              <a:gd name="connsiteX20" fmla="*/ 561065 w 561065"/>
              <a:gd name="connsiteY20" fmla="*/ 562824 h 608735"/>
              <a:gd name="connsiteX21" fmla="*/ 515166 w 561065"/>
              <a:gd name="connsiteY21" fmla="*/ 608710 h 608735"/>
              <a:gd name="connsiteX22" fmla="*/ 471311 w 561065"/>
              <a:gd name="connsiteY22" fmla="*/ 608710 h 608735"/>
              <a:gd name="connsiteX23" fmla="*/ 283044 w 561065"/>
              <a:gd name="connsiteY23" fmla="*/ 608710 h 608735"/>
              <a:gd name="connsiteX24" fmla="*/ 280532 w 561065"/>
              <a:gd name="connsiteY24" fmla="*/ 608710 h 608735"/>
              <a:gd name="connsiteX25" fmla="*/ 278080 w 561065"/>
              <a:gd name="connsiteY25" fmla="*/ 608710 h 608735"/>
              <a:gd name="connsiteX26" fmla="*/ 89812 w 561065"/>
              <a:gd name="connsiteY26" fmla="*/ 608710 h 608735"/>
              <a:gd name="connsiteX27" fmla="*/ 45957 w 561065"/>
              <a:gd name="connsiteY27" fmla="*/ 608710 h 608735"/>
              <a:gd name="connsiteX28" fmla="*/ 0 w 561065"/>
              <a:gd name="connsiteY28" fmla="*/ 562824 h 608735"/>
              <a:gd name="connsiteX29" fmla="*/ 584 w 561065"/>
              <a:gd name="connsiteY29" fmla="*/ 555828 h 608735"/>
              <a:gd name="connsiteX30" fmla="*/ 2453 w 561065"/>
              <a:gd name="connsiteY30" fmla="*/ 548307 h 608735"/>
              <a:gd name="connsiteX31" fmla="*/ 29081 w 561065"/>
              <a:gd name="connsiteY31" fmla="*/ 462308 h 608735"/>
              <a:gd name="connsiteX32" fmla="*/ 32234 w 561065"/>
              <a:gd name="connsiteY32" fmla="*/ 452688 h 608735"/>
              <a:gd name="connsiteX33" fmla="*/ 32234 w 561065"/>
              <a:gd name="connsiteY33" fmla="*/ 452630 h 608735"/>
              <a:gd name="connsiteX34" fmla="*/ 50395 w 561065"/>
              <a:gd name="connsiteY34" fmla="*/ 432457 h 608735"/>
              <a:gd name="connsiteX35" fmla="*/ 53198 w 561065"/>
              <a:gd name="connsiteY35" fmla="*/ 430941 h 608735"/>
              <a:gd name="connsiteX36" fmla="*/ 54833 w 561065"/>
              <a:gd name="connsiteY36" fmla="*/ 430125 h 608735"/>
              <a:gd name="connsiteX37" fmla="*/ 117901 w 561065"/>
              <a:gd name="connsiteY37" fmla="*/ 403888 h 608735"/>
              <a:gd name="connsiteX38" fmla="*/ 191479 w 561065"/>
              <a:gd name="connsiteY38" fmla="*/ 375902 h 608735"/>
              <a:gd name="connsiteX39" fmla="*/ 277747 w 561065"/>
              <a:gd name="connsiteY39" fmla="*/ 0 h 608735"/>
              <a:gd name="connsiteX40" fmla="*/ 277980 w 561065"/>
              <a:gd name="connsiteY40" fmla="*/ 0 h 608735"/>
              <a:gd name="connsiteX41" fmla="*/ 278214 w 561065"/>
              <a:gd name="connsiteY41" fmla="*/ 0 h 608735"/>
              <a:gd name="connsiteX42" fmla="*/ 280491 w 561065"/>
              <a:gd name="connsiteY42" fmla="*/ 0 h 608735"/>
              <a:gd name="connsiteX43" fmla="*/ 282768 w 561065"/>
              <a:gd name="connsiteY43" fmla="*/ 0 h 608735"/>
              <a:gd name="connsiteX44" fmla="*/ 283001 w 561065"/>
              <a:gd name="connsiteY44" fmla="*/ 0 h 608735"/>
              <a:gd name="connsiteX45" fmla="*/ 283235 w 561065"/>
              <a:gd name="connsiteY45" fmla="*/ 0 h 608735"/>
              <a:gd name="connsiteX46" fmla="*/ 401988 w 561065"/>
              <a:gd name="connsiteY46" fmla="*/ 118656 h 608735"/>
              <a:gd name="connsiteX47" fmla="*/ 400470 w 561065"/>
              <a:gd name="connsiteY47" fmla="*/ 162854 h 608735"/>
              <a:gd name="connsiteX48" fmla="*/ 427093 w 561065"/>
              <a:gd name="connsiteY48" fmla="*/ 188509 h 608735"/>
              <a:gd name="connsiteX49" fmla="*/ 394456 w 561065"/>
              <a:gd name="connsiteY49" fmla="*/ 242969 h 608735"/>
              <a:gd name="connsiteX50" fmla="*/ 342436 w 561065"/>
              <a:gd name="connsiteY50" fmla="*/ 326465 h 608735"/>
              <a:gd name="connsiteX51" fmla="*/ 283001 w 561065"/>
              <a:gd name="connsiteY51" fmla="*/ 354745 h 608735"/>
              <a:gd name="connsiteX52" fmla="*/ 280491 w 561065"/>
              <a:gd name="connsiteY52" fmla="*/ 354803 h 608735"/>
              <a:gd name="connsiteX53" fmla="*/ 277980 w 561065"/>
              <a:gd name="connsiteY53" fmla="*/ 354745 h 608735"/>
              <a:gd name="connsiteX54" fmla="*/ 218136 w 561065"/>
              <a:gd name="connsiteY54" fmla="*/ 326116 h 608735"/>
              <a:gd name="connsiteX55" fmla="*/ 166467 w 561065"/>
              <a:gd name="connsiteY55" fmla="*/ 242969 h 608735"/>
              <a:gd name="connsiteX56" fmla="*/ 133830 w 561065"/>
              <a:gd name="connsiteY56" fmla="*/ 188509 h 608735"/>
              <a:gd name="connsiteX57" fmla="*/ 160453 w 561065"/>
              <a:gd name="connsiteY57" fmla="*/ 162970 h 608735"/>
              <a:gd name="connsiteX58" fmla="*/ 158877 w 561065"/>
              <a:gd name="connsiteY58" fmla="*/ 118715 h 608735"/>
              <a:gd name="connsiteX59" fmla="*/ 277747 w 561065"/>
              <a:gd name="connsiteY59" fmla="*/ 0 h 6087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</a:cxnLst>
            <a:rect l="l" t="t" r="r" b="b"/>
            <a:pathLst>
              <a:path w="561065" h="608735">
                <a:moveTo>
                  <a:pt x="191479" y="375902"/>
                </a:moveTo>
                <a:cubicBezTo>
                  <a:pt x="195917" y="394559"/>
                  <a:pt x="238604" y="518455"/>
                  <a:pt x="245437" y="535655"/>
                </a:cubicBezTo>
                <a:lnTo>
                  <a:pt x="250809" y="420563"/>
                </a:lnTo>
                <a:cubicBezTo>
                  <a:pt x="248999" y="417881"/>
                  <a:pt x="247773" y="414732"/>
                  <a:pt x="246371" y="411817"/>
                </a:cubicBezTo>
                <a:lnTo>
                  <a:pt x="228911" y="377418"/>
                </a:lnTo>
                <a:cubicBezTo>
                  <a:pt x="241466" y="387446"/>
                  <a:pt x="259860" y="393743"/>
                  <a:pt x="280299" y="393743"/>
                </a:cubicBezTo>
                <a:cubicBezTo>
                  <a:pt x="301263" y="393743"/>
                  <a:pt x="320008" y="387155"/>
                  <a:pt x="332563" y="376718"/>
                </a:cubicBezTo>
                <a:lnTo>
                  <a:pt x="314811" y="411817"/>
                </a:lnTo>
                <a:cubicBezTo>
                  <a:pt x="313409" y="414732"/>
                  <a:pt x="312183" y="417881"/>
                  <a:pt x="310373" y="420563"/>
                </a:cubicBezTo>
                <a:lnTo>
                  <a:pt x="315745" y="535655"/>
                </a:lnTo>
                <a:cubicBezTo>
                  <a:pt x="322519" y="518455"/>
                  <a:pt x="365089" y="394618"/>
                  <a:pt x="369644" y="375960"/>
                </a:cubicBezTo>
                <a:cubicBezTo>
                  <a:pt x="394754" y="384881"/>
                  <a:pt x="419397" y="393685"/>
                  <a:pt x="443223" y="403946"/>
                </a:cubicBezTo>
                <a:cubicBezTo>
                  <a:pt x="443223" y="403946"/>
                  <a:pt x="490757" y="422895"/>
                  <a:pt x="506290" y="430241"/>
                </a:cubicBezTo>
                <a:cubicBezTo>
                  <a:pt x="506815" y="430475"/>
                  <a:pt x="507341" y="430766"/>
                  <a:pt x="507925" y="430999"/>
                </a:cubicBezTo>
                <a:cubicBezTo>
                  <a:pt x="509210" y="431699"/>
                  <a:pt x="510261" y="432224"/>
                  <a:pt x="510728" y="432573"/>
                </a:cubicBezTo>
                <a:cubicBezTo>
                  <a:pt x="518553" y="437238"/>
                  <a:pt x="524976" y="444234"/>
                  <a:pt x="528831" y="452630"/>
                </a:cubicBezTo>
                <a:lnTo>
                  <a:pt x="528831" y="452688"/>
                </a:lnTo>
                <a:cubicBezTo>
                  <a:pt x="530232" y="455720"/>
                  <a:pt x="531342" y="458985"/>
                  <a:pt x="532042" y="462308"/>
                </a:cubicBezTo>
                <a:cubicBezTo>
                  <a:pt x="538408" y="481607"/>
                  <a:pt x="552539" y="524694"/>
                  <a:pt x="558671" y="548307"/>
                </a:cubicBezTo>
                <a:cubicBezTo>
                  <a:pt x="559547" y="550697"/>
                  <a:pt x="560131" y="553204"/>
                  <a:pt x="560539" y="555828"/>
                </a:cubicBezTo>
                <a:cubicBezTo>
                  <a:pt x="560831" y="558102"/>
                  <a:pt x="561065" y="560492"/>
                  <a:pt x="561065" y="562824"/>
                </a:cubicBezTo>
                <a:cubicBezTo>
                  <a:pt x="561065" y="588187"/>
                  <a:pt x="540510" y="608710"/>
                  <a:pt x="515166" y="608710"/>
                </a:cubicBezTo>
                <a:lnTo>
                  <a:pt x="471311" y="608710"/>
                </a:lnTo>
                <a:lnTo>
                  <a:pt x="283044" y="608710"/>
                </a:lnTo>
                <a:lnTo>
                  <a:pt x="280532" y="608710"/>
                </a:lnTo>
                <a:lnTo>
                  <a:pt x="278080" y="608710"/>
                </a:lnTo>
                <a:cubicBezTo>
                  <a:pt x="215305" y="608768"/>
                  <a:pt x="152529" y="608710"/>
                  <a:pt x="89812" y="608710"/>
                </a:cubicBezTo>
                <a:lnTo>
                  <a:pt x="45957" y="608710"/>
                </a:lnTo>
                <a:cubicBezTo>
                  <a:pt x="20555" y="608710"/>
                  <a:pt x="0" y="588187"/>
                  <a:pt x="0" y="562824"/>
                </a:cubicBezTo>
                <a:cubicBezTo>
                  <a:pt x="0" y="560492"/>
                  <a:pt x="175" y="558102"/>
                  <a:pt x="584" y="555828"/>
                </a:cubicBezTo>
                <a:cubicBezTo>
                  <a:pt x="934" y="553263"/>
                  <a:pt x="1577" y="550697"/>
                  <a:pt x="2453" y="548307"/>
                </a:cubicBezTo>
                <a:cubicBezTo>
                  <a:pt x="8584" y="524577"/>
                  <a:pt x="22657" y="481607"/>
                  <a:pt x="29081" y="462308"/>
                </a:cubicBezTo>
                <a:cubicBezTo>
                  <a:pt x="29782" y="458985"/>
                  <a:pt x="30833" y="455720"/>
                  <a:pt x="32234" y="452688"/>
                </a:cubicBezTo>
                <a:lnTo>
                  <a:pt x="32234" y="452630"/>
                </a:lnTo>
                <a:cubicBezTo>
                  <a:pt x="36147" y="444234"/>
                  <a:pt x="42512" y="437238"/>
                  <a:pt x="50395" y="432457"/>
                </a:cubicBezTo>
                <a:cubicBezTo>
                  <a:pt x="50863" y="432107"/>
                  <a:pt x="51855" y="431524"/>
                  <a:pt x="53198" y="430941"/>
                </a:cubicBezTo>
                <a:cubicBezTo>
                  <a:pt x="53724" y="430591"/>
                  <a:pt x="54308" y="430358"/>
                  <a:pt x="54833" y="430125"/>
                </a:cubicBezTo>
                <a:cubicBezTo>
                  <a:pt x="70308" y="422895"/>
                  <a:pt x="117901" y="403888"/>
                  <a:pt x="117901" y="403888"/>
                </a:cubicBezTo>
                <a:cubicBezTo>
                  <a:pt x="141726" y="393626"/>
                  <a:pt x="166311" y="384823"/>
                  <a:pt x="191479" y="375902"/>
                </a:cubicBezTo>
                <a:close/>
                <a:moveTo>
                  <a:pt x="277747" y="0"/>
                </a:moveTo>
                <a:lnTo>
                  <a:pt x="277980" y="0"/>
                </a:lnTo>
                <a:lnTo>
                  <a:pt x="278214" y="0"/>
                </a:lnTo>
                <a:lnTo>
                  <a:pt x="280491" y="0"/>
                </a:lnTo>
                <a:lnTo>
                  <a:pt x="282768" y="0"/>
                </a:lnTo>
                <a:lnTo>
                  <a:pt x="283001" y="0"/>
                </a:lnTo>
                <a:lnTo>
                  <a:pt x="283235" y="0"/>
                </a:lnTo>
                <a:cubicBezTo>
                  <a:pt x="348858" y="0"/>
                  <a:pt x="402105" y="53118"/>
                  <a:pt x="401988" y="118656"/>
                </a:cubicBezTo>
                <a:cubicBezTo>
                  <a:pt x="401988" y="125420"/>
                  <a:pt x="400470" y="154807"/>
                  <a:pt x="400470" y="162854"/>
                </a:cubicBezTo>
                <a:cubicBezTo>
                  <a:pt x="403331" y="163029"/>
                  <a:pt x="429954" y="156673"/>
                  <a:pt x="427093" y="188509"/>
                </a:cubicBezTo>
                <a:cubicBezTo>
                  <a:pt x="421021" y="256030"/>
                  <a:pt x="395215" y="242969"/>
                  <a:pt x="394456" y="242969"/>
                </a:cubicBezTo>
                <a:cubicBezTo>
                  <a:pt x="381670" y="283901"/>
                  <a:pt x="361820" y="309964"/>
                  <a:pt x="342436" y="326465"/>
                </a:cubicBezTo>
                <a:cubicBezTo>
                  <a:pt x="312485" y="351946"/>
                  <a:pt x="283468" y="354745"/>
                  <a:pt x="283001" y="354745"/>
                </a:cubicBezTo>
                <a:cubicBezTo>
                  <a:pt x="282125" y="354803"/>
                  <a:pt x="281250" y="354803"/>
                  <a:pt x="280491" y="354803"/>
                </a:cubicBezTo>
                <a:cubicBezTo>
                  <a:pt x="279615" y="354803"/>
                  <a:pt x="278856" y="354745"/>
                  <a:pt x="277980" y="354745"/>
                </a:cubicBezTo>
                <a:cubicBezTo>
                  <a:pt x="277455" y="354745"/>
                  <a:pt x="248263" y="351946"/>
                  <a:pt x="218136" y="326116"/>
                </a:cubicBezTo>
                <a:cubicBezTo>
                  <a:pt x="198811" y="309556"/>
                  <a:pt x="179136" y="283609"/>
                  <a:pt x="166467" y="242969"/>
                </a:cubicBezTo>
                <a:cubicBezTo>
                  <a:pt x="165649" y="242969"/>
                  <a:pt x="139902" y="256030"/>
                  <a:pt x="133830" y="188509"/>
                </a:cubicBezTo>
                <a:cubicBezTo>
                  <a:pt x="130969" y="156731"/>
                  <a:pt x="157592" y="163087"/>
                  <a:pt x="160453" y="162970"/>
                </a:cubicBezTo>
                <a:cubicBezTo>
                  <a:pt x="160453" y="154807"/>
                  <a:pt x="158877" y="125478"/>
                  <a:pt x="158877" y="118715"/>
                </a:cubicBezTo>
                <a:cubicBezTo>
                  <a:pt x="158877" y="53177"/>
                  <a:pt x="212123" y="0"/>
                  <a:pt x="277747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1" name="telemarketing-phone-operator_395">
            <a:extLst>
              <a:ext uri="{FF2B5EF4-FFF2-40B4-BE49-F238E27FC236}">
                <a16:creationId xmlns:a16="http://schemas.microsoft.com/office/drawing/2014/main" xmlns="" id="{AB08616F-0984-46BC-8CD4-9B2FB73AAFB9}"/>
              </a:ext>
            </a:extLst>
          </p:cNvPr>
          <p:cNvSpPr>
            <a:spLocks noChangeAspect="1"/>
          </p:cNvSpPr>
          <p:nvPr/>
        </p:nvSpPr>
        <p:spPr bwMode="auto">
          <a:xfrm>
            <a:off x="798099" y="4691396"/>
            <a:ext cx="405636" cy="510272"/>
          </a:xfrm>
          <a:custGeom>
            <a:avLst/>
            <a:gdLst>
              <a:gd name="T0" fmla="*/ 345 w 378"/>
              <a:gd name="T1" fmla="*/ 289 h 476"/>
              <a:gd name="T2" fmla="*/ 279 w 378"/>
              <a:gd name="T3" fmla="*/ 249 h 476"/>
              <a:gd name="T4" fmla="*/ 268 w 378"/>
              <a:gd name="T5" fmla="*/ 136 h 476"/>
              <a:gd name="T6" fmla="*/ 259 w 378"/>
              <a:gd name="T7" fmla="*/ 161 h 476"/>
              <a:gd name="T8" fmla="*/ 229 w 378"/>
              <a:gd name="T9" fmla="*/ 220 h 476"/>
              <a:gd name="T10" fmla="*/ 231 w 378"/>
              <a:gd name="T11" fmla="*/ 243 h 476"/>
              <a:gd name="T12" fmla="*/ 140 w 378"/>
              <a:gd name="T13" fmla="*/ 247 h 476"/>
              <a:gd name="T14" fmla="*/ 145 w 378"/>
              <a:gd name="T15" fmla="*/ 220 h 476"/>
              <a:gd name="T16" fmla="*/ 114 w 378"/>
              <a:gd name="T17" fmla="*/ 161 h 476"/>
              <a:gd name="T18" fmla="*/ 110 w 378"/>
              <a:gd name="T19" fmla="*/ 153 h 476"/>
              <a:gd name="T20" fmla="*/ 115 w 378"/>
              <a:gd name="T21" fmla="*/ 148 h 476"/>
              <a:gd name="T22" fmla="*/ 191 w 378"/>
              <a:gd name="T23" fmla="*/ 213 h 476"/>
              <a:gd name="T24" fmla="*/ 195 w 378"/>
              <a:gd name="T25" fmla="*/ 220 h 476"/>
              <a:gd name="T26" fmla="*/ 212 w 378"/>
              <a:gd name="T27" fmla="*/ 220 h 476"/>
              <a:gd name="T28" fmla="*/ 221 w 378"/>
              <a:gd name="T29" fmla="*/ 213 h 476"/>
              <a:gd name="T30" fmla="*/ 213 w 378"/>
              <a:gd name="T31" fmla="*/ 204 h 476"/>
              <a:gd name="T32" fmla="*/ 192 w 378"/>
              <a:gd name="T33" fmla="*/ 204 h 476"/>
              <a:gd name="T34" fmla="*/ 118 w 378"/>
              <a:gd name="T35" fmla="*/ 145 h 476"/>
              <a:gd name="T36" fmla="*/ 112 w 378"/>
              <a:gd name="T37" fmla="*/ 127 h 476"/>
              <a:gd name="T38" fmla="*/ 232 w 378"/>
              <a:gd name="T39" fmla="*/ 95 h 476"/>
              <a:gd name="T40" fmla="*/ 262 w 378"/>
              <a:gd name="T41" fmla="*/ 130 h 476"/>
              <a:gd name="T42" fmla="*/ 266 w 378"/>
              <a:gd name="T43" fmla="*/ 121 h 476"/>
              <a:gd name="T44" fmla="*/ 269 w 378"/>
              <a:gd name="T45" fmla="*/ 125 h 476"/>
              <a:gd name="T46" fmla="*/ 250 w 378"/>
              <a:gd name="T47" fmla="*/ 48 h 476"/>
              <a:gd name="T48" fmla="*/ 250 w 378"/>
              <a:gd name="T49" fmla="*/ 47 h 476"/>
              <a:gd name="T50" fmla="*/ 135 w 378"/>
              <a:gd name="T51" fmla="*/ 36 h 476"/>
              <a:gd name="T52" fmla="*/ 102 w 378"/>
              <a:gd name="T53" fmla="*/ 117 h 476"/>
              <a:gd name="T54" fmla="*/ 92 w 378"/>
              <a:gd name="T55" fmla="*/ 131 h 476"/>
              <a:gd name="T56" fmla="*/ 107 w 378"/>
              <a:gd name="T57" fmla="*/ 153 h 476"/>
              <a:gd name="T58" fmla="*/ 94 w 378"/>
              <a:gd name="T59" fmla="*/ 249 h 476"/>
              <a:gd name="T60" fmla="*/ 59 w 378"/>
              <a:gd name="T61" fmla="*/ 262 h 476"/>
              <a:gd name="T62" fmla="*/ 32 w 378"/>
              <a:gd name="T63" fmla="*/ 281 h 476"/>
              <a:gd name="T64" fmla="*/ 0 w 378"/>
              <a:gd name="T65" fmla="*/ 416 h 476"/>
              <a:gd name="T66" fmla="*/ 10 w 378"/>
              <a:gd name="T67" fmla="*/ 440 h 476"/>
              <a:gd name="T68" fmla="*/ 177 w 378"/>
              <a:gd name="T69" fmla="*/ 474 h 476"/>
              <a:gd name="T70" fmla="*/ 359 w 378"/>
              <a:gd name="T71" fmla="*/ 444 h 476"/>
              <a:gd name="T72" fmla="*/ 370 w 378"/>
              <a:gd name="T73" fmla="*/ 432 h 476"/>
              <a:gd name="T74" fmla="*/ 345 w 378"/>
              <a:gd name="T75" fmla="*/ 289 h 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378" h="476">
                <a:moveTo>
                  <a:pt x="345" y="289"/>
                </a:moveTo>
                <a:cubicBezTo>
                  <a:pt x="336" y="271"/>
                  <a:pt x="294" y="255"/>
                  <a:pt x="279" y="249"/>
                </a:cubicBezTo>
                <a:cubicBezTo>
                  <a:pt x="256" y="199"/>
                  <a:pt x="268" y="136"/>
                  <a:pt x="268" y="136"/>
                </a:cubicBezTo>
                <a:cubicBezTo>
                  <a:pt x="264" y="154"/>
                  <a:pt x="259" y="161"/>
                  <a:pt x="259" y="161"/>
                </a:cubicBezTo>
                <a:cubicBezTo>
                  <a:pt x="255" y="193"/>
                  <a:pt x="229" y="220"/>
                  <a:pt x="229" y="220"/>
                </a:cubicBezTo>
                <a:cubicBezTo>
                  <a:pt x="228" y="229"/>
                  <a:pt x="229" y="236"/>
                  <a:pt x="231" y="243"/>
                </a:cubicBezTo>
                <a:cubicBezTo>
                  <a:pt x="190" y="309"/>
                  <a:pt x="157" y="274"/>
                  <a:pt x="140" y="247"/>
                </a:cubicBezTo>
                <a:cubicBezTo>
                  <a:pt x="143" y="240"/>
                  <a:pt x="145" y="231"/>
                  <a:pt x="145" y="220"/>
                </a:cubicBezTo>
                <a:cubicBezTo>
                  <a:pt x="145" y="220"/>
                  <a:pt x="118" y="193"/>
                  <a:pt x="114" y="161"/>
                </a:cubicBezTo>
                <a:cubicBezTo>
                  <a:pt x="114" y="161"/>
                  <a:pt x="112" y="158"/>
                  <a:pt x="110" y="153"/>
                </a:cubicBezTo>
                <a:cubicBezTo>
                  <a:pt x="112" y="152"/>
                  <a:pt x="113" y="150"/>
                  <a:pt x="115" y="148"/>
                </a:cubicBezTo>
                <a:cubicBezTo>
                  <a:pt x="115" y="148"/>
                  <a:pt x="125" y="193"/>
                  <a:pt x="191" y="213"/>
                </a:cubicBezTo>
                <a:cubicBezTo>
                  <a:pt x="191" y="213"/>
                  <a:pt x="189" y="218"/>
                  <a:pt x="195" y="220"/>
                </a:cubicBezTo>
                <a:lnTo>
                  <a:pt x="212" y="220"/>
                </a:lnTo>
                <a:cubicBezTo>
                  <a:pt x="212" y="220"/>
                  <a:pt x="221" y="220"/>
                  <a:pt x="221" y="213"/>
                </a:cubicBezTo>
                <a:cubicBezTo>
                  <a:pt x="221" y="210"/>
                  <a:pt x="221" y="204"/>
                  <a:pt x="213" y="204"/>
                </a:cubicBezTo>
                <a:lnTo>
                  <a:pt x="192" y="204"/>
                </a:lnTo>
                <a:cubicBezTo>
                  <a:pt x="192" y="204"/>
                  <a:pt x="153" y="203"/>
                  <a:pt x="118" y="145"/>
                </a:cubicBezTo>
                <a:cubicBezTo>
                  <a:pt x="118" y="145"/>
                  <a:pt x="114" y="136"/>
                  <a:pt x="112" y="127"/>
                </a:cubicBezTo>
                <a:cubicBezTo>
                  <a:pt x="190" y="132"/>
                  <a:pt x="231" y="96"/>
                  <a:pt x="232" y="95"/>
                </a:cubicBezTo>
                <a:cubicBezTo>
                  <a:pt x="233" y="99"/>
                  <a:pt x="240" y="121"/>
                  <a:pt x="262" y="130"/>
                </a:cubicBezTo>
                <a:cubicBezTo>
                  <a:pt x="262" y="130"/>
                  <a:pt x="263" y="122"/>
                  <a:pt x="266" y="121"/>
                </a:cubicBezTo>
                <a:cubicBezTo>
                  <a:pt x="266" y="121"/>
                  <a:pt x="269" y="122"/>
                  <a:pt x="269" y="125"/>
                </a:cubicBezTo>
                <a:cubicBezTo>
                  <a:pt x="269" y="125"/>
                  <a:pt x="275" y="69"/>
                  <a:pt x="250" y="48"/>
                </a:cubicBezTo>
                <a:lnTo>
                  <a:pt x="250" y="47"/>
                </a:lnTo>
                <a:cubicBezTo>
                  <a:pt x="196" y="0"/>
                  <a:pt x="135" y="36"/>
                  <a:pt x="135" y="36"/>
                </a:cubicBezTo>
                <a:cubicBezTo>
                  <a:pt x="101" y="58"/>
                  <a:pt x="100" y="99"/>
                  <a:pt x="102" y="117"/>
                </a:cubicBezTo>
                <a:cubicBezTo>
                  <a:pt x="96" y="116"/>
                  <a:pt x="90" y="118"/>
                  <a:pt x="92" y="131"/>
                </a:cubicBezTo>
                <a:cubicBezTo>
                  <a:pt x="92" y="131"/>
                  <a:pt x="98" y="153"/>
                  <a:pt x="107" y="153"/>
                </a:cubicBezTo>
                <a:cubicBezTo>
                  <a:pt x="109" y="176"/>
                  <a:pt x="110" y="215"/>
                  <a:pt x="94" y="249"/>
                </a:cubicBezTo>
                <a:cubicBezTo>
                  <a:pt x="77" y="257"/>
                  <a:pt x="59" y="262"/>
                  <a:pt x="59" y="262"/>
                </a:cubicBezTo>
                <a:cubicBezTo>
                  <a:pt x="40" y="270"/>
                  <a:pt x="32" y="281"/>
                  <a:pt x="32" y="281"/>
                </a:cubicBezTo>
                <a:cubicBezTo>
                  <a:pt x="3" y="323"/>
                  <a:pt x="0" y="416"/>
                  <a:pt x="0" y="416"/>
                </a:cubicBezTo>
                <a:cubicBezTo>
                  <a:pt x="0" y="438"/>
                  <a:pt x="10" y="440"/>
                  <a:pt x="10" y="440"/>
                </a:cubicBezTo>
                <a:cubicBezTo>
                  <a:pt x="75" y="469"/>
                  <a:pt x="177" y="474"/>
                  <a:pt x="177" y="474"/>
                </a:cubicBezTo>
                <a:cubicBezTo>
                  <a:pt x="282" y="476"/>
                  <a:pt x="359" y="444"/>
                  <a:pt x="359" y="444"/>
                </a:cubicBezTo>
                <a:cubicBezTo>
                  <a:pt x="370" y="437"/>
                  <a:pt x="370" y="432"/>
                  <a:pt x="370" y="432"/>
                </a:cubicBezTo>
                <a:cubicBezTo>
                  <a:pt x="378" y="365"/>
                  <a:pt x="345" y="289"/>
                  <a:pt x="345" y="289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</p:sp>
      <p:sp>
        <p:nvSpPr>
          <p:cNvPr id="56" name="矩形 55">
            <a:extLst>
              <a:ext uri="{FF2B5EF4-FFF2-40B4-BE49-F238E27FC236}">
                <a16:creationId xmlns:a16="http://schemas.microsoft.com/office/drawing/2014/main" xmlns="" id="{48AEF395-0A3A-4CED-9E5A-6C41EED58FA7}"/>
              </a:ext>
            </a:extLst>
          </p:cNvPr>
          <p:cNvSpPr/>
          <p:nvPr/>
        </p:nvSpPr>
        <p:spPr>
          <a:xfrm>
            <a:off x="6839373" y="2011025"/>
            <a:ext cx="441917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b="1" dirty="0">
                <a:solidFill>
                  <a:srgbClr val="C00000"/>
                </a:solidFill>
              </a:rPr>
              <a:t>We have single rooms, double rooms, suites and luxury suites in our hotel. </a:t>
            </a:r>
          </a:p>
          <a:p>
            <a:r>
              <a:rPr lang="en-US" altLang="zh-CN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—</a:t>
            </a:r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我们有单间、双人间、套间和豪华套间。 </a:t>
            </a:r>
          </a:p>
        </p:txBody>
      </p:sp>
      <p:sp>
        <p:nvSpPr>
          <p:cNvPr id="57" name="矩形 56">
            <a:extLst>
              <a:ext uri="{FF2B5EF4-FFF2-40B4-BE49-F238E27FC236}">
                <a16:creationId xmlns:a16="http://schemas.microsoft.com/office/drawing/2014/main" xmlns="" id="{436011DF-DF33-460E-A210-70EFEA3342BA}"/>
              </a:ext>
            </a:extLst>
          </p:cNvPr>
          <p:cNvSpPr/>
          <p:nvPr/>
        </p:nvSpPr>
        <p:spPr>
          <a:xfrm>
            <a:off x="6839374" y="3055607"/>
            <a:ext cx="455180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b="1" dirty="0">
                <a:solidFill>
                  <a:srgbClr val="C00000"/>
                </a:solidFill>
              </a:rPr>
              <a:t> </a:t>
            </a:r>
            <a:r>
              <a:rPr lang="en-US" altLang="zh-CN" sz="2000" b="1" dirty="0">
                <a:solidFill>
                  <a:srgbClr val="C00000"/>
                </a:solidFill>
              </a:rPr>
              <a:t>I want a single room with window. </a:t>
            </a:r>
          </a:p>
          <a:p>
            <a:r>
              <a:rPr lang="en-US" altLang="zh-CN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—</a:t>
            </a:r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单人间，有窗户。</a:t>
            </a:r>
          </a:p>
        </p:txBody>
      </p:sp>
      <p:sp>
        <p:nvSpPr>
          <p:cNvPr id="58" name="worker_50874">
            <a:extLst>
              <a:ext uri="{FF2B5EF4-FFF2-40B4-BE49-F238E27FC236}">
                <a16:creationId xmlns:a16="http://schemas.microsoft.com/office/drawing/2014/main" xmlns="" id="{C0B65B81-0DB8-47FE-95A1-7FAAF8F9F740}"/>
              </a:ext>
            </a:extLst>
          </p:cNvPr>
          <p:cNvSpPr>
            <a:spLocks noChangeAspect="1"/>
          </p:cNvSpPr>
          <p:nvPr/>
        </p:nvSpPr>
        <p:spPr bwMode="auto">
          <a:xfrm>
            <a:off x="6228528" y="3201501"/>
            <a:ext cx="470313" cy="510272"/>
          </a:xfrm>
          <a:custGeom>
            <a:avLst/>
            <a:gdLst>
              <a:gd name="connsiteX0" fmla="*/ 191479 w 561065"/>
              <a:gd name="connsiteY0" fmla="*/ 375902 h 608735"/>
              <a:gd name="connsiteX1" fmla="*/ 245437 w 561065"/>
              <a:gd name="connsiteY1" fmla="*/ 535655 h 608735"/>
              <a:gd name="connsiteX2" fmla="*/ 250809 w 561065"/>
              <a:gd name="connsiteY2" fmla="*/ 420563 h 608735"/>
              <a:gd name="connsiteX3" fmla="*/ 246371 w 561065"/>
              <a:gd name="connsiteY3" fmla="*/ 411817 h 608735"/>
              <a:gd name="connsiteX4" fmla="*/ 228911 w 561065"/>
              <a:gd name="connsiteY4" fmla="*/ 377418 h 608735"/>
              <a:gd name="connsiteX5" fmla="*/ 280299 w 561065"/>
              <a:gd name="connsiteY5" fmla="*/ 393743 h 608735"/>
              <a:gd name="connsiteX6" fmla="*/ 332563 w 561065"/>
              <a:gd name="connsiteY6" fmla="*/ 376718 h 608735"/>
              <a:gd name="connsiteX7" fmla="*/ 314811 w 561065"/>
              <a:gd name="connsiteY7" fmla="*/ 411817 h 608735"/>
              <a:gd name="connsiteX8" fmla="*/ 310373 w 561065"/>
              <a:gd name="connsiteY8" fmla="*/ 420563 h 608735"/>
              <a:gd name="connsiteX9" fmla="*/ 315745 w 561065"/>
              <a:gd name="connsiteY9" fmla="*/ 535655 h 608735"/>
              <a:gd name="connsiteX10" fmla="*/ 369644 w 561065"/>
              <a:gd name="connsiteY10" fmla="*/ 375960 h 608735"/>
              <a:gd name="connsiteX11" fmla="*/ 443223 w 561065"/>
              <a:gd name="connsiteY11" fmla="*/ 403946 h 608735"/>
              <a:gd name="connsiteX12" fmla="*/ 506290 w 561065"/>
              <a:gd name="connsiteY12" fmla="*/ 430241 h 608735"/>
              <a:gd name="connsiteX13" fmla="*/ 507925 w 561065"/>
              <a:gd name="connsiteY13" fmla="*/ 430999 h 608735"/>
              <a:gd name="connsiteX14" fmla="*/ 510728 w 561065"/>
              <a:gd name="connsiteY14" fmla="*/ 432573 h 608735"/>
              <a:gd name="connsiteX15" fmla="*/ 528831 w 561065"/>
              <a:gd name="connsiteY15" fmla="*/ 452630 h 608735"/>
              <a:gd name="connsiteX16" fmla="*/ 528831 w 561065"/>
              <a:gd name="connsiteY16" fmla="*/ 452688 h 608735"/>
              <a:gd name="connsiteX17" fmla="*/ 532042 w 561065"/>
              <a:gd name="connsiteY17" fmla="*/ 462308 h 608735"/>
              <a:gd name="connsiteX18" fmla="*/ 558671 w 561065"/>
              <a:gd name="connsiteY18" fmla="*/ 548307 h 608735"/>
              <a:gd name="connsiteX19" fmla="*/ 560539 w 561065"/>
              <a:gd name="connsiteY19" fmla="*/ 555828 h 608735"/>
              <a:gd name="connsiteX20" fmla="*/ 561065 w 561065"/>
              <a:gd name="connsiteY20" fmla="*/ 562824 h 608735"/>
              <a:gd name="connsiteX21" fmla="*/ 515166 w 561065"/>
              <a:gd name="connsiteY21" fmla="*/ 608710 h 608735"/>
              <a:gd name="connsiteX22" fmla="*/ 471311 w 561065"/>
              <a:gd name="connsiteY22" fmla="*/ 608710 h 608735"/>
              <a:gd name="connsiteX23" fmla="*/ 283044 w 561065"/>
              <a:gd name="connsiteY23" fmla="*/ 608710 h 608735"/>
              <a:gd name="connsiteX24" fmla="*/ 280532 w 561065"/>
              <a:gd name="connsiteY24" fmla="*/ 608710 h 608735"/>
              <a:gd name="connsiteX25" fmla="*/ 278080 w 561065"/>
              <a:gd name="connsiteY25" fmla="*/ 608710 h 608735"/>
              <a:gd name="connsiteX26" fmla="*/ 89812 w 561065"/>
              <a:gd name="connsiteY26" fmla="*/ 608710 h 608735"/>
              <a:gd name="connsiteX27" fmla="*/ 45957 w 561065"/>
              <a:gd name="connsiteY27" fmla="*/ 608710 h 608735"/>
              <a:gd name="connsiteX28" fmla="*/ 0 w 561065"/>
              <a:gd name="connsiteY28" fmla="*/ 562824 h 608735"/>
              <a:gd name="connsiteX29" fmla="*/ 584 w 561065"/>
              <a:gd name="connsiteY29" fmla="*/ 555828 h 608735"/>
              <a:gd name="connsiteX30" fmla="*/ 2453 w 561065"/>
              <a:gd name="connsiteY30" fmla="*/ 548307 h 608735"/>
              <a:gd name="connsiteX31" fmla="*/ 29081 w 561065"/>
              <a:gd name="connsiteY31" fmla="*/ 462308 h 608735"/>
              <a:gd name="connsiteX32" fmla="*/ 32234 w 561065"/>
              <a:gd name="connsiteY32" fmla="*/ 452688 h 608735"/>
              <a:gd name="connsiteX33" fmla="*/ 32234 w 561065"/>
              <a:gd name="connsiteY33" fmla="*/ 452630 h 608735"/>
              <a:gd name="connsiteX34" fmla="*/ 50395 w 561065"/>
              <a:gd name="connsiteY34" fmla="*/ 432457 h 608735"/>
              <a:gd name="connsiteX35" fmla="*/ 53198 w 561065"/>
              <a:gd name="connsiteY35" fmla="*/ 430941 h 608735"/>
              <a:gd name="connsiteX36" fmla="*/ 54833 w 561065"/>
              <a:gd name="connsiteY36" fmla="*/ 430125 h 608735"/>
              <a:gd name="connsiteX37" fmla="*/ 117901 w 561065"/>
              <a:gd name="connsiteY37" fmla="*/ 403888 h 608735"/>
              <a:gd name="connsiteX38" fmla="*/ 191479 w 561065"/>
              <a:gd name="connsiteY38" fmla="*/ 375902 h 608735"/>
              <a:gd name="connsiteX39" fmla="*/ 277747 w 561065"/>
              <a:gd name="connsiteY39" fmla="*/ 0 h 608735"/>
              <a:gd name="connsiteX40" fmla="*/ 277980 w 561065"/>
              <a:gd name="connsiteY40" fmla="*/ 0 h 608735"/>
              <a:gd name="connsiteX41" fmla="*/ 278214 w 561065"/>
              <a:gd name="connsiteY41" fmla="*/ 0 h 608735"/>
              <a:gd name="connsiteX42" fmla="*/ 280491 w 561065"/>
              <a:gd name="connsiteY42" fmla="*/ 0 h 608735"/>
              <a:gd name="connsiteX43" fmla="*/ 282768 w 561065"/>
              <a:gd name="connsiteY43" fmla="*/ 0 h 608735"/>
              <a:gd name="connsiteX44" fmla="*/ 283001 w 561065"/>
              <a:gd name="connsiteY44" fmla="*/ 0 h 608735"/>
              <a:gd name="connsiteX45" fmla="*/ 283235 w 561065"/>
              <a:gd name="connsiteY45" fmla="*/ 0 h 608735"/>
              <a:gd name="connsiteX46" fmla="*/ 401988 w 561065"/>
              <a:gd name="connsiteY46" fmla="*/ 118656 h 608735"/>
              <a:gd name="connsiteX47" fmla="*/ 400470 w 561065"/>
              <a:gd name="connsiteY47" fmla="*/ 162854 h 608735"/>
              <a:gd name="connsiteX48" fmla="*/ 427093 w 561065"/>
              <a:gd name="connsiteY48" fmla="*/ 188509 h 608735"/>
              <a:gd name="connsiteX49" fmla="*/ 394456 w 561065"/>
              <a:gd name="connsiteY49" fmla="*/ 242969 h 608735"/>
              <a:gd name="connsiteX50" fmla="*/ 342436 w 561065"/>
              <a:gd name="connsiteY50" fmla="*/ 326465 h 608735"/>
              <a:gd name="connsiteX51" fmla="*/ 283001 w 561065"/>
              <a:gd name="connsiteY51" fmla="*/ 354745 h 608735"/>
              <a:gd name="connsiteX52" fmla="*/ 280491 w 561065"/>
              <a:gd name="connsiteY52" fmla="*/ 354803 h 608735"/>
              <a:gd name="connsiteX53" fmla="*/ 277980 w 561065"/>
              <a:gd name="connsiteY53" fmla="*/ 354745 h 608735"/>
              <a:gd name="connsiteX54" fmla="*/ 218136 w 561065"/>
              <a:gd name="connsiteY54" fmla="*/ 326116 h 608735"/>
              <a:gd name="connsiteX55" fmla="*/ 166467 w 561065"/>
              <a:gd name="connsiteY55" fmla="*/ 242969 h 608735"/>
              <a:gd name="connsiteX56" fmla="*/ 133830 w 561065"/>
              <a:gd name="connsiteY56" fmla="*/ 188509 h 608735"/>
              <a:gd name="connsiteX57" fmla="*/ 160453 w 561065"/>
              <a:gd name="connsiteY57" fmla="*/ 162970 h 608735"/>
              <a:gd name="connsiteX58" fmla="*/ 158877 w 561065"/>
              <a:gd name="connsiteY58" fmla="*/ 118715 h 608735"/>
              <a:gd name="connsiteX59" fmla="*/ 277747 w 561065"/>
              <a:gd name="connsiteY59" fmla="*/ 0 h 6087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</a:cxnLst>
            <a:rect l="l" t="t" r="r" b="b"/>
            <a:pathLst>
              <a:path w="561065" h="608735">
                <a:moveTo>
                  <a:pt x="191479" y="375902"/>
                </a:moveTo>
                <a:cubicBezTo>
                  <a:pt x="195917" y="394559"/>
                  <a:pt x="238604" y="518455"/>
                  <a:pt x="245437" y="535655"/>
                </a:cubicBezTo>
                <a:lnTo>
                  <a:pt x="250809" y="420563"/>
                </a:lnTo>
                <a:cubicBezTo>
                  <a:pt x="248999" y="417881"/>
                  <a:pt x="247773" y="414732"/>
                  <a:pt x="246371" y="411817"/>
                </a:cubicBezTo>
                <a:lnTo>
                  <a:pt x="228911" y="377418"/>
                </a:lnTo>
                <a:cubicBezTo>
                  <a:pt x="241466" y="387446"/>
                  <a:pt x="259860" y="393743"/>
                  <a:pt x="280299" y="393743"/>
                </a:cubicBezTo>
                <a:cubicBezTo>
                  <a:pt x="301263" y="393743"/>
                  <a:pt x="320008" y="387155"/>
                  <a:pt x="332563" y="376718"/>
                </a:cubicBezTo>
                <a:lnTo>
                  <a:pt x="314811" y="411817"/>
                </a:lnTo>
                <a:cubicBezTo>
                  <a:pt x="313409" y="414732"/>
                  <a:pt x="312183" y="417881"/>
                  <a:pt x="310373" y="420563"/>
                </a:cubicBezTo>
                <a:lnTo>
                  <a:pt x="315745" y="535655"/>
                </a:lnTo>
                <a:cubicBezTo>
                  <a:pt x="322519" y="518455"/>
                  <a:pt x="365089" y="394618"/>
                  <a:pt x="369644" y="375960"/>
                </a:cubicBezTo>
                <a:cubicBezTo>
                  <a:pt x="394754" y="384881"/>
                  <a:pt x="419397" y="393685"/>
                  <a:pt x="443223" y="403946"/>
                </a:cubicBezTo>
                <a:cubicBezTo>
                  <a:pt x="443223" y="403946"/>
                  <a:pt x="490757" y="422895"/>
                  <a:pt x="506290" y="430241"/>
                </a:cubicBezTo>
                <a:cubicBezTo>
                  <a:pt x="506815" y="430475"/>
                  <a:pt x="507341" y="430766"/>
                  <a:pt x="507925" y="430999"/>
                </a:cubicBezTo>
                <a:cubicBezTo>
                  <a:pt x="509210" y="431699"/>
                  <a:pt x="510261" y="432224"/>
                  <a:pt x="510728" y="432573"/>
                </a:cubicBezTo>
                <a:cubicBezTo>
                  <a:pt x="518553" y="437238"/>
                  <a:pt x="524976" y="444234"/>
                  <a:pt x="528831" y="452630"/>
                </a:cubicBezTo>
                <a:lnTo>
                  <a:pt x="528831" y="452688"/>
                </a:lnTo>
                <a:cubicBezTo>
                  <a:pt x="530232" y="455720"/>
                  <a:pt x="531342" y="458985"/>
                  <a:pt x="532042" y="462308"/>
                </a:cubicBezTo>
                <a:cubicBezTo>
                  <a:pt x="538408" y="481607"/>
                  <a:pt x="552539" y="524694"/>
                  <a:pt x="558671" y="548307"/>
                </a:cubicBezTo>
                <a:cubicBezTo>
                  <a:pt x="559547" y="550697"/>
                  <a:pt x="560131" y="553204"/>
                  <a:pt x="560539" y="555828"/>
                </a:cubicBezTo>
                <a:cubicBezTo>
                  <a:pt x="560831" y="558102"/>
                  <a:pt x="561065" y="560492"/>
                  <a:pt x="561065" y="562824"/>
                </a:cubicBezTo>
                <a:cubicBezTo>
                  <a:pt x="561065" y="588187"/>
                  <a:pt x="540510" y="608710"/>
                  <a:pt x="515166" y="608710"/>
                </a:cubicBezTo>
                <a:lnTo>
                  <a:pt x="471311" y="608710"/>
                </a:lnTo>
                <a:lnTo>
                  <a:pt x="283044" y="608710"/>
                </a:lnTo>
                <a:lnTo>
                  <a:pt x="280532" y="608710"/>
                </a:lnTo>
                <a:lnTo>
                  <a:pt x="278080" y="608710"/>
                </a:lnTo>
                <a:cubicBezTo>
                  <a:pt x="215305" y="608768"/>
                  <a:pt x="152529" y="608710"/>
                  <a:pt x="89812" y="608710"/>
                </a:cubicBezTo>
                <a:lnTo>
                  <a:pt x="45957" y="608710"/>
                </a:lnTo>
                <a:cubicBezTo>
                  <a:pt x="20555" y="608710"/>
                  <a:pt x="0" y="588187"/>
                  <a:pt x="0" y="562824"/>
                </a:cubicBezTo>
                <a:cubicBezTo>
                  <a:pt x="0" y="560492"/>
                  <a:pt x="175" y="558102"/>
                  <a:pt x="584" y="555828"/>
                </a:cubicBezTo>
                <a:cubicBezTo>
                  <a:pt x="934" y="553263"/>
                  <a:pt x="1577" y="550697"/>
                  <a:pt x="2453" y="548307"/>
                </a:cubicBezTo>
                <a:cubicBezTo>
                  <a:pt x="8584" y="524577"/>
                  <a:pt x="22657" y="481607"/>
                  <a:pt x="29081" y="462308"/>
                </a:cubicBezTo>
                <a:cubicBezTo>
                  <a:pt x="29782" y="458985"/>
                  <a:pt x="30833" y="455720"/>
                  <a:pt x="32234" y="452688"/>
                </a:cubicBezTo>
                <a:lnTo>
                  <a:pt x="32234" y="452630"/>
                </a:lnTo>
                <a:cubicBezTo>
                  <a:pt x="36147" y="444234"/>
                  <a:pt x="42512" y="437238"/>
                  <a:pt x="50395" y="432457"/>
                </a:cubicBezTo>
                <a:cubicBezTo>
                  <a:pt x="50863" y="432107"/>
                  <a:pt x="51855" y="431524"/>
                  <a:pt x="53198" y="430941"/>
                </a:cubicBezTo>
                <a:cubicBezTo>
                  <a:pt x="53724" y="430591"/>
                  <a:pt x="54308" y="430358"/>
                  <a:pt x="54833" y="430125"/>
                </a:cubicBezTo>
                <a:cubicBezTo>
                  <a:pt x="70308" y="422895"/>
                  <a:pt x="117901" y="403888"/>
                  <a:pt x="117901" y="403888"/>
                </a:cubicBezTo>
                <a:cubicBezTo>
                  <a:pt x="141726" y="393626"/>
                  <a:pt x="166311" y="384823"/>
                  <a:pt x="191479" y="375902"/>
                </a:cubicBezTo>
                <a:close/>
                <a:moveTo>
                  <a:pt x="277747" y="0"/>
                </a:moveTo>
                <a:lnTo>
                  <a:pt x="277980" y="0"/>
                </a:lnTo>
                <a:lnTo>
                  <a:pt x="278214" y="0"/>
                </a:lnTo>
                <a:lnTo>
                  <a:pt x="280491" y="0"/>
                </a:lnTo>
                <a:lnTo>
                  <a:pt x="282768" y="0"/>
                </a:lnTo>
                <a:lnTo>
                  <a:pt x="283001" y="0"/>
                </a:lnTo>
                <a:lnTo>
                  <a:pt x="283235" y="0"/>
                </a:lnTo>
                <a:cubicBezTo>
                  <a:pt x="348858" y="0"/>
                  <a:pt x="402105" y="53118"/>
                  <a:pt x="401988" y="118656"/>
                </a:cubicBezTo>
                <a:cubicBezTo>
                  <a:pt x="401988" y="125420"/>
                  <a:pt x="400470" y="154807"/>
                  <a:pt x="400470" y="162854"/>
                </a:cubicBezTo>
                <a:cubicBezTo>
                  <a:pt x="403331" y="163029"/>
                  <a:pt x="429954" y="156673"/>
                  <a:pt x="427093" y="188509"/>
                </a:cubicBezTo>
                <a:cubicBezTo>
                  <a:pt x="421021" y="256030"/>
                  <a:pt x="395215" y="242969"/>
                  <a:pt x="394456" y="242969"/>
                </a:cubicBezTo>
                <a:cubicBezTo>
                  <a:pt x="381670" y="283901"/>
                  <a:pt x="361820" y="309964"/>
                  <a:pt x="342436" y="326465"/>
                </a:cubicBezTo>
                <a:cubicBezTo>
                  <a:pt x="312485" y="351946"/>
                  <a:pt x="283468" y="354745"/>
                  <a:pt x="283001" y="354745"/>
                </a:cubicBezTo>
                <a:cubicBezTo>
                  <a:pt x="282125" y="354803"/>
                  <a:pt x="281250" y="354803"/>
                  <a:pt x="280491" y="354803"/>
                </a:cubicBezTo>
                <a:cubicBezTo>
                  <a:pt x="279615" y="354803"/>
                  <a:pt x="278856" y="354745"/>
                  <a:pt x="277980" y="354745"/>
                </a:cubicBezTo>
                <a:cubicBezTo>
                  <a:pt x="277455" y="354745"/>
                  <a:pt x="248263" y="351946"/>
                  <a:pt x="218136" y="326116"/>
                </a:cubicBezTo>
                <a:cubicBezTo>
                  <a:pt x="198811" y="309556"/>
                  <a:pt x="179136" y="283609"/>
                  <a:pt x="166467" y="242969"/>
                </a:cubicBezTo>
                <a:cubicBezTo>
                  <a:pt x="165649" y="242969"/>
                  <a:pt x="139902" y="256030"/>
                  <a:pt x="133830" y="188509"/>
                </a:cubicBezTo>
                <a:cubicBezTo>
                  <a:pt x="130969" y="156731"/>
                  <a:pt x="157592" y="163087"/>
                  <a:pt x="160453" y="162970"/>
                </a:cubicBezTo>
                <a:cubicBezTo>
                  <a:pt x="160453" y="154807"/>
                  <a:pt x="158877" y="125478"/>
                  <a:pt x="158877" y="118715"/>
                </a:cubicBezTo>
                <a:cubicBezTo>
                  <a:pt x="158877" y="53177"/>
                  <a:pt x="212123" y="0"/>
                  <a:pt x="277747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9" name="telemarketing-phone-operator_395">
            <a:extLst>
              <a:ext uri="{FF2B5EF4-FFF2-40B4-BE49-F238E27FC236}">
                <a16:creationId xmlns:a16="http://schemas.microsoft.com/office/drawing/2014/main" xmlns="" id="{3896E53A-8E74-4B36-9B5E-E60620041948}"/>
              </a:ext>
            </a:extLst>
          </p:cNvPr>
          <p:cNvSpPr>
            <a:spLocks noChangeAspect="1"/>
          </p:cNvSpPr>
          <p:nvPr/>
        </p:nvSpPr>
        <p:spPr bwMode="auto">
          <a:xfrm>
            <a:off x="6260866" y="2093964"/>
            <a:ext cx="405636" cy="510272"/>
          </a:xfrm>
          <a:custGeom>
            <a:avLst/>
            <a:gdLst>
              <a:gd name="T0" fmla="*/ 345 w 378"/>
              <a:gd name="T1" fmla="*/ 289 h 476"/>
              <a:gd name="T2" fmla="*/ 279 w 378"/>
              <a:gd name="T3" fmla="*/ 249 h 476"/>
              <a:gd name="T4" fmla="*/ 268 w 378"/>
              <a:gd name="T5" fmla="*/ 136 h 476"/>
              <a:gd name="T6" fmla="*/ 259 w 378"/>
              <a:gd name="T7" fmla="*/ 161 h 476"/>
              <a:gd name="T8" fmla="*/ 229 w 378"/>
              <a:gd name="T9" fmla="*/ 220 h 476"/>
              <a:gd name="T10" fmla="*/ 231 w 378"/>
              <a:gd name="T11" fmla="*/ 243 h 476"/>
              <a:gd name="T12" fmla="*/ 140 w 378"/>
              <a:gd name="T13" fmla="*/ 247 h 476"/>
              <a:gd name="T14" fmla="*/ 145 w 378"/>
              <a:gd name="T15" fmla="*/ 220 h 476"/>
              <a:gd name="T16" fmla="*/ 114 w 378"/>
              <a:gd name="T17" fmla="*/ 161 h 476"/>
              <a:gd name="T18" fmla="*/ 110 w 378"/>
              <a:gd name="T19" fmla="*/ 153 h 476"/>
              <a:gd name="T20" fmla="*/ 115 w 378"/>
              <a:gd name="T21" fmla="*/ 148 h 476"/>
              <a:gd name="T22" fmla="*/ 191 w 378"/>
              <a:gd name="T23" fmla="*/ 213 h 476"/>
              <a:gd name="T24" fmla="*/ 195 w 378"/>
              <a:gd name="T25" fmla="*/ 220 h 476"/>
              <a:gd name="T26" fmla="*/ 212 w 378"/>
              <a:gd name="T27" fmla="*/ 220 h 476"/>
              <a:gd name="T28" fmla="*/ 221 w 378"/>
              <a:gd name="T29" fmla="*/ 213 h 476"/>
              <a:gd name="T30" fmla="*/ 213 w 378"/>
              <a:gd name="T31" fmla="*/ 204 h 476"/>
              <a:gd name="T32" fmla="*/ 192 w 378"/>
              <a:gd name="T33" fmla="*/ 204 h 476"/>
              <a:gd name="T34" fmla="*/ 118 w 378"/>
              <a:gd name="T35" fmla="*/ 145 h 476"/>
              <a:gd name="T36" fmla="*/ 112 w 378"/>
              <a:gd name="T37" fmla="*/ 127 h 476"/>
              <a:gd name="T38" fmla="*/ 232 w 378"/>
              <a:gd name="T39" fmla="*/ 95 h 476"/>
              <a:gd name="T40" fmla="*/ 262 w 378"/>
              <a:gd name="T41" fmla="*/ 130 h 476"/>
              <a:gd name="T42" fmla="*/ 266 w 378"/>
              <a:gd name="T43" fmla="*/ 121 h 476"/>
              <a:gd name="T44" fmla="*/ 269 w 378"/>
              <a:gd name="T45" fmla="*/ 125 h 476"/>
              <a:gd name="T46" fmla="*/ 250 w 378"/>
              <a:gd name="T47" fmla="*/ 48 h 476"/>
              <a:gd name="T48" fmla="*/ 250 w 378"/>
              <a:gd name="T49" fmla="*/ 47 h 476"/>
              <a:gd name="T50" fmla="*/ 135 w 378"/>
              <a:gd name="T51" fmla="*/ 36 h 476"/>
              <a:gd name="T52" fmla="*/ 102 w 378"/>
              <a:gd name="T53" fmla="*/ 117 h 476"/>
              <a:gd name="T54" fmla="*/ 92 w 378"/>
              <a:gd name="T55" fmla="*/ 131 h 476"/>
              <a:gd name="T56" fmla="*/ 107 w 378"/>
              <a:gd name="T57" fmla="*/ 153 h 476"/>
              <a:gd name="T58" fmla="*/ 94 w 378"/>
              <a:gd name="T59" fmla="*/ 249 h 476"/>
              <a:gd name="T60" fmla="*/ 59 w 378"/>
              <a:gd name="T61" fmla="*/ 262 h 476"/>
              <a:gd name="T62" fmla="*/ 32 w 378"/>
              <a:gd name="T63" fmla="*/ 281 h 476"/>
              <a:gd name="T64" fmla="*/ 0 w 378"/>
              <a:gd name="T65" fmla="*/ 416 h 476"/>
              <a:gd name="T66" fmla="*/ 10 w 378"/>
              <a:gd name="T67" fmla="*/ 440 h 476"/>
              <a:gd name="T68" fmla="*/ 177 w 378"/>
              <a:gd name="T69" fmla="*/ 474 h 476"/>
              <a:gd name="T70" fmla="*/ 359 w 378"/>
              <a:gd name="T71" fmla="*/ 444 h 476"/>
              <a:gd name="T72" fmla="*/ 370 w 378"/>
              <a:gd name="T73" fmla="*/ 432 h 476"/>
              <a:gd name="T74" fmla="*/ 345 w 378"/>
              <a:gd name="T75" fmla="*/ 289 h 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378" h="476">
                <a:moveTo>
                  <a:pt x="345" y="289"/>
                </a:moveTo>
                <a:cubicBezTo>
                  <a:pt x="336" y="271"/>
                  <a:pt x="294" y="255"/>
                  <a:pt x="279" y="249"/>
                </a:cubicBezTo>
                <a:cubicBezTo>
                  <a:pt x="256" y="199"/>
                  <a:pt x="268" y="136"/>
                  <a:pt x="268" y="136"/>
                </a:cubicBezTo>
                <a:cubicBezTo>
                  <a:pt x="264" y="154"/>
                  <a:pt x="259" y="161"/>
                  <a:pt x="259" y="161"/>
                </a:cubicBezTo>
                <a:cubicBezTo>
                  <a:pt x="255" y="193"/>
                  <a:pt x="229" y="220"/>
                  <a:pt x="229" y="220"/>
                </a:cubicBezTo>
                <a:cubicBezTo>
                  <a:pt x="228" y="229"/>
                  <a:pt x="229" y="236"/>
                  <a:pt x="231" y="243"/>
                </a:cubicBezTo>
                <a:cubicBezTo>
                  <a:pt x="190" y="309"/>
                  <a:pt x="157" y="274"/>
                  <a:pt x="140" y="247"/>
                </a:cubicBezTo>
                <a:cubicBezTo>
                  <a:pt x="143" y="240"/>
                  <a:pt x="145" y="231"/>
                  <a:pt x="145" y="220"/>
                </a:cubicBezTo>
                <a:cubicBezTo>
                  <a:pt x="145" y="220"/>
                  <a:pt x="118" y="193"/>
                  <a:pt x="114" y="161"/>
                </a:cubicBezTo>
                <a:cubicBezTo>
                  <a:pt x="114" y="161"/>
                  <a:pt x="112" y="158"/>
                  <a:pt x="110" y="153"/>
                </a:cubicBezTo>
                <a:cubicBezTo>
                  <a:pt x="112" y="152"/>
                  <a:pt x="113" y="150"/>
                  <a:pt x="115" y="148"/>
                </a:cubicBezTo>
                <a:cubicBezTo>
                  <a:pt x="115" y="148"/>
                  <a:pt x="125" y="193"/>
                  <a:pt x="191" y="213"/>
                </a:cubicBezTo>
                <a:cubicBezTo>
                  <a:pt x="191" y="213"/>
                  <a:pt x="189" y="218"/>
                  <a:pt x="195" y="220"/>
                </a:cubicBezTo>
                <a:lnTo>
                  <a:pt x="212" y="220"/>
                </a:lnTo>
                <a:cubicBezTo>
                  <a:pt x="212" y="220"/>
                  <a:pt x="221" y="220"/>
                  <a:pt x="221" y="213"/>
                </a:cubicBezTo>
                <a:cubicBezTo>
                  <a:pt x="221" y="210"/>
                  <a:pt x="221" y="204"/>
                  <a:pt x="213" y="204"/>
                </a:cubicBezTo>
                <a:lnTo>
                  <a:pt x="192" y="204"/>
                </a:lnTo>
                <a:cubicBezTo>
                  <a:pt x="192" y="204"/>
                  <a:pt x="153" y="203"/>
                  <a:pt x="118" y="145"/>
                </a:cubicBezTo>
                <a:cubicBezTo>
                  <a:pt x="118" y="145"/>
                  <a:pt x="114" y="136"/>
                  <a:pt x="112" y="127"/>
                </a:cubicBezTo>
                <a:cubicBezTo>
                  <a:pt x="190" y="132"/>
                  <a:pt x="231" y="96"/>
                  <a:pt x="232" y="95"/>
                </a:cubicBezTo>
                <a:cubicBezTo>
                  <a:pt x="233" y="99"/>
                  <a:pt x="240" y="121"/>
                  <a:pt x="262" y="130"/>
                </a:cubicBezTo>
                <a:cubicBezTo>
                  <a:pt x="262" y="130"/>
                  <a:pt x="263" y="122"/>
                  <a:pt x="266" y="121"/>
                </a:cubicBezTo>
                <a:cubicBezTo>
                  <a:pt x="266" y="121"/>
                  <a:pt x="269" y="122"/>
                  <a:pt x="269" y="125"/>
                </a:cubicBezTo>
                <a:cubicBezTo>
                  <a:pt x="269" y="125"/>
                  <a:pt x="275" y="69"/>
                  <a:pt x="250" y="48"/>
                </a:cubicBezTo>
                <a:lnTo>
                  <a:pt x="250" y="47"/>
                </a:lnTo>
                <a:cubicBezTo>
                  <a:pt x="196" y="0"/>
                  <a:pt x="135" y="36"/>
                  <a:pt x="135" y="36"/>
                </a:cubicBezTo>
                <a:cubicBezTo>
                  <a:pt x="101" y="58"/>
                  <a:pt x="100" y="99"/>
                  <a:pt x="102" y="117"/>
                </a:cubicBezTo>
                <a:cubicBezTo>
                  <a:pt x="96" y="116"/>
                  <a:pt x="90" y="118"/>
                  <a:pt x="92" y="131"/>
                </a:cubicBezTo>
                <a:cubicBezTo>
                  <a:pt x="92" y="131"/>
                  <a:pt x="98" y="153"/>
                  <a:pt x="107" y="153"/>
                </a:cubicBezTo>
                <a:cubicBezTo>
                  <a:pt x="109" y="176"/>
                  <a:pt x="110" y="215"/>
                  <a:pt x="94" y="249"/>
                </a:cubicBezTo>
                <a:cubicBezTo>
                  <a:pt x="77" y="257"/>
                  <a:pt x="59" y="262"/>
                  <a:pt x="59" y="262"/>
                </a:cubicBezTo>
                <a:cubicBezTo>
                  <a:pt x="40" y="270"/>
                  <a:pt x="32" y="281"/>
                  <a:pt x="32" y="281"/>
                </a:cubicBezTo>
                <a:cubicBezTo>
                  <a:pt x="3" y="323"/>
                  <a:pt x="0" y="416"/>
                  <a:pt x="0" y="416"/>
                </a:cubicBezTo>
                <a:cubicBezTo>
                  <a:pt x="0" y="438"/>
                  <a:pt x="10" y="440"/>
                  <a:pt x="10" y="440"/>
                </a:cubicBezTo>
                <a:cubicBezTo>
                  <a:pt x="75" y="469"/>
                  <a:pt x="177" y="474"/>
                  <a:pt x="177" y="474"/>
                </a:cubicBezTo>
                <a:cubicBezTo>
                  <a:pt x="282" y="476"/>
                  <a:pt x="359" y="444"/>
                  <a:pt x="359" y="444"/>
                </a:cubicBezTo>
                <a:cubicBezTo>
                  <a:pt x="370" y="437"/>
                  <a:pt x="370" y="432"/>
                  <a:pt x="370" y="432"/>
                </a:cubicBezTo>
                <a:cubicBezTo>
                  <a:pt x="378" y="365"/>
                  <a:pt x="345" y="289"/>
                  <a:pt x="345" y="289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</p:sp>
      <p:sp>
        <p:nvSpPr>
          <p:cNvPr id="60" name="矩形 59">
            <a:extLst>
              <a:ext uri="{FF2B5EF4-FFF2-40B4-BE49-F238E27FC236}">
                <a16:creationId xmlns:a16="http://schemas.microsoft.com/office/drawing/2014/main" xmlns="" id="{5355E896-6E2D-4015-BCE7-9F0C38D81BC5}"/>
              </a:ext>
            </a:extLst>
          </p:cNvPr>
          <p:cNvSpPr/>
          <p:nvPr/>
        </p:nvSpPr>
        <p:spPr>
          <a:xfrm>
            <a:off x="6839373" y="4134554"/>
            <a:ext cx="4732259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b="1" dirty="0">
                <a:solidFill>
                  <a:srgbClr val="C00000"/>
                </a:solidFill>
              </a:rPr>
              <a:t>I’m sorry, we don’t have any single rooms left/all single rooms have been booked, would you like a double room? </a:t>
            </a:r>
          </a:p>
          <a:p>
            <a:r>
              <a:rPr lang="en-US" altLang="zh-CN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—? </a:t>
            </a:r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对不起，我们没有单间了，双人间可以吗？。 </a:t>
            </a:r>
          </a:p>
        </p:txBody>
      </p:sp>
      <p:sp>
        <p:nvSpPr>
          <p:cNvPr id="61" name="矩形 60">
            <a:extLst>
              <a:ext uri="{FF2B5EF4-FFF2-40B4-BE49-F238E27FC236}">
                <a16:creationId xmlns:a16="http://schemas.microsoft.com/office/drawing/2014/main" xmlns="" id="{F7F237F7-CE7D-433D-93A7-59A1D39DDDF3}"/>
              </a:ext>
            </a:extLst>
          </p:cNvPr>
          <p:cNvSpPr/>
          <p:nvPr/>
        </p:nvSpPr>
        <p:spPr>
          <a:xfrm>
            <a:off x="6839373" y="5451035"/>
            <a:ext cx="559420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b="1" dirty="0">
                <a:solidFill>
                  <a:srgbClr val="C00000"/>
                </a:solidFill>
              </a:rPr>
              <a:t> </a:t>
            </a:r>
            <a:r>
              <a:rPr lang="en-US" altLang="zh-CN" sz="2000" b="1" dirty="0">
                <a:solidFill>
                  <a:srgbClr val="C00000"/>
                </a:solidFill>
              </a:rPr>
              <a:t>Yes, please. </a:t>
            </a:r>
          </a:p>
          <a:p>
            <a:r>
              <a:rPr lang="en-US" altLang="zh-CN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—</a:t>
            </a:r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可以。</a:t>
            </a:r>
          </a:p>
        </p:txBody>
      </p:sp>
      <p:sp>
        <p:nvSpPr>
          <p:cNvPr id="62" name="worker_50874">
            <a:extLst>
              <a:ext uri="{FF2B5EF4-FFF2-40B4-BE49-F238E27FC236}">
                <a16:creationId xmlns:a16="http://schemas.microsoft.com/office/drawing/2014/main" xmlns="" id="{BD8C7004-3361-4BD2-8D10-29E1F70B4886}"/>
              </a:ext>
            </a:extLst>
          </p:cNvPr>
          <p:cNvSpPr>
            <a:spLocks noChangeAspect="1"/>
          </p:cNvSpPr>
          <p:nvPr/>
        </p:nvSpPr>
        <p:spPr bwMode="auto">
          <a:xfrm>
            <a:off x="6228528" y="5518174"/>
            <a:ext cx="470313" cy="510272"/>
          </a:xfrm>
          <a:custGeom>
            <a:avLst/>
            <a:gdLst>
              <a:gd name="connsiteX0" fmla="*/ 191479 w 561065"/>
              <a:gd name="connsiteY0" fmla="*/ 375902 h 608735"/>
              <a:gd name="connsiteX1" fmla="*/ 245437 w 561065"/>
              <a:gd name="connsiteY1" fmla="*/ 535655 h 608735"/>
              <a:gd name="connsiteX2" fmla="*/ 250809 w 561065"/>
              <a:gd name="connsiteY2" fmla="*/ 420563 h 608735"/>
              <a:gd name="connsiteX3" fmla="*/ 246371 w 561065"/>
              <a:gd name="connsiteY3" fmla="*/ 411817 h 608735"/>
              <a:gd name="connsiteX4" fmla="*/ 228911 w 561065"/>
              <a:gd name="connsiteY4" fmla="*/ 377418 h 608735"/>
              <a:gd name="connsiteX5" fmla="*/ 280299 w 561065"/>
              <a:gd name="connsiteY5" fmla="*/ 393743 h 608735"/>
              <a:gd name="connsiteX6" fmla="*/ 332563 w 561065"/>
              <a:gd name="connsiteY6" fmla="*/ 376718 h 608735"/>
              <a:gd name="connsiteX7" fmla="*/ 314811 w 561065"/>
              <a:gd name="connsiteY7" fmla="*/ 411817 h 608735"/>
              <a:gd name="connsiteX8" fmla="*/ 310373 w 561065"/>
              <a:gd name="connsiteY8" fmla="*/ 420563 h 608735"/>
              <a:gd name="connsiteX9" fmla="*/ 315745 w 561065"/>
              <a:gd name="connsiteY9" fmla="*/ 535655 h 608735"/>
              <a:gd name="connsiteX10" fmla="*/ 369644 w 561065"/>
              <a:gd name="connsiteY10" fmla="*/ 375960 h 608735"/>
              <a:gd name="connsiteX11" fmla="*/ 443223 w 561065"/>
              <a:gd name="connsiteY11" fmla="*/ 403946 h 608735"/>
              <a:gd name="connsiteX12" fmla="*/ 506290 w 561065"/>
              <a:gd name="connsiteY12" fmla="*/ 430241 h 608735"/>
              <a:gd name="connsiteX13" fmla="*/ 507925 w 561065"/>
              <a:gd name="connsiteY13" fmla="*/ 430999 h 608735"/>
              <a:gd name="connsiteX14" fmla="*/ 510728 w 561065"/>
              <a:gd name="connsiteY14" fmla="*/ 432573 h 608735"/>
              <a:gd name="connsiteX15" fmla="*/ 528831 w 561065"/>
              <a:gd name="connsiteY15" fmla="*/ 452630 h 608735"/>
              <a:gd name="connsiteX16" fmla="*/ 528831 w 561065"/>
              <a:gd name="connsiteY16" fmla="*/ 452688 h 608735"/>
              <a:gd name="connsiteX17" fmla="*/ 532042 w 561065"/>
              <a:gd name="connsiteY17" fmla="*/ 462308 h 608735"/>
              <a:gd name="connsiteX18" fmla="*/ 558671 w 561065"/>
              <a:gd name="connsiteY18" fmla="*/ 548307 h 608735"/>
              <a:gd name="connsiteX19" fmla="*/ 560539 w 561065"/>
              <a:gd name="connsiteY19" fmla="*/ 555828 h 608735"/>
              <a:gd name="connsiteX20" fmla="*/ 561065 w 561065"/>
              <a:gd name="connsiteY20" fmla="*/ 562824 h 608735"/>
              <a:gd name="connsiteX21" fmla="*/ 515166 w 561065"/>
              <a:gd name="connsiteY21" fmla="*/ 608710 h 608735"/>
              <a:gd name="connsiteX22" fmla="*/ 471311 w 561065"/>
              <a:gd name="connsiteY22" fmla="*/ 608710 h 608735"/>
              <a:gd name="connsiteX23" fmla="*/ 283044 w 561065"/>
              <a:gd name="connsiteY23" fmla="*/ 608710 h 608735"/>
              <a:gd name="connsiteX24" fmla="*/ 280532 w 561065"/>
              <a:gd name="connsiteY24" fmla="*/ 608710 h 608735"/>
              <a:gd name="connsiteX25" fmla="*/ 278080 w 561065"/>
              <a:gd name="connsiteY25" fmla="*/ 608710 h 608735"/>
              <a:gd name="connsiteX26" fmla="*/ 89812 w 561065"/>
              <a:gd name="connsiteY26" fmla="*/ 608710 h 608735"/>
              <a:gd name="connsiteX27" fmla="*/ 45957 w 561065"/>
              <a:gd name="connsiteY27" fmla="*/ 608710 h 608735"/>
              <a:gd name="connsiteX28" fmla="*/ 0 w 561065"/>
              <a:gd name="connsiteY28" fmla="*/ 562824 h 608735"/>
              <a:gd name="connsiteX29" fmla="*/ 584 w 561065"/>
              <a:gd name="connsiteY29" fmla="*/ 555828 h 608735"/>
              <a:gd name="connsiteX30" fmla="*/ 2453 w 561065"/>
              <a:gd name="connsiteY30" fmla="*/ 548307 h 608735"/>
              <a:gd name="connsiteX31" fmla="*/ 29081 w 561065"/>
              <a:gd name="connsiteY31" fmla="*/ 462308 h 608735"/>
              <a:gd name="connsiteX32" fmla="*/ 32234 w 561065"/>
              <a:gd name="connsiteY32" fmla="*/ 452688 h 608735"/>
              <a:gd name="connsiteX33" fmla="*/ 32234 w 561065"/>
              <a:gd name="connsiteY33" fmla="*/ 452630 h 608735"/>
              <a:gd name="connsiteX34" fmla="*/ 50395 w 561065"/>
              <a:gd name="connsiteY34" fmla="*/ 432457 h 608735"/>
              <a:gd name="connsiteX35" fmla="*/ 53198 w 561065"/>
              <a:gd name="connsiteY35" fmla="*/ 430941 h 608735"/>
              <a:gd name="connsiteX36" fmla="*/ 54833 w 561065"/>
              <a:gd name="connsiteY36" fmla="*/ 430125 h 608735"/>
              <a:gd name="connsiteX37" fmla="*/ 117901 w 561065"/>
              <a:gd name="connsiteY37" fmla="*/ 403888 h 608735"/>
              <a:gd name="connsiteX38" fmla="*/ 191479 w 561065"/>
              <a:gd name="connsiteY38" fmla="*/ 375902 h 608735"/>
              <a:gd name="connsiteX39" fmla="*/ 277747 w 561065"/>
              <a:gd name="connsiteY39" fmla="*/ 0 h 608735"/>
              <a:gd name="connsiteX40" fmla="*/ 277980 w 561065"/>
              <a:gd name="connsiteY40" fmla="*/ 0 h 608735"/>
              <a:gd name="connsiteX41" fmla="*/ 278214 w 561065"/>
              <a:gd name="connsiteY41" fmla="*/ 0 h 608735"/>
              <a:gd name="connsiteX42" fmla="*/ 280491 w 561065"/>
              <a:gd name="connsiteY42" fmla="*/ 0 h 608735"/>
              <a:gd name="connsiteX43" fmla="*/ 282768 w 561065"/>
              <a:gd name="connsiteY43" fmla="*/ 0 h 608735"/>
              <a:gd name="connsiteX44" fmla="*/ 283001 w 561065"/>
              <a:gd name="connsiteY44" fmla="*/ 0 h 608735"/>
              <a:gd name="connsiteX45" fmla="*/ 283235 w 561065"/>
              <a:gd name="connsiteY45" fmla="*/ 0 h 608735"/>
              <a:gd name="connsiteX46" fmla="*/ 401988 w 561065"/>
              <a:gd name="connsiteY46" fmla="*/ 118656 h 608735"/>
              <a:gd name="connsiteX47" fmla="*/ 400470 w 561065"/>
              <a:gd name="connsiteY47" fmla="*/ 162854 h 608735"/>
              <a:gd name="connsiteX48" fmla="*/ 427093 w 561065"/>
              <a:gd name="connsiteY48" fmla="*/ 188509 h 608735"/>
              <a:gd name="connsiteX49" fmla="*/ 394456 w 561065"/>
              <a:gd name="connsiteY49" fmla="*/ 242969 h 608735"/>
              <a:gd name="connsiteX50" fmla="*/ 342436 w 561065"/>
              <a:gd name="connsiteY50" fmla="*/ 326465 h 608735"/>
              <a:gd name="connsiteX51" fmla="*/ 283001 w 561065"/>
              <a:gd name="connsiteY51" fmla="*/ 354745 h 608735"/>
              <a:gd name="connsiteX52" fmla="*/ 280491 w 561065"/>
              <a:gd name="connsiteY52" fmla="*/ 354803 h 608735"/>
              <a:gd name="connsiteX53" fmla="*/ 277980 w 561065"/>
              <a:gd name="connsiteY53" fmla="*/ 354745 h 608735"/>
              <a:gd name="connsiteX54" fmla="*/ 218136 w 561065"/>
              <a:gd name="connsiteY54" fmla="*/ 326116 h 608735"/>
              <a:gd name="connsiteX55" fmla="*/ 166467 w 561065"/>
              <a:gd name="connsiteY55" fmla="*/ 242969 h 608735"/>
              <a:gd name="connsiteX56" fmla="*/ 133830 w 561065"/>
              <a:gd name="connsiteY56" fmla="*/ 188509 h 608735"/>
              <a:gd name="connsiteX57" fmla="*/ 160453 w 561065"/>
              <a:gd name="connsiteY57" fmla="*/ 162970 h 608735"/>
              <a:gd name="connsiteX58" fmla="*/ 158877 w 561065"/>
              <a:gd name="connsiteY58" fmla="*/ 118715 h 608735"/>
              <a:gd name="connsiteX59" fmla="*/ 277747 w 561065"/>
              <a:gd name="connsiteY59" fmla="*/ 0 h 6087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</a:cxnLst>
            <a:rect l="l" t="t" r="r" b="b"/>
            <a:pathLst>
              <a:path w="561065" h="608735">
                <a:moveTo>
                  <a:pt x="191479" y="375902"/>
                </a:moveTo>
                <a:cubicBezTo>
                  <a:pt x="195917" y="394559"/>
                  <a:pt x="238604" y="518455"/>
                  <a:pt x="245437" y="535655"/>
                </a:cubicBezTo>
                <a:lnTo>
                  <a:pt x="250809" y="420563"/>
                </a:lnTo>
                <a:cubicBezTo>
                  <a:pt x="248999" y="417881"/>
                  <a:pt x="247773" y="414732"/>
                  <a:pt x="246371" y="411817"/>
                </a:cubicBezTo>
                <a:lnTo>
                  <a:pt x="228911" y="377418"/>
                </a:lnTo>
                <a:cubicBezTo>
                  <a:pt x="241466" y="387446"/>
                  <a:pt x="259860" y="393743"/>
                  <a:pt x="280299" y="393743"/>
                </a:cubicBezTo>
                <a:cubicBezTo>
                  <a:pt x="301263" y="393743"/>
                  <a:pt x="320008" y="387155"/>
                  <a:pt x="332563" y="376718"/>
                </a:cubicBezTo>
                <a:lnTo>
                  <a:pt x="314811" y="411817"/>
                </a:lnTo>
                <a:cubicBezTo>
                  <a:pt x="313409" y="414732"/>
                  <a:pt x="312183" y="417881"/>
                  <a:pt x="310373" y="420563"/>
                </a:cubicBezTo>
                <a:lnTo>
                  <a:pt x="315745" y="535655"/>
                </a:lnTo>
                <a:cubicBezTo>
                  <a:pt x="322519" y="518455"/>
                  <a:pt x="365089" y="394618"/>
                  <a:pt x="369644" y="375960"/>
                </a:cubicBezTo>
                <a:cubicBezTo>
                  <a:pt x="394754" y="384881"/>
                  <a:pt x="419397" y="393685"/>
                  <a:pt x="443223" y="403946"/>
                </a:cubicBezTo>
                <a:cubicBezTo>
                  <a:pt x="443223" y="403946"/>
                  <a:pt x="490757" y="422895"/>
                  <a:pt x="506290" y="430241"/>
                </a:cubicBezTo>
                <a:cubicBezTo>
                  <a:pt x="506815" y="430475"/>
                  <a:pt x="507341" y="430766"/>
                  <a:pt x="507925" y="430999"/>
                </a:cubicBezTo>
                <a:cubicBezTo>
                  <a:pt x="509210" y="431699"/>
                  <a:pt x="510261" y="432224"/>
                  <a:pt x="510728" y="432573"/>
                </a:cubicBezTo>
                <a:cubicBezTo>
                  <a:pt x="518553" y="437238"/>
                  <a:pt x="524976" y="444234"/>
                  <a:pt x="528831" y="452630"/>
                </a:cubicBezTo>
                <a:lnTo>
                  <a:pt x="528831" y="452688"/>
                </a:lnTo>
                <a:cubicBezTo>
                  <a:pt x="530232" y="455720"/>
                  <a:pt x="531342" y="458985"/>
                  <a:pt x="532042" y="462308"/>
                </a:cubicBezTo>
                <a:cubicBezTo>
                  <a:pt x="538408" y="481607"/>
                  <a:pt x="552539" y="524694"/>
                  <a:pt x="558671" y="548307"/>
                </a:cubicBezTo>
                <a:cubicBezTo>
                  <a:pt x="559547" y="550697"/>
                  <a:pt x="560131" y="553204"/>
                  <a:pt x="560539" y="555828"/>
                </a:cubicBezTo>
                <a:cubicBezTo>
                  <a:pt x="560831" y="558102"/>
                  <a:pt x="561065" y="560492"/>
                  <a:pt x="561065" y="562824"/>
                </a:cubicBezTo>
                <a:cubicBezTo>
                  <a:pt x="561065" y="588187"/>
                  <a:pt x="540510" y="608710"/>
                  <a:pt x="515166" y="608710"/>
                </a:cubicBezTo>
                <a:lnTo>
                  <a:pt x="471311" y="608710"/>
                </a:lnTo>
                <a:lnTo>
                  <a:pt x="283044" y="608710"/>
                </a:lnTo>
                <a:lnTo>
                  <a:pt x="280532" y="608710"/>
                </a:lnTo>
                <a:lnTo>
                  <a:pt x="278080" y="608710"/>
                </a:lnTo>
                <a:cubicBezTo>
                  <a:pt x="215305" y="608768"/>
                  <a:pt x="152529" y="608710"/>
                  <a:pt x="89812" y="608710"/>
                </a:cubicBezTo>
                <a:lnTo>
                  <a:pt x="45957" y="608710"/>
                </a:lnTo>
                <a:cubicBezTo>
                  <a:pt x="20555" y="608710"/>
                  <a:pt x="0" y="588187"/>
                  <a:pt x="0" y="562824"/>
                </a:cubicBezTo>
                <a:cubicBezTo>
                  <a:pt x="0" y="560492"/>
                  <a:pt x="175" y="558102"/>
                  <a:pt x="584" y="555828"/>
                </a:cubicBezTo>
                <a:cubicBezTo>
                  <a:pt x="934" y="553263"/>
                  <a:pt x="1577" y="550697"/>
                  <a:pt x="2453" y="548307"/>
                </a:cubicBezTo>
                <a:cubicBezTo>
                  <a:pt x="8584" y="524577"/>
                  <a:pt x="22657" y="481607"/>
                  <a:pt x="29081" y="462308"/>
                </a:cubicBezTo>
                <a:cubicBezTo>
                  <a:pt x="29782" y="458985"/>
                  <a:pt x="30833" y="455720"/>
                  <a:pt x="32234" y="452688"/>
                </a:cubicBezTo>
                <a:lnTo>
                  <a:pt x="32234" y="452630"/>
                </a:lnTo>
                <a:cubicBezTo>
                  <a:pt x="36147" y="444234"/>
                  <a:pt x="42512" y="437238"/>
                  <a:pt x="50395" y="432457"/>
                </a:cubicBezTo>
                <a:cubicBezTo>
                  <a:pt x="50863" y="432107"/>
                  <a:pt x="51855" y="431524"/>
                  <a:pt x="53198" y="430941"/>
                </a:cubicBezTo>
                <a:cubicBezTo>
                  <a:pt x="53724" y="430591"/>
                  <a:pt x="54308" y="430358"/>
                  <a:pt x="54833" y="430125"/>
                </a:cubicBezTo>
                <a:cubicBezTo>
                  <a:pt x="70308" y="422895"/>
                  <a:pt x="117901" y="403888"/>
                  <a:pt x="117901" y="403888"/>
                </a:cubicBezTo>
                <a:cubicBezTo>
                  <a:pt x="141726" y="393626"/>
                  <a:pt x="166311" y="384823"/>
                  <a:pt x="191479" y="375902"/>
                </a:cubicBezTo>
                <a:close/>
                <a:moveTo>
                  <a:pt x="277747" y="0"/>
                </a:moveTo>
                <a:lnTo>
                  <a:pt x="277980" y="0"/>
                </a:lnTo>
                <a:lnTo>
                  <a:pt x="278214" y="0"/>
                </a:lnTo>
                <a:lnTo>
                  <a:pt x="280491" y="0"/>
                </a:lnTo>
                <a:lnTo>
                  <a:pt x="282768" y="0"/>
                </a:lnTo>
                <a:lnTo>
                  <a:pt x="283001" y="0"/>
                </a:lnTo>
                <a:lnTo>
                  <a:pt x="283235" y="0"/>
                </a:lnTo>
                <a:cubicBezTo>
                  <a:pt x="348858" y="0"/>
                  <a:pt x="402105" y="53118"/>
                  <a:pt x="401988" y="118656"/>
                </a:cubicBezTo>
                <a:cubicBezTo>
                  <a:pt x="401988" y="125420"/>
                  <a:pt x="400470" y="154807"/>
                  <a:pt x="400470" y="162854"/>
                </a:cubicBezTo>
                <a:cubicBezTo>
                  <a:pt x="403331" y="163029"/>
                  <a:pt x="429954" y="156673"/>
                  <a:pt x="427093" y="188509"/>
                </a:cubicBezTo>
                <a:cubicBezTo>
                  <a:pt x="421021" y="256030"/>
                  <a:pt x="395215" y="242969"/>
                  <a:pt x="394456" y="242969"/>
                </a:cubicBezTo>
                <a:cubicBezTo>
                  <a:pt x="381670" y="283901"/>
                  <a:pt x="361820" y="309964"/>
                  <a:pt x="342436" y="326465"/>
                </a:cubicBezTo>
                <a:cubicBezTo>
                  <a:pt x="312485" y="351946"/>
                  <a:pt x="283468" y="354745"/>
                  <a:pt x="283001" y="354745"/>
                </a:cubicBezTo>
                <a:cubicBezTo>
                  <a:pt x="282125" y="354803"/>
                  <a:pt x="281250" y="354803"/>
                  <a:pt x="280491" y="354803"/>
                </a:cubicBezTo>
                <a:cubicBezTo>
                  <a:pt x="279615" y="354803"/>
                  <a:pt x="278856" y="354745"/>
                  <a:pt x="277980" y="354745"/>
                </a:cubicBezTo>
                <a:cubicBezTo>
                  <a:pt x="277455" y="354745"/>
                  <a:pt x="248263" y="351946"/>
                  <a:pt x="218136" y="326116"/>
                </a:cubicBezTo>
                <a:cubicBezTo>
                  <a:pt x="198811" y="309556"/>
                  <a:pt x="179136" y="283609"/>
                  <a:pt x="166467" y="242969"/>
                </a:cubicBezTo>
                <a:cubicBezTo>
                  <a:pt x="165649" y="242969"/>
                  <a:pt x="139902" y="256030"/>
                  <a:pt x="133830" y="188509"/>
                </a:cubicBezTo>
                <a:cubicBezTo>
                  <a:pt x="130969" y="156731"/>
                  <a:pt x="157592" y="163087"/>
                  <a:pt x="160453" y="162970"/>
                </a:cubicBezTo>
                <a:cubicBezTo>
                  <a:pt x="160453" y="154807"/>
                  <a:pt x="158877" y="125478"/>
                  <a:pt x="158877" y="118715"/>
                </a:cubicBezTo>
                <a:cubicBezTo>
                  <a:pt x="158877" y="53177"/>
                  <a:pt x="212123" y="0"/>
                  <a:pt x="277747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3" name="telemarketing-phone-operator_395">
            <a:extLst>
              <a:ext uri="{FF2B5EF4-FFF2-40B4-BE49-F238E27FC236}">
                <a16:creationId xmlns:a16="http://schemas.microsoft.com/office/drawing/2014/main" xmlns="" id="{D263EE7C-DA9A-4D3A-865E-0161BB4C3DB1}"/>
              </a:ext>
            </a:extLst>
          </p:cNvPr>
          <p:cNvSpPr>
            <a:spLocks noChangeAspect="1"/>
          </p:cNvSpPr>
          <p:nvPr/>
        </p:nvSpPr>
        <p:spPr bwMode="auto">
          <a:xfrm>
            <a:off x="6260866" y="4245538"/>
            <a:ext cx="405636" cy="510272"/>
          </a:xfrm>
          <a:custGeom>
            <a:avLst/>
            <a:gdLst>
              <a:gd name="T0" fmla="*/ 345 w 378"/>
              <a:gd name="T1" fmla="*/ 289 h 476"/>
              <a:gd name="T2" fmla="*/ 279 w 378"/>
              <a:gd name="T3" fmla="*/ 249 h 476"/>
              <a:gd name="T4" fmla="*/ 268 w 378"/>
              <a:gd name="T5" fmla="*/ 136 h 476"/>
              <a:gd name="T6" fmla="*/ 259 w 378"/>
              <a:gd name="T7" fmla="*/ 161 h 476"/>
              <a:gd name="T8" fmla="*/ 229 w 378"/>
              <a:gd name="T9" fmla="*/ 220 h 476"/>
              <a:gd name="T10" fmla="*/ 231 w 378"/>
              <a:gd name="T11" fmla="*/ 243 h 476"/>
              <a:gd name="T12" fmla="*/ 140 w 378"/>
              <a:gd name="T13" fmla="*/ 247 h 476"/>
              <a:gd name="T14" fmla="*/ 145 w 378"/>
              <a:gd name="T15" fmla="*/ 220 h 476"/>
              <a:gd name="T16" fmla="*/ 114 w 378"/>
              <a:gd name="T17" fmla="*/ 161 h 476"/>
              <a:gd name="T18" fmla="*/ 110 w 378"/>
              <a:gd name="T19" fmla="*/ 153 h 476"/>
              <a:gd name="T20" fmla="*/ 115 w 378"/>
              <a:gd name="T21" fmla="*/ 148 h 476"/>
              <a:gd name="T22" fmla="*/ 191 w 378"/>
              <a:gd name="T23" fmla="*/ 213 h 476"/>
              <a:gd name="T24" fmla="*/ 195 w 378"/>
              <a:gd name="T25" fmla="*/ 220 h 476"/>
              <a:gd name="T26" fmla="*/ 212 w 378"/>
              <a:gd name="T27" fmla="*/ 220 h 476"/>
              <a:gd name="T28" fmla="*/ 221 w 378"/>
              <a:gd name="T29" fmla="*/ 213 h 476"/>
              <a:gd name="T30" fmla="*/ 213 w 378"/>
              <a:gd name="T31" fmla="*/ 204 h 476"/>
              <a:gd name="T32" fmla="*/ 192 w 378"/>
              <a:gd name="T33" fmla="*/ 204 h 476"/>
              <a:gd name="T34" fmla="*/ 118 w 378"/>
              <a:gd name="T35" fmla="*/ 145 h 476"/>
              <a:gd name="T36" fmla="*/ 112 w 378"/>
              <a:gd name="T37" fmla="*/ 127 h 476"/>
              <a:gd name="T38" fmla="*/ 232 w 378"/>
              <a:gd name="T39" fmla="*/ 95 h 476"/>
              <a:gd name="T40" fmla="*/ 262 w 378"/>
              <a:gd name="T41" fmla="*/ 130 h 476"/>
              <a:gd name="T42" fmla="*/ 266 w 378"/>
              <a:gd name="T43" fmla="*/ 121 h 476"/>
              <a:gd name="T44" fmla="*/ 269 w 378"/>
              <a:gd name="T45" fmla="*/ 125 h 476"/>
              <a:gd name="T46" fmla="*/ 250 w 378"/>
              <a:gd name="T47" fmla="*/ 48 h 476"/>
              <a:gd name="T48" fmla="*/ 250 w 378"/>
              <a:gd name="T49" fmla="*/ 47 h 476"/>
              <a:gd name="T50" fmla="*/ 135 w 378"/>
              <a:gd name="T51" fmla="*/ 36 h 476"/>
              <a:gd name="T52" fmla="*/ 102 w 378"/>
              <a:gd name="T53" fmla="*/ 117 h 476"/>
              <a:gd name="T54" fmla="*/ 92 w 378"/>
              <a:gd name="T55" fmla="*/ 131 h 476"/>
              <a:gd name="T56" fmla="*/ 107 w 378"/>
              <a:gd name="T57" fmla="*/ 153 h 476"/>
              <a:gd name="T58" fmla="*/ 94 w 378"/>
              <a:gd name="T59" fmla="*/ 249 h 476"/>
              <a:gd name="T60" fmla="*/ 59 w 378"/>
              <a:gd name="T61" fmla="*/ 262 h 476"/>
              <a:gd name="T62" fmla="*/ 32 w 378"/>
              <a:gd name="T63" fmla="*/ 281 h 476"/>
              <a:gd name="T64" fmla="*/ 0 w 378"/>
              <a:gd name="T65" fmla="*/ 416 h 476"/>
              <a:gd name="T66" fmla="*/ 10 w 378"/>
              <a:gd name="T67" fmla="*/ 440 h 476"/>
              <a:gd name="T68" fmla="*/ 177 w 378"/>
              <a:gd name="T69" fmla="*/ 474 h 476"/>
              <a:gd name="T70" fmla="*/ 359 w 378"/>
              <a:gd name="T71" fmla="*/ 444 h 476"/>
              <a:gd name="T72" fmla="*/ 370 w 378"/>
              <a:gd name="T73" fmla="*/ 432 h 476"/>
              <a:gd name="T74" fmla="*/ 345 w 378"/>
              <a:gd name="T75" fmla="*/ 289 h 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378" h="476">
                <a:moveTo>
                  <a:pt x="345" y="289"/>
                </a:moveTo>
                <a:cubicBezTo>
                  <a:pt x="336" y="271"/>
                  <a:pt x="294" y="255"/>
                  <a:pt x="279" y="249"/>
                </a:cubicBezTo>
                <a:cubicBezTo>
                  <a:pt x="256" y="199"/>
                  <a:pt x="268" y="136"/>
                  <a:pt x="268" y="136"/>
                </a:cubicBezTo>
                <a:cubicBezTo>
                  <a:pt x="264" y="154"/>
                  <a:pt x="259" y="161"/>
                  <a:pt x="259" y="161"/>
                </a:cubicBezTo>
                <a:cubicBezTo>
                  <a:pt x="255" y="193"/>
                  <a:pt x="229" y="220"/>
                  <a:pt x="229" y="220"/>
                </a:cubicBezTo>
                <a:cubicBezTo>
                  <a:pt x="228" y="229"/>
                  <a:pt x="229" y="236"/>
                  <a:pt x="231" y="243"/>
                </a:cubicBezTo>
                <a:cubicBezTo>
                  <a:pt x="190" y="309"/>
                  <a:pt x="157" y="274"/>
                  <a:pt x="140" y="247"/>
                </a:cubicBezTo>
                <a:cubicBezTo>
                  <a:pt x="143" y="240"/>
                  <a:pt x="145" y="231"/>
                  <a:pt x="145" y="220"/>
                </a:cubicBezTo>
                <a:cubicBezTo>
                  <a:pt x="145" y="220"/>
                  <a:pt x="118" y="193"/>
                  <a:pt x="114" y="161"/>
                </a:cubicBezTo>
                <a:cubicBezTo>
                  <a:pt x="114" y="161"/>
                  <a:pt x="112" y="158"/>
                  <a:pt x="110" y="153"/>
                </a:cubicBezTo>
                <a:cubicBezTo>
                  <a:pt x="112" y="152"/>
                  <a:pt x="113" y="150"/>
                  <a:pt x="115" y="148"/>
                </a:cubicBezTo>
                <a:cubicBezTo>
                  <a:pt x="115" y="148"/>
                  <a:pt x="125" y="193"/>
                  <a:pt x="191" y="213"/>
                </a:cubicBezTo>
                <a:cubicBezTo>
                  <a:pt x="191" y="213"/>
                  <a:pt x="189" y="218"/>
                  <a:pt x="195" y="220"/>
                </a:cubicBezTo>
                <a:lnTo>
                  <a:pt x="212" y="220"/>
                </a:lnTo>
                <a:cubicBezTo>
                  <a:pt x="212" y="220"/>
                  <a:pt x="221" y="220"/>
                  <a:pt x="221" y="213"/>
                </a:cubicBezTo>
                <a:cubicBezTo>
                  <a:pt x="221" y="210"/>
                  <a:pt x="221" y="204"/>
                  <a:pt x="213" y="204"/>
                </a:cubicBezTo>
                <a:lnTo>
                  <a:pt x="192" y="204"/>
                </a:lnTo>
                <a:cubicBezTo>
                  <a:pt x="192" y="204"/>
                  <a:pt x="153" y="203"/>
                  <a:pt x="118" y="145"/>
                </a:cubicBezTo>
                <a:cubicBezTo>
                  <a:pt x="118" y="145"/>
                  <a:pt x="114" y="136"/>
                  <a:pt x="112" y="127"/>
                </a:cubicBezTo>
                <a:cubicBezTo>
                  <a:pt x="190" y="132"/>
                  <a:pt x="231" y="96"/>
                  <a:pt x="232" y="95"/>
                </a:cubicBezTo>
                <a:cubicBezTo>
                  <a:pt x="233" y="99"/>
                  <a:pt x="240" y="121"/>
                  <a:pt x="262" y="130"/>
                </a:cubicBezTo>
                <a:cubicBezTo>
                  <a:pt x="262" y="130"/>
                  <a:pt x="263" y="122"/>
                  <a:pt x="266" y="121"/>
                </a:cubicBezTo>
                <a:cubicBezTo>
                  <a:pt x="266" y="121"/>
                  <a:pt x="269" y="122"/>
                  <a:pt x="269" y="125"/>
                </a:cubicBezTo>
                <a:cubicBezTo>
                  <a:pt x="269" y="125"/>
                  <a:pt x="275" y="69"/>
                  <a:pt x="250" y="48"/>
                </a:cubicBezTo>
                <a:lnTo>
                  <a:pt x="250" y="47"/>
                </a:lnTo>
                <a:cubicBezTo>
                  <a:pt x="196" y="0"/>
                  <a:pt x="135" y="36"/>
                  <a:pt x="135" y="36"/>
                </a:cubicBezTo>
                <a:cubicBezTo>
                  <a:pt x="101" y="58"/>
                  <a:pt x="100" y="99"/>
                  <a:pt x="102" y="117"/>
                </a:cubicBezTo>
                <a:cubicBezTo>
                  <a:pt x="96" y="116"/>
                  <a:pt x="90" y="118"/>
                  <a:pt x="92" y="131"/>
                </a:cubicBezTo>
                <a:cubicBezTo>
                  <a:pt x="92" y="131"/>
                  <a:pt x="98" y="153"/>
                  <a:pt x="107" y="153"/>
                </a:cubicBezTo>
                <a:cubicBezTo>
                  <a:pt x="109" y="176"/>
                  <a:pt x="110" y="215"/>
                  <a:pt x="94" y="249"/>
                </a:cubicBezTo>
                <a:cubicBezTo>
                  <a:pt x="77" y="257"/>
                  <a:pt x="59" y="262"/>
                  <a:pt x="59" y="262"/>
                </a:cubicBezTo>
                <a:cubicBezTo>
                  <a:pt x="40" y="270"/>
                  <a:pt x="32" y="281"/>
                  <a:pt x="32" y="281"/>
                </a:cubicBezTo>
                <a:cubicBezTo>
                  <a:pt x="3" y="323"/>
                  <a:pt x="0" y="416"/>
                  <a:pt x="0" y="416"/>
                </a:cubicBezTo>
                <a:cubicBezTo>
                  <a:pt x="0" y="438"/>
                  <a:pt x="10" y="440"/>
                  <a:pt x="10" y="440"/>
                </a:cubicBezTo>
                <a:cubicBezTo>
                  <a:pt x="75" y="469"/>
                  <a:pt x="177" y="474"/>
                  <a:pt x="177" y="474"/>
                </a:cubicBezTo>
                <a:cubicBezTo>
                  <a:pt x="282" y="476"/>
                  <a:pt x="359" y="444"/>
                  <a:pt x="359" y="444"/>
                </a:cubicBezTo>
                <a:cubicBezTo>
                  <a:pt x="370" y="437"/>
                  <a:pt x="370" y="432"/>
                  <a:pt x="370" y="432"/>
                </a:cubicBezTo>
                <a:cubicBezTo>
                  <a:pt x="378" y="365"/>
                  <a:pt x="345" y="289"/>
                  <a:pt x="345" y="289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</p:sp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xmlns="" id="{B1BBE903-6BE7-4F3C-B60C-8E1745CB0329}"/>
              </a:ext>
            </a:extLst>
          </p:cNvPr>
          <p:cNvCxnSpPr>
            <a:cxnSpLocks/>
          </p:cNvCxnSpPr>
          <p:nvPr/>
        </p:nvCxnSpPr>
        <p:spPr>
          <a:xfrm>
            <a:off x="5857042" y="2547112"/>
            <a:ext cx="0" cy="3434883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2B6EBED8-A88A-4065-84B4-861D849435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8098" y="2230747"/>
            <a:ext cx="4662897" cy="2033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9747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455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327"/>
                            </p:stCondLst>
                            <p:childTnLst>
                              <p:par>
                                <p:cTn id="24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6" dur="773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100"/>
                            </p:stCondLst>
                            <p:childTnLst>
                              <p:par>
                                <p:cTn id="2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600"/>
                            </p:stCondLst>
                            <p:childTnLst>
                              <p:par>
                                <p:cTn id="3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100"/>
                            </p:stCondLst>
                            <p:childTnLst>
                              <p:par>
                                <p:cTn id="3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600"/>
                            </p:stCondLst>
                            <p:childTnLst>
                              <p:par>
                                <p:cTn id="4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100"/>
                            </p:stCondLst>
                            <p:childTnLst>
                              <p:par>
                                <p:cTn id="5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600"/>
                            </p:stCondLst>
                            <p:childTnLst>
                              <p:par>
                                <p:cTn id="5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100"/>
                            </p:stCondLst>
                            <p:childTnLst>
                              <p:par>
                                <p:cTn id="6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600"/>
                            </p:stCondLst>
                            <p:childTnLst>
                              <p:par>
                                <p:cTn id="6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100"/>
                            </p:stCondLst>
                            <p:childTnLst>
                              <p:par>
                                <p:cTn id="7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7600"/>
                            </p:stCondLst>
                            <p:childTnLst>
                              <p:par>
                                <p:cTn id="7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8100"/>
                            </p:stCondLst>
                            <p:childTnLst>
                              <p:par>
                                <p:cTn id="8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600"/>
                            </p:stCondLst>
                            <p:childTnLst>
                              <p:par>
                                <p:cTn id="8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9100"/>
                            </p:stCondLst>
                            <p:childTnLst>
                              <p:par>
                                <p:cTn id="9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9600"/>
                            </p:stCondLst>
                            <p:childTnLst>
                              <p:par>
                                <p:cTn id="9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41" grpId="0"/>
      <p:bldP spid="48" grpId="0"/>
      <p:bldP spid="49" grpId="0"/>
      <p:bldP spid="56" grpId="0"/>
      <p:bldP spid="57" grpId="0"/>
      <p:bldP spid="60" grpId="0"/>
      <p:bldP spid="6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xmlns="" id="{ACC22E92-7D19-4D6B-BC41-2850B084AB5E}"/>
              </a:ext>
            </a:extLst>
          </p:cNvPr>
          <p:cNvSpPr/>
          <p:nvPr/>
        </p:nvSpPr>
        <p:spPr>
          <a:xfrm>
            <a:off x="0" y="1352550"/>
            <a:ext cx="12192000" cy="48196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TextBox 42">
            <a:extLst>
              <a:ext uri="{FF2B5EF4-FFF2-40B4-BE49-F238E27FC236}">
                <a16:creationId xmlns:a16="http://schemas.microsoft.com/office/drawing/2014/main" xmlns="" id="{7DA8EEA4-9015-4444-A4DA-D7A84908931B}"/>
              </a:ext>
            </a:extLst>
          </p:cNvPr>
          <p:cNvSpPr txBox="1"/>
          <p:nvPr/>
        </p:nvSpPr>
        <p:spPr bwMode="auto">
          <a:xfrm>
            <a:off x="3489870" y="264388"/>
            <a:ext cx="5212261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Useful Words   </a:t>
            </a:r>
            <a:r>
              <a:rPr lang="zh-CN" altLang="en-US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常用词回顾</a:t>
            </a:r>
          </a:p>
        </p:txBody>
      </p:sp>
      <p:grpSp>
        <p:nvGrpSpPr>
          <p:cNvPr id="66" name="组合 65">
            <a:extLst>
              <a:ext uri="{FF2B5EF4-FFF2-40B4-BE49-F238E27FC236}">
                <a16:creationId xmlns:a16="http://schemas.microsoft.com/office/drawing/2014/main" xmlns="" id="{CB8864A3-1405-4AED-A979-D5A1942A7438}"/>
              </a:ext>
            </a:extLst>
          </p:cNvPr>
          <p:cNvGrpSpPr/>
          <p:nvPr/>
        </p:nvGrpSpPr>
        <p:grpSpPr>
          <a:xfrm>
            <a:off x="2685143" y="328193"/>
            <a:ext cx="555626" cy="407988"/>
            <a:chOff x="-20638" y="206375"/>
            <a:chExt cx="555626" cy="407988"/>
          </a:xfrm>
        </p:grpSpPr>
        <p:sp>
          <p:nvSpPr>
            <p:cNvPr id="67" name="Freeform 5">
              <a:extLst>
                <a:ext uri="{FF2B5EF4-FFF2-40B4-BE49-F238E27FC236}">
                  <a16:creationId xmlns:a16="http://schemas.microsoft.com/office/drawing/2014/main" xmlns="" id="{CA8973BF-417C-4A09-9FF3-213D9222258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20638" y="206375"/>
              <a:ext cx="555626" cy="407988"/>
            </a:xfrm>
            <a:custGeom>
              <a:avLst/>
              <a:gdLst>
                <a:gd name="T0" fmla="*/ 0 w 350"/>
                <a:gd name="T1" fmla="*/ 0 h 259"/>
                <a:gd name="T2" fmla="*/ 0 w 350"/>
                <a:gd name="T3" fmla="*/ 2147483646 h 259"/>
                <a:gd name="T4" fmla="*/ 2147483646 w 350"/>
                <a:gd name="T5" fmla="*/ 2147483646 h 259"/>
                <a:gd name="T6" fmla="*/ 2147483646 w 350"/>
                <a:gd name="T7" fmla="*/ 0 h 259"/>
                <a:gd name="T8" fmla="*/ 0 w 350"/>
                <a:gd name="T9" fmla="*/ 0 h 259"/>
                <a:gd name="T10" fmla="*/ 0 w 350"/>
                <a:gd name="T11" fmla="*/ 0 h 2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50" h="259">
                  <a:moveTo>
                    <a:pt x="0" y="0"/>
                  </a:moveTo>
                  <a:lnTo>
                    <a:pt x="0" y="259"/>
                  </a:lnTo>
                  <a:lnTo>
                    <a:pt x="350" y="259"/>
                  </a:lnTo>
                  <a:lnTo>
                    <a:pt x="35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68" name="组合 8">
              <a:extLst>
                <a:ext uri="{FF2B5EF4-FFF2-40B4-BE49-F238E27FC236}">
                  <a16:creationId xmlns:a16="http://schemas.microsoft.com/office/drawing/2014/main" xmlns="" id="{BD3604B2-EFD8-46BD-8B45-99BC8377EEEF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107950" y="288925"/>
              <a:ext cx="314325" cy="242888"/>
              <a:chOff x="3607537" y="1105554"/>
              <a:chExt cx="210592" cy="162096"/>
            </a:xfrm>
          </p:grpSpPr>
          <p:sp>
            <p:nvSpPr>
              <p:cNvPr id="69" name="燕尾形 8">
                <a:extLst>
                  <a:ext uri="{FF2B5EF4-FFF2-40B4-BE49-F238E27FC236}">
                    <a16:creationId xmlns:a16="http://schemas.microsoft.com/office/drawing/2014/main" xmlns="" id="{1ECC8981-CE5C-461D-A6F5-DC6E22B7223A}"/>
                  </a:ext>
                </a:extLst>
              </p:cNvPr>
              <p:cNvSpPr/>
              <p:nvPr/>
            </p:nvSpPr>
            <p:spPr>
              <a:xfrm>
                <a:off x="3607537" y="1105554"/>
                <a:ext cx="109551" cy="162096"/>
              </a:xfrm>
              <a:prstGeom prst="chevron">
                <a:avLst>
                  <a:gd name="adj" fmla="val 59907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12700" dist="127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70" name="燕尾形 9">
                <a:extLst>
                  <a:ext uri="{FF2B5EF4-FFF2-40B4-BE49-F238E27FC236}">
                    <a16:creationId xmlns:a16="http://schemas.microsoft.com/office/drawing/2014/main" xmlns="" id="{6B62A61A-33A8-4CBC-86D2-9850BD9B80DC}"/>
                  </a:ext>
                </a:extLst>
              </p:cNvPr>
              <p:cNvSpPr/>
              <p:nvPr/>
            </p:nvSpPr>
            <p:spPr>
              <a:xfrm>
                <a:off x="3707515" y="1105554"/>
                <a:ext cx="109551" cy="162096"/>
              </a:xfrm>
              <a:prstGeom prst="chevron">
                <a:avLst>
                  <a:gd name="adj" fmla="val 59907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12700" dist="127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71" name="组合 70">
            <a:extLst>
              <a:ext uri="{FF2B5EF4-FFF2-40B4-BE49-F238E27FC236}">
                <a16:creationId xmlns:a16="http://schemas.microsoft.com/office/drawing/2014/main" xmlns="" id="{9FAE7696-D1A5-4B80-B09A-1054E7FDE89A}"/>
              </a:ext>
            </a:extLst>
          </p:cNvPr>
          <p:cNvGrpSpPr/>
          <p:nvPr/>
        </p:nvGrpSpPr>
        <p:grpSpPr>
          <a:xfrm>
            <a:off x="-1" y="6721939"/>
            <a:ext cx="12192001" cy="136061"/>
            <a:chOff x="-17464" y="5040313"/>
            <a:chExt cx="9169644" cy="123825"/>
          </a:xfrm>
        </p:grpSpPr>
        <p:sp>
          <p:nvSpPr>
            <p:cNvPr id="72" name="矩形 71">
              <a:extLst>
                <a:ext uri="{FF2B5EF4-FFF2-40B4-BE49-F238E27FC236}">
                  <a16:creationId xmlns:a16="http://schemas.microsoft.com/office/drawing/2014/main" xmlns="" id="{2E641E0B-CD3A-461A-96FF-5831CA2C6EED}"/>
                </a:ext>
              </a:extLst>
            </p:cNvPr>
            <p:cNvSpPr/>
            <p:nvPr/>
          </p:nvSpPr>
          <p:spPr bwMode="auto">
            <a:xfrm flipH="1">
              <a:off x="-17463" y="5040313"/>
              <a:ext cx="9169643" cy="123825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73" name="矩形 72">
              <a:extLst>
                <a:ext uri="{FF2B5EF4-FFF2-40B4-BE49-F238E27FC236}">
                  <a16:creationId xmlns:a16="http://schemas.microsoft.com/office/drawing/2014/main" xmlns="" id="{9168AE2E-276C-4C3E-9B8F-A77FDE7461CB}"/>
                </a:ext>
              </a:extLst>
            </p:cNvPr>
            <p:cNvSpPr/>
            <p:nvPr/>
          </p:nvSpPr>
          <p:spPr bwMode="auto">
            <a:xfrm flipH="1">
              <a:off x="-17464" y="5040313"/>
              <a:ext cx="4586530" cy="123825"/>
            </a:xfrm>
            <a:prstGeom prst="rect">
              <a:avLst/>
            </a:prstGeom>
            <a:solidFill>
              <a:schemeClr val="tx1">
                <a:alpha val="5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white"/>
                </a:solidFill>
              </a:endParaRPr>
            </a:p>
          </p:txBody>
        </p:sp>
      </p:grpSp>
      <p:sp>
        <p:nvSpPr>
          <p:cNvPr id="2" name="矩形 1">
            <a:extLst>
              <a:ext uri="{FF2B5EF4-FFF2-40B4-BE49-F238E27FC236}">
                <a16:creationId xmlns:a16="http://schemas.microsoft.com/office/drawing/2014/main" xmlns="" id="{2130502E-6781-48C6-A996-B4CA2AC5366D}"/>
              </a:ext>
            </a:extLst>
          </p:cNvPr>
          <p:cNvSpPr/>
          <p:nvPr/>
        </p:nvSpPr>
        <p:spPr>
          <a:xfrm>
            <a:off x="1525149" y="1952574"/>
            <a:ext cx="2273643" cy="1334325"/>
          </a:xfrm>
          <a:prstGeom prst="rect">
            <a:avLst/>
          </a:prstGeom>
          <a:noFill/>
          <a:ln>
            <a:solidFill>
              <a:schemeClr val="accent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xmlns="" id="{37602B8B-4FF9-49BC-819C-129F94016473}"/>
              </a:ext>
            </a:extLst>
          </p:cNvPr>
          <p:cNvSpPr/>
          <p:nvPr/>
        </p:nvSpPr>
        <p:spPr>
          <a:xfrm>
            <a:off x="4956122" y="1952574"/>
            <a:ext cx="2273643" cy="1334325"/>
          </a:xfrm>
          <a:prstGeom prst="rect">
            <a:avLst/>
          </a:prstGeom>
          <a:noFill/>
          <a:ln>
            <a:solidFill>
              <a:schemeClr val="accent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xmlns="" id="{1D3F7983-2410-4B69-9EB3-66C88E3F125F}"/>
              </a:ext>
            </a:extLst>
          </p:cNvPr>
          <p:cNvSpPr/>
          <p:nvPr/>
        </p:nvSpPr>
        <p:spPr>
          <a:xfrm>
            <a:off x="8387095" y="1952574"/>
            <a:ext cx="2273643" cy="1334325"/>
          </a:xfrm>
          <a:prstGeom prst="rect">
            <a:avLst/>
          </a:prstGeom>
          <a:noFill/>
          <a:ln>
            <a:solidFill>
              <a:schemeClr val="accent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xmlns="" id="{3C16F6E9-60CB-41CA-8FD6-8DFC8BC5B22D}"/>
              </a:ext>
            </a:extLst>
          </p:cNvPr>
          <p:cNvSpPr/>
          <p:nvPr/>
        </p:nvSpPr>
        <p:spPr>
          <a:xfrm>
            <a:off x="1646631" y="2030497"/>
            <a:ext cx="202422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>
                <a:latin typeface="+mn-ea"/>
              </a:rPr>
              <a:t>预订</a:t>
            </a:r>
            <a:endParaRPr lang="en-US" altLang="zh-CN" dirty="0">
              <a:latin typeface="+mn-ea"/>
            </a:endParaRPr>
          </a:p>
          <a:p>
            <a:pPr algn="ctr"/>
            <a:r>
              <a:rPr lang="en-US" altLang="zh-CN" dirty="0">
                <a:ea typeface="华文新魏" panose="02010800040101010101" pitchFamily="2" charset="-122"/>
              </a:rPr>
              <a:t>Reservation/book</a:t>
            </a:r>
          </a:p>
          <a:p>
            <a:pPr algn="ctr"/>
            <a:r>
              <a:rPr lang="en-US" altLang="zh-CN" dirty="0">
                <a:ea typeface="华文新魏" panose="02010800040101010101" pitchFamily="2" charset="-122"/>
              </a:rPr>
              <a:t>Make/have</a:t>
            </a:r>
            <a:r>
              <a:rPr lang="zh-CN" altLang="en-US" dirty="0">
                <a:ea typeface="华文新魏" panose="02010800040101010101" pitchFamily="2" charset="-122"/>
              </a:rPr>
              <a:t> </a:t>
            </a:r>
            <a:r>
              <a:rPr lang="en-US" altLang="zh-CN" dirty="0">
                <a:ea typeface="华文新魏" panose="02010800040101010101" pitchFamily="2" charset="-122"/>
              </a:rPr>
              <a:t>a</a:t>
            </a:r>
            <a:r>
              <a:rPr lang="zh-CN" altLang="en-US" dirty="0">
                <a:ea typeface="华文新魏" panose="02010800040101010101" pitchFamily="2" charset="-122"/>
              </a:rPr>
              <a:t> </a:t>
            </a:r>
            <a:r>
              <a:rPr lang="en-US" altLang="zh-CN" dirty="0">
                <a:ea typeface="华文新魏" panose="02010800040101010101" pitchFamily="2" charset="-122"/>
              </a:rPr>
              <a:t>reservation</a:t>
            </a:r>
            <a:endParaRPr lang="en-US" altLang="zh-CN" dirty="0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xmlns="" id="{56312B7F-5846-48A0-B185-DFD56734896B}"/>
              </a:ext>
            </a:extLst>
          </p:cNvPr>
          <p:cNvSpPr/>
          <p:nvPr/>
        </p:nvSpPr>
        <p:spPr>
          <a:xfrm>
            <a:off x="1361828" y="1793830"/>
            <a:ext cx="369033" cy="36903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>
                <a:latin typeface="+mn-ea"/>
              </a:rPr>
              <a:t>1</a:t>
            </a:r>
            <a:endParaRPr lang="zh-CN" altLang="en-US" sz="2000" dirty="0">
              <a:latin typeface="+mn-ea"/>
            </a:endParaRP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xmlns="" id="{4CB358B8-3D04-40EE-9F54-2EEDD2A7E73F}"/>
              </a:ext>
            </a:extLst>
          </p:cNvPr>
          <p:cNvSpPr/>
          <p:nvPr/>
        </p:nvSpPr>
        <p:spPr>
          <a:xfrm>
            <a:off x="4779223" y="1781130"/>
            <a:ext cx="369033" cy="369033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>
                <a:latin typeface="+mn-ea"/>
              </a:rPr>
              <a:t>2</a:t>
            </a:r>
            <a:endParaRPr lang="zh-CN" altLang="en-US" sz="2000" dirty="0">
              <a:latin typeface="+mn-ea"/>
            </a:endParaRP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xmlns="" id="{7483F6B7-4AF7-4F41-AE11-061F8D82DBF7}"/>
              </a:ext>
            </a:extLst>
          </p:cNvPr>
          <p:cNvSpPr/>
          <p:nvPr/>
        </p:nvSpPr>
        <p:spPr>
          <a:xfrm>
            <a:off x="8210196" y="1777980"/>
            <a:ext cx="369033" cy="36903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>
                <a:latin typeface="+mn-ea"/>
              </a:rPr>
              <a:t>3</a:t>
            </a:r>
            <a:endParaRPr lang="zh-CN" altLang="en-US" sz="2000" dirty="0">
              <a:latin typeface="+mn-ea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xmlns="" id="{16CC172A-36DE-44B1-8E57-5A0797B1F459}"/>
              </a:ext>
            </a:extLst>
          </p:cNvPr>
          <p:cNvSpPr/>
          <p:nvPr/>
        </p:nvSpPr>
        <p:spPr>
          <a:xfrm>
            <a:off x="5173696" y="2311833"/>
            <a:ext cx="18621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>
                <a:latin typeface="+mn-ea"/>
              </a:rPr>
              <a:t>到达</a:t>
            </a:r>
            <a:endParaRPr lang="en-US" altLang="zh-CN" dirty="0">
              <a:latin typeface="+mn-ea"/>
            </a:endParaRPr>
          </a:p>
          <a:p>
            <a:pPr algn="ctr"/>
            <a:r>
              <a:rPr lang="en-US" altLang="zh-CN" dirty="0"/>
              <a:t>arrive</a:t>
            </a:r>
            <a:r>
              <a:rPr lang="en-US" altLang="zh-CN" dirty="0">
                <a:ea typeface="华文新魏" panose="02010800040101010101" pitchFamily="2" charset="-122"/>
              </a:rPr>
              <a:t> 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xmlns="" id="{FCCD4934-A401-426A-8E02-A17159B6ED7D}"/>
              </a:ext>
            </a:extLst>
          </p:cNvPr>
          <p:cNvSpPr/>
          <p:nvPr/>
        </p:nvSpPr>
        <p:spPr>
          <a:xfrm>
            <a:off x="8127480" y="2037349"/>
            <a:ext cx="256723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dirty="0"/>
              <a:t>Single room </a:t>
            </a:r>
            <a:r>
              <a:rPr lang="zh-CN" altLang="en-US" dirty="0"/>
              <a:t>单间</a:t>
            </a:r>
          </a:p>
          <a:p>
            <a:pPr algn="ctr"/>
            <a:r>
              <a:rPr lang="zh-CN" altLang="en-US" dirty="0"/>
              <a:t>    </a:t>
            </a:r>
            <a:r>
              <a:rPr lang="en-US" altLang="zh-CN" dirty="0"/>
              <a:t>double room </a:t>
            </a:r>
            <a:r>
              <a:rPr lang="zh-CN" altLang="en-US" dirty="0"/>
              <a:t>双人间</a:t>
            </a:r>
          </a:p>
          <a:p>
            <a:pPr algn="ctr"/>
            <a:r>
              <a:rPr lang="zh-CN" altLang="en-US" dirty="0"/>
              <a:t>     </a:t>
            </a:r>
            <a:r>
              <a:rPr lang="en-US" altLang="zh-CN" dirty="0"/>
              <a:t>suite </a:t>
            </a:r>
            <a:r>
              <a:rPr lang="zh-CN" altLang="en-US" dirty="0"/>
              <a:t>套间</a:t>
            </a:r>
          </a:p>
          <a:p>
            <a:pPr algn="ctr"/>
            <a:r>
              <a:rPr lang="zh-CN" altLang="en-US" dirty="0"/>
              <a:t>     </a:t>
            </a:r>
            <a:r>
              <a:rPr lang="en-US" altLang="zh-CN" dirty="0"/>
              <a:t>luxury suite </a:t>
            </a:r>
            <a:r>
              <a:rPr lang="zh-CN" altLang="en-US" dirty="0"/>
              <a:t>豪华套间</a:t>
            </a: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xmlns="" id="{34C7814E-251C-463F-8668-24CCFEBAB4A0}"/>
              </a:ext>
            </a:extLst>
          </p:cNvPr>
          <p:cNvSpPr/>
          <p:nvPr/>
        </p:nvSpPr>
        <p:spPr>
          <a:xfrm>
            <a:off x="1525149" y="3920164"/>
            <a:ext cx="2273643" cy="1334325"/>
          </a:xfrm>
          <a:prstGeom prst="rect">
            <a:avLst/>
          </a:prstGeom>
          <a:noFill/>
          <a:ln>
            <a:solidFill>
              <a:schemeClr val="accent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xmlns="" id="{387B28AE-FC85-40D0-8D7C-C318EA15B6EC}"/>
              </a:ext>
            </a:extLst>
          </p:cNvPr>
          <p:cNvSpPr/>
          <p:nvPr/>
        </p:nvSpPr>
        <p:spPr>
          <a:xfrm>
            <a:off x="1361828" y="3761420"/>
            <a:ext cx="369033" cy="369033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>
                <a:latin typeface="+mn-ea"/>
              </a:rPr>
              <a:t>4</a:t>
            </a:r>
            <a:endParaRPr lang="zh-CN" altLang="en-US" sz="2000" dirty="0">
              <a:latin typeface="+mn-ea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xmlns="" id="{548FFB8C-CFE1-4022-A953-4C794C7ABAB0}"/>
              </a:ext>
            </a:extLst>
          </p:cNvPr>
          <p:cNvSpPr/>
          <p:nvPr/>
        </p:nvSpPr>
        <p:spPr>
          <a:xfrm>
            <a:off x="1713187" y="4197195"/>
            <a:ext cx="194391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dirty="0"/>
              <a:t>Like </a:t>
            </a:r>
            <a:r>
              <a:rPr lang="zh-CN" altLang="en-US" dirty="0"/>
              <a:t>喜欢／像</a:t>
            </a:r>
            <a:r>
              <a:rPr lang="en-US" altLang="zh-CN" dirty="0"/>
              <a:t>……</a:t>
            </a:r>
          </a:p>
          <a:p>
            <a:pPr algn="ctr"/>
            <a:r>
              <a:rPr lang="en-US" altLang="zh-CN" dirty="0"/>
              <a:t>    prefer </a:t>
            </a:r>
            <a:r>
              <a:rPr lang="zh-CN" altLang="en-US" dirty="0"/>
              <a:t>更喜欢（比较级） </a:t>
            </a: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xmlns="" id="{2372F628-C383-4DE1-B01C-C22CB8DE9A1A}"/>
              </a:ext>
            </a:extLst>
          </p:cNvPr>
          <p:cNvSpPr/>
          <p:nvPr/>
        </p:nvSpPr>
        <p:spPr>
          <a:xfrm>
            <a:off x="4956122" y="3911880"/>
            <a:ext cx="2273643" cy="1334325"/>
          </a:xfrm>
          <a:prstGeom prst="rect">
            <a:avLst/>
          </a:prstGeom>
          <a:noFill/>
          <a:ln>
            <a:solidFill>
              <a:schemeClr val="accent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xmlns="" id="{8CA98191-A2DD-4203-A65E-BD0CFE80FE1E}"/>
              </a:ext>
            </a:extLst>
          </p:cNvPr>
          <p:cNvSpPr/>
          <p:nvPr/>
        </p:nvSpPr>
        <p:spPr>
          <a:xfrm>
            <a:off x="4779223" y="3740436"/>
            <a:ext cx="369033" cy="36903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>
                <a:latin typeface="+mn-ea"/>
              </a:rPr>
              <a:t>5</a:t>
            </a:r>
            <a:endParaRPr lang="zh-CN" altLang="en-US" sz="2000" dirty="0">
              <a:latin typeface="+mn-ea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xmlns="" id="{E01217F1-38E4-45F0-AC61-5F506FB138F9}"/>
              </a:ext>
            </a:extLst>
          </p:cNvPr>
          <p:cNvSpPr/>
          <p:nvPr/>
        </p:nvSpPr>
        <p:spPr>
          <a:xfrm>
            <a:off x="5083909" y="4240947"/>
            <a:ext cx="204425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/>
              <a:t>留下／离开</a:t>
            </a:r>
          </a:p>
          <a:p>
            <a:pPr algn="ctr"/>
            <a:r>
              <a:rPr lang="en-US" altLang="zh-CN" dirty="0"/>
              <a:t>Leave</a:t>
            </a:r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xmlns="" id="{71FEB33D-BB86-4FF4-B4FF-27B92E03672D}"/>
              </a:ext>
            </a:extLst>
          </p:cNvPr>
          <p:cNvSpPr/>
          <p:nvPr/>
        </p:nvSpPr>
        <p:spPr>
          <a:xfrm>
            <a:off x="8387095" y="3911880"/>
            <a:ext cx="2273643" cy="1334325"/>
          </a:xfrm>
          <a:prstGeom prst="rect">
            <a:avLst/>
          </a:prstGeom>
          <a:noFill/>
          <a:ln>
            <a:solidFill>
              <a:schemeClr val="accent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xmlns="" id="{E396D7B8-EDCD-4CE9-B173-E04A93BAD102}"/>
              </a:ext>
            </a:extLst>
          </p:cNvPr>
          <p:cNvSpPr/>
          <p:nvPr/>
        </p:nvSpPr>
        <p:spPr>
          <a:xfrm>
            <a:off x="8210196" y="3740436"/>
            <a:ext cx="369033" cy="369033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>
                <a:latin typeface="+mn-ea"/>
              </a:rPr>
              <a:t>6</a:t>
            </a:r>
            <a:endParaRPr lang="zh-CN" altLang="en-US" sz="2000" dirty="0">
              <a:latin typeface="+mn-ea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xmlns="" id="{6C6701DE-EB08-40CE-A335-37D38032A6BA}"/>
              </a:ext>
            </a:extLst>
          </p:cNvPr>
          <p:cNvSpPr/>
          <p:nvPr/>
        </p:nvSpPr>
        <p:spPr>
          <a:xfrm>
            <a:off x="8387095" y="3994059"/>
            <a:ext cx="2253961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/>
              <a:t>英语中的肯定答复</a:t>
            </a:r>
          </a:p>
          <a:p>
            <a:pPr algn="ctr"/>
            <a:r>
              <a:rPr lang="en-US" altLang="zh-CN" dirty="0"/>
              <a:t>Yes, please./Yep./OK, sir./Certainly, sir.</a:t>
            </a:r>
          </a:p>
          <a:p>
            <a:pPr algn="ctr"/>
            <a:r>
              <a:rPr lang="en-US" altLang="zh-CN" dirty="0"/>
              <a:t>/Sure. no problem.</a:t>
            </a:r>
          </a:p>
          <a:p>
            <a:pPr algn="ctr"/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812931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75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250"/>
                            </p:stCondLst>
                            <p:childTnLst>
                              <p:par>
                                <p:cTn id="1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750"/>
                            </p:stCondLst>
                            <p:childTnLst>
                              <p:par>
                                <p:cTn id="22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6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35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850"/>
                            </p:stCondLst>
                            <p:childTnLst>
                              <p:par>
                                <p:cTn id="3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350"/>
                            </p:stCondLst>
                            <p:childTnLst>
                              <p:par>
                                <p:cTn id="34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6" dur="6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95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450"/>
                            </p:stCondLst>
                            <p:childTnLst>
                              <p:par>
                                <p:cTn id="4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950"/>
                            </p:stCondLst>
                            <p:childTnLst>
                              <p:par>
                                <p:cTn id="46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8" dur="6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655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7050"/>
                            </p:stCondLst>
                            <p:childTnLst>
                              <p:par>
                                <p:cTn id="5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7550"/>
                            </p:stCondLst>
                            <p:childTnLst>
                              <p:par>
                                <p:cTn id="58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0" dur="6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815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8650"/>
                            </p:stCondLst>
                            <p:childTnLst>
                              <p:par>
                                <p:cTn id="6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9150"/>
                            </p:stCondLst>
                            <p:childTnLst>
                              <p:par>
                                <p:cTn id="70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2" dur="6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9750"/>
                            </p:stCondLst>
                            <p:childTnLst>
                              <p:par>
                                <p:cTn id="7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0250"/>
                            </p:stCondLst>
                            <p:childTnLst>
                              <p:par>
                                <p:cTn id="7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0750"/>
                            </p:stCondLst>
                            <p:childTnLst>
                              <p:par>
                                <p:cTn id="82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4" dur="6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1350"/>
                            </p:stCondLst>
                            <p:childTnLst>
                              <p:par>
                                <p:cTn id="8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3" grpId="0"/>
      <p:bldP spid="2" grpId="0" animBg="1"/>
      <p:bldP spid="14" grpId="0" animBg="1"/>
      <p:bldP spid="15" grpId="0" animBg="1"/>
      <p:bldP spid="4" grpId="0"/>
      <p:bldP spid="5" grpId="0" animBg="1"/>
      <p:bldP spid="18" grpId="0" animBg="1"/>
      <p:bldP spid="19" grpId="0" animBg="1"/>
      <p:bldP spid="6" grpId="0"/>
      <p:bldP spid="8" grpId="0"/>
      <p:bldP spid="23" grpId="0" animBg="1"/>
      <p:bldP spid="24" grpId="0" animBg="1"/>
      <p:bldP spid="9" grpId="0"/>
      <p:bldP spid="26" grpId="0" animBg="1"/>
      <p:bldP spid="27" grpId="0" animBg="1"/>
      <p:bldP spid="10" grpId="0"/>
      <p:bldP spid="29" grpId="0" animBg="1"/>
      <p:bldP spid="30" grpId="0" animBg="1"/>
      <p:bldP spid="1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>
            <a:extLst>
              <a:ext uri="{FF2B5EF4-FFF2-40B4-BE49-F238E27FC236}">
                <a16:creationId xmlns:a16="http://schemas.microsoft.com/office/drawing/2014/main" xmlns="" id="{AB969F2F-F8AF-407C-9121-311A50031DE9}"/>
              </a:ext>
            </a:extLst>
          </p:cNvPr>
          <p:cNvSpPr/>
          <p:nvPr/>
        </p:nvSpPr>
        <p:spPr>
          <a:xfrm>
            <a:off x="533188" y="156629"/>
            <a:ext cx="247215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Check in </a:t>
            </a: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入住</a:t>
            </a:r>
          </a:p>
        </p:txBody>
      </p:sp>
      <p:grpSp>
        <p:nvGrpSpPr>
          <p:cNvPr id="15" name="组合 14">
            <a:extLst>
              <a:ext uri="{FF2B5EF4-FFF2-40B4-BE49-F238E27FC236}">
                <a16:creationId xmlns:a16="http://schemas.microsoft.com/office/drawing/2014/main" xmlns="" id="{DAA2A59B-A479-4A34-A4DC-6793A893FD7C}"/>
              </a:ext>
            </a:extLst>
          </p:cNvPr>
          <p:cNvGrpSpPr/>
          <p:nvPr/>
        </p:nvGrpSpPr>
        <p:grpSpPr>
          <a:xfrm>
            <a:off x="6488994" y="300506"/>
            <a:ext cx="6407150" cy="261610"/>
            <a:chOff x="5633458" y="133673"/>
            <a:chExt cx="6407150" cy="261610"/>
          </a:xfrm>
        </p:grpSpPr>
        <p:sp>
          <p:nvSpPr>
            <p:cNvPr id="16" name="圆角矩形 24">
              <a:extLst>
                <a:ext uri="{FF2B5EF4-FFF2-40B4-BE49-F238E27FC236}">
                  <a16:creationId xmlns:a16="http://schemas.microsoft.com/office/drawing/2014/main" xmlns="" id="{40C4FD50-F9CA-4155-8BAA-861E555CF378}"/>
                </a:ext>
              </a:extLst>
            </p:cNvPr>
            <p:cNvSpPr/>
            <p:nvPr/>
          </p:nvSpPr>
          <p:spPr bwMode="auto">
            <a:xfrm>
              <a:off x="8718100" y="174987"/>
              <a:ext cx="832413" cy="204381"/>
            </a:xfrm>
            <a:prstGeom prst="roundRect">
              <a:avLst>
                <a:gd name="adj" fmla="val 21670"/>
              </a:avLst>
            </a:prstGeom>
            <a:solidFill>
              <a:srgbClr val="CC000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="1" dirty="0">
                <a:solidFill>
                  <a:prstClr val="white"/>
                </a:solidFill>
              </a:endParaRPr>
            </a:p>
          </p:txBody>
        </p:sp>
        <p:sp>
          <p:nvSpPr>
            <p:cNvPr id="17" name="TextBox 9">
              <a:extLst>
                <a:ext uri="{FF2B5EF4-FFF2-40B4-BE49-F238E27FC236}">
                  <a16:creationId xmlns:a16="http://schemas.microsoft.com/office/drawing/2014/main" xmlns="" id="{34B0447E-B52A-4C46-AA8C-337CB8080E4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633458" y="133673"/>
              <a:ext cx="6407150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kumimoji="1" lang="zh-CN" altLang="en-US" sz="1000" b="1" dirty="0">
                  <a:solidFill>
                    <a:srgbClr val="C00000"/>
                  </a:solidFill>
                  <a:latin typeface="Arial" panose="020B0604020202020204" pitchFamily="34" charset="0"/>
                  <a:ea typeface="汉仪大宋简" panose="02010609000101010101" pitchFamily="49" charset="-122"/>
                </a:rPr>
                <a:t> </a:t>
              </a:r>
              <a:r>
                <a:rPr kumimoji="1" lang="en-US" altLang="zh-CN" sz="1000" b="1" dirty="0">
                  <a:solidFill>
                    <a:srgbClr val="C00000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Greeting</a:t>
              </a:r>
              <a:r>
                <a:rPr kumimoji="1" lang="en-US" altLang="zh-CN" sz="1100" b="1" dirty="0">
                  <a:solidFill>
                    <a:srgbClr val="C00000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  </a:t>
              </a:r>
              <a:r>
                <a:rPr kumimoji="1" lang="zh-CN" altLang="en-US" sz="800" b="1" dirty="0">
                  <a:solidFill>
                    <a:srgbClr val="C00000"/>
                  </a:solidFill>
                  <a:latin typeface="Arial" panose="020B0604020202020204" pitchFamily="34" charset="0"/>
                  <a:ea typeface="汉仪大宋简" panose="02010609000101010101" pitchFamily="49" charset="-122"/>
                </a:rPr>
                <a:t>｜ </a:t>
              </a:r>
              <a:r>
                <a:rPr kumimoji="1" lang="zh-CN" altLang="en-US" sz="1000" b="1" dirty="0">
                  <a:solidFill>
                    <a:srgbClr val="C00000"/>
                  </a:solidFill>
                  <a:latin typeface="Arial" panose="020B0604020202020204" pitchFamily="34" charset="0"/>
                  <a:ea typeface="汉仪大宋简" panose="02010609000101010101" pitchFamily="49" charset="-122"/>
                </a:rPr>
                <a:t> </a:t>
              </a:r>
              <a:r>
                <a:rPr kumimoji="1" lang="en-US" altLang="zh-CN" sz="1000" b="1" dirty="0">
                  <a:solidFill>
                    <a:srgbClr val="C00000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Direction  </a:t>
              </a:r>
              <a:r>
                <a:rPr kumimoji="1" lang="zh-CN" altLang="en-US" sz="800" b="1" dirty="0">
                  <a:solidFill>
                    <a:srgbClr val="C00000"/>
                  </a:solidFill>
                  <a:latin typeface="Arial" panose="020B0604020202020204" pitchFamily="34" charset="0"/>
                  <a:ea typeface="汉仪大宋简" panose="02010609000101010101" pitchFamily="49" charset="-122"/>
                </a:rPr>
                <a:t>｜  </a:t>
              </a:r>
              <a:r>
                <a:rPr kumimoji="1" lang="en-US" altLang="zh-CN" sz="1000" b="1" dirty="0">
                  <a:solidFill>
                    <a:srgbClr val="C00000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Thanks </a:t>
              </a:r>
              <a:r>
                <a:rPr kumimoji="1" lang="zh-CN" altLang="en-US" sz="800" b="1" dirty="0">
                  <a:solidFill>
                    <a:srgbClr val="C00000"/>
                  </a:solidFill>
                  <a:latin typeface="Arial" panose="020B0604020202020204" pitchFamily="34" charset="0"/>
                  <a:ea typeface="汉仪大宋简" panose="02010609000101010101" pitchFamily="49" charset="-122"/>
                </a:rPr>
                <a:t>｜  </a:t>
              </a:r>
              <a:r>
                <a:rPr kumimoji="1" lang="en-US" altLang="zh-CN" sz="1000" b="1" dirty="0">
                  <a:solidFill>
                    <a:srgbClr val="C00000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Apologies </a:t>
              </a:r>
              <a:r>
                <a:rPr kumimoji="1" lang="zh-CN" altLang="en-US" sz="800" b="1" dirty="0">
                  <a:solidFill>
                    <a:srgbClr val="C00000"/>
                  </a:solidFill>
                  <a:latin typeface="Arial" panose="020B0604020202020204" pitchFamily="34" charset="0"/>
                  <a:ea typeface="汉仪大宋简" panose="02010609000101010101" pitchFamily="49" charset="-122"/>
                </a:rPr>
                <a:t>｜   </a:t>
              </a:r>
              <a:r>
                <a:rPr kumimoji="1" lang="en-US" altLang="zh-CN" sz="1000" b="1" dirty="0">
                  <a:solidFill>
                    <a:srgbClr val="C00000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   </a:t>
              </a:r>
              <a:r>
                <a:rPr kumimoji="1" lang="en-US" altLang="zh-CN" sz="10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Check in</a:t>
              </a:r>
              <a:r>
                <a:rPr kumimoji="1" lang="en-US" altLang="zh-CN" sz="1000" b="1" dirty="0">
                  <a:solidFill>
                    <a:srgbClr val="C00000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     </a:t>
              </a:r>
              <a:r>
                <a:rPr kumimoji="1" lang="zh-CN" altLang="en-US" sz="800" b="1" dirty="0">
                  <a:solidFill>
                    <a:srgbClr val="C00000"/>
                  </a:solidFill>
                  <a:latin typeface="Arial" panose="020B0604020202020204" pitchFamily="34" charset="0"/>
                  <a:ea typeface="汉仪大宋简" panose="02010609000101010101" pitchFamily="49" charset="-122"/>
                </a:rPr>
                <a:t>｜</a:t>
              </a:r>
              <a:r>
                <a:rPr kumimoji="1" lang="zh-CN" altLang="en-US" sz="1000" b="1" dirty="0">
                  <a:solidFill>
                    <a:srgbClr val="C00000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 </a:t>
              </a:r>
              <a:r>
                <a:rPr kumimoji="1" lang="en-US" altLang="zh-CN" sz="1000" b="1" dirty="0">
                  <a:solidFill>
                    <a:srgbClr val="C00000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  Farewell  </a:t>
              </a:r>
              <a:r>
                <a:rPr kumimoji="1" lang="zh-CN" altLang="en-US" sz="800" b="1" dirty="0">
                  <a:solidFill>
                    <a:srgbClr val="C00000"/>
                  </a:solidFill>
                  <a:latin typeface="Arial" panose="020B0604020202020204" pitchFamily="34" charset="0"/>
                  <a:ea typeface="汉仪大宋简" panose="02010609000101010101" pitchFamily="49" charset="-122"/>
                </a:rPr>
                <a:t>｜  </a:t>
              </a:r>
              <a:r>
                <a:rPr kumimoji="1" lang="en-US" altLang="zh-CN" sz="1000" b="1" dirty="0">
                  <a:solidFill>
                    <a:srgbClr val="C00000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Hotel place      </a:t>
              </a:r>
              <a:endParaRPr kumimoji="1" lang="zh-CN" altLang="en-US" sz="1000" b="1" dirty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8" name="组合 17">
            <a:extLst>
              <a:ext uri="{FF2B5EF4-FFF2-40B4-BE49-F238E27FC236}">
                <a16:creationId xmlns:a16="http://schemas.microsoft.com/office/drawing/2014/main" xmlns="" id="{BE57CDFA-AA73-4764-8737-02253D9EF4F2}"/>
              </a:ext>
            </a:extLst>
          </p:cNvPr>
          <p:cNvGrpSpPr/>
          <p:nvPr/>
        </p:nvGrpSpPr>
        <p:grpSpPr>
          <a:xfrm>
            <a:off x="-1" y="6721939"/>
            <a:ext cx="12192001" cy="136061"/>
            <a:chOff x="-17464" y="5040313"/>
            <a:chExt cx="9169644" cy="123825"/>
          </a:xfrm>
        </p:grpSpPr>
        <p:sp>
          <p:nvSpPr>
            <p:cNvPr id="19" name="矩形 18">
              <a:extLst>
                <a:ext uri="{FF2B5EF4-FFF2-40B4-BE49-F238E27FC236}">
                  <a16:creationId xmlns:a16="http://schemas.microsoft.com/office/drawing/2014/main" xmlns="" id="{6FDA2649-1EEC-4560-80C3-DD4C6922937E}"/>
                </a:ext>
              </a:extLst>
            </p:cNvPr>
            <p:cNvSpPr/>
            <p:nvPr/>
          </p:nvSpPr>
          <p:spPr bwMode="auto">
            <a:xfrm flipH="1">
              <a:off x="-17463" y="5040313"/>
              <a:ext cx="9169643" cy="123825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0" name="矩形 19">
              <a:extLst>
                <a:ext uri="{FF2B5EF4-FFF2-40B4-BE49-F238E27FC236}">
                  <a16:creationId xmlns:a16="http://schemas.microsoft.com/office/drawing/2014/main" xmlns="" id="{9E027118-88F0-4CC9-8BD9-436DC3E2E1BC}"/>
                </a:ext>
              </a:extLst>
            </p:cNvPr>
            <p:cNvSpPr/>
            <p:nvPr/>
          </p:nvSpPr>
          <p:spPr bwMode="auto">
            <a:xfrm flipH="1">
              <a:off x="-17464" y="5040313"/>
              <a:ext cx="4586530" cy="123825"/>
            </a:xfrm>
            <a:prstGeom prst="rect">
              <a:avLst/>
            </a:prstGeom>
            <a:solidFill>
              <a:schemeClr val="tx1">
                <a:alpha val="5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xmlns="" id="{17586844-3577-44F6-BD76-3A48C2D41E48}"/>
              </a:ext>
            </a:extLst>
          </p:cNvPr>
          <p:cNvGrpSpPr/>
          <p:nvPr/>
        </p:nvGrpSpPr>
        <p:grpSpPr>
          <a:xfrm>
            <a:off x="0" y="206375"/>
            <a:ext cx="555626" cy="407988"/>
            <a:chOff x="-20638" y="206375"/>
            <a:chExt cx="555626" cy="407988"/>
          </a:xfrm>
        </p:grpSpPr>
        <p:sp>
          <p:nvSpPr>
            <p:cNvPr id="22" name="Freeform 5">
              <a:extLst>
                <a:ext uri="{FF2B5EF4-FFF2-40B4-BE49-F238E27FC236}">
                  <a16:creationId xmlns:a16="http://schemas.microsoft.com/office/drawing/2014/main" xmlns="" id="{1913F101-B3B7-463A-A64E-E3E8F06E929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20638" y="206375"/>
              <a:ext cx="555626" cy="407988"/>
            </a:xfrm>
            <a:custGeom>
              <a:avLst/>
              <a:gdLst>
                <a:gd name="T0" fmla="*/ 0 w 350"/>
                <a:gd name="T1" fmla="*/ 0 h 259"/>
                <a:gd name="T2" fmla="*/ 0 w 350"/>
                <a:gd name="T3" fmla="*/ 2147483646 h 259"/>
                <a:gd name="T4" fmla="*/ 2147483646 w 350"/>
                <a:gd name="T5" fmla="*/ 2147483646 h 259"/>
                <a:gd name="T6" fmla="*/ 2147483646 w 350"/>
                <a:gd name="T7" fmla="*/ 0 h 259"/>
                <a:gd name="T8" fmla="*/ 0 w 350"/>
                <a:gd name="T9" fmla="*/ 0 h 259"/>
                <a:gd name="T10" fmla="*/ 0 w 350"/>
                <a:gd name="T11" fmla="*/ 0 h 2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50" h="259">
                  <a:moveTo>
                    <a:pt x="0" y="0"/>
                  </a:moveTo>
                  <a:lnTo>
                    <a:pt x="0" y="259"/>
                  </a:lnTo>
                  <a:lnTo>
                    <a:pt x="350" y="259"/>
                  </a:lnTo>
                  <a:lnTo>
                    <a:pt x="35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23" name="组合 8">
              <a:extLst>
                <a:ext uri="{FF2B5EF4-FFF2-40B4-BE49-F238E27FC236}">
                  <a16:creationId xmlns:a16="http://schemas.microsoft.com/office/drawing/2014/main" xmlns="" id="{FACE35C6-8B37-400F-9A40-9F81FF215995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107950" y="288925"/>
              <a:ext cx="314325" cy="242888"/>
              <a:chOff x="3607537" y="1105554"/>
              <a:chExt cx="210592" cy="162096"/>
            </a:xfrm>
          </p:grpSpPr>
          <p:sp>
            <p:nvSpPr>
              <p:cNvPr id="24" name="燕尾形 8">
                <a:extLst>
                  <a:ext uri="{FF2B5EF4-FFF2-40B4-BE49-F238E27FC236}">
                    <a16:creationId xmlns:a16="http://schemas.microsoft.com/office/drawing/2014/main" xmlns="" id="{57941690-97BB-46B3-9363-C444E50013B5}"/>
                  </a:ext>
                </a:extLst>
              </p:cNvPr>
              <p:cNvSpPr/>
              <p:nvPr/>
            </p:nvSpPr>
            <p:spPr>
              <a:xfrm>
                <a:off x="3607537" y="1105554"/>
                <a:ext cx="109551" cy="162096"/>
              </a:xfrm>
              <a:prstGeom prst="chevron">
                <a:avLst>
                  <a:gd name="adj" fmla="val 59907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12700" dist="127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" name="燕尾形 9">
                <a:extLst>
                  <a:ext uri="{FF2B5EF4-FFF2-40B4-BE49-F238E27FC236}">
                    <a16:creationId xmlns:a16="http://schemas.microsoft.com/office/drawing/2014/main" xmlns="" id="{4B529A78-E8CC-4B5D-95E3-84F84FB604C6}"/>
                  </a:ext>
                </a:extLst>
              </p:cNvPr>
              <p:cNvSpPr/>
              <p:nvPr/>
            </p:nvSpPr>
            <p:spPr>
              <a:xfrm>
                <a:off x="3707515" y="1105554"/>
                <a:ext cx="109551" cy="162096"/>
              </a:xfrm>
              <a:prstGeom prst="chevron">
                <a:avLst>
                  <a:gd name="adj" fmla="val 59907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12700" dist="127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</p:grpSp>
      <p:sp>
        <p:nvSpPr>
          <p:cNvPr id="33" name="矩形 32">
            <a:extLst>
              <a:ext uri="{FF2B5EF4-FFF2-40B4-BE49-F238E27FC236}">
                <a16:creationId xmlns:a16="http://schemas.microsoft.com/office/drawing/2014/main" xmlns="" id="{A792305C-65A4-40CE-93E7-1181871239DD}"/>
              </a:ext>
            </a:extLst>
          </p:cNvPr>
          <p:cNvSpPr/>
          <p:nvPr/>
        </p:nvSpPr>
        <p:spPr>
          <a:xfrm>
            <a:off x="696567" y="1479782"/>
            <a:ext cx="383630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情景 </a:t>
            </a:r>
            <a:r>
              <a:rPr lang="en-US" altLang="zh-CN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zh-CN" altLang="en-US" dirty="0"/>
              <a:t>询问入住天数、人数</a:t>
            </a:r>
            <a:r>
              <a:rPr lang="en-US" altLang="zh-CN" dirty="0"/>
              <a:t>…… </a:t>
            </a:r>
          </a:p>
        </p:txBody>
      </p:sp>
      <p:sp>
        <p:nvSpPr>
          <p:cNvPr id="34" name="矩形 2">
            <a:extLst>
              <a:ext uri="{FF2B5EF4-FFF2-40B4-BE49-F238E27FC236}">
                <a16:creationId xmlns:a16="http://schemas.microsoft.com/office/drawing/2014/main" xmlns="" id="{E561F18D-7AA6-4DBB-BADA-288D933CEB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2577" y="4402452"/>
            <a:ext cx="5025172" cy="11954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/>
            <a:r>
              <a:rPr lang="en-US" altLang="zh-CN" sz="1100" dirty="0">
                <a:solidFill>
                  <a:srgbClr val="71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leader of professional PPT designer in China. 6 years of making professional PPT, 500 case studies for the classical PPT, make sure you will be satisfied. RAPIDPPT differs from the traditional production model, and create a new PPT experience.</a:t>
            </a:r>
          </a:p>
        </p:txBody>
      </p:sp>
      <p:pic>
        <p:nvPicPr>
          <p:cNvPr id="35" name="Picture 3">
            <a:extLst>
              <a:ext uri="{FF2B5EF4-FFF2-40B4-BE49-F238E27FC236}">
                <a16:creationId xmlns:a16="http://schemas.microsoft.com/office/drawing/2014/main" xmlns="" id="{B5CACF61-059F-493B-9A3E-A758826555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2576" y="2286889"/>
            <a:ext cx="5025171" cy="1720859"/>
          </a:xfrm>
          <a:prstGeom prst="rect">
            <a:avLst/>
          </a:prstGeom>
          <a:noFill/>
          <a:ln w="25400">
            <a:solidFill>
              <a:schemeClr val="bg1">
                <a:lumMod val="85000"/>
              </a:schemeClr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grpSp>
        <p:nvGrpSpPr>
          <p:cNvPr id="36" name="组合 35">
            <a:extLst>
              <a:ext uri="{FF2B5EF4-FFF2-40B4-BE49-F238E27FC236}">
                <a16:creationId xmlns:a16="http://schemas.microsoft.com/office/drawing/2014/main" xmlns="" id="{E9061CA5-90E8-4F07-946D-09D2E03BA087}"/>
              </a:ext>
            </a:extLst>
          </p:cNvPr>
          <p:cNvGrpSpPr>
            <a:grpSpLocks/>
          </p:cNvGrpSpPr>
          <p:nvPr/>
        </p:nvGrpSpPr>
        <p:grpSpPr bwMode="auto">
          <a:xfrm>
            <a:off x="928615" y="5403068"/>
            <a:ext cx="844736" cy="288105"/>
            <a:chOff x="575840" y="4317136"/>
            <a:chExt cx="663451" cy="226709"/>
          </a:xfrm>
        </p:grpSpPr>
        <p:sp>
          <p:nvSpPr>
            <p:cNvPr id="37" name="圆角矩形 1">
              <a:extLst>
                <a:ext uri="{FF2B5EF4-FFF2-40B4-BE49-F238E27FC236}">
                  <a16:creationId xmlns:a16="http://schemas.microsoft.com/office/drawing/2014/main" xmlns="" id="{104EAFA3-AA0E-4779-92E9-A1900DC5E2D6}"/>
                </a:ext>
              </a:extLst>
            </p:cNvPr>
            <p:cNvSpPr/>
            <p:nvPr/>
          </p:nvSpPr>
          <p:spPr>
            <a:xfrm>
              <a:off x="575840" y="4317136"/>
              <a:ext cx="621929" cy="226709"/>
            </a:xfrm>
            <a:prstGeom prst="roundRect">
              <a:avLst>
                <a:gd name="adj" fmla="val 50000"/>
              </a:avLst>
            </a:prstGeom>
            <a:solidFill>
              <a:srgbClr val="C00000"/>
            </a:solidFill>
            <a:ln>
              <a:noFill/>
            </a:ln>
            <a:effectLst>
              <a:innerShdw blurRad="25400">
                <a:prstClr val="black">
                  <a:alpha val="2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/>
            </a:p>
          </p:txBody>
        </p:sp>
        <p:sp>
          <p:nvSpPr>
            <p:cNvPr id="38" name="半闭框 37">
              <a:extLst>
                <a:ext uri="{FF2B5EF4-FFF2-40B4-BE49-F238E27FC236}">
                  <a16:creationId xmlns:a16="http://schemas.microsoft.com/office/drawing/2014/main" xmlns="" id="{E4C053A3-DE43-49D2-B002-2DE746D42218}"/>
                </a:ext>
              </a:extLst>
            </p:cNvPr>
            <p:cNvSpPr/>
            <p:nvPr/>
          </p:nvSpPr>
          <p:spPr>
            <a:xfrm rot="8100000">
              <a:off x="652107" y="4401039"/>
              <a:ext cx="60378" cy="58902"/>
            </a:xfrm>
            <a:prstGeom prst="halfFram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00">
                <a:solidFill>
                  <a:schemeClr val="tx1"/>
                </a:solidFill>
              </a:endParaRPr>
            </a:p>
          </p:txBody>
        </p:sp>
        <p:sp>
          <p:nvSpPr>
            <p:cNvPr id="39" name="TextBox 6">
              <a:extLst>
                <a:ext uri="{FF2B5EF4-FFF2-40B4-BE49-F238E27FC236}">
                  <a16:creationId xmlns:a16="http://schemas.microsoft.com/office/drawing/2014/main" xmlns="" id="{F1F4EBBB-D9FE-4B83-8D78-6105E1DBC92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82296" y="4345315"/>
              <a:ext cx="556995" cy="1816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9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NEXT</a:t>
              </a:r>
              <a:endParaRPr lang="zh-CN" altLang="en-US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40" name="矩形 39">
            <a:extLst>
              <a:ext uri="{FF2B5EF4-FFF2-40B4-BE49-F238E27FC236}">
                <a16:creationId xmlns:a16="http://schemas.microsoft.com/office/drawing/2014/main" xmlns="" id="{22955070-63D9-4D7A-9B53-CCD4BF936D21}"/>
              </a:ext>
            </a:extLst>
          </p:cNvPr>
          <p:cNvSpPr/>
          <p:nvPr/>
        </p:nvSpPr>
        <p:spPr>
          <a:xfrm>
            <a:off x="6873348" y="3099717"/>
            <a:ext cx="51689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b="1" dirty="0">
                <a:solidFill>
                  <a:srgbClr val="C00000"/>
                </a:solidFill>
              </a:rPr>
              <a:t>Two days, please.</a:t>
            </a:r>
          </a:p>
          <a:p>
            <a:r>
              <a:rPr lang="en-US" altLang="zh-CN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—</a:t>
            </a:r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住两天。</a:t>
            </a:r>
          </a:p>
        </p:txBody>
      </p:sp>
      <p:sp>
        <p:nvSpPr>
          <p:cNvPr id="42" name="矩形 41">
            <a:extLst>
              <a:ext uri="{FF2B5EF4-FFF2-40B4-BE49-F238E27FC236}">
                <a16:creationId xmlns:a16="http://schemas.microsoft.com/office/drawing/2014/main" xmlns="" id="{AA370D22-F05A-4782-9551-3340D521443C}"/>
              </a:ext>
            </a:extLst>
          </p:cNvPr>
          <p:cNvSpPr/>
          <p:nvPr/>
        </p:nvSpPr>
        <p:spPr>
          <a:xfrm>
            <a:off x="6873348" y="2103453"/>
            <a:ext cx="531865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b="1" dirty="0">
                <a:solidFill>
                  <a:srgbClr val="C00000"/>
                </a:solidFill>
              </a:rPr>
              <a:t>How long do you plan/expect to stay?/How many days will you stay? </a:t>
            </a:r>
          </a:p>
          <a:p>
            <a:r>
              <a:rPr lang="en-US" altLang="zh-CN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—</a:t>
            </a:r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请问需要住几天？ </a:t>
            </a:r>
            <a:endParaRPr lang="en-US" altLang="zh-CN" sz="16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3" name="worker_50874">
            <a:extLst>
              <a:ext uri="{FF2B5EF4-FFF2-40B4-BE49-F238E27FC236}">
                <a16:creationId xmlns:a16="http://schemas.microsoft.com/office/drawing/2014/main" xmlns="" id="{1F02D2D0-4572-4AEC-88C7-D4D369E455E8}"/>
              </a:ext>
            </a:extLst>
          </p:cNvPr>
          <p:cNvSpPr>
            <a:spLocks noChangeAspect="1"/>
          </p:cNvSpPr>
          <p:nvPr/>
        </p:nvSpPr>
        <p:spPr bwMode="auto">
          <a:xfrm>
            <a:off x="6185125" y="3186622"/>
            <a:ext cx="470313" cy="510272"/>
          </a:xfrm>
          <a:custGeom>
            <a:avLst/>
            <a:gdLst>
              <a:gd name="connsiteX0" fmla="*/ 191479 w 561065"/>
              <a:gd name="connsiteY0" fmla="*/ 375902 h 608735"/>
              <a:gd name="connsiteX1" fmla="*/ 245437 w 561065"/>
              <a:gd name="connsiteY1" fmla="*/ 535655 h 608735"/>
              <a:gd name="connsiteX2" fmla="*/ 250809 w 561065"/>
              <a:gd name="connsiteY2" fmla="*/ 420563 h 608735"/>
              <a:gd name="connsiteX3" fmla="*/ 246371 w 561065"/>
              <a:gd name="connsiteY3" fmla="*/ 411817 h 608735"/>
              <a:gd name="connsiteX4" fmla="*/ 228911 w 561065"/>
              <a:gd name="connsiteY4" fmla="*/ 377418 h 608735"/>
              <a:gd name="connsiteX5" fmla="*/ 280299 w 561065"/>
              <a:gd name="connsiteY5" fmla="*/ 393743 h 608735"/>
              <a:gd name="connsiteX6" fmla="*/ 332563 w 561065"/>
              <a:gd name="connsiteY6" fmla="*/ 376718 h 608735"/>
              <a:gd name="connsiteX7" fmla="*/ 314811 w 561065"/>
              <a:gd name="connsiteY7" fmla="*/ 411817 h 608735"/>
              <a:gd name="connsiteX8" fmla="*/ 310373 w 561065"/>
              <a:gd name="connsiteY8" fmla="*/ 420563 h 608735"/>
              <a:gd name="connsiteX9" fmla="*/ 315745 w 561065"/>
              <a:gd name="connsiteY9" fmla="*/ 535655 h 608735"/>
              <a:gd name="connsiteX10" fmla="*/ 369644 w 561065"/>
              <a:gd name="connsiteY10" fmla="*/ 375960 h 608735"/>
              <a:gd name="connsiteX11" fmla="*/ 443223 w 561065"/>
              <a:gd name="connsiteY11" fmla="*/ 403946 h 608735"/>
              <a:gd name="connsiteX12" fmla="*/ 506290 w 561065"/>
              <a:gd name="connsiteY12" fmla="*/ 430241 h 608735"/>
              <a:gd name="connsiteX13" fmla="*/ 507925 w 561065"/>
              <a:gd name="connsiteY13" fmla="*/ 430999 h 608735"/>
              <a:gd name="connsiteX14" fmla="*/ 510728 w 561065"/>
              <a:gd name="connsiteY14" fmla="*/ 432573 h 608735"/>
              <a:gd name="connsiteX15" fmla="*/ 528831 w 561065"/>
              <a:gd name="connsiteY15" fmla="*/ 452630 h 608735"/>
              <a:gd name="connsiteX16" fmla="*/ 528831 w 561065"/>
              <a:gd name="connsiteY16" fmla="*/ 452688 h 608735"/>
              <a:gd name="connsiteX17" fmla="*/ 532042 w 561065"/>
              <a:gd name="connsiteY17" fmla="*/ 462308 h 608735"/>
              <a:gd name="connsiteX18" fmla="*/ 558671 w 561065"/>
              <a:gd name="connsiteY18" fmla="*/ 548307 h 608735"/>
              <a:gd name="connsiteX19" fmla="*/ 560539 w 561065"/>
              <a:gd name="connsiteY19" fmla="*/ 555828 h 608735"/>
              <a:gd name="connsiteX20" fmla="*/ 561065 w 561065"/>
              <a:gd name="connsiteY20" fmla="*/ 562824 h 608735"/>
              <a:gd name="connsiteX21" fmla="*/ 515166 w 561065"/>
              <a:gd name="connsiteY21" fmla="*/ 608710 h 608735"/>
              <a:gd name="connsiteX22" fmla="*/ 471311 w 561065"/>
              <a:gd name="connsiteY22" fmla="*/ 608710 h 608735"/>
              <a:gd name="connsiteX23" fmla="*/ 283044 w 561065"/>
              <a:gd name="connsiteY23" fmla="*/ 608710 h 608735"/>
              <a:gd name="connsiteX24" fmla="*/ 280532 w 561065"/>
              <a:gd name="connsiteY24" fmla="*/ 608710 h 608735"/>
              <a:gd name="connsiteX25" fmla="*/ 278080 w 561065"/>
              <a:gd name="connsiteY25" fmla="*/ 608710 h 608735"/>
              <a:gd name="connsiteX26" fmla="*/ 89812 w 561065"/>
              <a:gd name="connsiteY26" fmla="*/ 608710 h 608735"/>
              <a:gd name="connsiteX27" fmla="*/ 45957 w 561065"/>
              <a:gd name="connsiteY27" fmla="*/ 608710 h 608735"/>
              <a:gd name="connsiteX28" fmla="*/ 0 w 561065"/>
              <a:gd name="connsiteY28" fmla="*/ 562824 h 608735"/>
              <a:gd name="connsiteX29" fmla="*/ 584 w 561065"/>
              <a:gd name="connsiteY29" fmla="*/ 555828 h 608735"/>
              <a:gd name="connsiteX30" fmla="*/ 2453 w 561065"/>
              <a:gd name="connsiteY30" fmla="*/ 548307 h 608735"/>
              <a:gd name="connsiteX31" fmla="*/ 29081 w 561065"/>
              <a:gd name="connsiteY31" fmla="*/ 462308 h 608735"/>
              <a:gd name="connsiteX32" fmla="*/ 32234 w 561065"/>
              <a:gd name="connsiteY32" fmla="*/ 452688 h 608735"/>
              <a:gd name="connsiteX33" fmla="*/ 32234 w 561065"/>
              <a:gd name="connsiteY33" fmla="*/ 452630 h 608735"/>
              <a:gd name="connsiteX34" fmla="*/ 50395 w 561065"/>
              <a:gd name="connsiteY34" fmla="*/ 432457 h 608735"/>
              <a:gd name="connsiteX35" fmla="*/ 53198 w 561065"/>
              <a:gd name="connsiteY35" fmla="*/ 430941 h 608735"/>
              <a:gd name="connsiteX36" fmla="*/ 54833 w 561065"/>
              <a:gd name="connsiteY36" fmla="*/ 430125 h 608735"/>
              <a:gd name="connsiteX37" fmla="*/ 117901 w 561065"/>
              <a:gd name="connsiteY37" fmla="*/ 403888 h 608735"/>
              <a:gd name="connsiteX38" fmla="*/ 191479 w 561065"/>
              <a:gd name="connsiteY38" fmla="*/ 375902 h 608735"/>
              <a:gd name="connsiteX39" fmla="*/ 277747 w 561065"/>
              <a:gd name="connsiteY39" fmla="*/ 0 h 608735"/>
              <a:gd name="connsiteX40" fmla="*/ 277980 w 561065"/>
              <a:gd name="connsiteY40" fmla="*/ 0 h 608735"/>
              <a:gd name="connsiteX41" fmla="*/ 278214 w 561065"/>
              <a:gd name="connsiteY41" fmla="*/ 0 h 608735"/>
              <a:gd name="connsiteX42" fmla="*/ 280491 w 561065"/>
              <a:gd name="connsiteY42" fmla="*/ 0 h 608735"/>
              <a:gd name="connsiteX43" fmla="*/ 282768 w 561065"/>
              <a:gd name="connsiteY43" fmla="*/ 0 h 608735"/>
              <a:gd name="connsiteX44" fmla="*/ 283001 w 561065"/>
              <a:gd name="connsiteY44" fmla="*/ 0 h 608735"/>
              <a:gd name="connsiteX45" fmla="*/ 283235 w 561065"/>
              <a:gd name="connsiteY45" fmla="*/ 0 h 608735"/>
              <a:gd name="connsiteX46" fmla="*/ 401988 w 561065"/>
              <a:gd name="connsiteY46" fmla="*/ 118656 h 608735"/>
              <a:gd name="connsiteX47" fmla="*/ 400470 w 561065"/>
              <a:gd name="connsiteY47" fmla="*/ 162854 h 608735"/>
              <a:gd name="connsiteX48" fmla="*/ 427093 w 561065"/>
              <a:gd name="connsiteY48" fmla="*/ 188509 h 608735"/>
              <a:gd name="connsiteX49" fmla="*/ 394456 w 561065"/>
              <a:gd name="connsiteY49" fmla="*/ 242969 h 608735"/>
              <a:gd name="connsiteX50" fmla="*/ 342436 w 561065"/>
              <a:gd name="connsiteY50" fmla="*/ 326465 h 608735"/>
              <a:gd name="connsiteX51" fmla="*/ 283001 w 561065"/>
              <a:gd name="connsiteY51" fmla="*/ 354745 h 608735"/>
              <a:gd name="connsiteX52" fmla="*/ 280491 w 561065"/>
              <a:gd name="connsiteY52" fmla="*/ 354803 h 608735"/>
              <a:gd name="connsiteX53" fmla="*/ 277980 w 561065"/>
              <a:gd name="connsiteY53" fmla="*/ 354745 h 608735"/>
              <a:gd name="connsiteX54" fmla="*/ 218136 w 561065"/>
              <a:gd name="connsiteY54" fmla="*/ 326116 h 608735"/>
              <a:gd name="connsiteX55" fmla="*/ 166467 w 561065"/>
              <a:gd name="connsiteY55" fmla="*/ 242969 h 608735"/>
              <a:gd name="connsiteX56" fmla="*/ 133830 w 561065"/>
              <a:gd name="connsiteY56" fmla="*/ 188509 h 608735"/>
              <a:gd name="connsiteX57" fmla="*/ 160453 w 561065"/>
              <a:gd name="connsiteY57" fmla="*/ 162970 h 608735"/>
              <a:gd name="connsiteX58" fmla="*/ 158877 w 561065"/>
              <a:gd name="connsiteY58" fmla="*/ 118715 h 608735"/>
              <a:gd name="connsiteX59" fmla="*/ 277747 w 561065"/>
              <a:gd name="connsiteY59" fmla="*/ 0 h 6087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</a:cxnLst>
            <a:rect l="l" t="t" r="r" b="b"/>
            <a:pathLst>
              <a:path w="561065" h="608735">
                <a:moveTo>
                  <a:pt x="191479" y="375902"/>
                </a:moveTo>
                <a:cubicBezTo>
                  <a:pt x="195917" y="394559"/>
                  <a:pt x="238604" y="518455"/>
                  <a:pt x="245437" y="535655"/>
                </a:cubicBezTo>
                <a:lnTo>
                  <a:pt x="250809" y="420563"/>
                </a:lnTo>
                <a:cubicBezTo>
                  <a:pt x="248999" y="417881"/>
                  <a:pt x="247773" y="414732"/>
                  <a:pt x="246371" y="411817"/>
                </a:cubicBezTo>
                <a:lnTo>
                  <a:pt x="228911" y="377418"/>
                </a:lnTo>
                <a:cubicBezTo>
                  <a:pt x="241466" y="387446"/>
                  <a:pt x="259860" y="393743"/>
                  <a:pt x="280299" y="393743"/>
                </a:cubicBezTo>
                <a:cubicBezTo>
                  <a:pt x="301263" y="393743"/>
                  <a:pt x="320008" y="387155"/>
                  <a:pt x="332563" y="376718"/>
                </a:cubicBezTo>
                <a:lnTo>
                  <a:pt x="314811" y="411817"/>
                </a:lnTo>
                <a:cubicBezTo>
                  <a:pt x="313409" y="414732"/>
                  <a:pt x="312183" y="417881"/>
                  <a:pt x="310373" y="420563"/>
                </a:cubicBezTo>
                <a:lnTo>
                  <a:pt x="315745" y="535655"/>
                </a:lnTo>
                <a:cubicBezTo>
                  <a:pt x="322519" y="518455"/>
                  <a:pt x="365089" y="394618"/>
                  <a:pt x="369644" y="375960"/>
                </a:cubicBezTo>
                <a:cubicBezTo>
                  <a:pt x="394754" y="384881"/>
                  <a:pt x="419397" y="393685"/>
                  <a:pt x="443223" y="403946"/>
                </a:cubicBezTo>
                <a:cubicBezTo>
                  <a:pt x="443223" y="403946"/>
                  <a:pt x="490757" y="422895"/>
                  <a:pt x="506290" y="430241"/>
                </a:cubicBezTo>
                <a:cubicBezTo>
                  <a:pt x="506815" y="430475"/>
                  <a:pt x="507341" y="430766"/>
                  <a:pt x="507925" y="430999"/>
                </a:cubicBezTo>
                <a:cubicBezTo>
                  <a:pt x="509210" y="431699"/>
                  <a:pt x="510261" y="432224"/>
                  <a:pt x="510728" y="432573"/>
                </a:cubicBezTo>
                <a:cubicBezTo>
                  <a:pt x="518553" y="437238"/>
                  <a:pt x="524976" y="444234"/>
                  <a:pt x="528831" y="452630"/>
                </a:cubicBezTo>
                <a:lnTo>
                  <a:pt x="528831" y="452688"/>
                </a:lnTo>
                <a:cubicBezTo>
                  <a:pt x="530232" y="455720"/>
                  <a:pt x="531342" y="458985"/>
                  <a:pt x="532042" y="462308"/>
                </a:cubicBezTo>
                <a:cubicBezTo>
                  <a:pt x="538408" y="481607"/>
                  <a:pt x="552539" y="524694"/>
                  <a:pt x="558671" y="548307"/>
                </a:cubicBezTo>
                <a:cubicBezTo>
                  <a:pt x="559547" y="550697"/>
                  <a:pt x="560131" y="553204"/>
                  <a:pt x="560539" y="555828"/>
                </a:cubicBezTo>
                <a:cubicBezTo>
                  <a:pt x="560831" y="558102"/>
                  <a:pt x="561065" y="560492"/>
                  <a:pt x="561065" y="562824"/>
                </a:cubicBezTo>
                <a:cubicBezTo>
                  <a:pt x="561065" y="588187"/>
                  <a:pt x="540510" y="608710"/>
                  <a:pt x="515166" y="608710"/>
                </a:cubicBezTo>
                <a:lnTo>
                  <a:pt x="471311" y="608710"/>
                </a:lnTo>
                <a:lnTo>
                  <a:pt x="283044" y="608710"/>
                </a:lnTo>
                <a:lnTo>
                  <a:pt x="280532" y="608710"/>
                </a:lnTo>
                <a:lnTo>
                  <a:pt x="278080" y="608710"/>
                </a:lnTo>
                <a:cubicBezTo>
                  <a:pt x="215305" y="608768"/>
                  <a:pt x="152529" y="608710"/>
                  <a:pt x="89812" y="608710"/>
                </a:cubicBezTo>
                <a:lnTo>
                  <a:pt x="45957" y="608710"/>
                </a:lnTo>
                <a:cubicBezTo>
                  <a:pt x="20555" y="608710"/>
                  <a:pt x="0" y="588187"/>
                  <a:pt x="0" y="562824"/>
                </a:cubicBezTo>
                <a:cubicBezTo>
                  <a:pt x="0" y="560492"/>
                  <a:pt x="175" y="558102"/>
                  <a:pt x="584" y="555828"/>
                </a:cubicBezTo>
                <a:cubicBezTo>
                  <a:pt x="934" y="553263"/>
                  <a:pt x="1577" y="550697"/>
                  <a:pt x="2453" y="548307"/>
                </a:cubicBezTo>
                <a:cubicBezTo>
                  <a:pt x="8584" y="524577"/>
                  <a:pt x="22657" y="481607"/>
                  <a:pt x="29081" y="462308"/>
                </a:cubicBezTo>
                <a:cubicBezTo>
                  <a:pt x="29782" y="458985"/>
                  <a:pt x="30833" y="455720"/>
                  <a:pt x="32234" y="452688"/>
                </a:cubicBezTo>
                <a:lnTo>
                  <a:pt x="32234" y="452630"/>
                </a:lnTo>
                <a:cubicBezTo>
                  <a:pt x="36147" y="444234"/>
                  <a:pt x="42512" y="437238"/>
                  <a:pt x="50395" y="432457"/>
                </a:cubicBezTo>
                <a:cubicBezTo>
                  <a:pt x="50863" y="432107"/>
                  <a:pt x="51855" y="431524"/>
                  <a:pt x="53198" y="430941"/>
                </a:cubicBezTo>
                <a:cubicBezTo>
                  <a:pt x="53724" y="430591"/>
                  <a:pt x="54308" y="430358"/>
                  <a:pt x="54833" y="430125"/>
                </a:cubicBezTo>
                <a:cubicBezTo>
                  <a:pt x="70308" y="422895"/>
                  <a:pt x="117901" y="403888"/>
                  <a:pt x="117901" y="403888"/>
                </a:cubicBezTo>
                <a:cubicBezTo>
                  <a:pt x="141726" y="393626"/>
                  <a:pt x="166311" y="384823"/>
                  <a:pt x="191479" y="375902"/>
                </a:cubicBezTo>
                <a:close/>
                <a:moveTo>
                  <a:pt x="277747" y="0"/>
                </a:moveTo>
                <a:lnTo>
                  <a:pt x="277980" y="0"/>
                </a:lnTo>
                <a:lnTo>
                  <a:pt x="278214" y="0"/>
                </a:lnTo>
                <a:lnTo>
                  <a:pt x="280491" y="0"/>
                </a:lnTo>
                <a:lnTo>
                  <a:pt x="282768" y="0"/>
                </a:lnTo>
                <a:lnTo>
                  <a:pt x="283001" y="0"/>
                </a:lnTo>
                <a:lnTo>
                  <a:pt x="283235" y="0"/>
                </a:lnTo>
                <a:cubicBezTo>
                  <a:pt x="348858" y="0"/>
                  <a:pt x="402105" y="53118"/>
                  <a:pt x="401988" y="118656"/>
                </a:cubicBezTo>
                <a:cubicBezTo>
                  <a:pt x="401988" y="125420"/>
                  <a:pt x="400470" y="154807"/>
                  <a:pt x="400470" y="162854"/>
                </a:cubicBezTo>
                <a:cubicBezTo>
                  <a:pt x="403331" y="163029"/>
                  <a:pt x="429954" y="156673"/>
                  <a:pt x="427093" y="188509"/>
                </a:cubicBezTo>
                <a:cubicBezTo>
                  <a:pt x="421021" y="256030"/>
                  <a:pt x="395215" y="242969"/>
                  <a:pt x="394456" y="242969"/>
                </a:cubicBezTo>
                <a:cubicBezTo>
                  <a:pt x="381670" y="283901"/>
                  <a:pt x="361820" y="309964"/>
                  <a:pt x="342436" y="326465"/>
                </a:cubicBezTo>
                <a:cubicBezTo>
                  <a:pt x="312485" y="351946"/>
                  <a:pt x="283468" y="354745"/>
                  <a:pt x="283001" y="354745"/>
                </a:cubicBezTo>
                <a:cubicBezTo>
                  <a:pt x="282125" y="354803"/>
                  <a:pt x="281250" y="354803"/>
                  <a:pt x="280491" y="354803"/>
                </a:cubicBezTo>
                <a:cubicBezTo>
                  <a:pt x="279615" y="354803"/>
                  <a:pt x="278856" y="354745"/>
                  <a:pt x="277980" y="354745"/>
                </a:cubicBezTo>
                <a:cubicBezTo>
                  <a:pt x="277455" y="354745"/>
                  <a:pt x="248263" y="351946"/>
                  <a:pt x="218136" y="326116"/>
                </a:cubicBezTo>
                <a:cubicBezTo>
                  <a:pt x="198811" y="309556"/>
                  <a:pt x="179136" y="283609"/>
                  <a:pt x="166467" y="242969"/>
                </a:cubicBezTo>
                <a:cubicBezTo>
                  <a:pt x="165649" y="242969"/>
                  <a:pt x="139902" y="256030"/>
                  <a:pt x="133830" y="188509"/>
                </a:cubicBezTo>
                <a:cubicBezTo>
                  <a:pt x="130969" y="156731"/>
                  <a:pt x="157592" y="163087"/>
                  <a:pt x="160453" y="162970"/>
                </a:cubicBezTo>
                <a:cubicBezTo>
                  <a:pt x="160453" y="154807"/>
                  <a:pt x="158877" y="125478"/>
                  <a:pt x="158877" y="118715"/>
                </a:cubicBezTo>
                <a:cubicBezTo>
                  <a:pt x="158877" y="53177"/>
                  <a:pt x="212123" y="0"/>
                  <a:pt x="277747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2" name="telemarketing-phone-operator_395">
            <a:extLst>
              <a:ext uri="{FF2B5EF4-FFF2-40B4-BE49-F238E27FC236}">
                <a16:creationId xmlns:a16="http://schemas.microsoft.com/office/drawing/2014/main" xmlns="" id="{5960F443-EA31-4862-9435-7D98D868DE72}"/>
              </a:ext>
            </a:extLst>
          </p:cNvPr>
          <p:cNvSpPr>
            <a:spLocks noChangeAspect="1"/>
          </p:cNvSpPr>
          <p:nvPr/>
        </p:nvSpPr>
        <p:spPr bwMode="auto">
          <a:xfrm>
            <a:off x="6223765" y="2170885"/>
            <a:ext cx="405636" cy="510272"/>
          </a:xfrm>
          <a:custGeom>
            <a:avLst/>
            <a:gdLst>
              <a:gd name="T0" fmla="*/ 345 w 378"/>
              <a:gd name="T1" fmla="*/ 289 h 476"/>
              <a:gd name="T2" fmla="*/ 279 w 378"/>
              <a:gd name="T3" fmla="*/ 249 h 476"/>
              <a:gd name="T4" fmla="*/ 268 w 378"/>
              <a:gd name="T5" fmla="*/ 136 h 476"/>
              <a:gd name="T6" fmla="*/ 259 w 378"/>
              <a:gd name="T7" fmla="*/ 161 h 476"/>
              <a:gd name="T8" fmla="*/ 229 w 378"/>
              <a:gd name="T9" fmla="*/ 220 h 476"/>
              <a:gd name="T10" fmla="*/ 231 w 378"/>
              <a:gd name="T11" fmla="*/ 243 h 476"/>
              <a:gd name="T12" fmla="*/ 140 w 378"/>
              <a:gd name="T13" fmla="*/ 247 h 476"/>
              <a:gd name="T14" fmla="*/ 145 w 378"/>
              <a:gd name="T15" fmla="*/ 220 h 476"/>
              <a:gd name="T16" fmla="*/ 114 w 378"/>
              <a:gd name="T17" fmla="*/ 161 h 476"/>
              <a:gd name="T18" fmla="*/ 110 w 378"/>
              <a:gd name="T19" fmla="*/ 153 h 476"/>
              <a:gd name="T20" fmla="*/ 115 w 378"/>
              <a:gd name="T21" fmla="*/ 148 h 476"/>
              <a:gd name="T22" fmla="*/ 191 w 378"/>
              <a:gd name="T23" fmla="*/ 213 h 476"/>
              <a:gd name="T24" fmla="*/ 195 w 378"/>
              <a:gd name="T25" fmla="*/ 220 h 476"/>
              <a:gd name="T26" fmla="*/ 212 w 378"/>
              <a:gd name="T27" fmla="*/ 220 h 476"/>
              <a:gd name="T28" fmla="*/ 221 w 378"/>
              <a:gd name="T29" fmla="*/ 213 h 476"/>
              <a:gd name="T30" fmla="*/ 213 w 378"/>
              <a:gd name="T31" fmla="*/ 204 h 476"/>
              <a:gd name="T32" fmla="*/ 192 w 378"/>
              <a:gd name="T33" fmla="*/ 204 h 476"/>
              <a:gd name="T34" fmla="*/ 118 w 378"/>
              <a:gd name="T35" fmla="*/ 145 h 476"/>
              <a:gd name="T36" fmla="*/ 112 w 378"/>
              <a:gd name="T37" fmla="*/ 127 h 476"/>
              <a:gd name="T38" fmla="*/ 232 w 378"/>
              <a:gd name="T39" fmla="*/ 95 h 476"/>
              <a:gd name="T40" fmla="*/ 262 w 378"/>
              <a:gd name="T41" fmla="*/ 130 h 476"/>
              <a:gd name="T42" fmla="*/ 266 w 378"/>
              <a:gd name="T43" fmla="*/ 121 h 476"/>
              <a:gd name="T44" fmla="*/ 269 w 378"/>
              <a:gd name="T45" fmla="*/ 125 h 476"/>
              <a:gd name="T46" fmla="*/ 250 w 378"/>
              <a:gd name="T47" fmla="*/ 48 h 476"/>
              <a:gd name="T48" fmla="*/ 250 w 378"/>
              <a:gd name="T49" fmla="*/ 47 h 476"/>
              <a:gd name="T50" fmla="*/ 135 w 378"/>
              <a:gd name="T51" fmla="*/ 36 h 476"/>
              <a:gd name="T52" fmla="*/ 102 w 378"/>
              <a:gd name="T53" fmla="*/ 117 h 476"/>
              <a:gd name="T54" fmla="*/ 92 w 378"/>
              <a:gd name="T55" fmla="*/ 131 h 476"/>
              <a:gd name="T56" fmla="*/ 107 w 378"/>
              <a:gd name="T57" fmla="*/ 153 h 476"/>
              <a:gd name="T58" fmla="*/ 94 w 378"/>
              <a:gd name="T59" fmla="*/ 249 h 476"/>
              <a:gd name="T60" fmla="*/ 59 w 378"/>
              <a:gd name="T61" fmla="*/ 262 h 476"/>
              <a:gd name="T62" fmla="*/ 32 w 378"/>
              <a:gd name="T63" fmla="*/ 281 h 476"/>
              <a:gd name="T64" fmla="*/ 0 w 378"/>
              <a:gd name="T65" fmla="*/ 416 h 476"/>
              <a:gd name="T66" fmla="*/ 10 w 378"/>
              <a:gd name="T67" fmla="*/ 440 h 476"/>
              <a:gd name="T68" fmla="*/ 177 w 378"/>
              <a:gd name="T69" fmla="*/ 474 h 476"/>
              <a:gd name="T70" fmla="*/ 359 w 378"/>
              <a:gd name="T71" fmla="*/ 444 h 476"/>
              <a:gd name="T72" fmla="*/ 370 w 378"/>
              <a:gd name="T73" fmla="*/ 432 h 476"/>
              <a:gd name="T74" fmla="*/ 345 w 378"/>
              <a:gd name="T75" fmla="*/ 289 h 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378" h="476">
                <a:moveTo>
                  <a:pt x="345" y="289"/>
                </a:moveTo>
                <a:cubicBezTo>
                  <a:pt x="336" y="271"/>
                  <a:pt x="294" y="255"/>
                  <a:pt x="279" y="249"/>
                </a:cubicBezTo>
                <a:cubicBezTo>
                  <a:pt x="256" y="199"/>
                  <a:pt x="268" y="136"/>
                  <a:pt x="268" y="136"/>
                </a:cubicBezTo>
                <a:cubicBezTo>
                  <a:pt x="264" y="154"/>
                  <a:pt x="259" y="161"/>
                  <a:pt x="259" y="161"/>
                </a:cubicBezTo>
                <a:cubicBezTo>
                  <a:pt x="255" y="193"/>
                  <a:pt x="229" y="220"/>
                  <a:pt x="229" y="220"/>
                </a:cubicBezTo>
                <a:cubicBezTo>
                  <a:pt x="228" y="229"/>
                  <a:pt x="229" y="236"/>
                  <a:pt x="231" y="243"/>
                </a:cubicBezTo>
                <a:cubicBezTo>
                  <a:pt x="190" y="309"/>
                  <a:pt x="157" y="274"/>
                  <a:pt x="140" y="247"/>
                </a:cubicBezTo>
                <a:cubicBezTo>
                  <a:pt x="143" y="240"/>
                  <a:pt x="145" y="231"/>
                  <a:pt x="145" y="220"/>
                </a:cubicBezTo>
                <a:cubicBezTo>
                  <a:pt x="145" y="220"/>
                  <a:pt x="118" y="193"/>
                  <a:pt x="114" y="161"/>
                </a:cubicBezTo>
                <a:cubicBezTo>
                  <a:pt x="114" y="161"/>
                  <a:pt x="112" y="158"/>
                  <a:pt x="110" y="153"/>
                </a:cubicBezTo>
                <a:cubicBezTo>
                  <a:pt x="112" y="152"/>
                  <a:pt x="113" y="150"/>
                  <a:pt x="115" y="148"/>
                </a:cubicBezTo>
                <a:cubicBezTo>
                  <a:pt x="115" y="148"/>
                  <a:pt x="125" y="193"/>
                  <a:pt x="191" y="213"/>
                </a:cubicBezTo>
                <a:cubicBezTo>
                  <a:pt x="191" y="213"/>
                  <a:pt x="189" y="218"/>
                  <a:pt x="195" y="220"/>
                </a:cubicBezTo>
                <a:lnTo>
                  <a:pt x="212" y="220"/>
                </a:lnTo>
                <a:cubicBezTo>
                  <a:pt x="212" y="220"/>
                  <a:pt x="221" y="220"/>
                  <a:pt x="221" y="213"/>
                </a:cubicBezTo>
                <a:cubicBezTo>
                  <a:pt x="221" y="210"/>
                  <a:pt x="221" y="204"/>
                  <a:pt x="213" y="204"/>
                </a:cubicBezTo>
                <a:lnTo>
                  <a:pt x="192" y="204"/>
                </a:lnTo>
                <a:cubicBezTo>
                  <a:pt x="192" y="204"/>
                  <a:pt x="153" y="203"/>
                  <a:pt x="118" y="145"/>
                </a:cubicBezTo>
                <a:cubicBezTo>
                  <a:pt x="118" y="145"/>
                  <a:pt x="114" y="136"/>
                  <a:pt x="112" y="127"/>
                </a:cubicBezTo>
                <a:cubicBezTo>
                  <a:pt x="190" y="132"/>
                  <a:pt x="231" y="96"/>
                  <a:pt x="232" y="95"/>
                </a:cubicBezTo>
                <a:cubicBezTo>
                  <a:pt x="233" y="99"/>
                  <a:pt x="240" y="121"/>
                  <a:pt x="262" y="130"/>
                </a:cubicBezTo>
                <a:cubicBezTo>
                  <a:pt x="262" y="130"/>
                  <a:pt x="263" y="122"/>
                  <a:pt x="266" y="121"/>
                </a:cubicBezTo>
                <a:cubicBezTo>
                  <a:pt x="266" y="121"/>
                  <a:pt x="269" y="122"/>
                  <a:pt x="269" y="125"/>
                </a:cubicBezTo>
                <a:cubicBezTo>
                  <a:pt x="269" y="125"/>
                  <a:pt x="275" y="69"/>
                  <a:pt x="250" y="48"/>
                </a:cubicBezTo>
                <a:lnTo>
                  <a:pt x="250" y="47"/>
                </a:lnTo>
                <a:cubicBezTo>
                  <a:pt x="196" y="0"/>
                  <a:pt x="135" y="36"/>
                  <a:pt x="135" y="36"/>
                </a:cubicBezTo>
                <a:cubicBezTo>
                  <a:pt x="101" y="58"/>
                  <a:pt x="100" y="99"/>
                  <a:pt x="102" y="117"/>
                </a:cubicBezTo>
                <a:cubicBezTo>
                  <a:pt x="96" y="116"/>
                  <a:pt x="90" y="118"/>
                  <a:pt x="92" y="131"/>
                </a:cubicBezTo>
                <a:cubicBezTo>
                  <a:pt x="92" y="131"/>
                  <a:pt x="98" y="153"/>
                  <a:pt x="107" y="153"/>
                </a:cubicBezTo>
                <a:cubicBezTo>
                  <a:pt x="109" y="176"/>
                  <a:pt x="110" y="215"/>
                  <a:pt x="94" y="249"/>
                </a:cubicBezTo>
                <a:cubicBezTo>
                  <a:pt x="77" y="257"/>
                  <a:pt x="59" y="262"/>
                  <a:pt x="59" y="262"/>
                </a:cubicBezTo>
                <a:cubicBezTo>
                  <a:pt x="40" y="270"/>
                  <a:pt x="32" y="281"/>
                  <a:pt x="32" y="281"/>
                </a:cubicBezTo>
                <a:cubicBezTo>
                  <a:pt x="3" y="323"/>
                  <a:pt x="0" y="416"/>
                  <a:pt x="0" y="416"/>
                </a:cubicBezTo>
                <a:cubicBezTo>
                  <a:pt x="0" y="438"/>
                  <a:pt x="10" y="440"/>
                  <a:pt x="10" y="440"/>
                </a:cubicBezTo>
                <a:cubicBezTo>
                  <a:pt x="75" y="469"/>
                  <a:pt x="177" y="474"/>
                  <a:pt x="177" y="474"/>
                </a:cubicBezTo>
                <a:cubicBezTo>
                  <a:pt x="282" y="476"/>
                  <a:pt x="359" y="444"/>
                  <a:pt x="359" y="444"/>
                </a:cubicBezTo>
                <a:cubicBezTo>
                  <a:pt x="370" y="437"/>
                  <a:pt x="370" y="432"/>
                  <a:pt x="370" y="432"/>
                </a:cubicBezTo>
                <a:cubicBezTo>
                  <a:pt x="378" y="365"/>
                  <a:pt x="345" y="289"/>
                  <a:pt x="345" y="289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</p:sp>
      <p:sp>
        <p:nvSpPr>
          <p:cNvPr id="53" name="矩形 52">
            <a:extLst>
              <a:ext uri="{FF2B5EF4-FFF2-40B4-BE49-F238E27FC236}">
                <a16:creationId xmlns:a16="http://schemas.microsoft.com/office/drawing/2014/main" xmlns="" id="{B1152A3B-ED11-4F6F-9A87-B68BBEEF73EA}"/>
              </a:ext>
            </a:extLst>
          </p:cNvPr>
          <p:cNvSpPr/>
          <p:nvPr/>
        </p:nvSpPr>
        <p:spPr>
          <a:xfrm>
            <a:off x="6911988" y="4562990"/>
            <a:ext cx="51689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b="1" dirty="0">
                <a:solidFill>
                  <a:srgbClr val="C00000"/>
                </a:solidFill>
              </a:rPr>
              <a:t>Only myself.</a:t>
            </a:r>
          </a:p>
          <a:p>
            <a:r>
              <a:rPr lang="en-US" altLang="zh-CN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—</a:t>
            </a:r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只有我一个人。</a:t>
            </a:r>
          </a:p>
        </p:txBody>
      </p:sp>
      <p:sp>
        <p:nvSpPr>
          <p:cNvPr id="54" name="矩形 53">
            <a:extLst>
              <a:ext uri="{FF2B5EF4-FFF2-40B4-BE49-F238E27FC236}">
                <a16:creationId xmlns:a16="http://schemas.microsoft.com/office/drawing/2014/main" xmlns="" id="{A25BABA1-C648-435C-B9D9-5EA67D5F3DFC}"/>
              </a:ext>
            </a:extLst>
          </p:cNvPr>
          <p:cNvSpPr/>
          <p:nvPr/>
        </p:nvSpPr>
        <p:spPr>
          <a:xfrm>
            <a:off x="6911988" y="3833426"/>
            <a:ext cx="531865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b="1" dirty="0">
                <a:solidFill>
                  <a:srgbClr val="C00000"/>
                </a:solidFill>
              </a:rPr>
              <a:t>OK. How many people are there, please?</a:t>
            </a:r>
          </a:p>
          <a:p>
            <a:r>
              <a:rPr lang="en-US" altLang="zh-CN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—</a:t>
            </a:r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您一起有几个人？</a:t>
            </a:r>
          </a:p>
        </p:txBody>
      </p:sp>
      <p:sp>
        <p:nvSpPr>
          <p:cNvPr id="55" name="worker_50874">
            <a:extLst>
              <a:ext uri="{FF2B5EF4-FFF2-40B4-BE49-F238E27FC236}">
                <a16:creationId xmlns:a16="http://schemas.microsoft.com/office/drawing/2014/main" xmlns="" id="{0BB04FAA-0A3D-4292-89F4-844F650D585A}"/>
              </a:ext>
            </a:extLst>
          </p:cNvPr>
          <p:cNvSpPr>
            <a:spLocks noChangeAspect="1"/>
          </p:cNvSpPr>
          <p:nvPr/>
        </p:nvSpPr>
        <p:spPr bwMode="auto">
          <a:xfrm>
            <a:off x="6223765" y="4649895"/>
            <a:ext cx="470313" cy="510272"/>
          </a:xfrm>
          <a:custGeom>
            <a:avLst/>
            <a:gdLst>
              <a:gd name="connsiteX0" fmla="*/ 191479 w 561065"/>
              <a:gd name="connsiteY0" fmla="*/ 375902 h 608735"/>
              <a:gd name="connsiteX1" fmla="*/ 245437 w 561065"/>
              <a:gd name="connsiteY1" fmla="*/ 535655 h 608735"/>
              <a:gd name="connsiteX2" fmla="*/ 250809 w 561065"/>
              <a:gd name="connsiteY2" fmla="*/ 420563 h 608735"/>
              <a:gd name="connsiteX3" fmla="*/ 246371 w 561065"/>
              <a:gd name="connsiteY3" fmla="*/ 411817 h 608735"/>
              <a:gd name="connsiteX4" fmla="*/ 228911 w 561065"/>
              <a:gd name="connsiteY4" fmla="*/ 377418 h 608735"/>
              <a:gd name="connsiteX5" fmla="*/ 280299 w 561065"/>
              <a:gd name="connsiteY5" fmla="*/ 393743 h 608735"/>
              <a:gd name="connsiteX6" fmla="*/ 332563 w 561065"/>
              <a:gd name="connsiteY6" fmla="*/ 376718 h 608735"/>
              <a:gd name="connsiteX7" fmla="*/ 314811 w 561065"/>
              <a:gd name="connsiteY7" fmla="*/ 411817 h 608735"/>
              <a:gd name="connsiteX8" fmla="*/ 310373 w 561065"/>
              <a:gd name="connsiteY8" fmla="*/ 420563 h 608735"/>
              <a:gd name="connsiteX9" fmla="*/ 315745 w 561065"/>
              <a:gd name="connsiteY9" fmla="*/ 535655 h 608735"/>
              <a:gd name="connsiteX10" fmla="*/ 369644 w 561065"/>
              <a:gd name="connsiteY10" fmla="*/ 375960 h 608735"/>
              <a:gd name="connsiteX11" fmla="*/ 443223 w 561065"/>
              <a:gd name="connsiteY11" fmla="*/ 403946 h 608735"/>
              <a:gd name="connsiteX12" fmla="*/ 506290 w 561065"/>
              <a:gd name="connsiteY12" fmla="*/ 430241 h 608735"/>
              <a:gd name="connsiteX13" fmla="*/ 507925 w 561065"/>
              <a:gd name="connsiteY13" fmla="*/ 430999 h 608735"/>
              <a:gd name="connsiteX14" fmla="*/ 510728 w 561065"/>
              <a:gd name="connsiteY14" fmla="*/ 432573 h 608735"/>
              <a:gd name="connsiteX15" fmla="*/ 528831 w 561065"/>
              <a:gd name="connsiteY15" fmla="*/ 452630 h 608735"/>
              <a:gd name="connsiteX16" fmla="*/ 528831 w 561065"/>
              <a:gd name="connsiteY16" fmla="*/ 452688 h 608735"/>
              <a:gd name="connsiteX17" fmla="*/ 532042 w 561065"/>
              <a:gd name="connsiteY17" fmla="*/ 462308 h 608735"/>
              <a:gd name="connsiteX18" fmla="*/ 558671 w 561065"/>
              <a:gd name="connsiteY18" fmla="*/ 548307 h 608735"/>
              <a:gd name="connsiteX19" fmla="*/ 560539 w 561065"/>
              <a:gd name="connsiteY19" fmla="*/ 555828 h 608735"/>
              <a:gd name="connsiteX20" fmla="*/ 561065 w 561065"/>
              <a:gd name="connsiteY20" fmla="*/ 562824 h 608735"/>
              <a:gd name="connsiteX21" fmla="*/ 515166 w 561065"/>
              <a:gd name="connsiteY21" fmla="*/ 608710 h 608735"/>
              <a:gd name="connsiteX22" fmla="*/ 471311 w 561065"/>
              <a:gd name="connsiteY22" fmla="*/ 608710 h 608735"/>
              <a:gd name="connsiteX23" fmla="*/ 283044 w 561065"/>
              <a:gd name="connsiteY23" fmla="*/ 608710 h 608735"/>
              <a:gd name="connsiteX24" fmla="*/ 280532 w 561065"/>
              <a:gd name="connsiteY24" fmla="*/ 608710 h 608735"/>
              <a:gd name="connsiteX25" fmla="*/ 278080 w 561065"/>
              <a:gd name="connsiteY25" fmla="*/ 608710 h 608735"/>
              <a:gd name="connsiteX26" fmla="*/ 89812 w 561065"/>
              <a:gd name="connsiteY26" fmla="*/ 608710 h 608735"/>
              <a:gd name="connsiteX27" fmla="*/ 45957 w 561065"/>
              <a:gd name="connsiteY27" fmla="*/ 608710 h 608735"/>
              <a:gd name="connsiteX28" fmla="*/ 0 w 561065"/>
              <a:gd name="connsiteY28" fmla="*/ 562824 h 608735"/>
              <a:gd name="connsiteX29" fmla="*/ 584 w 561065"/>
              <a:gd name="connsiteY29" fmla="*/ 555828 h 608735"/>
              <a:gd name="connsiteX30" fmla="*/ 2453 w 561065"/>
              <a:gd name="connsiteY30" fmla="*/ 548307 h 608735"/>
              <a:gd name="connsiteX31" fmla="*/ 29081 w 561065"/>
              <a:gd name="connsiteY31" fmla="*/ 462308 h 608735"/>
              <a:gd name="connsiteX32" fmla="*/ 32234 w 561065"/>
              <a:gd name="connsiteY32" fmla="*/ 452688 h 608735"/>
              <a:gd name="connsiteX33" fmla="*/ 32234 w 561065"/>
              <a:gd name="connsiteY33" fmla="*/ 452630 h 608735"/>
              <a:gd name="connsiteX34" fmla="*/ 50395 w 561065"/>
              <a:gd name="connsiteY34" fmla="*/ 432457 h 608735"/>
              <a:gd name="connsiteX35" fmla="*/ 53198 w 561065"/>
              <a:gd name="connsiteY35" fmla="*/ 430941 h 608735"/>
              <a:gd name="connsiteX36" fmla="*/ 54833 w 561065"/>
              <a:gd name="connsiteY36" fmla="*/ 430125 h 608735"/>
              <a:gd name="connsiteX37" fmla="*/ 117901 w 561065"/>
              <a:gd name="connsiteY37" fmla="*/ 403888 h 608735"/>
              <a:gd name="connsiteX38" fmla="*/ 191479 w 561065"/>
              <a:gd name="connsiteY38" fmla="*/ 375902 h 608735"/>
              <a:gd name="connsiteX39" fmla="*/ 277747 w 561065"/>
              <a:gd name="connsiteY39" fmla="*/ 0 h 608735"/>
              <a:gd name="connsiteX40" fmla="*/ 277980 w 561065"/>
              <a:gd name="connsiteY40" fmla="*/ 0 h 608735"/>
              <a:gd name="connsiteX41" fmla="*/ 278214 w 561065"/>
              <a:gd name="connsiteY41" fmla="*/ 0 h 608735"/>
              <a:gd name="connsiteX42" fmla="*/ 280491 w 561065"/>
              <a:gd name="connsiteY42" fmla="*/ 0 h 608735"/>
              <a:gd name="connsiteX43" fmla="*/ 282768 w 561065"/>
              <a:gd name="connsiteY43" fmla="*/ 0 h 608735"/>
              <a:gd name="connsiteX44" fmla="*/ 283001 w 561065"/>
              <a:gd name="connsiteY44" fmla="*/ 0 h 608735"/>
              <a:gd name="connsiteX45" fmla="*/ 283235 w 561065"/>
              <a:gd name="connsiteY45" fmla="*/ 0 h 608735"/>
              <a:gd name="connsiteX46" fmla="*/ 401988 w 561065"/>
              <a:gd name="connsiteY46" fmla="*/ 118656 h 608735"/>
              <a:gd name="connsiteX47" fmla="*/ 400470 w 561065"/>
              <a:gd name="connsiteY47" fmla="*/ 162854 h 608735"/>
              <a:gd name="connsiteX48" fmla="*/ 427093 w 561065"/>
              <a:gd name="connsiteY48" fmla="*/ 188509 h 608735"/>
              <a:gd name="connsiteX49" fmla="*/ 394456 w 561065"/>
              <a:gd name="connsiteY49" fmla="*/ 242969 h 608735"/>
              <a:gd name="connsiteX50" fmla="*/ 342436 w 561065"/>
              <a:gd name="connsiteY50" fmla="*/ 326465 h 608735"/>
              <a:gd name="connsiteX51" fmla="*/ 283001 w 561065"/>
              <a:gd name="connsiteY51" fmla="*/ 354745 h 608735"/>
              <a:gd name="connsiteX52" fmla="*/ 280491 w 561065"/>
              <a:gd name="connsiteY52" fmla="*/ 354803 h 608735"/>
              <a:gd name="connsiteX53" fmla="*/ 277980 w 561065"/>
              <a:gd name="connsiteY53" fmla="*/ 354745 h 608735"/>
              <a:gd name="connsiteX54" fmla="*/ 218136 w 561065"/>
              <a:gd name="connsiteY54" fmla="*/ 326116 h 608735"/>
              <a:gd name="connsiteX55" fmla="*/ 166467 w 561065"/>
              <a:gd name="connsiteY55" fmla="*/ 242969 h 608735"/>
              <a:gd name="connsiteX56" fmla="*/ 133830 w 561065"/>
              <a:gd name="connsiteY56" fmla="*/ 188509 h 608735"/>
              <a:gd name="connsiteX57" fmla="*/ 160453 w 561065"/>
              <a:gd name="connsiteY57" fmla="*/ 162970 h 608735"/>
              <a:gd name="connsiteX58" fmla="*/ 158877 w 561065"/>
              <a:gd name="connsiteY58" fmla="*/ 118715 h 608735"/>
              <a:gd name="connsiteX59" fmla="*/ 277747 w 561065"/>
              <a:gd name="connsiteY59" fmla="*/ 0 h 6087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</a:cxnLst>
            <a:rect l="l" t="t" r="r" b="b"/>
            <a:pathLst>
              <a:path w="561065" h="608735">
                <a:moveTo>
                  <a:pt x="191479" y="375902"/>
                </a:moveTo>
                <a:cubicBezTo>
                  <a:pt x="195917" y="394559"/>
                  <a:pt x="238604" y="518455"/>
                  <a:pt x="245437" y="535655"/>
                </a:cubicBezTo>
                <a:lnTo>
                  <a:pt x="250809" y="420563"/>
                </a:lnTo>
                <a:cubicBezTo>
                  <a:pt x="248999" y="417881"/>
                  <a:pt x="247773" y="414732"/>
                  <a:pt x="246371" y="411817"/>
                </a:cubicBezTo>
                <a:lnTo>
                  <a:pt x="228911" y="377418"/>
                </a:lnTo>
                <a:cubicBezTo>
                  <a:pt x="241466" y="387446"/>
                  <a:pt x="259860" y="393743"/>
                  <a:pt x="280299" y="393743"/>
                </a:cubicBezTo>
                <a:cubicBezTo>
                  <a:pt x="301263" y="393743"/>
                  <a:pt x="320008" y="387155"/>
                  <a:pt x="332563" y="376718"/>
                </a:cubicBezTo>
                <a:lnTo>
                  <a:pt x="314811" y="411817"/>
                </a:lnTo>
                <a:cubicBezTo>
                  <a:pt x="313409" y="414732"/>
                  <a:pt x="312183" y="417881"/>
                  <a:pt x="310373" y="420563"/>
                </a:cubicBezTo>
                <a:lnTo>
                  <a:pt x="315745" y="535655"/>
                </a:lnTo>
                <a:cubicBezTo>
                  <a:pt x="322519" y="518455"/>
                  <a:pt x="365089" y="394618"/>
                  <a:pt x="369644" y="375960"/>
                </a:cubicBezTo>
                <a:cubicBezTo>
                  <a:pt x="394754" y="384881"/>
                  <a:pt x="419397" y="393685"/>
                  <a:pt x="443223" y="403946"/>
                </a:cubicBezTo>
                <a:cubicBezTo>
                  <a:pt x="443223" y="403946"/>
                  <a:pt x="490757" y="422895"/>
                  <a:pt x="506290" y="430241"/>
                </a:cubicBezTo>
                <a:cubicBezTo>
                  <a:pt x="506815" y="430475"/>
                  <a:pt x="507341" y="430766"/>
                  <a:pt x="507925" y="430999"/>
                </a:cubicBezTo>
                <a:cubicBezTo>
                  <a:pt x="509210" y="431699"/>
                  <a:pt x="510261" y="432224"/>
                  <a:pt x="510728" y="432573"/>
                </a:cubicBezTo>
                <a:cubicBezTo>
                  <a:pt x="518553" y="437238"/>
                  <a:pt x="524976" y="444234"/>
                  <a:pt x="528831" y="452630"/>
                </a:cubicBezTo>
                <a:lnTo>
                  <a:pt x="528831" y="452688"/>
                </a:lnTo>
                <a:cubicBezTo>
                  <a:pt x="530232" y="455720"/>
                  <a:pt x="531342" y="458985"/>
                  <a:pt x="532042" y="462308"/>
                </a:cubicBezTo>
                <a:cubicBezTo>
                  <a:pt x="538408" y="481607"/>
                  <a:pt x="552539" y="524694"/>
                  <a:pt x="558671" y="548307"/>
                </a:cubicBezTo>
                <a:cubicBezTo>
                  <a:pt x="559547" y="550697"/>
                  <a:pt x="560131" y="553204"/>
                  <a:pt x="560539" y="555828"/>
                </a:cubicBezTo>
                <a:cubicBezTo>
                  <a:pt x="560831" y="558102"/>
                  <a:pt x="561065" y="560492"/>
                  <a:pt x="561065" y="562824"/>
                </a:cubicBezTo>
                <a:cubicBezTo>
                  <a:pt x="561065" y="588187"/>
                  <a:pt x="540510" y="608710"/>
                  <a:pt x="515166" y="608710"/>
                </a:cubicBezTo>
                <a:lnTo>
                  <a:pt x="471311" y="608710"/>
                </a:lnTo>
                <a:lnTo>
                  <a:pt x="283044" y="608710"/>
                </a:lnTo>
                <a:lnTo>
                  <a:pt x="280532" y="608710"/>
                </a:lnTo>
                <a:lnTo>
                  <a:pt x="278080" y="608710"/>
                </a:lnTo>
                <a:cubicBezTo>
                  <a:pt x="215305" y="608768"/>
                  <a:pt x="152529" y="608710"/>
                  <a:pt x="89812" y="608710"/>
                </a:cubicBezTo>
                <a:lnTo>
                  <a:pt x="45957" y="608710"/>
                </a:lnTo>
                <a:cubicBezTo>
                  <a:pt x="20555" y="608710"/>
                  <a:pt x="0" y="588187"/>
                  <a:pt x="0" y="562824"/>
                </a:cubicBezTo>
                <a:cubicBezTo>
                  <a:pt x="0" y="560492"/>
                  <a:pt x="175" y="558102"/>
                  <a:pt x="584" y="555828"/>
                </a:cubicBezTo>
                <a:cubicBezTo>
                  <a:pt x="934" y="553263"/>
                  <a:pt x="1577" y="550697"/>
                  <a:pt x="2453" y="548307"/>
                </a:cubicBezTo>
                <a:cubicBezTo>
                  <a:pt x="8584" y="524577"/>
                  <a:pt x="22657" y="481607"/>
                  <a:pt x="29081" y="462308"/>
                </a:cubicBezTo>
                <a:cubicBezTo>
                  <a:pt x="29782" y="458985"/>
                  <a:pt x="30833" y="455720"/>
                  <a:pt x="32234" y="452688"/>
                </a:cubicBezTo>
                <a:lnTo>
                  <a:pt x="32234" y="452630"/>
                </a:lnTo>
                <a:cubicBezTo>
                  <a:pt x="36147" y="444234"/>
                  <a:pt x="42512" y="437238"/>
                  <a:pt x="50395" y="432457"/>
                </a:cubicBezTo>
                <a:cubicBezTo>
                  <a:pt x="50863" y="432107"/>
                  <a:pt x="51855" y="431524"/>
                  <a:pt x="53198" y="430941"/>
                </a:cubicBezTo>
                <a:cubicBezTo>
                  <a:pt x="53724" y="430591"/>
                  <a:pt x="54308" y="430358"/>
                  <a:pt x="54833" y="430125"/>
                </a:cubicBezTo>
                <a:cubicBezTo>
                  <a:pt x="70308" y="422895"/>
                  <a:pt x="117901" y="403888"/>
                  <a:pt x="117901" y="403888"/>
                </a:cubicBezTo>
                <a:cubicBezTo>
                  <a:pt x="141726" y="393626"/>
                  <a:pt x="166311" y="384823"/>
                  <a:pt x="191479" y="375902"/>
                </a:cubicBezTo>
                <a:close/>
                <a:moveTo>
                  <a:pt x="277747" y="0"/>
                </a:moveTo>
                <a:lnTo>
                  <a:pt x="277980" y="0"/>
                </a:lnTo>
                <a:lnTo>
                  <a:pt x="278214" y="0"/>
                </a:lnTo>
                <a:lnTo>
                  <a:pt x="280491" y="0"/>
                </a:lnTo>
                <a:lnTo>
                  <a:pt x="282768" y="0"/>
                </a:lnTo>
                <a:lnTo>
                  <a:pt x="283001" y="0"/>
                </a:lnTo>
                <a:lnTo>
                  <a:pt x="283235" y="0"/>
                </a:lnTo>
                <a:cubicBezTo>
                  <a:pt x="348858" y="0"/>
                  <a:pt x="402105" y="53118"/>
                  <a:pt x="401988" y="118656"/>
                </a:cubicBezTo>
                <a:cubicBezTo>
                  <a:pt x="401988" y="125420"/>
                  <a:pt x="400470" y="154807"/>
                  <a:pt x="400470" y="162854"/>
                </a:cubicBezTo>
                <a:cubicBezTo>
                  <a:pt x="403331" y="163029"/>
                  <a:pt x="429954" y="156673"/>
                  <a:pt x="427093" y="188509"/>
                </a:cubicBezTo>
                <a:cubicBezTo>
                  <a:pt x="421021" y="256030"/>
                  <a:pt x="395215" y="242969"/>
                  <a:pt x="394456" y="242969"/>
                </a:cubicBezTo>
                <a:cubicBezTo>
                  <a:pt x="381670" y="283901"/>
                  <a:pt x="361820" y="309964"/>
                  <a:pt x="342436" y="326465"/>
                </a:cubicBezTo>
                <a:cubicBezTo>
                  <a:pt x="312485" y="351946"/>
                  <a:pt x="283468" y="354745"/>
                  <a:pt x="283001" y="354745"/>
                </a:cubicBezTo>
                <a:cubicBezTo>
                  <a:pt x="282125" y="354803"/>
                  <a:pt x="281250" y="354803"/>
                  <a:pt x="280491" y="354803"/>
                </a:cubicBezTo>
                <a:cubicBezTo>
                  <a:pt x="279615" y="354803"/>
                  <a:pt x="278856" y="354745"/>
                  <a:pt x="277980" y="354745"/>
                </a:cubicBezTo>
                <a:cubicBezTo>
                  <a:pt x="277455" y="354745"/>
                  <a:pt x="248263" y="351946"/>
                  <a:pt x="218136" y="326116"/>
                </a:cubicBezTo>
                <a:cubicBezTo>
                  <a:pt x="198811" y="309556"/>
                  <a:pt x="179136" y="283609"/>
                  <a:pt x="166467" y="242969"/>
                </a:cubicBezTo>
                <a:cubicBezTo>
                  <a:pt x="165649" y="242969"/>
                  <a:pt x="139902" y="256030"/>
                  <a:pt x="133830" y="188509"/>
                </a:cubicBezTo>
                <a:cubicBezTo>
                  <a:pt x="130969" y="156731"/>
                  <a:pt x="157592" y="163087"/>
                  <a:pt x="160453" y="162970"/>
                </a:cubicBezTo>
                <a:cubicBezTo>
                  <a:pt x="160453" y="154807"/>
                  <a:pt x="158877" y="125478"/>
                  <a:pt x="158877" y="118715"/>
                </a:cubicBezTo>
                <a:cubicBezTo>
                  <a:pt x="158877" y="53177"/>
                  <a:pt x="212123" y="0"/>
                  <a:pt x="277747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4" name="telemarketing-phone-operator_395">
            <a:extLst>
              <a:ext uri="{FF2B5EF4-FFF2-40B4-BE49-F238E27FC236}">
                <a16:creationId xmlns:a16="http://schemas.microsoft.com/office/drawing/2014/main" xmlns="" id="{55249CD3-00C9-40D3-A0B6-6E8DFA0AF2BB}"/>
              </a:ext>
            </a:extLst>
          </p:cNvPr>
          <p:cNvSpPr>
            <a:spLocks noChangeAspect="1"/>
          </p:cNvSpPr>
          <p:nvPr/>
        </p:nvSpPr>
        <p:spPr bwMode="auto">
          <a:xfrm>
            <a:off x="6262405" y="3900858"/>
            <a:ext cx="405636" cy="510272"/>
          </a:xfrm>
          <a:custGeom>
            <a:avLst/>
            <a:gdLst>
              <a:gd name="T0" fmla="*/ 345 w 378"/>
              <a:gd name="T1" fmla="*/ 289 h 476"/>
              <a:gd name="T2" fmla="*/ 279 w 378"/>
              <a:gd name="T3" fmla="*/ 249 h 476"/>
              <a:gd name="T4" fmla="*/ 268 w 378"/>
              <a:gd name="T5" fmla="*/ 136 h 476"/>
              <a:gd name="T6" fmla="*/ 259 w 378"/>
              <a:gd name="T7" fmla="*/ 161 h 476"/>
              <a:gd name="T8" fmla="*/ 229 w 378"/>
              <a:gd name="T9" fmla="*/ 220 h 476"/>
              <a:gd name="T10" fmla="*/ 231 w 378"/>
              <a:gd name="T11" fmla="*/ 243 h 476"/>
              <a:gd name="T12" fmla="*/ 140 w 378"/>
              <a:gd name="T13" fmla="*/ 247 h 476"/>
              <a:gd name="T14" fmla="*/ 145 w 378"/>
              <a:gd name="T15" fmla="*/ 220 h 476"/>
              <a:gd name="T16" fmla="*/ 114 w 378"/>
              <a:gd name="T17" fmla="*/ 161 h 476"/>
              <a:gd name="T18" fmla="*/ 110 w 378"/>
              <a:gd name="T19" fmla="*/ 153 h 476"/>
              <a:gd name="T20" fmla="*/ 115 w 378"/>
              <a:gd name="T21" fmla="*/ 148 h 476"/>
              <a:gd name="T22" fmla="*/ 191 w 378"/>
              <a:gd name="T23" fmla="*/ 213 h 476"/>
              <a:gd name="T24" fmla="*/ 195 w 378"/>
              <a:gd name="T25" fmla="*/ 220 h 476"/>
              <a:gd name="T26" fmla="*/ 212 w 378"/>
              <a:gd name="T27" fmla="*/ 220 h 476"/>
              <a:gd name="T28" fmla="*/ 221 w 378"/>
              <a:gd name="T29" fmla="*/ 213 h 476"/>
              <a:gd name="T30" fmla="*/ 213 w 378"/>
              <a:gd name="T31" fmla="*/ 204 h 476"/>
              <a:gd name="T32" fmla="*/ 192 w 378"/>
              <a:gd name="T33" fmla="*/ 204 h 476"/>
              <a:gd name="T34" fmla="*/ 118 w 378"/>
              <a:gd name="T35" fmla="*/ 145 h 476"/>
              <a:gd name="T36" fmla="*/ 112 w 378"/>
              <a:gd name="T37" fmla="*/ 127 h 476"/>
              <a:gd name="T38" fmla="*/ 232 w 378"/>
              <a:gd name="T39" fmla="*/ 95 h 476"/>
              <a:gd name="T40" fmla="*/ 262 w 378"/>
              <a:gd name="T41" fmla="*/ 130 h 476"/>
              <a:gd name="T42" fmla="*/ 266 w 378"/>
              <a:gd name="T43" fmla="*/ 121 h 476"/>
              <a:gd name="T44" fmla="*/ 269 w 378"/>
              <a:gd name="T45" fmla="*/ 125 h 476"/>
              <a:gd name="T46" fmla="*/ 250 w 378"/>
              <a:gd name="T47" fmla="*/ 48 h 476"/>
              <a:gd name="T48" fmla="*/ 250 w 378"/>
              <a:gd name="T49" fmla="*/ 47 h 476"/>
              <a:gd name="T50" fmla="*/ 135 w 378"/>
              <a:gd name="T51" fmla="*/ 36 h 476"/>
              <a:gd name="T52" fmla="*/ 102 w 378"/>
              <a:gd name="T53" fmla="*/ 117 h 476"/>
              <a:gd name="T54" fmla="*/ 92 w 378"/>
              <a:gd name="T55" fmla="*/ 131 h 476"/>
              <a:gd name="T56" fmla="*/ 107 w 378"/>
              <a:gd name="T57" fmla="*/ 153 h 476"/>
              <a:gd name="T58" fmla="*/ 94 w 378"/>
              <a:gd name="T59" fmla="*/ 249 h 476"/>
              <a:gd name="T60" fmla="*/ 59 w 378"/>
              <a:gd name="T61" fmla="*/ 262 h 476"/>
              <a:gd name="T62" fmla="*/ 32 w 378"/>
              <a:gd name="T63" fmla="*/ 281 h 476"/>
              <a:gd name="T64" fmla="*/ 0 w 378"/>
              <a:gd name="T65" fmla="*/ 416 h 476"/>
              <a:gd name="T66" fmla="*/ 10 w 378"/>
              <a:gd name="T67" fmla="*/ 440 h 476"/>
              <a:gd name="T68" fmla="*/ 177 w 378"/>
              <a:gd name="T69" fmla="*/ 474 h 476"/>
              <a:gd name="T70" fmla="*/ 359 w 378"/>
              <a:gd name="T71" fmla="*/ 444 h 476"/>
              <a:gd name="T72" fmla="*/ 370 w 378"/>
              <a:gd name="T73" fmla="*/ 432 h 476"/>
              <a:gd name="T74" fmla="*/ 345 w 378"/>
              <a:gd name="T75" fmla="*/ 289 h 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378" h="476">
                <a:moveTo>
                  <a:pt x="345" y="289"/>
                </a:moveTo>
                <a:cubicBezTo>
                  <a:pt x="336" y="271"/>
                  <a:pt x="294" y="255"/>
                  <a:pt x="279" y="249"/>
                </a:cubicBezTo>
                <a:cubicBezTo>
                  <a:pt x="256" y="199"/>
                  <a:pt x="268" y="136"/>
                  <a:pt x="268" y="136"/>
                </a:cubicBezTo>
                <a:cubicBezTo>
                  <a:pt x="264" y="154"/>
                  <a:pt x="259" y="161"/>
                  <a:pt x="259" y="161"/>
                </a:cubicBezTo>
                <a:cubicBezTo>
                  <a:pt x="255" y="193"/>
                  <a:pt x="229" y="220"/>
                  <a:pt x="229" y="220"/>
                </a:cubicBezTo>
                <a:cubicBezTo>
                  <a:pt x="228" y="229"/>
                  <a:pt x="229" y="236"/>
                  <a:pt x="231" y="243"/>
                </a:cubicBezTo>
                <a:cubicBezTo>
                  <a:pt x="190" y="309"/>
                  <a:pt x="157" y="274"/>
                  <a:pt x="140" y="247"/>
                </a:cubicBezTo>
                <a:cubicBezTo>
                  <a:pt x="143" y="240"/>
                  <a:pt x="145" y="231"/>
                  <a:pt x="145" y="220"/>
                </a:cubicBezTo>
                <a:cubicBezTo>
                  <a:pt x="145" y="220"/>
                  <a:pt x="118" y="193"/>
                  <a:pt x="114" y="161"/>
                </a:cubicBezTo>
                <a:cubicBezTo>
                  <a:pt x="114" y="161"/>
                  <a:pt x="112" y="158"/>
                  <a:pt x="110" y="153"/>
                </a:cubicBezTo>
                <a:cubicBezTo>
                  <a:pt x="112" y="152"/>
                  <a:pt x="113" y="150"/>
                  <a:pt x="115" y="148"/>
                </a:cubicBezTo>
                <a:cubicBezTo>
                  <a:pt x="115" y="148"/>
                  <a:pt x="125" y="193"/>
                  <a:pt x="191" y="213"/>
                </a:cubicBezTo>
                <a:cubicBezTo>
                  <a:pt x="191" y="213"/>
                  <a:pt x="189" y="218"/>
                  <a:pt x="195" y="220"/>
                </a:cubicBezTo>
                <a:lnTo>
                  <a:pt x="212" y="220"/>
                </a:lnTo>
                <a:cubicBezTo>
                  <a:pt x="212" y="220"/>
                  <a:pt x="221" y="220"/>
                  <a:pt x="221" y="213"/>
                </a:cubicBezTo>
                <a:cubicBezTo>
                  <a:pt x="221" y="210"/>
                  <a:pt x="221" y="204"/>
                  <a:pt x="213" y="204"/>
                </a:cubicBezTo>
                <a:lnTo>
                  <a:pt x="192" y="204"/>
                </a:lnTo>
                <a:cubicBezTo>
                  <a:pt x="192" y="204"/>
                  <a:pt x="153" y="203"/>
                  <a:pt x="118" y="145"/>
                </a:cubicBezTo>
                <a:cubicBezTo>
                  <a:pt x="118" y="145"/>
                  <a:pt x="114" y="136"/>
                  <a:pt x="112" y="127"/>
                </a:cubicBezTo>
                <a:cubicBezTo>
                  <a:pt x="190" y="132"/>
                  <a:pt x="231" y="96"/>
                  <a:pt x="232" y="95"/>
                </a:cubicBezTo>
                <a:cubicBezTo>
                  <a:pt x="233" y="99"/>
                  <a:pt x="240" y="121"/>
                  <a:pt x="262" y="130"/>
                </a:cubicBezTo>
                <a:cubicBezTo>
                  <a:pt x="262" y="130"/>
                  <a:pt x="263" y="122"/>
                  <a:pt x="266" y="121"/>
                </a:cubicBezTo>
                <a:cubicBezTo>
                  <a:pt x="266" y="121"/>
                  <a:pt x="269" y="122"/>
                  <a:pt x="269" y="125"/>
                </a:cubicBezTo>
                <a:cubicBezTo>
                  <a:pt x="269" y="125"/>
                  <a:pt x="275" y="69"/>
                  <a:pt x="250" y="48"/>
                </a:cubicBezTo>
                <a:lnTo>
                  <a:pt x="250" y="47"/>
                </a:lnTo>
                <a:cubicBezTo>
                  <a:pt x="196" y="0"/>
                  <a:pt x="135" y="36"/>
                  <a:pt x="135" y="36"/>
                </a:cubicBezTo>
                <a:cubicBezTo>
                  <a:pt x="101" y="58"/>
                  <a:pt x="100" y="99"/>
                  <a:pt x="102" y="117"/>
                </a:cubicBezTo>
                <a:cubicBezTo>
                  <a:pt x="96" y="116"/>
                  <a:pt x="90" y="118"/>
                  <a:pt x="92" y="131"/>
                </a:cubicBezTo>
                <a:cubicBezTo>
                  <a:pt x="92" y="131"/>
                  <a:pt x="98" y="153"/>
                  <a:pt x="107" y="153"/>
                </a:cubicBezTo>
                <a:cubicBezTo>
                  <a:pt x="109" y="176"/>
                  <a:pt x="110" y="215"/>
                  <a:pt x="94" y="249"/>
                </a:cubicBezTo>
                <a:cubicBezTo>
                  <a:pt x="77" y="257"/>
                  <a:pt x="59" y="262"/>
                  <a:pt x="59" y="262"/>
                </a:cubicBezTo>
                <a:cubicBezTo>
                  <a:pt x="40" y="270"/>
                  <a:pt x="32" y="281"/>
                  <a:pt x="32" y="281"/>
                </a:cubicBezTo>
                <a:cubicBezTo>
                  <a:pt x="3" y="323"/>
                  <a:pt x="0" y="416"/>
                  <a:pt x="0" y="416"/>
                </a:cubicBezTo>
                <a:cubicBezTo>
                  <a:pt x="0" y="438"/>
                  <a:pt x="10" y="440"/>
                  <a:pt x="10" y="440"/>
                </a:cubicBezTo>
                <a:cubicBezTo>
                  <a:pt x="75" y="469"/>
                  <a:pt x="177" y="474"/>
                  <a:pt x="177" y="474"/>
                </a:cubicBezTo>
                <a:cubicBezTo>
                  <a:pt x="282" y="476"/>
                  <a:pt x="359" y="444"/>
                  <a:pt x="359" y="444"/>
                </a:cubicBezTo>
                <a:cubicBezTo>
                  <a:pt x="370" y="437"/>
                  <a:pt x="370" y="432"/>
                  <a:pt x="370" y="432"/>
                </a:cubicBezTo>
                <a:cubicBezTo>
                  <a:pt x="378" y="365"/>
                  <a:pt x="345" y="289"/>
                  <a:pt x="345" y="289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</p:sp>
      <p:sp>
        <p:nvSpPr>
          <p:cNvPr id="65" name="矩形 64">
            <a:extLst>
              <a:ext uri="{FF2B5EF4-FFF2-40B4-BE49-F238E27FC236}">
                <a16:creationId xmlns:a16="http://schemas.microsoft.com/office/drawing/2014/main" xmlns="" id="{94AF2C60-0CC8-4838-A41F-4CED035C7674}"/>
              </a:ext>
            </a:extLst>
          </p:cNvPr>
          <p:cNvSpPr/>
          <p:nvPr/>
        </p:nvSpPr>
        <p:spPr>
          <a:xfrm>
            <a:off x="6911988" y="5390026"/>
            <a:ext cx="531865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b="1" dirty="0">
                <a:solidFill>
                  <a:srgbClr val="C00000"/>
                </a:solidFill>
              </a:rPr>
              <a:t>OK, sir. Please wait a moment/second.</a:t>
            </a:r>
          </a:p>
          <a:p>
            <a:r>
              <a:rPr lang="en-US" altLang="zh-CN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—</a:t>
            </a:r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好的，请稍等。</a:t>
            </a:r>
          </a:p>
        </p:txBody>
      </p:sp>
      <p:sp>
        <p:nvSpPr>
          <p:cNvPr id="66" name="telemarketing-phone-operator_395">
            <a:extLst>
              <a:ext uri="{FF2B5EF4-FFF2-40B4-BE49-F238E27FC236}">
                <a16:creationId xmlns:a16="http://schemas.microsoft.com/office/drawing/2014/main" xmlns="" id="{A0519BFE-7C2F-4A22-AD66-5792B2F683E0}"/>
              </a:ext>
            </a:extLst>
          </p:cNvPr>
          <p:cNvSpPr>
            <a:spLocks noChangeAspect="1"/>
          </p:cNvSpPr>
          <p:nvPr/>
        </p:nvSpPr>
        <p:spPr bwMode="auto">
          <a:xfrm>
            <a:off x="6262405" y="5457458"/>
            <a:ext cx="405636" cy="510272"/>
          </a:xfrm>
          <a:custGeom>
            <a:avLst/>
            <a:gdLst>
              <a:gd name="T0" fmla="*/ 345 w 378"/>
              <a:gd name="T1" fmla="*/ 289 h 476"/>
              <a:gd name="T2" fmla="*/ 279 w 378"/>
              <a:gd name="T3" fmla="*/ 249 h 476"/>
              <a:gd name="T4" fmla="*/ 268 w 378"/>
              <a:gd name="T5" fmla="*/ 136 h 476"/>
              <a:gd name="T6" fmla="*/ 259 w 378"/>
              <a:gd name="T7" fmla="*/ 161 h 476"/>
              <a:gd name="T8" fmla="*/ 229 w 378"/>
              <a:gd name="T9" fmla="*/ 220 h 476"/>
              <a:gd name="T10" fmla="*/ 231 w 378"/>
              <a:gd name="T11" fmla="*/ 243 h 476"/>
              <a:gd name="T12" fmla="*/ 140 w 378"/>
              <a:gd name="T13" fmla="*/ 247 h 476"/>
              <a:gd name="T14" fmla="*/ 145 w 378"/>
              <a:gd name="T15" fmla="*/ 220 h 476"/>
              <a:gd name="T16" fmla="*/ 114 w 378"/>
              <a:gd name="T17" fmla="*/ 161 h 476"/>
              <a:gd name="T18" fmla="*/ 110 w 378"/>
              <a:gd name="T19" fmla="*/ 153 h 476"/>
              <a:gd name="T20" fmla="*/ 115 w 378"/>
              <a:gd name="T21" fmla="*/ 148 h 476"/>
              <a:gd name="T22" fmla="*/ 191 w 378"/>
              <a:gd name="T23" fmla="*/ 213 h 476"/>
              <a:gd name="T24" fmla="*/ 195 w 378"/>
              <a:gd name="T25" fmla="*/ 220 h 476"/>
              <a:gd name="T26" fmla="*/ 212 w 378"/>
              <a:gd name="T27" fmla="*/ 220 h 476"/>
              <a:gd name="T28" fmla="*/ 221 w 378"/>
              <a:gd name="T29" fmla="*/ 213 h 476"/>
              <a:gd name="T30" fmla="*/ 213 w 378"/>
              <a:gd name="T31" fmla="*/ 204 h 476"/>
              <a:gd name="T32" fmla="*/ 192 w 378"/>
              <a:gd name="T33" fmla="*/ 204 h 476"/>
              <a:gd name="T34" fmla="*/ 118 w 378"/>
              <a:gd name="T35" fmla="*/ 145 h 476"/>
              <a:gd name="T36" fmla="*/ 112 w 378"/>
              <a:gd name="T37" fmla="*/ 127 h 476"/>
              <a:gd name="T38" fmla="*/ 232 w 378"/>
              <a:gd name="T39" fmla="*/ 95 h 476"/>
              <a:gd name="T40" fmla="*/ 262 w 378"/>
              <a:gd name="T41" fmla="*/ 130 h 476"/>
              <a:gd name="T42" fmla="*/ 266 w 378"/>
              <a:gd name="T43" fmla="*/ 121 h 476"/>
              <a:gd name="T44" fmla="*/ 269 w 378"/>
              <a:gd name="T45" fmla="*/ 125 h 476"/>
              <a:gd name="T46" fmla="*/ 250 w 378"/>
              <a:gd name="T47" fmla="*/ 48 h 476"/>
              <a:gd name="T48" fmla="*/ 250 w 378"/>
              <a:gd name="T49" fmla="*/ 47 h 476"/>
              <a:gd name="T50" fmla="*/ 135 w 378"/>
              <a:gd name="T51" fmla="*/ 36 h 476"/>
              <a:gd name="T52" fmla="*/ 102 w 378"/>
              <a:gd name="T53" fmla="*/ 117 h 476"/>
              <a:gd name="T54" fmla="*/ 92 w 378"/>
              <a:gd name="T55" fmla="*/ 131 h 476"/>
              <a:gd name="T56" fmla="*/ 107 w 378"/>
              <a:gd name="T57" fmla="*/ 153 h 476"/>
              <a:gd name="T58" fmla="*/ 94 w 378"/>
              <a:gd name="T59" fmla="*/ 249 h 476"/>
              <a:gd name="T60" fmla="*/ 59 w 378"/>
              <a:gd name="T61" fmla="*/ 262 h 476"/>
              <a:gd name="T62" fmla="*/ 32 w 378"/>
              <a:gd name="T63" fmla="*/ 281 h 476"/>
              <a:gd name="T64" fmla="*/ 0 w 378"/>
              <a:gd name="T65" fmla="*/ 416 h 476"/>
              <a:gd name="T66" fmla="*/ 10 w 378"/>
              <a:gd name="T67" fmla="*/ 440 h 476"/>
              <a:gd name="T68" fmla="*/ 177 w 378"/>
              <a:gd name="T69" fmla="*/ 474 h 476"/>
              <a:gd name="T70" fmla="*/ 359 w 378"/>
              <a:gd name="T71" fmla="*/ 444 h 476"/>
              <a:gd name="T72" fmla="*/ 370 w 378"/>
              <a:gd name="T73" fmla="*/ 432 h 476"/>
              <a:gd name="T74" fmla="*/ 345 w 378"/>
              <a:gd name="T75" fmla="*/ 289 h 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378" h="476">
                <a:moveTo>
                  <a:pt x="345" y="289"/>
                </a:moveTo>
                <a:cubicBezTo>
                  <a:pt x="336" y="271"/>
                  <a:pt x="294" y="255"/>
                  <a:pt x="279" y="249"/>
                </a:cubicBezTo>
                <a:cubicBezTo>
                  <a:pt x="256" y="199"/>
                  <a:pt x="268" y="136"/>
                  <a:pt x="268" y="136"/>
                </a:cubicBezTo>
                <a:cubicBezTo>
                  <a:pt x="264" y="154"/>
                  <a:pt x="259" y="161"/>
                  <a:pt x="259" y="161"/>
                </a:cubicBezTo>
                <a:cubicBezTo>
                  <a:pt x="255" y="193"/>
                  <a:pt x="229" y="220"/>
                  <a:pt x="229" y="220"/>
                </a:cubicBezTo>
                <a:cubicBezTo>
                  <a:pt x="228" y="229"/>
                  <a:pt x="229" y="236"/>
                  <a:pt x="231" y="243"/>
                </a:cubicBezTo>
                <a:cubicBezTo>
                  <a:pt x="190" y="309"/>
                  <a:pt x="157" y="274"/>
                  <a:pt x="140" y="247"/>
                </a:cubicBezTo>
                <a:cubicBezTo>
                  <a:pt x="143" y="240"/>
                  <a:pt x="145" y="231"/>
                  <a:pt x="145" y="220"/>
                </a:cubicBezTo>
                <a:cubicBezTo>
                  <a:pt x="145" y="220"/>
                  <a:pt x="118" y="193"/>
                  <a:pt x="114" y="161"/>
                </a:cubicBezTo>
                <a:cubicBezTo>
                  <a:pt x="114" y="161"/>
                  <a:pt x="112" y="158"/>
                  <a:pt x="110" y="153"/>
                </a:cubicBezTo>
                <a:cubicBezTo>
                  <a:pt x="112" y="152"/>
                  <a:pt x="113" y="150"/>
                  <a:pt x="115" y="148"/>
                </a:cubicBezTo>
                <a:cubicBezTo>
                  <a:pt x="115" y="148"/>
                  <a:pt x="125" y="193"/>
                  <a:pt x="191" y="213"/>
                </a:cubicBezTo>
                <a:cubicBezTo>
                  <a:pt x="191" y="213"/>
                  <a:pt x="189" y="218"/>
                  <a:pt x="195" y="220"/>
                </a:cubicBezTo>
                <a:lnTo>
                  <a:pt x="212" y="220"/>
                </a:lnTo>
                <a:cubicBezTo>
                  <a:pt x="212" y="220"/>
                  <a:pt x="221" y="220"/>
                  <a:pt x="221" y="213"/>
                </a:cubicBezTo>
                <a:cubicBezTo>
                  <a:pt x="221" y="210"/>
                  <a:pt x="221" y="204"/>
                  <a:pt x="213" y="204"/>
                </a:cubicBezTo>
                <a:lnTo>
                  <a:pt x="192" y="204"/>
                </a:lnTo>
                <a:cubicBezTo>
                  <a:pt x="192" y="204"/>
                  <a:pt x="153" y="203"/>
                  <a:pt x="118" y="145"/>
                </a:cubicBezTo>
                <a:cubicBezTo>
                  <a:pt x="118" y="145"/>
                  <a:pt x="114" y="136"/>
                  <a:pt x="112" y="127"/>
                </a:cubicBezTo>
                <a:cubicBezTo>
                  <a:pt x="190" y="132"/>
                  <a:pt x="231" y="96"/>
                  <a:pt x="232" y="95"/>
                </a:cubicBezTo>
                <a:cubicBezTo>
                  <a:pt x="233" y="99"/>
                  <a:pt x="240" y="121"/>
                  <a:pt x="262" y="130"/>
                </a:cubicBezTo>
                <a:cubicBezTo>
                  <a:pt x="262" y="130"/>
                  <a:pt x="263" y="122"/>
                  <a:pt x="266" y="121"/>
                </a:cubicBezTo>
                <a:cubicBezTo>
                  <a:pt x="266" y="121"/>
                  <a:pt x="269" y="122"/>
                  <a:pt x="269" y="125"/>
                </a:cubicBezTo>
                <a:cubicBezTo>
                  <a:pt x="269" y="125"/>
                  <a:pt x="275" y="69"/>
                  <a:pt x="250" y="48"/>
                </a:cubicBezTo>
                <a:lnTo>
                  <a:pt x="250" y="47"/>
                </a:lnTo>
                <a:cubicBezTo>
                  <a:pt x="196" y="0"/>
                  <a:pt x="135" y="36"/>
                  <a:pt x="135" y="36"/>
                </a:cubicBezTo>
                <a:cubicBezTo>
                  <a:pt x="101" y="58"/>
                  <a:pt x="100" y="99"/>
                  <a:pt x="102" y="117"/>
                </a:cubicBezTo>
                <a:cubicBezTo>
                  <a:pt x="96" y="116"/>
                  <a:pt x="90" y="118"/>
                  <a:pt x="92" y="131"/>
                </a:cubicBezTo>
                <a:cubicBezTo>
                  <a:pt x="92" y="131"/>
                  <a:pt x="98" y="153"/>
                  <a:pt x="107" y="153"/>
                </a:cubicBezTo>
                <a:cubicBezTo>
                  <a:pt x="109" y="176"/>
                  <a:pt x="110" y="215"/>
                  <a:pt x="94" y="249"/>
                </a:cubicBezTo>
                <a:cubicBezTo>
                  <a:pt x="77" y="257"/>
                  <a:pt x="59" y="262"/>
                  <a:pt x="59" y="262"/>
                </a:cubicBezTo>
                <a:cubicBezTo>
                  <a:pt x="40" y="270"/>
                  <a:pt x="32" y="281"/>
                  <a:pt x="32" y="281"/>
                </a:cubicBezTo>
                <a:cubicBezTo>
                  <a:pt x="3" y="323"/>
                  <a:pt x="0" y="416"/>
                  <a:pt x="0" y="416"/>
                </a:cubicBezTo>
                <a:cubicBezTo>
                  <a:pt x="0" y="438"/>
                  <a:pt x="10" y="440"/>
                  <a:pt x="10" y="440"/>
                </a:cubicBezTo>
                <a:cubicBezTo>
                  <a:pt x="75" y="469"/>
                  <a:pt x="177" y="474"/>
                  <a:pt x="177" y="474"/>
                </a:cubicBezTo>
                <a:cubicBezTo>
                  <a:pt x="282" y="476"/>
                  <a:pt x="359" y="444"/>
                  <a:pt x="359" y="444"/>
                </a:cubicBezTo>
                <a:cubicBezTo>
                  <a:pt x="370" y="437"/>
                  <a:pt x="370" y="432"/>
                  <a:pt x="370" y="432"/>
                </a:cubicBezTo>
                <a:cubicBezTo>
                  <a:pt x="378" y="365"/>
                  <a:pt x="345" y="289"/>
                  <a:pt x="345" y="289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166806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8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8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8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300"/>
                            </p:stCondLst>
                            <p:childTnLst>
                              <p:par>
                                <p:cTn id="4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800"/>
                            </p:stCondLst>
                            <p:childTnLst>
                              <p:par>
                                <p:cTn id="44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8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8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8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600"/>
                            </p:stCondLst>
                            <p:childTnLst>
                              <p:par>
                                <p:cTn id="5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100"/>
                            </p:stCondLst>
                            <p:childTnLst>
                              <p:par>
                                <p:cTn id="54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8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8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8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900"/>
                            </p:stCondLst>
                            <p:childTnLst>
                              <p:par>
                                <p:cTn id="6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400"/>
                            </p:stCondLst>
                            <p:childTnLst>
                              <p:par>
                                <p:cTn id="64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8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8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8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7200"/>
                            </p:stCondLst>
                            <p:childTnLst>
                              <p:par>
                                <p:cTn id="7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7700"/>
                            </p:stCondLst>
                            <p:childTnLst>
                              <p:par>
                                <p:cTn id="74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8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8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8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8500"/>
                            </p:stCondLst>
                            <p:childTnLst>
                              <p:par>
                                <p:cTn id="8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9000"/>
                            </p:stCondLst>
                            <p:childTnLst>
                              <p:par>
                                <p:cTn id="8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33" grpId="0"/>
      <p:bldP spid="34" grpId="0"/>
      <p:bldP spid="40" grpId="0"/>
      <p:bldP spid="42" grpId="0"/>
      <p:bldP spid="53" grpId="0"/>
      <p:bldP spid="54" grpId="0"/>
      <p:bldP spid="6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xmlns="" id="{ACC22E92-7D19-4D6B-BC41-2850B084AB5E}"/>
              </a:ext>
            </a:extLst>
          </p:cNvPr>
          <p:cNvSpPr/>
          <p:nvPr/>
        </p:nvSpPr>
        <p:spPr>
          <a:xfrm>
            <a:off x="0" y="1352550"/>
            <a:ext cx="12192000" cy="48196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1" name="组合 70">
            <a:extLst>
              <a:ext uri="{FF2B5EF4-FFF2-40B4-BE49-F238E27FC236}">
                <a16:creationId xmlns:a16="http://schemas.microsoft.com/office/drawing/2014/main" xmlns="" id="{9FAE7696-D1A5-4B80-B09A-1054E7FDE89A}"/>
              </a:ext>
            </a:extLst>
          </p:cNvPr>
          <p:cNvGrpSpPr/>
          <p:nvPr/>
        </p:nvGrpSpPr>
        <p:grpSpPr>
          <a:xfrm>
            <a:off x="-1" y="6721939"/>
            <a:ext cx="12192001" cy="136061"/>
            <a:chOff x="-17464" y="5040313"/>
            <a:chExt cx="9169644" cy="123825"/>
          </a:xfrm>
        </p:grpSpPr>
        <p:sp>
          <p:nvSpPr>
            <p:cNvPr id="72" name="矩形 71">
              <a:extLst>
                <a:ext uri="{FF2B5EF4-FFF2-40B4-BE49-F238E27FC236}">
                  <a16:creationId xmlns:a16="http://schemas.microsoft.com/office/drawing/2014/main" xmlns="" id="{2E641E0B-CD3A-461A-96FF-5831CA2C6EED}"/>
                </a:ext>
              </a:extLst>
            </p:cNvPr>
            <p:cNvSpPr/>
            <p:nvPr/>
          </p:nvSpPr>
          <p:spPr bwMode="auto">
            <a:xfrm flipH="1">
              <a:off x="-17463" y="5040313"/>
              <a:ext cx="9169643" cy="123825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73" name="矩形 72">
              <a:extLst>
                <a:ext uri="{FF2B5EF4-FFF2-40B4-BE49-F238E27FC236}">
                  <a16:creationId xmlns:a16="http://schemas.microsoft.com/office/drawing/2014/main" xmlns="" id="{9168AE2E-276C-4C3E-9B8F-A77FDE7461CB}"/>
                </a:ext>
              </a:extLst>
            </p:cNvPr>
            <p:cNvSpPr/>
            <p:nvPr/>
          </p:nvSpPr>
          <p:spPr bwMode="auto">
            <a:xfrm flipH="1">
              <a:off x="-17464" y="5040313"/>
              <a:ext cx="4586530" cy="123825"/>
            </a:xfrm>
            <a:prstGeom prst="rect">
              <a:avLst/>
            </a:prstGeom>
            <a:solidFill>
              <a:schemeClr val="tx1">
                <a:alpha val="5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white"/>
                </a:solidFill>
              </a:endParaRPr>
            </a:p>
          </p:txBody>
        </p:sp>
      </p:grpSp>
      <p:sp>
        <p:nvSpPr>
          <p:cNvPr id="2" name="矩形 1">
            <a:extLst>
              <a:ext uri="{FF2B5EF4-FFF2-40B4-BE49-F238E27FC236}">
                <a16:creationId xmlns:a16="http://schemas.microsoft.com/office/drawing/2014/main" xmlns="" id="{2130502E-6781-48C6-A996-B4CA2AC5366D}"/>
              </a:ext>
            </a:extLst>
          </p:cNvPr>
          <p:cNvSpPr/>
          <p:nvPr/>
        </p:nvSpPr>
        <p:spPr>
          <a:xfrm>
            <a:off x="1525149" y="1952574"/>
            <a:ext cx="2273643" cy="1334325"/>
          </a:xfrm>
          <a:prstGeom prst="rect">
            <a:avLst/>
          </a:prstGeom>
          <a:noFill/>
          <a:ln>
            <a:solidFill>
              <a:schemeClr val="accent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xmlns="" id="{37602B8B-4FF9-49BC-819C-129F94016473}"/>
              </a:ext>
            </a:extLst>
          </p:cNvPr>
          <p:cNvSpPr/>
          <p:nvPr/>
        </p:nvSpPr>
        <p:spPr>
          <a:xfrm>
            <a:off x="4956122" y="1952574"/>
            <a:ext cx="2273643" cy="1334325"/>
          </a:xfrm>
          <a:prstGeom prst="rect">
            <a:avLst/>
          </a:prstGeom>
          <a:noFill/>
          <a:ln>
            <a:solidFill>
              <a:schemeClr val="accent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xmlns="" id="{1D3F7983-2410-4B69-9EB3-66C88E3F125F}"/>
              </a:ext>
            </a:extLst>
          </p:cNvPr>
          <p:cNvSpPr/>
          <p:nvPr/>
        </p:nvSpPr>
        <p:spPr>
          <a:xfrm>
            <a:off x="8387095" y="1952574"/>
            <a:ext cx="2273643" cy="1334325"/>
          </a:xfrm>
          <a:prstGeom prst="rect">
            <a:avLst/>
          </a:prstGeom>
          <a:noFill/>
          <a:ln>
            <a:solidFill>
              <a:schemeClr val="accent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xmlns="" id="{3C16F6E9-60CB-41CA-8FD6-8DFC8BC5B22D}"/>
              </a:ext>
            </a:extLst>
          </p:cNvPr>
          <p:cNvSpPr/>
          <p:nvPr/>
        </p:nvSpPr>
        <p:spPr>
          <a:xfrm>
            <a:off x="1861975" y="2188263"/>
            <a:ext cx="16479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>
                <a:latin typeface="+mn-ea"/>
              </a:rPr>
              <a:t>多久</a:t>
            </a:r>
            <a:r>
              <a:rPr lang="en-US" altLang="zh-CN" dirty="0">
                <a:latin typeface="+mn-ea"/>
              </a:rPr>
              <a:t>……</a:t>
            </a:r>
          </a:p>
          <a:p>
            <a:pPr algn="ctr"/>
            <a:r>
              <a:rPr lang="en-US" altLang="zh-CN" dirty="0">
                <a:latin typeface="+mn-ea"/>
              </a:rPr>
              <a:t>How long…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xmlns="" id="{56312B7F-5846-48A0-B185-DFD56734896B}"/>
              </a:ext>
            </a:extLst>
          </p:cNvPr>
          <p:cNvSpPr/>
          <p:nvPr/>
        </p:nvSpPr>
        <p:spPr>
          <a:xfrm>
            <a:off x="1361828" y="1793830"/>
            <a:ext cx="369033" cy="36903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>
                <a:latin typeface="+mn-ea"/>
              </a:rPr>
              <a:t>1</a:t>
            </a:r>
            <a:endParaRPr lang="zh-CN" altLang="en-US" sz="2000" dirty="0">
              <a:latin typeface="+mn-ea"/>
            </a:endParaRP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xmlns="" id="{4CB358B8-3D04-40EE-9F54-2EEDD2A7E73F}"/>
              </a:ext>
            </a:extLst>
          </p:cNvPr>
          <p:cNvSpPr/>
          <p:nvPr/>
        </p:nvSpPr>
        <p:spPr>
          <a:xfrm>
            <a:off x="4779223" y="1781130"/>
            <a:ext cx="369033" cy="369033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>
                <a:latin typeface="+mn-ea"/>
              </a:rPr>
              <a:t>2</a:t>
            </a:r>
            <a:endParaRPr lang="zh-CN" altLang="en-US" sz="2000" dirty="0">
              <a:latin typeface="+mn-ea"/>
            </a:endParaRP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xmlns="" id="{7483F6B7-4AF7-4F41-AE11-061F8D82DBF7}"/>
              </a:ext>
            </a:extLst>
          </p:cNvPr>
          <p:cNvSpPr/>
          <p:nvPr/>
        </p:nvSpPr>
        <p:spPr>
          <a:xfrm>
            <a:off x="8210196" y="1777980"/>
            <a:ext cx="369033" cy="36903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>
                <a:latin typeface="+mn-ea"/>
              </a:rPr>
              <a:t>3</a:t>
            </a:r>
            <a:endParaRPr lang="zh-CN" altLang="en-US" sz="2000" dirty="0">
              <a:latin typeface="+mn-ea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xmlns="" id="{16CC172A-36DE-44B1-8E57-5A0797B1F459}"/>
              </a:ext>
            </a:extLst>
          </p:cNvPr>
          <p:cNvSpPr/>
          <p:nvPr/>
        </p:nvSpPr>
        <p:spPr>
          <a:xfrm>
            <a:off x="5173696" y="2188263"/>
            <a:ext cx="18621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>
                <a:latin typeface="+mn-ea"/>
              </a:rPr>
              <a:t>多少</a:t>
            </a:r>
            <a:r>
              <a:rPr lang="en-US" altLang="zh-CN" dirty="0">
                <a:latin typeface="+mn-ea"/>
              </a:rPr>
              <a:t>……</a:t>
            </a:r>
          </a:p>
          <a:p>
            <a:pPr algn="ctr"/>
            <a:r>
              <a:rPr lang="en-US" altLang="zh-CN" dirty="0">
                <a:latin typeface="+mn-ea"/>
              </a:rPr>
              <a:t>How many…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xmlns="" id="{FCCD4934-A401-426A-8E02-A17159B6ED7D}"/>
              </a:ext>
            </a:extLst>
          </p:cNvPr>
          <p:cNvSpPr/>
          <p:nvPr/>
        </p:nvSpPr>
        <p:spPr>
          <a:xfrm>
            <a:off x="8774473" y="2296570"/>
            <a:ext cx="15555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/>
              <a:t>待／留／保持</a:t>
            </a:r>
          </a:p>
          <a:p>
            <a:pPr algn="ctr"/>
            <a:r>
              <a:rPr lang="en-US" altLang="zh-CN" dirty="0"/>
              <a:t>Stay </a:t>
            </a: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xmlns="" id="{34C7814E-251C-463F-8668-24CCFEBAB4A0}"/>
              </a:ext>
            </a:extLst>
          </p:cNvPr>
          <p:cNvSpPr/>
          <p:nvPr/>
        </p:nvSpPr>
        <p:spPr>
          <a:xfrm>
            <a:off x="1525149" y="3920164"/>
            <a:ext cx="2273643" cy="1334325"/>
          </a:xfrm>
          <a:prstGeom prst="rect">
            <a:avLst/>
          </a:prstGeom>
          <a:noFill/>
          <a:ln>
            <a:solidFill>
              <a:schemeClr val="accent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xmlns="" id="{387B28AE-FC85-40D0-8D7C-C318EA15B6EC}"/>
              </a:ext>
            </a:extLst>
          </p:cNvPr>
          <p:cNvSpPr/>
          <p:nvPr/>
        </p:nvSpPr>
        <p:spPr>
          <a:xfrm>
            <a:off x="1361828" y="3761420"/>
            <a:ext cx="369033" cy="369033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>
                <a:latin typeface="+mn-ea"/>
              </a:rPr>
              <a:t>4</a:t>
            </a:r>
            <a:endParaRPr lang="zh-CN" altLang="en-US" sz="2000" dirty="0">
              <a:latin typeface="+mn-ea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xmlns="" id="{548FFB8C-CFE1-4022-A953-4C794C7ABAB0}"/>
              </a:ext>
            </a:extLst>
          </p:cNvPr>
          <p:cNvSpPr/>
          <p:nvPr/>
        </p:nvSpPr>
        <p:spPr>
          <a:xfrm>
            <a:off x="1713187" y="4089099"/>
            <a:ext cx="194391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dirty="0"/>
              <a:t>Wait a moment/second/minute. </a:t>
            </a:r>
            <a:r>
              <a:rPr lang="zh-CN" altLang="en-US" dirty="0"/>
              <a:t>稍等一下</a:t>
            </a: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xmlns="" id="{2372F628-C383-4DE1-B01C-C22CB8DE9A1A}"/>
              </a:ext>
            </a:extLst>
          </p:cNvPr>
          <p:cNvSpPr/>
          <p:nvPr/>
        </p:nvSpPr>
        <p:spPr>
          <a:xfrm>
            <a:off x="4956122" y="3911880"/>
            <a:ext cx="2273643" cy="1334325"/>
          </a:xfrm>
          <a:prstGeom prst="rect">
            <a:avLst/>
          </a:prstGeom>
          <a:noFill/>
          <a:ln>
            <a:solidFill>
              <a:schemeClr val="accent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xmlns="" id="{8CA98191-A2DD-4203-A65E-BD0CFE80FE1E}"/>
              </a:ext>
            </a:extLst>
          </p:cNvPr>
          <p:cNvSpPr/>
          <p:nvPr/>
        </p:nvSpPr>
        <p:spPr>
          <a:xfrm>
            <a:off x="4779223" y="3740436"/>
            <a:ext cx="369033" cy="36903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>
                <a:latin typeface="+mn-ea"/>
              </a:rPr>
              <a:t>5</a:t>
            </a:r>
            <a:endParaRPr lang="zh-CN" altLang="en-US" sz="2000" dirty="0">
              <a:latin typeface="+mn-ea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xmlns="" id="{E01217F1-38E4-45F0-AC61-5F506FB138F9}"/>
              </a:ext>
            </a:extLst>
          </p:cNvPr>
          <p:cNvSpPr/>
          <p:nvPr/>
        </p:nvSpPr>
        <p:spPr>
          <a:xfrm>
            <a:off x="5083909" y="4265661"/>
            <a:ext cx="204425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/>
              <a:t>期望／想做</a:t>
            </a:r>
            <a:r>
              <a:rPr lang="en-US" altLang="zh-CN" dirty="0"/>
              <a:t>……</a:t>
            </a:r>
          </a:p>
          <a:p>
            <a:pPr algn="ctr"/>
            <a:r>
              <a:rPr lang="en-US" altLang="zh-CN" dirty="0"/>
              <a:t>Expect </a:t>
            </a:r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xmlns="" id="{71FEB33D-BB86-4FF4-B4FF-27B92E03672D}"/>
              </a:ext>
            </a:extLst>
          </p:cNvPr>
          <p:cNvSpPr/>
          <p:nvPr/>
        </p:nvSpPr>
        <p:spPr>
          <a:xfrm>
            <a:off x="8387095" y="3911880"/>
            <a:ext cx="2273643" cy="1334325"/>
          </a:xfrm>
          <a:prstGeom prst="rect">
            <a:avLst/>
          </a:prstGeom>
          <a:noFill/>
          <a:ln>
            <a:solidFill>
              <a:schemeClr val="accent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xmlns="" id="{E396D7B8-EDCD-4CE9-B173-E04A93BAD102}"/>
              </a:ext>
            </a:extLst>
          </p:cNvPr>
          <p:cNvSpPr/>
          <p:nvPr/>
        </p:nvSpPr>
        <p:spPr>
          <a:xfrm>
            <a:off x="8210196" y="3740436"/>
            <a:ext cx="369033" cy="369033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>
                <a:latin typeface="+mn-ea"/>
              </a:rPr>
              <a:t>6</a:t>
            </a:r>
            <a:endParaRPr lang="zh-CN" altLang="en-US" sz="2000" dirty="0">
              <a:latin typeface="+mn-ea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xmlns="" id="{6C6701DE-EB08-40CE-A335-37D38032A6BA}"/>
              </a:ext>
            </a:extLst>
          </p:cNvPr>
          <p:cNvSpPr/>
          <p:nvPr/>
        </p:nvSpPr>
        <p:spPr>
          <a:xfrm>
            <a:off x="8755267" y="4291199"/>
            <a:ext cx="153729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/>
              <a:t>等待</a:t>
            </a:r>
          </a:p>
          <a:p>
            <a:pPr algn="ctr"/>
            <a:r>
              <a:rPr lang="en-US" altLang="zh-CN" dirty="0"/>
              <a:t>Wait</a:t>
            </a:r>
          </a:p>
        </p:txBody>
      </p:sp>
      <p:sp>
        <p:nvSpPr>
          <p:cNvPr id="31" name="TextBox 42">
            <a:extLst>
              <a:ext uri="{FF2B5EF4-FFF2-40B4-BE49-F238E27FC236}">
                <a16:creationId xmlns:a16="http://schemas.microsoft.com/office/drawing/2014/main" xmlns="" id="{91D41BE4-897F-4968-ADDF-FADF01380993}"/>
              </a:ext>
            </a:extLst>
          </p:cNvPr>
          <p:cNvSpPr txBox="1"/>
          <p:nvPr/>
        </p:nvSpPr>
        <p:spPr bwMode="auto">
          <a:xfrm>
            <a:off x="3489870" y="264388"/>
            <a:ext cx="5212261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Useful Words   </a:t>
            </a:r>
            <a:r>
              <a:rPr lang="zh-CN" altLang="en-US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常用词回顾</a:t>
            </a:r>
          </a:p>
        </p:txBody>
      </p:sp>
      <p:grpSp>
        <p:nvGrpSpPr>
          <p:cNvPr id="32" name="组合 31">
            <a:extLst>
              <a:ext uri="{FF2B5EF4-FFF2-40B4-BE49-F238E27FC236}">
                <a16:creationId xmlns:a16="http://schemas.microsoft.com/office/drawing/2014/main" xmlns="" id="{95C2A527-E8B9-4B23-A0C3-D665453681E5}"/>
              </a:ext>
            </a:extLst>
          </p:cNvPr>
          <p:cNvGrpSpPr/>
          <p:nvPr/>
        </p:nvGrpSpPr>
        <p:grpSpPr>
          <a:xfrm>
            <a:off x="2685143" y="328193"/>
            <a:ext cx="555626" cy="407988"/>
            <a:chOff x="-20638" y="206375"/>
            <a:chExt cx="555626" cy="407988"/>
          </a:xfrm>
        </p:grpSpPr>
        <p:sp>
          <p:nvSpPr>
            <p:cNvPr id="33" name="Freeform 5">
              <a:extLst>
                <a:ext uri="{FF2B5EF4-FFF2-40B4-BE49-F238E27FC236}">
                  <a16:creationId xmlns:a16="http://schemas.microsoft.com/office/drawing/2014/main" xmlns="" id="{CFE0FD96-0F5F-4506-903C-CC757265E62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20638" y="206375"/>
              <a:ext cx="555626" cy="407988"/>
            </a:xfrm>
            <a:custGeom>
              <a:avLst/>
              <a:gdLst>
                <a:gd name="T0" fmla="*/ 0 w 350"/>
                <a:gd name="T1" fmla="*/ 0 h 259"/>
                <a:gd name="T2" fmla="*/ 0 w 350"/>
                <a:gd name="T3" fmla="*/ 2147483646 h 259"/>
                <a:gd name="T4" fmla="*/ 2147483646 w 350"/>
                <a:gd name="T5" fmla="*/ 2147483646 h 259"/>
                <a:gd name="T6" fmla="*/ 2147483646 w 350"/>
                <a:gd name="T7" fmla="*/ 0 h 259"/>
                <a:gd name="T8" fmla="*/ 0 w 350"/>
                <a:gd name="T9" fmla="*/ 0 h 259"/>
                <a:gd name="T10" fmla="*/ 0 w 350"/>
                <a:gd name="T11" fmla="*/ 0 h 2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50" h="259">
                  <a:moveTo>
                    <a:pt x="0" y="0"/>
                  </a:moveTo>
                  <a:lnTo>
                    <a:pt x="0" y="259"/>
                  </a:lnTo>
                  <a:lnTo>
                    <a:pt x="350" y="259"/>
                  </a:lnTo>
                  <a:lnTo>
                    <a:pt x="35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34" name="组合 8">
              <a:extLst>
                <a:ext uri="{FF2B5EF4-FFF2-40B4-BE49-F238E27FC236}">
                  <a16:creationId xmlns:a16="http://schemas.microsoft.com/office/drawing/2014/main" xmlns="" id="{008436E8-2720-418B-AC3D-0749039B3B4F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107950" y="288925"/>
              <a:ext cx="314325" cy="242888"/>
              <a:chOff x="3607537" y="1105554"/>
              <a:chExt cx="210592" cy="162096"/>
            </a:xfrm>
          </p:grpSpPr>
          <p:sp>
            <p:nvSpPr>
              <p:cNvPr id="35" name="燕尾形 8">
                <a:extLst>
                  <a:ext uri="{FF2B5EF4-FFF2-40B4-BE49-F238E27FC236}">
                    <a16:creationId xmlns:a16="http://schemas.microsoft.com/office/drawing/2014/main" xmlns="" id="{9C723756-17C5-46F2-9793-F4026B078E23}"/>
                  </a:ext>
                </a:extLst>
              </p:cNvPr>
              <p:cNvSpPr/>
              <p:nvPr/>
            </p:nvSpPr>
            <p:spPr>
              <a:xfrm>
                <a:off x="3607537" y="1105554"/>
                <a:ext cx="109551" cy="162096"/>
              </a:xfrm>
              <a:prstGeom prst="chevron">
                <a:avLst>
                  <a:gd name="adj" fmla="val 59907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12700" dist="127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6" name="燕尾形 9">
                <a:extLst>
                  <a:ext uri="{FF2B5EF4-FFF2-40B4-BE49-F238E27FC236}">
                    <a16:creationId xmlns:a16="http://schemas.microsoft.com/office/drawing/2014/main" xmlns="" id="{7F2E3B56-821F-4791-BF54-D25664A162C1}"/>
                  </a:ext>
                </a:extLst>
              </p:cNvPr>
              <p:cNvSpPr/>
              <p:nvPr/>
            </p:nvSpPr>
            <p:spPr>
              <a:xfrm>
                <a:off x="3707515" y="1105554"/>
                <a:ext cx="109551" cy="162096"/>
              </a:xfrm>
              <a:prstGeom prst="chevron">
                <a:avLst>
                  <a:gd name="adj" fmla="val 59907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12700" dist="127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221054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750"/>
                            </p:stCondLst>
                            <p:childTnLst>
                              <p:par>
                                <p:cTn id="1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50"/>
                            </p:stCondLst>
                            <p:childTnLst>
                              <p:par>
                                <p:cTn id="1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750"/>
                            </p:stCondLst>
                            <p:childTnLst>
                              <p:par>
                                <p:cTn id="3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250"/>
                            </p:stCondLst>
                            <p:childTnLst>
                              <p:par>
                                <p:cTn id="4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3750"/>
                            </p:stCondLst>
                            <p:childTnLst>
                              <p:par>
                                <p:cTn id="5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4250"/>
                            </p:stCondLst>
                            <p:childTnLst>
                              <p:par>
                                <p:cTn id="7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4750"/>
                            </p:stCondLst>
                            <p:childTnLst>
                              <p:par>
                                <p:cTn id="8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2" grpId="0" animBg="1"/>
      <p:bldP spid="14" grpId="0" animBg="1"/>
      <p:bldP spid="15" grpId="0" animBg="1"/>
      <p:bldP spid="4" grpId="0"/>
      <p:bldP spid="5" grpId="0" animBg="1"/>
      <p:bldP spid="18" grpId="0" animBg="1"/>
      <p:bldP spid="19" grpId="0" animBg="1"/>
      <p:bldP spid="6" grpId="0"/>
      <p:bldP spid="8" grpId="0"/>
      <p:bldP spid="23" grpId="0" animBg="1"/>
      <p:bldP spid="24" grpId="0" animBg="1"/>
      <p:bldP spid="9" grpId="0"/>
      <p:bldP spid="26" grpId="0" animBg="1"/>
      <p:bldP spid="27" grpId="0" animBg="1"/>
      <p:bldP spid="10" grpId="0"/>
      <p:bldP spid="29" grpId="0" animBg="1"/>
      <p:bldP spid="30" grpId="0" animBg="1"/>
      <p:bldP spid="11" grpId="0"/>
      <p:bldP spid="31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>
            <a:extLst>
              <a:ext uri="{FF2B5EF4-FFF2-40B4-BE49-F238E27FC236}">
                <a16:creationId xmlns:a16="http://schemas.microsoft.com/office/drawing/2014/main" xmlns="" id="{AB969F2F-F8AF-407C-9121-311A50031DE9}"/>
              </a:ext>
            </a:extLst>
          </p:cNvPr>
          <p:cNvSpPr/>
          <p:nvPr/>
        </p:nvSpPr>
        <p:spPr>
          <a:xfrm>
            <a:off x="533188" y="156629"/>
            <a:ext cx="247215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Check in </a:t>
            </a: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入住</a:t>
            </a:r>
          </a:p>
        </p:txBody>
      </p:sp>
      <p:grpSp>
        <p:nvGrpSpPr>
          <p:cNvPr id="15" name="组合 14">
            <a:extLst>
              <a:ext uri="{FF2B5EF4-FFF2-40B4-BE49-F238E27FC236}">
                <a16:creationId xmlns:a16="http://schemas.microsoft.com/office/drawing/2014/main" xmlns="" id="{DAA2A59B-A479-4A34-A4DC-6793A893FD7C}"/>
              </a:ext>
            </a:extLst>
          </p:cNvPr>
          <p:cNvGrpSpPr/>
          <p:nvPr/>
        </p:nvGrpSpPr>
        <p:grpSpPr>
          <a:xfrm>
            <a:off x="6488994" y="300506"/>
            <a:ext cx="6407150" cy="261610"/>
            <a:chOff x="5633458" y="133673"/>
            <a:chExt cx="6407150" cy="261610"/>
          </a:xfrm>
        </p:grpSpPr>
        <p:sp>
          <p:nvSpPr>
            <p:cNvPr id="16" name="圆角矩形 24">
              <a:extLst>
                <a:ext uri="{FF2B5EF4-FFF2-40B4-BE49-F238E27FC236}">
                  <a16:creationId xmlns:a16="http://schemas.microsoft.com/office/drawing/2014/main" xmlns="" id="{40C4FD50-F9CA-4155-8BAA-861E555CF378}"/>
                </a:ext>
              </a:extLst>
            </p:cNvPr>
            <p:cNvSpPr/>
            <p:nvPr/>
          </p:nvSpPr>
          <p:spPr bwMode="auto">
            <a:xfrm>
              <a:off x="8718100" y="174987"/>
              <a:ext cx="832413" cy="204381"/>
            </a:xfrm>
            <a:prstGeom prst="roundRect">
              <a:avLst>
                <a:gd name="adj" fmla="val 21670"/>
              </a:avLst>
            </a:prstGeom>
            <a:solidFill>
              <a:srgbClr val="CC000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="1" dirty="0">
                <a:solidFill>
                  <a:prstClr val="white"/>
                </a:solidFill>
              </a:endParaRPr>
            </a:p>
          </p:txBody>
        </p:sp>
        <p:sp>
          <p:nvSpPr>
            <p:cNvPr id="17" name="TextBox 9">
              <a:extLst>
                <a:ext uri="{FF2B5EF4-FFF2-40B4-BE49-F238E27FC236}">
                  <a16:creationId xmlns:a16="http://schemas.microsoft.com/office/drawing/2014/main" xmlns="" id="{34B0447E-B52A-4C46-AA8C-337CB8080E4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633458" y="133673"/>
              <a:ext cx="6407150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kumimoji="1" lang="zh-CN" altLang="en-US" sz="1000" b="1" dirty="0">
                  <a:solidFill>
                    <a:srgbClr val="C00000"/>
                  </a:solidFill>
                  <a:latin typeface="Arial" panose="020B0604020202020204" pitchFamily="34" charset="0"/>
                  <a:ea typeface="汉仪大宋简" panose="02010609000101010101" pitchFamily="49" charset="-122"/>
                </a:rPr>
                <a:t> </a:t>
              </a:r>
              <a:r>
                <a:rPr kumimoji="1" lang="en-US" altLang="zh-CN" sz="1000" b="1" dirty="0">
                  <a:solidFill>
                    <a:srgbClr val="C00000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Greeting</a:t>
              </a:r>
              <a:r>
                <a:rPr kumimoji="1" lang="en-US" altLang="zh-CN" sz="1100" b="1" dirty="0">
                  <a:solidFill>
                    <a:srgbClr val="C00000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  </a:t>
              </a:r>
              <a:r>
                <a:rPr kumimoji="1" lang="zh-CN" altLang="en-US" sz="800" b="1" dirty="0">
                  <a:solidFill>
                    <a:srgbClr val="C00000"/>
                  </a:solidFill>
                  <a:latin typeface="Arial" panose="020B0604020202020204" pitchFamily="34" charset="0"/>
                  <a:ea typeface="汉仪大宋简" panose="02010609000101010101" pitchFamily="49" charset="-122"/>
                </a:rPr>
                <a:t>｜ </a:t>
              </a:r>
              <a:r>
                <a:rPr kumimoji="1" lang="zh-CN" altLang="en-US" sz="1000" b="1" dirty="0">
                  <a:solidFill>
                    <a:srgbClr val="C00000"/>
                  </a:solidFill>
                  <a:latin typeface="Arial" panose="020B0604020202020204" pitchFamily="34" charset="0"/>
                  <a:ea typeface="汉仪大宋简" panose="02010609000101010101" pitchFamily="49" charset="-122"/>
                </a:rPr>
                <a:t> </a:t>
              </a:r>
              <a:r>
                <a:rPr kumimoji="1" lang="en-US" altLang="zh-CN" sz="1000" b="1" dirty="0">
                  <a:solidFill>
                    <a:srgbClr val="C00000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Direction  </a:t>
              </a:r>
              <a:r>
                <a:rPr kumimoji="1" lang="zh-CN" altLang="en-US" sz="800" b="1" dirty="0">
                  <a:solidFill>
                    <a:srgbClr val="C00000"/>
                  </a:solidFill>
                  <a:latin typeface="Arial" panose="020B0604020202020204" pitchFamily="34" charset="0"/>
                  <a:ea typeface="汉仪大宋简" panose="02010609000101010101" pitchFamily="49" charset="-122"/>
                </a:rPr>
                <a:t>｜  </a:t>
              </a:r>
              <a:r>
                <a:rPr kumimoji="1" lang="en-US" altLang="zh-CN" sz="1000" b="1" dirty="0">
                  <a:solidFill>
                    <a:srgbClr val="C00000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Thanks </a:t>
              </a:r>
              <a:r>
                <a:rPr kumimoji="1" lang="zh-CN" altLang="en-US" sz="800" b="1" dirty="0">
                  <a:solidFill>
                    <a:srgbClr val="C00000"/>
                  </a:solidFill>
                  <a:latin typeface="Arial" panose="020B0604020202020204" pitchFamily="34" charset="0"/>
                  <a:ea typeface="汉仪大宋简" panose="02010609000101010101" pitchFamily="49" charset="-122"/>
                </a:rPr>
                <a:t>｜  </a:t>
              </a:r>
              <a:r>
                <a:rPr kumimoji="1" lang="en-US" altLang="zh-CN" sz="1000" b="1" dirty="0">
                  <a:solidFill>
                    <a:srgbClr val="C00000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Apologies </a:t>
              </a:r>
              <a:r>
                <a:rPr kumimoji="1" lang="zh-CN" altLang="en-US" sz="800" b="1" dirty="0">
                  <a:solidFill>
                    <a:srgbClr val="C00000"/>
                  </a:solidFill>
                  <a:latin typeface="Arial" panose="020B0604020202020204" pitchFamily="34" charset="0"/>
                  <a:ea typeface="汉仪大宋简" panose="02010609000101010101" pitchFamily="49" charset="-122"/>
                </a:rPr>
                <a:t>｜   </a:t>
              </a:r>
              <a:r>
                <a:rPr kumimoji="1" lang="en-US" altLang="zh-CN" sz="1000" b="1" dirty="0">
                  <a:solidFill>
                    <a:srgbClr val="C00000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   </a:t>
              </a:r>
              <a:r>
                <a:rPr kumimoji="1" lang="en-US" altLang="zh-CN" sz="10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Check in</a:t>
              </a:r>
              <a:r>
                <a:rPr kumimoji="1" lang="en-US" altLang="zh-CN" sz="1000" b="1" dirty="0">
                  <a:solidFill>
                    <a:srgbClr val="C00000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     </a:t>
              </a:r>
              <a:r>
                <a:rPr kumimoji="1" lang="zh-CN" altLang="en-US" sz="800" b="1" dirty="0">
                  <a:solidFill>
                    <a:srgbClr val="C00000"/>
                  </a:solidFill>
                  <a:latin typeface="Arial" panose="020B0604020202020204" pitchFamily="34" charset="0"/>
                  <a:ea typeface="汉仪大宋简" panose="02010609000101010101" pitchFamily="49" charset="-122"/>
                </a:rPr>
                <a:t>｜</a:t>
              </a:r>
              <a:r>
                <a:rPr kumimoji="1" lang="zh-CN" altLang="en-US" sz="1000" b="1" dirty="0">
                  <a:solidFill>
                    <a:srgbClr val="C00000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 </a:t>
              </a:r>
              <a:r>
                <a:rPr kumimoji="1" lang="en-US" altLang="zh-CN" sz="1000" b="1" dirty="0">
                  <a:solidFill>
                    <a:srgbClr val="C00000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  Farewell  </a:t>
              </a:r>
              <a:r>
                <a:rPr kumimoji="1" lang="zh-CN" altLang="en-US" sz="800" b="1" dirty="0">
                  <a:solidFill>
                    <a:srgbClr val="C00000"/>
                  </a:solidFill>
                  <a:latin typeface="Arial" panose="020B0604020202020204" pitchFamily="34" charset="0"/>
                  <a:ea typeface="汉仪大宋简" panose="02010609000101010101" pitchFamily="49" charset="-122"/>
                </a:rPr>
                <a:t>｜  </a:t>
              </a:r>
              <a:r>
                <a:rPr kumimoji="1" lang="en-US" altLang="zh-CN" sz="1000" b="1" dirty="0">
                  <a:solidFill>
                    <a:srgbClr val="C00000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Hotel place      </a:t>
              </a:r>
              <a:endParaRPr kumimoji="1" lang="zh-CN" altLang="en-US" sz="1000" b="1" dirty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8" name="组合 17">
            <a:extLst>
              <a:ext uri="{FF2B5EF4-FFF2-40B4-BE49-F238E27FC236}">
                <a16:creationId xmlns:a16="http://schemas.microsoft.com/office/drawing/2014/main" xmlns="" id="{BE57CDFA-AA73-4764-8737-02253D9EF4F2}"/>
              </a:ext>
            </a:extLst>
          </p:cNvPr>
          <p:cNvGrpSpPr/>
          <p:nvPr/>
        </p:nvGrpSpPr>
        <p:grpSpPr>
          <a:xfrm>
            <a:off x="-1" y="6721939"/>
            <a:ext cx="12192001" cy="136061"/>
            <a:chOff x="-17464" y="5040313"/>
            <a:chExt cx="9169644" cy="123825"/>
          </a:xfrm>
        </p:grpSpPr>
        <p:sp>
          <p:nvSpPr>
            <p:cNvPr id="19" name="矩形 18">
              <a:extLst>
                <a:ext uri="{FF2B5EF4-FFF2-40B4-BE49-F238E27FC236}">
                  <a16:creationId xmlns:a16="http://schemas.microsoft.com/office/drawing/2014/main" xmlns="" id="{6FDA2649-1EEC-4560-80C3-DD4C6922937E}"/>
                </a:ext>
              </a:extLst>
            </p:cNvPr>
            <p:cNvSpPr/>
            <p:nvPr/>
          </p:nvSpPr>
          <p:spPr bwMode="auto">
            <a:xfrm flipH="1">
              <a:off x="-17463" y="5040313"/>
              <a:ext cx="9169643" cy="123825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0" name="矩形 19">
              <a:extLst>
                <a:ext uri="{FF2B5EF4-FFF2-40B4-BE49-F238E27FC236}">
                  <a16:creationId xmlns:a16="http://schemas.microsoft.com/office/drawing/2014/main" xmlns="" id="{9E027118-88F0-4CC9-8BD9-436DC3E2E1BC}"/>
                </a:ext>
              </a:extLst>
            </p:cNvPr>
            <p:cNvSpPr/>
            <p:nvPr/>
          </p:nvSpPr>
          <p:spPr bwMode="auto">
            <a:xfrm flipH="1">
              <a:off x="-17464" y="5040313"/>
              <a:ext cx="4586530" cy="123825"/>
            </a:xfrm>
            <a:prstGeom prst="rect">
              <a:avLst/>
            </a:prstGeom>
            <a:solidFill>
              <a:schemeClr val="tx1">
                <a:alpha val="5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xmlns="" id="{17586844-3577-44F6-BD76-3A48C2D41E48}"/>
              </a:ext>
            </a:extLst>
          </p:cNvPr>
          <p:cNvGrpSpPr/>
          <p:nvPr/>
        </p:nvGrpSpPr>
        <p:grpSpPr>
          <a:xfrm>
            <a:off x="0" y="206375"/>
            <a:ext cx="555626" cy="407988"/>
            <a:chOff x="-20638" y="206375"/>
            <a:chExt cx="555626" cy="407988"/>
          </a:xfrm>
        </p:grpSpPr>
        <p:sp>
          <p:nvSpPr>
            <p:cNvPr id="22" name="Freeform 5">
              <a:extLst>
                <a:ext uri="{FF2B5EF4-FFF2-40B4-BE49-F238E27FC236}">
                  <a16:creationId xmlns:a16="http://schemas.microsoft.com/office/drawing/2014/main" xmlns="" id="{1913F101-B3B7-463A-A64E-E3E8F06E929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20638" y="206375"/>
              <a:ext cx="555626" cy="407988"/>
            </a:xfrm>
            <a:custGeom>
              <a:avLst/>
              <a:gdLst>
                <a:gd name="T0" fmla="*/ 0 w 350"/>
                <a:gd name="T1" fmla="*/ 0 h 259"/>
                <a:gd name="T2" fmla="*/ 0 w 350"/>
                <a:gd name="T3" fmla="*/ 2147483646 h 259"/>
                <a:gd name="T4" fmla="*/ 2147483646 w 350"/>
                <a:gd name="T5" fmla="*/ 2147483646 h 259"/>
                <a:gd name="T6" fmla="*/ 2147483646 w 350"/>
                <a:gd name="T7" fmla="*/ 0 h 259"/>
                <a:gd name="T8" fmla="*/ 0 w 350"/>
                <a:gd name="T9" fmla="*/ 0 h 259"/>
                <a:gd name="T10" fmla="*/ 0 w 350"/>
                <a:gd name="T11" fmla="*/ 0 h 2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50" h="259">
                  <a:moveTo>
                    <a:pt x="0" y="0"/>
                  </a:moveTo>
                  <a:lnTo>
                    <a:pt x="0" y="259"/>
                  </a:lnTo>
                  <a:lnTo>
                    <a:pt x="350" y="259"/>
                  </a:lnTo>
                  <a:lnTo>
                    <a:pt x="35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23" name="组合 8">
              <a:extLst>
                <a:ext uri="{FF2B5EF4-FFF2-40B4-BE49-F238E27FC236}">
                  <a16:creationId xmlns:a16="http://schemas.microsoft.com/office/drawing/2014/main" xmlns="" id="{FACE35C6-8B37-400F-9A40-9F81FF215995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107950" y="288925"/>
              <a:ext cx="314325" cy="242888"/>
              <a:chOff x="3607537" y="1105554"/>
              <a:chExt cx="210592" cy="162096"/>
            </a:xfrm>
          </p:grpSpPr>
          <p:sp>
            <p:nvSpPr>
              <p:cNvPr id="24" name="燕尾形 8">
                <a:extLst>
                  <a:ext uri="{FF2B5EF4-FFF2-40B4-BE49-F238E27FC236}">
                    <a16:creationId xmlns:a16="http://schemas.microsoft.com/office/drawing/2014/main" xmlns="" id="{57941690-97BB-46B3-9363-C444E50013B5}"/>
                  </a:ext>
                </a:extLst>
              </p:cNvPr>
              <p:cNvSpPr/>
              <p:nvPr/>
            </p:nvSpPr>
            <p:spPr>
              <a:xfrm>
                <a:off x="3607537" y="1105554"/>
                <a:ext cx="109551" cy="162096"/>
              </a:xfrm>
              <a:prstGeom prst="chevron">
                <a:avLst>
                  <a:gd name="adj" fmla="val 59907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12700" dist="127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" name="燕尾形 9">
                <a:extLst>
                  <a:ext uri="{FF2B5EF4-FFF2-40B4-BE49-F238E27FC236}">
                    <a16:creationId xmlns:a16="http://schemas.microsoft.com/office/drawing/2014/main" xmlns="" id="{4B529A78-E8CC-4B5D-95E3-84F84FB604C6}"/>
                  </a:ext>
                </a:extLst>
              </p:cNvPr>
              <p:cNvSpPr/>
              <p:nvPr/>
            </p:nvSpPr>
            <p:spPr>
              <a:xfrm>
                <a:off x="3707515" y="1105554"/>
                <a:ext cx="109551" cy="162096"/>
              </a:xfrm>
              <a:prstGeom prst="chevron">
                <a:avLst>
                  <a:gd name="adj" fmla="val 59907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12700" dist="127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</p:grpSp>
      <p:sp>
        <p:nvSpPr>
          <p:cNvPr id="26" name="矩形 25">
            <a:extLst>
              <a:ext uri="{FF2B5EF4-FFF2-40B4-BE49-F238E27FC236}">
                <a16:creationId xmlns:a16="http://schemas.microsoft.com/office/drawing/2014/main" xmlns="" id="{1440339E-6F28-40E9-86BC-1545B8664055}"/>
              </a:ext>
            </a:extLst>
          </p:cNvPr>
          <p:cNvSpPr/>
          <p:nvPr/>
        </p:nvSpPr>
        <p:spPr>
          <a:xfrm>
            <a:off x="696567" y="1479782"/>
            <a:ext cx="262924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情景 </a:t>
            </a:r>
            <a:r>
              <a:rPr lang="en-US" altLang="zh-CN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</a:t>
            </a:r>
            <a:r>
              <a:rPr lang="zh-CN" altLang="en-US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zh-CN" altLang="en-US" dirty="0"/>
              <a:t>询问房价</a:t>
            </a:r>
            <a:r>
              <a:rPr lang="en-US" altLang="zh-CN" dirty="0"/>
              <a:t>……</a:t>
            </a:r>
          </a:p>
        </p:txBody>
      </p:sp>
      <p:sp>
        <p:nvSpPr>
          <p:cNvPr id="27" name="矩形 2">
            <a:extLst>
              <a:ext uri="{FF2B5EF4-FFF2-40B4-BE49-F238E27FC236}">
                <a16:creationId xmlns:a16="http://schemas.microsoft.com/office/drawing/2014/main" xmlns="" id="{DAE4A3D1-4154-4DDC-95DF-E8B36FCAE0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2577" y="4402452"/>
            <a:ext cx="5025172" cy="11954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/>
            <a:r>
              <a:rPr lang="en-US" altLang="zh-CN" sz="1100" dirty="0">
                <a:solidFill>
                  <a:srgbClr val="71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leader of professional PPT designer in China. 6 years of making professional PPT, 500 case studies for the classical PPT, make sure you will be satisfied. RAPIDPPT differs from the traditional production model, and create a new PPT experience.</a:t>
            </a:r>
          </a:p>
        </p:txBody>
      </p:sp>
      <p:pic>
        <p:nvPicPr>
          <p:cNvPr id="28" name="Picture 3">
            <a:extLst>
              <a:ext uri="{FF2B5EF4-FFF2-40B4-BE49-F238E27FC236}">
                <a16:creationId xmlns:a16="http://schemas.microsoft.com/office/drawing/2014/main" xmlns="" id="{BE9948DC-3BE1-460C-8F5E-BEF9D8D4201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931"/>
          <a:stretch/>
        </p:blipFill>
        <p:spPr bwMode="auto">
          <a:xfrm>
            <a:off x="782577" y="2134729"/>
            <a:ext cx="5025172" cy="2015154"/>
          </a:xfrm>
          <a:prstGeom prst="rect">
            <a:avLst/>
          </a:prstGeom>
          <a:noFill/>
          <a:ln w="25400">
            <a:solidFill>
              <a:schemeClr val="bg1">
                <a:lumMod val="85000"/>
              </a:schemeClr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grpSp>
        <p:nvGrpSpPr>
          <p:cNvPr id="29" name="组合 28">
            <a:extLst>
              <a:ext uri="{FF2B5EF4-FFF2-40B4-BE49-F238E27FC236}">
                <a16:creationId xmlns:a16="http://schemas.microsoft.com/office/drawing/2014/main" xmlns="" id="{A5D6BC8F-BCD8-4F62-BC93-5B7CACB93EFA}"/>
              </a:ext>
            </a:extLst>
          </p:cNvPr>
          <p:cNvGrpSpPr>
            <a:grpSpLocks/>
          </p:cNvGrpSpPr>
          <p:nvPr/>
        </p:nvGrpSpPr>
        <p:grpSpPr bwMode="auto">
          <a:xfrm>
            <a:off x="928615" y="5403068"/>
            <a:ext cx="844736" cy="288105"/>
            <a:chOff x="575840" y="4317136"/>
            <a:chExt cx="663451" cy="226709"/>
          </a:xfrm>
        </p:grpSpPr>
        <p:sp>
          <p:nvSpPr>
            <p:cNvPr id="30" name="圆角矩形 1">
              <a:extLst>
                <a:ext uri="{FF2B5EF4-FFF2-40B4-BE49-F238E27FC236}">
                  <a16:creationId xmlns:a16="http://schemas.microsoft.com/office/drawing/2014/main" xmlns="" id="{7F953E2A-2B74-499F-AE98-BCCBA05E86FA}"/>
                </a:ext>
              </a:extLst>
            </p:cNvPr>
            <p:cNvSpPr/>
            <p:nvPr/>
          </p:nvSpPr>
          <p:spPr>
            <a:xfrm>
              <a:off x="575840" y="4317136"/>
              <a:ext cx="621929" cy="226709"/>
            </a:xfrm>
            <a:prstGeom prst="roundRect">
              <a:avLst>
                <a:gd name="adj" fmla="val 50000"/>
              </a:avLst>
            </a:prstGeom>
            <a:solidFill>
              <a:srgbClr val="C00000"/>
            </a:solidFill>
            <a:ln>
              <a:noFill/>
            </a:ln>
            <a:effectLst>
              <a:innerShdw blurRad="25400">
                <a:prstClr val="black">
                  <a:alpha val="2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/>
            </a:p>
          </p:txBody>
        </p:sp>
        <p:sp>
          <p:nvSpPr>
            <p:cNvPr id="31" name="半闭框 30">
              <a:extLst>
                <a:ext uri="{FF2B5EF4-FFF2-40B4-BE49-F238E27FC236}">
                  <a16:creationId xmlns:a16="http://schemas.microsoft.com/office/drawing/2014/main" xmlns="" id="{220EF592-B497-4391-9307-CD6178132491}"/>
                </a:ext>
              </a:extLst>
            </p:cNvPr>
            <p:cNvSpPr/>
            <p:nvPr/>
          </p:nvSpPr>
          <p:spPr>
            <a:xfrm rot="8100000">
              <a:off x="652107" y="4401039"/>
              <a:ext cx="60378" cy="58902"/>
            </a:xfrm>
            <a:prstGeom prst="halfFram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00">
                <a:solidFill>
                  <a:schemeClr val="tx1"/>
                </a:solidFill>
              </a:endParaRPr>
            </a:p>
          </p:txBody>
        </p:sp>
        <p:sp>
          <p:nvSpPr>
            <p:cNvPr id="32" name="TextBox 6">
              <a:extLst>
                <a:ext uri="{FF2B5EF4-FFF2-40B4-BE49-F238E27FC236}">
                  <a16:creationId xmlns:a16="http://schemas.microsoft.com/office/drawing/2014/main" xmlns="" id="{EE642DA2-7CAD-4D60-BF76-61E4A87FC13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82296" y="4345315"/>
              <a:ext cx="556995" cy="1816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9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NEXT</a:t>
              </a:r>
              <a:endParaRPr lang="zh-CN" altLang="en-US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3" name="矩形 32">
            <a:extLst>
              <a:ext uri="{FF2B5EF4-FFF2-40B4-BE49-F238E27FC236}">
                <a16:creationId xmlns:a16="http://schemas.microsoft.com/office/drawing/2014/main" xmlns="" id="{6396AD71-9D4F-4B54-9519-F7B8ED52695A}"/>
              </a:ext>
            </a:extLst>
          </p:cNvPr>
          <p:cNvSpPr/>
          <p:nvPr/>
        </p:nvSpPr>
        <p:spPr>
          <a:xfrm>
            <a:off x="6873348" y="2071017"/>
            <a:ext cx="51689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b="1" dirty="0">
                <a:solidFill>
                  <a:srgbClr val="C00000"/>
                </a:solidFill>
              </a:rPr>
              <a:t>What’s the room rate today? </a:t>
            </a:r>
          </a:p>
          <a:p>
            <a:r>
              <a:rPr lang="en-US" altLang="zh-CN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—</a:t>
            </a:r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今天房价多少？</a:t>
            </a:r>
          </a:p>
        </p:txBody>
      </p:sp>
      <p:sp>
        <p:nvSpPr>
          <p:cNvPr id="34" name="worker_50874">
            <a:extLst>
              <a:ext uri="{FF2B5EF4-FFF2-40B4-BE49-F238E27FC236}">
                <a16:creationId xmlns:a16="http://schemas.microsoft.com/office/drawing/2014/main" xmlns="" id="{D138DD03-4A41-43D9-8A02-A22696A4836C}"/>
              </a:ext>
            </a:extLst>
          </p:cNvPr>
          <p:cNvSpPr>
            <a:spLocks noChangeAspect="1"/>
          </p:cNvSpPr>
          <p:nvPr/>
        </p:nvSpPr>
        <p:spPr bwMode="auto">
          <a:xfrm>
            <a:off x="6185125" y="2157922"/>
            <a:ext cx="470313" cy="510272"/>
          </a:xfrm>
          <a:custGeom>
            <a:avLst/>
            <a:gdLst>
              <a:gd name="connsiteX0" fmla="*/ 191479 w 561065"/>
              <a:gd name="connsiteY0" fmla="*/ 375902 h 608735"/>
              <a:gd name="connsiteX1" fmla="*/ 245437 w 561065"/>
              <a:gd name="connsiteY1" fmla="*/ 535655 h 608735"/>
              <a:gd name="connsiteX2" fmla="*/ 250809 w 561065"/>
              <a:gd name="connsiteY2" fmla="*/ 420563 h 608735"/>
              <a:gd name="connsiteX3" fmla="*/ 246371 w 561065"/>
              <a:gd name="connsiteY3" fmla="*/ 411817 h 608735"/>
              <a:gd name="connsiteX4" fmla="*/ 228911 w 561065"/>
              <a:gd name="connsiteY4" fmla="*/ 377418 h 608735"/>
              <a:gd name="connsiteX5" fmla="*/ 280299 w 561065"/>
              <a:gd name="connsiteY5" fmla="*/ 393743 h 608735"/>
              <a:gd name="connsiteX6" fmla="*/ 332563 w 561065"/>
              <a:gd name="connsiteY6" fmla="*/ 376718 h 608735"/>
              <a:gd name="connsiteX7" fmla="*/ 314811 w 561065"/>
              <a:gd name="connsiteY7" fmla="*/ 411817 h 608735"/>
              <a:gd name="connsiteX8" fmla="*/ 310373 w 561065"/>
              <a:gd name="connsiteY8" fmla="*/ 420563 h 608735"/>
              <a:gd name="connsiteX9" fmla="*/ 315745 w 561065"/>
              <a:gd name="connsiteY9" fmla="*/ 535655 h 608735"/>
              <a:gd name="connsiteX10" fmla="*/ 369644 w 561065"/>
              <a:gd name="connsiteY10" fmla="*/ 375960 h 608735"/>
              <a:gd name="connsiteX11" fmla="*/ 443223 w 561065"/>
              <a:gd name="connsiteY11" fmla="*/ 403946 h 608735"/>
              <a:gd name="connsiteX12" fmla="*/ 506290 w 561065"/>
              <a:gd name="connsiteY12" fmla="*/ 430241 h 608735"/>
              <a:gd name="connsiteX13" fmla="*/ 507925 w 561065"/>
              <a:gd name="connsiteY13" fmla="*/ 430999 h 608735"/>
              <a:gd name="connsiteX14" fmla="*/ 510728 w 561065"/>
              <a:gd name="connsiteY14" fmla="*/ 432573 h 608735"/>
              <a:gd name="connsiteX15" fmla="*/ 528831 w 561065"/>
              <a:gd name="connsiteY15" fmla="*/ 452630 h 608735"/>
              <a:gd name="connsiteX16" fmla="*/ 528831 w 561065"/>
              <a:gd name="connsiteY16" fmla="*/ 452688 h 608735"/>
              <a:gd name="connsiteX17" fmla="*/ 532042 w 561065"/>
              <a:gd name="connsiteY17" fmla="*/ 462308 h 608735"/>
              <a:gd name="connsiteX18" fmla="*/ 558671 w 561065"/>
              <a:gd name="connsiteY18" fmla="*/ 548307 h 608735"/>
              <a:gd name="connsiteX19" fmla="*/ 560539 w 561065"/>
              <a:gd name="connsiteY19" fmla="*/ 555828 h 608735"/>
              <a:gd name="connsiteX20" fmla="*/ 561065 w 561065"/>
              <a:gd name="connsiteY20" fmla="*/ 562824 h 608735"/>
              <a:gd name="connsiteX21" fmla="*/ 515166 w 561065"/>
              <a:gd name="connsiteY21" fmla="*/ 608710 h 608735"/>
              <a:gd name="connsiteX22" fmla="*/ 471311 w 561065"/>
              <a:gd name="connsiteY22" fmla="*/ 608710 h 608735"/>
              <a:gd name="connsiteX23" fmla="*/ 283044 w 561065"/>
              <a:gd name="connsiteY23" fmla="*/ 608710 h 608735"/>
              <a:gd name="connsiteX24" fmla="*/ 280532 w 561065"/>
              <a:gd name="connsiteY24" fmla="*/ 608710 h 608735"/>
              <a:gd name="connsiteX25" fmla="*/ 278080 w 561065"/>
              <a:gd name="connsiteY25" fmla="*/ 608710 h 608735"/>
              <a:gd name="connsiteX26" fmla="*/ 89812 w 561065"/>
              <a:gd name="connsiteY26" fmla="*/ 608710 h 608735"/>
              <a:gd name="connsiteX27" fmla="*/ 45957 w 561065"/>
              <a:gd name="connsiteY27" fmla="*/ 608710 h 608735"/>
              <a:gd name="connsiteX28" fmla="*/ 0 w 561065"/>
              <a:gd name="connsiteY28" fmla="*/ 562824 h 608735"/>
              <a:gd name="connsiteX29" fmla="*/ 584 w 561065"/>
              <a:gd name="connsiteY29" fmla="*/ 555828 h 608735"/>
              <a:gd name="connsiteX30" fmla="*/ 2453 w 561065"/>
              <a:gd name="connsiteY30" fmla="*/ 548307 h 608735"/>
              <a:gd name="connsiteX31" fmla="*/ 29081 w 561065"/>
              <a:gd name="connsiteY31" fmla="*/ 462308 h 608735"/>
              <a:gd name="connsiteX32" fmla="*/ 32234 w 561065"/>
              <a:gd name="connsiteY32" fmla="*/ 452688 h 608735"/>
              <a:gd name="connsiteX33" fmla="*/ 32234 w 561065"/>
              <a:gd name="connsiteY33" fmla="*/ 452630 h 608735"/>
              <a:gd name="connsiteX34" fmla="*/ 50395 w 561065"/>
              <a:gd name="connsiteY34" fmla="*/ 432457 h 608735"/>
              <a:gd name="connsiteX35" fmla="*/ 53198 w 561065"/>
              <a:gd name="connsiteY35" fmla="*/ 430941 h 608735"/>
              <a:gd name="connsiteX36" fmla="*/ 54833 w 561065"/>
              <a:gd name="connsiteY36" fmla="*/ 430125 h 608735"/>
              <a:gd name="connsiteX37" fmla="*/ 117901 w 561065"/>
              <a:gd name="connsiteY37" fmla="*/ 403888 h 608735"/>
              <a:gd name="connsiteX38" fmla="*/ 191479 w 561065"/>
              <a:gd name="connsiteY38" fmla="*/ 375902 h 608735"/>
              <a:gd name="connsiteX39" fmla="*/ 277747 w 561065"/>
              <a:gd name="connsiteY39" fmla="*/ 0 h 608735"/>
              <a:gd name="connsiteX40" fmla="*/ 277980 w 561065"/>
              <a:gd name="connsiteY40" fmla="*/ 0 h 608735"/>
              <a:gd name="connsiteX41" fmla="*/ 278214 w 561065"/>
              <a:gd name="connsiteY41" fmla="*/ 0 h 608735"/>
              <a:gd name="connsiteX42" fmla="*/ 280491 w 561065"/>
              <a:gd name="connsiteY42" fmla="*/ 0 h 608735"/>
              <a:gd name="connsiteX43" fmla="*/ 282768 w 561065"/>
              <a:gd name="connsiteY43" fmla="*/ 0 h 608735"/>
              <a:gd name="connsiteX44" fmla="*/ 283001 w 561065"/>
              <a:gd name="connsiteY44" fmla="*/ 0 h 608735"/>
              <a:gd name="connsiteX45" fmla="*/ 283235 w 561065"/>
              <a:gd name="connsiteY45" fmla="*/ 0 h 608735"/>
              <a:gd name="connsiteX46" fmla="*/ 401988 w 561065"/>
              <a:gd name="connsiteY46" fmla="*/ 118656 h 608735"/>
              <a:gd name="connsiteX47" fmla="*/ 400470 w 561065"/>
              <a:gd name="connsiteY47" fmla="*/ 162854 h 608735"/>
              <a:gd name="connsiteX48" fmla="*/ 427093 w 561065"/>
              <a:gd name="connsiteY48" fmla="*/ 188509 h 608735"/>
              <a:gd name="connsiteX49" fmla="*/ 394456 w 561065"/>
              <a:gd name="connsiteY49" fmla="*/ 242969 h 608735"/>
              <a:gd name="connsiteX50" fmla="*/ 342436 w 561065"/>
              <a:gd name="connsiteY50" fmla="*/ 326465 h 608735"/>
              <a:gd name="connsiteX51" fmla="*/ 283001 w 561065"/>
              <a:gd name="connsiteY51" fmla="*/ 354745 h 608735"/>
              <a:gd name="connsiteX52" fmla="*/ 280491 w 561065"/>
              <a:gd name="connsiteY52" fmla="*/ 354803 h 608735"/>
              <a:gd name="connsiteX53" fmla="*/ 277980 w 561065"/>
              <a:gd name="connsiteY53" fmla="*/ 354745 h 608735"/>
              <a:gd name="connsiteX54" fmla="*/ 218136 w 561065"/>
              <a:gd name="connsiteY54" fmla="*/ 326116 h 608735"/>
              <a:gd name="connsiteX55" fmla="*/ 166467 w 561065"/>
              <a:gd name="connsiteY55" fmla="*/ 242969 h 608735"/>
              <a:gd name="connsiteX56" fmla="*/ 133830 w 561065"/>
              <a:gd name="connsiteY56" fmla="*/ 188509 h 608735"/>
              <a:gd name="connsiteX57" fmla="*/ 160453 w 561065"/>
              <a:gd name="connsiteY57" fmla="*/ 162970 h 608735"/>
              <a:gd name="connsiteX58" fmla="*/ 158877 w 561065"/>
              <a:gd name="connsiteY58" fmla="*/ 118715 h 608735"/>
              <a:gd name="connsiteX59" fmla="*/ 277747 w 561065"/>
              <a:gd name="connsiteY59" fmla="*/ 0 h 6087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</a:cxnLst>
            <a:rect l="l" t="t" r="r" b="b"/>
            <a:pathLst>
              <a:path w="561065" h="608735">
                <a:moveTo>
                  <a:pt x="191479" y="375902"/>
                </a:moveTo>
                <a:cubicBezTo>
                  <a:pt x="195917" y="394559"/>
                  <a:pt x="238604" y="518455"/>
                  <a:pt x="245437" y="535655"/>
                </a:cubicBezTo>
                <a:lnTo>
                  <a:pt x="250809" y="420563"/>
                </a:lnTo>
                <a:cubicBezTo>
                  <a:pt x="248999" y="417881"/>
                  <a:pt x="247773" y="414732"/>
                  <a:pt x="246371" y="411817"/>
                </a:cubicBezTo>
                <a:lnTo>
                  <a:pt x="228911" y="377418"/>
                </a:lnTo>
                <a:cubicBezTo>
                  <a:pt x="241466" y="387446"/>
                  <a:pt x="259860" y="393743"/>
                  <a:pt x="280299" y="393743"/>
                </a:cubicBezTo>
                <a:cubicBezTo>
                  <a:pt x="301263" y="393743"/>
                  <a:pt x="320008" y="387155"/>
                  <a:pt x="332563" y="376718"/>
                </a:cubicBezTo>
                <a:lnTo>
                  <a:pt x="314811" y="411817"/>
                </a:lnTo>
                <a:cubicBezTo>
                  <a:pt x="313409" y="414732"/>
                  <a:pt x="312183" y="417881"/>
                  <a:pt x="310373" y="420563"/>
                </a:cubicBezTo>
                <a:lnTo>
                  <a:pt x="315745" y="535655"/>
                </a:lnTo>
                <a:cubicBezTo>
                  <a:pt x="322519" y="518455"/>
                  <a:pt x="365089" y="394618"/>
                  <a:pt x="369644" y="375960"/>
                </a:cubicBezTo>
                <a:cubicBezTo>
                  <a:pt x="394754" y="384881"/>
                  <a:pt x="419397" y="393685"/>
                  <a:pt x="443223" y="403946"/>
                </a:cubicBezTo>
                <a:cubicBezTo>
                  <a:pt x="443223" y="403946"/>
                  <a:pt x="490757" y="422895"/>
                  <a:pt x="506290" y="430241"/>
                </a:cubicBezTo>
                <a:cubicBezTo>
                  <a:pt x="506815" y="430475"/>
                  <a:pt x="507341" y="430766"/>
                  <a:pt x="507925" y="430999"/>
                </a:cubicBezTo>
                <a:cubicBezTo>
                  <a:pt x="509210" y="431699"/>
                  <a:pt x="510261" y="432224"/>
                  <a:pt x="510728" y="432573"/>
                </a:cubicBezTo>
                <a:cubicBezTo>
                  <a:pt x="518553" y="437238"/>
                  <a:pt x="524976" y="444234"/>
                  <a:pt x="528831" y="452630"/>
                </a:cubicBezTo>
                <a:lnTo>
                  <a:pt x="528831" y="452688"/>
                </a:lnTo>
                <a:cubicBezTo>
                  <a:pt x="530232" y="455720"/>
                  <a:pt x="531342" y="458985"/>
                  <a:pt x="532042" y="462308"/>
                </a:cubicBezTo>
                <a:cubicBezTo>
                  <a:pt x="538408" y="481607"/>
                  <a:pt x="552539" y="524694"/>
                  <a:pt x="558671" y="548307"/>
                </a:cubicBezTo>
                <a:cubicBezTo>
                  <a:pt x="559547" y="550697"/>
                  <a:pt x="560131" y="553204"/>
                  <a:pt x="560539" y="555828"/>
                </a:cubicBezTo>
                <a:cubicBezTo>
                  <a:pt x="560831" y="558102"/>
                  <a:pt x="561065" y="560492"/>
                  <a:pt x="561065" y="562824"/>
                </a:cubicBezTo>
                <a:cubicBezTo>
                  <a:pt x="561065" y="588187"/>
                  <a:pt x="540510" y="608710"/>
                  <a:pt x="515166" y="608710"/>
                </a:cubicBezTo>
                <a:lnTo>
                  <a:pt x="471311" y="608710"/>
                </a:lnTo>
                <a:lnTo>
                  <a:pt x="283044" y="608710"/>
                </a:lnTo>
                <a:lnTo>
                  <a:pt x="280532" y="608710"/>
                </a:lnTo>
                <a:lnTo>
                  <a:pt x="278080" y="608710"/>
                </a:lnTo>
                <a:cubicBezTo>
                  <a:pt x="215305" y="608768"/>
                  <a:pt x="152529" y="608710"/>
                  <a:pt x="89812" y="608710"/>
                </a:cubicBezTo>
                <a:lnTo>
                  <a:pt x="45957" y="608710"/>
                </a:lnTo>
                <a:cubicBezTo>
                  <a:pt x="20555" y="608710"/>
                  <a:pt x="0" y="588187"/>
                  <a:pt x="0" y="562824"/>
                </a:cubicBezTo>
                <a:cubicBezTo>
                  <a:pt x="0" y="560492"/>
                  <a:pt x="175" y="558102"/>
                  <a:pt x="584" y="555828"/>
                </a:cubicBezTo>
                <a:cubicBezTo>
                  <a:pt x="934" y="553263"/>
                  <a:pt x="1577" y="550697"/>
                  <a:pt x="2453" y="548307"/>
                </a:cubicBezTo>
                <a:cubicBezTo>
                  <a:pt x="8584" y="524577"/>
                  <a:pt x="22657" y="481607"/>
                  <a:pt x="29081" y="462308"/>
                </a:cubicBezTo>
                <a:cubicBezTo>
                  <a:pt x="29782" y="458985"/>
                  <a:pt x="30833" y="455720"/>
                  <a:pt x="32234" y="452688"/>
                </a:cubicBezTo>
                <a:lnTo>
                  <a:pt x="32234" y="452630"/>
                </a:lnTo>
                <a:cubicBezTo>
                  <a:pt x="36147" y="444234"/>
                  <a:pt x="42512" y="437238"/>
                  <a:pt x="50395" y="432457"/>
                </a:cubicBezTo>
                <a:cubicBezTo>
                  <a:pt x="50863" y="432107"/>
                  <a:pt x="51855" y="431524"/>
                  <a:pt x="53198" y="430941"/>
                </a:cubicBezTo>
                <a:cubicBezTo>
                  <a:pt x="53724" y="430591"/>
                  <a:pt x="54308" y="430358"/>
                  <a:pt x="54833" y="430125"/>
                </a:cubicBezTo>
                <a:cubicBezTo>
                  <a:pt x="70308" y="422895"/>
                  <a:pt x="117901" y="403888"/>
                  <a:pt x="117901" y="403888"/>
                </a:cubicBezTo>
                <a:cubicBezTo>
                  <a:pt x="141726" y="393626"/>
                  <a:pt x="166311" y="384823"/>
                  <a:pt x="191479" y="375902"/>
                </a:cubicBezTo>
                <a:close/>
                <a:moveTo>
                  <a:pt x="277747" y="0"/>
                </a:moveTo>
                <a:lnTo>
                  <a:pt x="277980" y="0"/>
                </a:lnTo>
                <a:lnTo>
                  <a:pt x="278214" y="0"/>
                </a:lnTo>
                <a:lnTo>
                  <a:pt x="280491" y="0"/>
                </a:lnTo>
                <a:lnTo>
                  <a:pt x="282768" y="0"/>
                </a:lnTo>
                <a:lnTo>
                  <a:pt x="283001" y="0"/>
                </a:lnTo>
                <a:lnTo>
                  <a:pt x="283235" y="0"/>
                </a:lnTo>
                <a:cubicBezTo>
                  <a:pt x="348858" y="0"/>
                  <a:pt x="402105" y="53118"/>
                  <a:pt x="401988" y="118656"/>
                </a:cubicBezTo>
                <a:cubicBezTo>
                  <a:pt x="401988" y="125420"/>
                  <a:pt x="400470" y="154807"/>
                  <a:pt x="400470" y="162854"/>
                </a:cubicBezTo>
                <a:cubicBezTo>
                  <a:pt x="403331" y="163029"/>
                  <a:pt x="429954" y="156673"/>
                  <a:pt x="427093" y="188509"/>
                </a:cubicBezTo>
                <a:cubicBezTo>
                  <a:pt x="421021" y="256030"/>
                  <a:pt x="395215" y="242969"/>
                  <a:pt x="394456" y="242969"/>
                </a:cubicBezTo>
                <a:cubicBezTo>
                  <a:pt x="381670" y="283901"/>
                  <a:pt x="361820" y="309964"/>
                  <a:pt x="342436" y="326465"/>
                </a:cubicBezTo>
                <a:cubicBezTo>
                  <a:pt x="312485" y="351946"/>
                  <a:pt x="283468" y="354745"/>
                  <a:pt x="283001" y="354745"/>
                </a:cubicBezTo>
                <a:cubicBezTo>
                  <a:pt x="282125" y="354803"/>
                  <a:pt x="281250" y="354803"/>
                  <a:pt x="280491" y="354803"/>
                </a:cubicBezTo>
                <a:cubicBezTo>
                  <a:pt x="279615" y="354803"/>
                  <a:pt x="278856" y="354745"/>
                  <a:pt x="277980" y="354745"/>
                </a:cubicBezTo>
                <a:cubicBezTo>
                  <a:pt x="277455" y="354745"/>
                  <a:pt x="248263" y="351946"/>
                  <a:pt x="218136" y="326116"/>
                </a:cubicBezTo>
                <a:cubicBezTo>
                  <a:pt x="198811" y="309556"/>
                  <a:pt x="179136" y="283609"/>
                  <a:pt x="166467" y="242969"/>
                </a:cubicBezTo>
                <a:cubicBezTo>
                  <a:pt x="165649" y="242969"/>
                  <a:pt x="139902" y="256030"/>
                  <a:pt x="133830" y="188509"/>
                </a:cubicBezTo>
                <a:cubicBezTo>
                  <a:pt x="130969" y="156731"/>
                  <a:pt x="157592" y="163087"/>
                  <a:pt x="160453" y="162970"/>
                </a:cubicBezTo>
                <a:cubicBezTo>
                  <a:pt x="160453" y="154807"/>
                  <a:pt x="158877" y="125478"/>
                  <a:pt x="158877" y="118715"/>
                </a:cubicBezTo>
                <a:cubicBezTo>
                  <a:pt x="158877" y="53177"/>
                  <a:pt x="212123" y="0"/>
                  <a:pt x="277747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xmlns="" id="{9503002F-F40E-4B32-BE5A-078D3F126C40}"/>
              </a:ext>
            </a:extLst>
          </p:cNvPr>
          <p:cNvSpPr/>
          <p:nvPr/>
        </p:nvSpPr>
        <p:spPr>
          <a:xfrm>
            <a:off x="6911988" y="3813690"/>
            <a:ext cx="51689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b="1" dirty="0">
                <a:solidFill>
                  <a:srgbClr val="C00000"/>
                </a:solidFill>
              </a:rPr>
              <a:t>OK, I’ll take it for two nights. </a:t>
            </a:r>
          </a:p>
          <a:p>
            <a:r>
              <a:rPr lang="en-US" altLang="zh-CN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—</a:t>
            </a:r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一个单人间，住两晚。</a:t>
            </a:r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xmlns="" id="{2528D6E0-CBE1-4967-BB3C-20E6DCAD61AD}"/>
              </a:ext>
            </a:extLst>
          </p:cNvPr>
          <p:cNvSpPr/>
          <p:nvPr/>
        </p:nvSpPr>
        <p:spPr>
          <a:xfrm>
            <a:off x="6911988" y="2804726"/>
            <a:ext cx="531865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b="1" dirty="0">
                <a:solidFill>
                  <a:srgbClr val="C00000"/>
                </a:solidFill>
              </a:rPr>
              <a:t>The price of a single room is 170 RMB per day./The single room rate is 170RMB per day.</a:t>
            </a:r>
          </a:p>
          <a:p>
            <a:r>
              <a:rPr lang="en-US" altLang="zh-CN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—</a:t>
            </a:r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单间的房费是每天</a:t>
            </a:r>
            <a:r>
              <a:rPr lang="en-US" altLang="zh-CN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170</a:t>
            </a:r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元。</a:t>
            </a:r>
          </a:p>
        </p:txBody>
      </p:sp>
      <p:sp>
        <p:nvSpPr>
          <p:cNvPr id="37" name="worker_50874">
            <a:extLst>
              <a:ext uri="{FF2B5EF4-FFF2-40B4-BE49-F238E27FC236}">
                <a16:creationId xmlns:a16="http://schemas.microsoft.com/office/drawing/2014/main" xmlns="" id="{AF3AC6F7-859F-4D6E-B0E0-BFBBB1FFC015}"/>
              </a:ext>
            </a:extLst>
          </p:cNvPr>
          <p:cNvSpPr>
            <a:spLocks noChangeAspect="1"/>
          </p:cNvSpPr>
          <p:nvPr/>
        </p:nvSpPr>
        <p:spPr bwMode="auto">
          <a:xfrm>
            <a:off x="6223765" y="3900595"/>
            <a:ext cx="470313" cy="510272"/>
          </a:xfrm>
          <a:custGeom>
            <a:avLst/>
            <a:gdLst>
              <a:gd name="connsiteX0" fmla="*/ 191479 w 561065"/>
              <a:gd name="connsiteY0" fmla="*/ 375902 h 608735"/>
              <a:gd name="connsiteX1" fmla="*/ 245437 w 561065"/>
              <a:gd name="connsiteY1" fmla="*/ 535655 h 608735"/>
              <a:gd name="connsiteX2" fmla="*/ 250809 w 561065"/>
              <a:gd name="connsiteY2" fmla="*/ 420563 h 608735"/>
              <a:gd name="connsiteX3" fmla="*/ 246371 w 561065"/>
              <a:gd name="connsiteY3" fmla="*/ 411817 h 608735"/>
              <a:gd name="connsiteX4" fmla="*/ 228911 w 561065"/>
              <a:gd name="connsiteY4" fmla="*/ 377418 h 608735"/>
              <a:gd name="connsiteX5" fmla="*/ 280299 w 561065"/>
              <a:gd name="connsiteY5" fmla="*/ 393743 h 608735"/>
              <a:gd name="connsiteX6" fmla="*/ 332563 w 561065"/>
              <a:gd name="connsiteY6" fmla="*/ 376718 h 608735"/>
              <a:gd name="connsiteX7" fmla="*/ 314811 w 561065"/>
              <a:gd name="connsiteY7" fmla="*/ 411817 h 608735"/>
              <a:gd name="connsiteX8" fmla="*/ 310373 w 561065"/>
              <a:gd name="connsiteY8" fmla="*/ 420563 h 608735"/>
              <a:gd name="connsiteX9" fmla="*/ 315745 w 561065"/>
              <a:gd name="connsiteY9" fmla="*/ 535655 h 608735"/>
              <a:gd name="connsiteX10" fmla="*/ 369644 w 561065"/>
              <a:gd name="connsiteY10" fmla="*/ 375960 h 608735"/>
              <a:gd name="connsiteX11" fmla="*/ 443223 w 561065"/>
              <a:gd name="connsiteY11" fmla="*/ 403946 h 608735"/>
              <a:gd name="connsiteX12" fmla="*/ 506290 w 561065"/>
              <a:gd name="connsiteY12" fmla="*/ 430241 h 608735"/>
              <a:gd name="connsiteX13" fmla="*/ 507925 w 561065"/>
              <a:gd name="connsiteY13" fmla="*/ 430999 h 608735"/>
              <a:gd name="connsiteX14" fmla="*/ 510728 w 561065"/>
              <a:gd name="connsiteY14" fmla="*/ 432573 h 608735"/>
              <a:gd name="connsiteX15" fmla="*/ 528831 w 561065"/>
              <a:gd name="connsiteY15" fmla="*/ 452630 h 608735"/>
              <a:gd name="connsiteX16" fmla="*/ 528831 w 561065"/>
              <a:gd name="connsiteY16" fmla="*/ 452688 h 608735"/>
              <a:gd name="connsiteX17" fmla="*/ 532042 w 561065"/>
              <a:gd name="connsiteY17" fmla="*/ 462308 h 608735"/>
              <a:gd name="connsiteX18" fmla="*/ 558671 w 561065"/>
              <a:gd name="connsiteY18" fmla="*/ 548307 h 608735"/>
              <a:gd name="connsiteX19" fmla="*/ 560539 w 561065"/>
              <a:gd name="connsiteY19" fmla="*/ 555828 h 608735"/>
              <a:gd name="connsiteX20" fmla="*/ 561065 w 561065"/>
              <a:gd name="connsiteY20" fmla="*/ 562824 h 608735"/>
              <a:gd name="connsiteX21" fmla="*/ 515166 w 561065"/>
              <a:gd name="connsiteY21" fmla="*/ 608710 h 608735"/>
              <a:gd name="connsiteX22" fmla="*/ 471311 w 561065"/>
              <a:gd name="connsiteY22" fmla="*/ 608710 h 608735"/>
              <a:gd name="connsiteX23" fmla="*/ 283044 w 561065"/>
              <a:gd name="connsiteY23" fmla="*/ 608710 h 608735"/>
              <a:gd name="connsiteX24" fmla="*/ 280532 w 561065"/>
              <a:gd name="connsiteY24" fmla="*/ 608710 h 608735"/>
              <a:gd name="connsiteX25" fmla="*/ 278080 w 561065"/>
              <a:gd name="connsiteY25" fmla="*/ 608710 h 608735"/>
              <a:gd name="connsiteX26" fmla="*/ 89812 w 561065"/>
              <a:gd name="connsiteY26" fmla="*/ 608710 h 608735"/>
              <a:gd name="connsiteX27" fmla="*/ 45957 w 561065"/>
              <a:gd name="connsiteY27" fmla="*/ 608710 h 608735"/>
              <a:gd name="connsiteX28" fmla="*/ 0 w 561065"/>
              <a:gd name="connsiteY28" fmla="*/ 562824 h 608735"/>
              <a:gd name="connsiteX29" fmla="*/ 584 w 561065"/>
              <a:gd name="connsiteY29" fmla="*/ 555828 h 608735"/>
              <a:gd name="connsiteX30" fmla="*/ 2453 w 561065"/>
              <a:gd name="connsiteY30" fmla="*/ 548307 h 608735"/>
              <a:gd name="connsiteX31" fmla="*/ 29081 w 561065"/>
              <a:gd name="connsiteY31" fmla="*/ 462308 h 608735"/>
              <a:gd name="connsiteX32" fmla="*/ 32234 w 561065"/>
              <a:gd name="connsiteY32" fmla="*/ 452688 h 608735"/>
              <a:gd name="connsiteX33" fmla="*/ 32234 w 561065"/>
              <a:gd name="connsiteY33" fmla="*/ 452630 h 608735"/>
              <a:gd name="connsiteX34" fmla="*/ 50395 w 561065"/>
              <a:gd name="connsiteY34" fmla="*/ 432457 h 608735"/>
              <a:gd name="connsiteX35" fmla="*/ 53198 w 561065"/>
              <a:gd name="connsiteY35" fmla="*/ 430941 h 608735"/>
              <a:gd name="connsiteX36" fmla="*/ 54833 w 561065"/>
              <a:gd name="connsiteY36" fmla="*/ 430125 h 608735"/>
              <a:gd name="connsiteX37" fmla="*/ 117901 w 561065"/>
              <a:gd name="connsiteY37" fmla="*/ 403888 h 608735"/>
              <a:gd name="connsiteX38" fmla="*/ 191479 w 561065"/>
              <a:gd name="connsiteY38" fmla="*/ 375902 h 608735"/>
              <a:gd name="connsiteX39" fmla="*/ 277747 w 561065"/>
              <a:gd name="connsiteY39" fmla="*/ 0 h 608735"/>
              <a:gd name="connsiteX40" fmla="*/ 277980 w 561065"/>
              <a:gd name="connsiteY40" fmla="*/ 0 h 608735"/>
              <a:gd name="connsiteX41" fmla="*/ 278214 w 561065"/>
              <a:gd name="connsiteY41" fmla="*/ 0 h 608735"/>
              <a:gd name="connsiteX42" fmla="*/ 280491 w 561065"/>
              <a:gd name="connsiteY42" fmla="*/ 0 h 608735"/>
              <a:gd name="connsiteX43" fmla="*/ 282768 w 561065"/>
              <a:gd name="connsiteY43" fmla="*/ 0 h 608735"/>
              <a:gd name="connsiteX44" fmla="*/ 283001 w 561065"/>
              <a:gd name="connsiteY44" fmla="*/ 0 h 608735"/>
              <a:gd name="connsiteX45" fmla="*/ 283235 w 561065"/>
              <a:gd name="connsiteY45" fmla="*/ 0 h 608735"/>
              <a:gd name="connsiteX46" fmla="*/ 401988 w 561065"/>
              <a:gd name="connsiteY46" fmla="*/ 118656 h 608735"/>
              <a:gd name="connsiteX47" fmla="*/ 400470 w 561065"/>
              <a:gd name="connsiteY47" fmla="*/ 162854 h 608735"/>
              <a:gd name="connsiteX48" fmla="*/ 427093 w 561065"/>
              <a:gd name="connsiteY48" fmla="*/ 188509 h 608735"/>
              <a:gd name="connsiteX49" fmla="*/ 394456 w 561065"/>
              <a:gd name="connsiteY49" fmla="*/ 242969 h 608735"/>
              <a:gd name="connsiteX50" fmla="*/ 342436 w 561065"/>
              <a:gd name="connsiteY50" fmla="*/ 326465 h 608735"/>
              <a:gd name="connsiteX51" fmla="*/ 283001 w 561065"/>
              <a:gd name="connsiteY51" fmla="*/ 354745 h 608735"/>
              <a:gd name="connsiteX52" fmla="*/ 280491 w 561065"/>
              <a:gd name="connsiteY52" fmla="*/ 354803 h 608735"/>
              <a:gd name="connsiteX53" fmla="*/ 277980 w 561065"/>
              <a:gd name="connsiteY53" fmla="*/ 354745 h 608735"/>
              <a:gd name="connsiteX54" fmla="*/ 218136 w 561065"/>
              <a:gd name="connsiteY54" fmla="*/ 326116 h 608735"/>
              <a:gd name="connsiteX55" fmla="*/ 166467 w 561065"/>
              <a:gd name="connsiteY55" fmla="*/ 242969 h 608735"/>
              <a:gd name="connsiteX56" fmla="*/ 133830 w 561065"/>
              <a:gd name="connsiteY56" fmla="*/ 188509 h 608735"/>
              <a:gd name="connsiteX57" fmla="*/ 160453 w 561065"/>
              <a:gd name="connsiteY57" fmla="*/ 162970 h 608735"/>
              <a:gd name="connsiteX58" fmla="*/ 158877 w 561065"/>
              <a:gd name="connsiteY58" fmla="*/ 118715 h 608735"/>
              <a:gd name="connsiteX59" fmla="*/ 277747 w 561065"/>
              <a:gd name="connsiteY59" fmla="*/ 0 h 6087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</a:cxnLst>
            <a:rect l="l" t="t" r="r" b="b"/>
            <a:pathLst>
              <a:path w="561065" h="608735">
                <a:moveTo>
                  <a:pt x="191479" y="375902"/>
                </a:moveTo>
                <a:cubicBezTo>
                  <a:pt x="195917" y="394559"/>
                  <a:pt x="238604" y="518455"/>
                  <a:pt x="245437" y="535655"/>
                </a:cubicBezTo>
                <a:lnTo>
                  <a:pt x="250809" y="420563"/>
                </a:lnTo>
                <a:cubicBezTo>
                  <a:pt x="248999" y="417881"/>
                  <a:pt x="247773" y="414732"/>
                  <a:pt x="246371" y="411817"/>
                </a:cubicBezTo>
                <a:lnTo>
                  <a:pt x="228911" y="377418"/>
                </a:lnTo>
                <a:cubicBezTo>
                  <a:pt x="241466" y="387446"/>
                  <a:pt x="259860" y="393743"/>
                  <a:pt x="280299" y="393743"/>
                </a:cubicBezTo>
                <a:cubicBezTo>
                  <a:pt x="301263" y="393743"/>
                  <a:pt x="320008" y="387155"/>
                  <a:pt x="332563" y="376718"/>
                </a:cubicBezTo>
                <a:lnTo>
                  <a:pt x="314811" y="411817"/>
                </a:lnTo>
                <a:cubicBezTo>
                  <a:pt x="313409" y="414732"/>
                  <a:pt x="312183" y="417881"/>
                  <a:pt x="310373" y="420563"/>
                </a:cubicBezTo>
                <a:lnTo>
                  <a:pt x="315745" y="535655"/>
                </a:lnTo>
                <a:cubicBezTo>
                  <a:pt x="322519" y="518455"/>
                  <a:pt x="365089" y="394618"/>
                  <a:pt x="369644" y="375960"/>
                </a:cubicBezTo>
                <a:cubicBezTo>
                  <a:pt x="394754" y="384881"/>
                  <a:pt x="419397" y="393685"/>
                  <a:pt x="443223" y="403946"/>
                </a:cubicBezTo>
                <a:cubicBezTo>
                  <a:pt x="443223" y="403946"/>
                  <a:pt x="490757" y="422895"/>
                  <a:pt x="506290" y="430241"/>
                </a:cubicBezTo>
                <a:cubicBezTo>
                  <a:pt x="506815" y="430475"/>
                  <a:pt x="507341" y="430766"/>
                  <a:pt x="507925" y="430999"/>
                </a:cubicBezTo>
                <a:cubicBezTo>
                  <a:pt x="509210" y="431699"/>
                  <a:pt x="510261" y="432224"/>
                  <a:pt x="510728" y="432573"/>
                </a:cubicBezTo>
                <a:cubicBezTo>
                  <a:pt x="518553" y="437238"/>
                  <a:pt x="524976" y="444234"/>
                  <a:pt x="528831" y="452630"/>
                </a:cubicBezTo>
                <a:lnTo>
                  <a:pt x="528831" y="452688"/>
                </a:lnTo>
                <a:cubicBezTo>
                  <a:pt x="530232" y="455720"/>
                  <a:pt x="531342" y="458985"/>
                  <a:pt x="532042" y="462308"/>
                </a:cubicBezTo>
                <a:cubicBezTo>
                  <a:pt x="538408" y="481607"/>
                  <a:pt x="552539" y="524694"/>
                  <a:pt x="558671" y="548307"/>
                </a:cubicBezTo>
                <a:cubicBezTo>
                  <a:pt x="559547" y="550697"/>
                  <a:pt x="560131" y="553204"/>
                  <a:pt x="560539" y="555828"/>
                </a:cubicBezTo>
                <a:cubicBezTo>
                  <a:pt x="560831" y="558102"/>
                  <a:pt x="561065" y="560492"/>
                  <a:pt x="561065" y="562824"/>
                </a:cubicBezTo>
                <a:cubicBezTo>
                  <a:pt x="561065" y="588187"/>
                  <a:pt x="540510" y="608710"/>
                  <a:pt x="515166" y="608710"/>
                </a:cubicBezTo>
                <a:lnTo>
                  <a:pt x="471311" y="608710"/>
                </a:lnTo>
                <a:lnTo>
                  <a:pt x="283044" y="608710"/>
                </a:lnTo>
                <a:lnTo>
                  <a:pt x="280532" y="608710"/>
                </a:lnTo>
                <a:lnTo>
                  <a:pt x="278080" y="608710"/>
                </a:lnTo>
                <a:cubicBezTo>
                  <a:pt x="215305" y="608768"/>
                  <a:pt x="152529" y="608710"/>
                  <a:pt x="89812" y="608710"/>
                </a:cubicBezTo>
                <a:lnTo>
                  <a:pt x="45957" y="608710"/>
                </a:lnTo>
                <a:cubicBezTo>
                  <a:pt x="20555" y="608710"/>
                  <a:pt x="0" y="588187"/>
                  <a:pt x="0" y="562824"/>
                </a:cubicBezTo>
                <a:cubicBezTo>
                  <a:pt x="0" y="560492"/>
                  <a:pt x="175" y="558102"/>
                  <a:pt x="584" y="555828"/>
                </a:cubicBezTo>
                <a:cubicBezTo>
                  <a:pt x="934" y="553263"/>
                  <a:pt x="1577" y="550697"/>
                  <a:pt x="2453" y="548307"/>
                </a:cubicBezTo>
                <a:cubicBezTo>
                  <a:pt x="8584" y="524577"/>
                  <a:pt x="22657" y="481607"/>
                  <a:pt x="29081" y="462308"/>
                </a:cubicBezTo>
                <a:cubicBezTo>
                  <a:pt x="29782" y="458985"/>
                  <a:pt x="30833" y="455720"/>
                  <a:pt x="32234" y="452688"/>
                </a:cubicBezTo>
                <a:lnTo>
                  <a:pt x="32234" y="452630"/>
                </a:lnTo>
                <a:cubicBezTo>
                  <a:pt x="36147" y="444234"/>
                  <a:pt x="42512" y="437238"/>
                  <a:pt x="50395" y="432457"/>
                </a:cubicBezTo>
                <a:cubicBezTo>
                  <a:pt x="50863" y="432107"/>
                  <a:pt x="51855" y="431524"/>
                  <a:pt x="53198" y="430941"/>
                </a:cubicBezTo>
                <a:cubicBezTo>
                  <a:pt x="53724" y="430591"/>
                  <a:pt x="54308" y="430358"/>
                  <a:pt x="54833" y="430125"/>
                </a:cubicBezTo>
                <a:cubicBezTo>
                  <a:pt x="70308" y="422895"/>
                  <a:pt x="117901" y="403888"/>
                  <a:pt x="117901" y="403888"/>
                </a:cubicBezTo>
                <a:cubicBezTo>
                  <a:pt x="141726" y="393626"/>
                  <a:pt x="166311" y="384823"/>
                  <a:pt x="191479" y="375902"/>
                </a:cubicBezTo>
                <a:close/>
                <a:moveTo>
                  <a:pt x="277747" y="0"/>
                </a:moveTo>
                <a:lnTo>
                  <a:pt x="277980" y="0"/>
                </a:lnTo>
                <a:lnTo>
                  <a:pt x="278214" y="0"/>
                </a:lnTo>
                <a:lnTo>
                  <a:pt x="280491" y="0"/>
                </a:lnTo>
                <a:lnTo>
                  <a:pt x="282768" y="0"/>
                </a:lnTo>
                <a:lnTo>
                  <a:pt x="283001" y="0"/>
                </a:lnTo>
                <a:lnTo>
                  <a:pt x="283235" y="0"/>
                </a:lnTo>
                <a:cubicBezTo>
                  <a:pt x="348858" y="0"/>
                  <a:pt x="402105" y="53118"/>
                  <a:pt x="401988" y="118656"/>
                </a:cubicBezTo>
                <a:cubicBezTo>
                  <a:pt x="401988" y="125420"/>
                  <a:pt x="400470" y="154807"/>
                  <a:pt x="400470" y="162854"/>
                </a:cubicBezTo>
                <a:cubicBezTo>
                  <a:pt x="403331" y="163029"/>
                  <a:pt x="429954" y="156673"/>
                  <a:pt x="427093" y="188509"/>
                </a:cubicBezTo>
                <a:cubicBezTo>
                  <a:pt x="421021" y="256030"/>
                  <a:pt x="395215" y="242969"/>
                  <a:pt x="394456" y="242969"/>
                </a:cubicBezTo>
                <a:cubicBezTo>
                  <a:pt x="381670" y="283901"/>
                  <a:pt x="361820" y="309964"/>
                  <a:pt x="342436" y="326465"/>
                </a:cubicBezTo>
                <a:cubicBezTo>
                  <a:pt x="312485" y="351946"/>
                  <a:pt x="283468" y="354745"/>
                  <a:pt x="283001" y="354745"/>
                </a:cubicBezTo>
                <a:cubicBezTo>
                  <a:pt x="282125" y="354803"/>
                  <a:pt x="281250" y="354803"/>
                  <a:pt x="280491" y="354803"/>
                </a:cubicBezTo>
                <a:cubicBezTo>
                  <a:pt x="279615" y="354803"/>
                  <a:pt x="278856" y="354745"/>
                  <a:pt x="277980" y="354745"/>
                </a:cubicBezTo>
                <a:cubicBezTo>
                  <a:pt x="277455" y="354745"/>
                  <a:pt x="248263" y="351946"/>
                  <a:pt x="218136" y="326116"/>
                </a:cubicBezTo>
                <a:cubicBezTo>
                  <a:pt x="198811" y="309556"/>
                  <a:pt x="179136" y="283609"/>
                  <a:pt x="166467" y="242969"/>
                </a:cubicBezTo>
                <a:cubicBezTo>
                  <a:pt x="165649" y="242969"/>
                  <a:pt x="139902" y="256030"/>
                  <a:pt x="133830" y="188509"/>
                </a:cubicBezTo>
                <a:cubicBezTo>
                  <a:pt x="130969" y="156731"/>
                  <a:pt x="157592" y="163087"/>
                  <a:pt x="160453" y="162970"/>
                </a:cubicBezTo>
                <a:cubicBezTo>
                  <a:pt x="160453" y="154807"/>
                  <a:pt x="158877" y="125478"/>
                  <a:pt x="158877" y="118715"/>
                </a:cubicBezTo>
                <a:cubicBezTo>
                  <a:pt x="158877" y="53177"/>
                  <a:pt x="212123" y="0"/>
                  <a:pt x="277747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38" name="telemarketing-phone-operator_395">
            <a:extLst>
              <a:ext uri="{FF2B5EF4-FFF2-40B4-BE49-F238E27FC236}">
                <a16:creationId xmlns:a16="http://schemas.microsoft.com/office/drawing/2014/main" xmlns="" id="{76CBABB2-3889-4B2D-A142-1D495765A719}"/>
              </a:ext>
            </a:extLst>
          </p:cNvPr>
          <p:cNvSpPr>
            <a:spLocks noChangeAspect="1"/>
          </p:cNvSpPr>
          <p:nvPr/>
        </p:nvSpPr>
        <p:spPr bwMode="auto">
          <a:xfrm>
            <a:off x="6262405" y="2872158"/>
            <a:ext cx="405636" cy="510272"/>
          </a:xfrm>
          <a:custGeom>
            <a:avLst/>
            <a:gdLst>
              <a:gd name="T0" fmla="*/ 345 w 378"/>
              <a:gd name="T1" fmla="*/ 289 h 476"/>
              <a:gd name="T2" fmla="*/ 279 w 378"/>
              <a:gd name="T3" fmla="*/ 249 h 476"/>
              <a:gd name="T4" fmla="*/ 268 w 378"/>
              <a:gd name="T5" fmla="*/ 136 h 476"/>
              <a:gd name="T6" fmla="*/ 259 w 378"/>
              <a:gd name="T7" fmla="*/ 161 h 476"/>
              <a:gd name="T8" fmla="*/ 229 w 378"/>
              <a:gd name="T9" fmla="*/ 220 h 476"/>
              <a:gd name="T10" fmla="*/ 231 w 378"/>
              <a:gd name="T11" fmla="*/ 243 h 476"/>
              <a:gd name="T12" fmla="*/ 140 w 378"/>
              <a:gd name="T13" fmla="*/ 247 h 476"/>
              <a:gd name="T14" fmla="*/ 145 w 378"/>
              <a:gd name="T15" fmla="*/ 220 h 476"/>
              <a:gd name="T16" fmla="*/ 114 w 378"/>
              <a:gd name="T17" fmla="*/ 161 h 476"/>
              <a:gd name="T18" fmla="*/ 110 w 378"/>
              <a:gd name="T19" fmla="*/ 153 h 476"/>
              <a:gd name="T20" fmla="*/ 115 w 378"/>
              <a:gd name="T21" fmla="*/ 148 h 476"/>
              <a:gd name="T22" fmla="*/ 191 w 378"/>
              <a:gd name="T23" fmla="*/ 213 h 476"/>
              <a:gd name="T24" fmla="*/ 195 w 378"/>
              <a:gd name="T25" fmla="*/ 220 h 476"/>
              <a:gd name="T26" fmla="*/ 212 w 378"/>
              <a:gd name="T27" fmla="*/ 220 h 476"/>
              <a:gd name="T28" fmla="*/ 221 w 378"/>
              <a:gd name="T29" fmla="*/ 213 h 476"/>
              <a:gd name="T30" fmla="*/ 213 w 378"/>
              <a:gd name="T31" fmla="*/ 204 h 476"/>
              <a:gd name="T32" fmla="*/ 192 w 378"/>
              <a:gd name="T33" fmla="*/ 204 h 476"/>
              <a:gd name="T34" fmla="*/ 118 w 378"/>
              <a:gd name="T35" fmla="*/ 145 h 476"/>
              <a:gd name="T36" fmla="*/ 112 w 378"/>
              <a:gd name="T37" fmla="*/ 127 h 476"/>
              <a:gd name="T38" fmla="*/ 232 w 378"/>
              <a:gd name="T39" fmla="*/ 95 h 476"/>
              <a:gd name="T40" fmla="*/ 262 w 378"/>
              <a:gd name="T41" fmla="*/ 130 h 476"/>
              <a:gd name="T42" fmla="*/ 266 w 378"/>
              <a:gd name="T43" fmla="*/ 121 h 476"/>
              <a:gd name="T44" fmla="*/ 269 w 378"/>
              <a:gd name="T45" fmla="*/ 125 h 476"/>
              <a:gd name="T46" fmla="*/ 250 w 378"/>
              <a:gd name="T47" fmla="*/ 48 h 476"/>
              <a:gd name="T48" fmla="*/ 250 w 378"/>
              <a:gd name="T49" fmla="*/ 47 h 476"/>
              <a:gd name="T50" fmla="*/ 135 w 378"/>
              <a:gd name="T51" fmla="*/ 36 h 476"/>
              <a:gd name="T52" fmla="*/ 102 w 378"/>
              <a:gd name="T53" fmla="*/ 117 h 476"/>
              <a:gd name="T54" fmla="*/ 92 w 378"/>
              <a:gd name="T55" fmla="*/ 131 h 476"/>
              <a:gd name="T56" fmla="*/ 107 w 378"/>
              <a:gd name="T57" fmla="*/ 153 h 476"/>
              <a:gd name="T58" fmla="*/ 94 w 378"/>
              <a:gd name="T59" fmla="*/ 249 h 476"/>
              <a:gd name="T60" fmla="*/ 59 w 378"/>
              <a:gd name="T61" fmla="*/ 262 h 476"/>
              <a:gd name="T62" fmla="*/ 32 w 378"/>
              <a:gd name="T63" fmla="*/ 281 h 476"/>
              <a:gd name="T64" fmla="*/ 0 w 378"/>
              <a:gd name="T65" fmla="*/ 416 h 476"/>
              <a:gd name="T66" fmla="*/ 10 w 378"/>
              <a:gd name="T67" fmla="*/ 440 h 476"/>
              <a:gd name="T68" fmla="*/ 177 w 378"/>
              <a:gd name="T69" fmla="*/ 474 h 476"/>
              <a:gd name="T70" fmla="*/ 359 w 378"/>
              <a:gd name="T71" fmla="*/ 444 h 476"/>
              <a:gd name="T72" fmla="*/ 370 w 378"/>
              <a:gd name="T73" fmla="*/ 432 h 476"/>
              <a:gd name="T74" fmla="*/ 345 w 378"/>
              <a:gd name="T75" fmla="*/ 289 h 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378" h="476">
                <a:moveTo>
                  <a:pt x="345" y="289"/>
                </a:moveTo>
                <a:cubicBezTo>
                  <a:pt x="336" y="271"/>
                  <a:pt x="294" y="255"/>
                  <a:pt x="279" y="249"/>
                </a:cubicBezTo>
                <a:cubicBezTo>
                  <a:pt x="256" y="199"/>
                  <a:pt x="268" y="136"/>
                  <a:pt x="268" y="136"/>
                </a:cubicBezTo>
                <a:cubicBezTo>
                  <a:pt x="264" y="154"/>
                  <a:pt x="259" y="161"/>
                  <a:pt x="259" y="161"/>
                </a:cubicBezTo>
                <a:cubicBezTo>
                  <a:pt x="255" y="193"/>
                  <a:pt x="229" y="220"/>
                  <a:pt x="229" y="220"/>
                </a:cubicBezTo>
                <a:cubicBezTo>
                  <a:pt x="228" y="229"/>
                  <a:pt x="229" y="236"/>
                  <a:pt x="231" y="243"/>
                </a:cubicBezTo>
                <a:cubicBezTo>
                  <a:pt x="190" y="309"/>
                  <a:pt x="157" y="274"/>
                  <a:pt x="140" y="247"/>
                </a:cubicBezTo>
                <a:cubicBezTo>
                  <a:pt x="143" y="240"/>
                  <a:pt x="145" y="231"/>
                  <a:pt x="145" y="220"/>
                </a:cubicBezTo>
                <a:cubicBezTo>
                  <a:pt x="145" y="220"/>
                  <a:pt x="118" y="193"/>
                  <a:pt x="114" y="161"/>
                </a:cubicBezTo>
                <a:cubicBezTo>
                  <a:pt x="114" y="161"/>
                  <a:pt x="112" y="158"/>
                  <a:pt x="110" y="153"/>
                </a:cubicBezTo>
                <a:cubicBezTo>
                  <a:pt x="112" y="152"/>
                  <a:pt x="113" y="150"/>
                  <a:pt x="115" y="148"/>
                </a:cubicBezTo>
                <a:cubicBezTo>
                  <a:pt x="115" y="148"/>
                  <a:pt x="125" y="193"/>
                  <a:pt x="191" y="213"/>
                </a:cubicBezTo>
                <a:cubicBezTo>
                  <a:pt x="191" y="213"/>
                  <a:pt x="189" y="218"/>
                  <a:pt x="195" y="220"/>
                </a:cubicBezTo>
                <a:lnTo>
                  <a:pt x="212" y="220"/>
                </a:lnTo>
                <a:cubicBezTo>
                  <a:pt x="212" y="220"/>
                  <a:pt x="221" y="220"/>
                  <a:pt x="221" y="213"/>
                </a:cubicBezTo>
                <a:cubicBezTo>
                  <a:pt x="221" y="210"/>
                  <a:pt x="221" y="204"/>
                  <a:pt x="213" y="204"/>
                </a:cubicBezTo>
                <a:lnTo>
                  <a:pt x="192" y="204"/>
                </a:lnTo>
                <a:cubicBezTo>
                  <a:pt x="192" y="204"/>
                  <a:pt x="153" y="203"/>
                  <a:pt x="118" y="145"/>
                </a:cubicBezTo>
                <a:cubicBezTo>
                  <a:pt x="118" y="145"/>
                  <a:pt x="114" y="136"/>
                  <a:pt x="112" y="127"/>
                </a:cubicBezTo>
                <a:cubicBezTo>
                  <a:pt x="190" y="132"/>
                  <a:pt x="231" y="96"/>
                  <a:pt x="232" y="95"/>
                </a:cubicBezTo>
                <a:cubicBezTo>
                  <a:pt x="233" y="99"/>
                  <a:pt x="240" y="121"/>
                  <a:pt x="262" y="130"/>
                </a:cubicBezTo>
                <a:cubicBezTo>
                  <a:pt x="262" y="130"/>
                  <a:pt x="263" y="122"/>
                  <a:pt x="266" y="121"/>
                </a:cubicBezTo>
                <a:cubicBezTo>
                  <a:pt x="266" y="121"/>
                  <a:pt x="269" y="122"/>
                  <a:pt x="269" y="125"/>
                </a:cubicBezTo>
                <a:cubicBezTo>
                  <a:pt x="269" y="125"/>
                  <a:pt x="275" y="69"/>
                  <a:pt x="250" y="48"/>
                </a:cubicBezTo>
                <a:lnTo>
                  <a:pt x="250" y="47"/>
                </a:lnTo>
                <a:cubicBezTo>
                  <a:pt x="196" y="0"/>
                  <a:pt x="135" y="36"/>
                  <a:pt x="135" y="36"/>
                </a:cubicBezTo>
                <a:cubicBezTo>
                  <a:pt x="101" y="58"/>
                  <a:pt x="100" y="99"/>
                  <a:pt x="102" y="117"/>
                </a:cubicBezTo>
                <a:cubicBezTo>
                  <a:pt x="96" y="116"/>
                  <a:pt x="90" y="118"/>
                  <a:pt x="92" y="131"/>
                </a:cubicBezTo>
                <a:cubicBezTo>
                  <a:pt x="92" y="131"/>
                  <a:pt x="98" y="153"/>
                  <a:pt x="107" y="153"/>
                </a:cubicBezTo>
                <a:cubicBezTo>
                  <a:pt x="109" y="176"/>
                  <a:pt x="110" y="215"/>
                  <a:pt x="94" y="249"/>
                </a:cubicBezTo>
                <a:cubicBezTo>
                  <a:pt x="77" y="257"/>
                  <a:pt x="59" y="262"/>
                  <a:pt x="59" y="262"/>
                </a:cubicBezTo>
                <a:cubicBezTo>
                  <a:pt x="40" y="270"/>
                  <a:pt x="32" y="281"/>
                  <a:pt x="32" y="281"/>
                </a:cubicBezTo>
                <a:cubicBezTo>
                  <a:pt x="3" y="323"/>
                  <a:pt x="0" y="416"/>
                  <a:pt x="0" y="416"/>
                </a:cubicBezTo>
                <a:cubicBezTo>
                  <a:pt x="0" y="438"/>
                  <a:pt x="10" y="440"/>
                  <a:pt x="10" y="440"/>
                </a:cubicBezTo>
                <a:cubicBezTo>
                  <a:pt x="75" y="469"/>
                  <a:pt x="177" y="474"/>
                  <a:pt x="177" y="474"/>
                </a:cubicBezTo>
                <a:cubicBezTo>
                  <a:pt x="282" y="476"/>
                  <a:pt x="359" y="444"/>
                  <a:pt x="359" y="444"/>
                </a:cubicBezTo>
                <a:cubicBezTo>
                  <a:pt x="370" y="437"/>
                  <a:pt x="370" y="432"/>
                  <a:pt x="370" y="432"/>
                </a:cubicBezTo>
                <a:cubicBezTo>
                  <a:pt x="378" y="365"/>
                  <a:pt x="345" y="289"/>
                  <a:pt x="345" y="289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xmlns="" id="{892F418E-B9B7-476B-A78A-D5511E63B5E3}"/>
              </a:ext>
            </a:extLst>
          </p:cNvPr>
          <p:cNvSpPr/>
          <p:nvPr/>
        </p:nvSpPr>
        <p:spPr>
          <a:xfrm>
            <a:off x="6911988" y="4640726"/>
            <a:ext cx="531865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b="1" dirty="0">
                <a:solidFill>
                  <a:srgbClr val="C00000"/>
                </a:solidFill>
              </a:rPr>
              <a:t>Sure, no problem. Thank you very much, sir. </a:t>
            </a:r>
          </a:p>
          <a:p>
            <a:r>
              <a:rPr lang="en-US" altLang="zh-CN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—</a:t>
            </a:r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没问题，先生。非常感谢。</a:t>
            </a:r>
          </a:p>
        </p:txBody>
      </p:sp>
      <p:sp>
        <p:nvSpPr>
          <p:cNvPr id="40" name="telemarketing-phone-operator_395">
            <a:extLst>
              <a:ext uri="{FF2B5EF4-FFF2-40B4-BE49-F238E27FC236}">
                <a16:creationId xmlns:a16="http://schemas.microsoft.com/office/drawing/2014/main" xmlns="" id="{3E987D46-8E3A-4121-81FC-82FF3C684F56}"/>
              </a:ext>
            </a:extLst>
          </p:cNvPr>
          <p:cNvSpPr>
            <a:spLocks noChangeAspect="1"/>
          </p:cNvSpPr>
          <p:nvPr/>
        </p:nvSpPr>
        <p:spPr bwMode="auto">
          <a:xfrm>
            <a:off x="6262405" y="4708158"/>
            <a:ext cx="405636" cy="510272"/>
          </a:xfrm>
          <a:custGeom>
            <a:avLst/>
            <a:gdLst>
              <a:gd name="T0" fmla="*/ 345 w 378"/>
              <a:gd name="T1" fmla="*/ 289 h 476"/>
              <a:gd name="T2" fmla="*/ 279 w 378"/>
              <a:gd name="T3" fmla="*/ 249 h 476"/>
              <a:gd name="T4" fmla="*/ 268 w 378"/>
              <a:gd name="T5" fmla="*/ 136 h 476"/>
              <a:gd name="T6" fmla="*/ 259 w 378"/>
              <a:gd name="T7" fmla="*/ 161 h 476"/>
              <a:gd name="T8" fmla="*/ 229 w 378"/>
              <a:gd name="T9" fmla="*/ 220 h 476"/>
              <a:gd name="T10" fmla="*/ 231 w 378"/>
              <a:gd name="T11" fmla="*/ 243 h 476"/>
              <a:gd name="T12" fmla="*/ 140 w 378"/>
              <a:gd name="T13" fmla="*/ 247 h 476"/>
              <a:gd name="T14" fmla="*/ 145 w 378"/>
              <a:gd name="T15" fmla="*/ 220 h 476"/>
              <a:gd name="T16" fmla="*/ 114 w 378"/>
              <a:gd name="T17" fmla="*/ 161 h 476"/>
              <a:gd name="T18" fmla="*/ 110 w 378"/>
              <a:gd name="T19" fmla="*/ 153 h 476"/>
              <a:gd name="T20" fmla="*/ 115 w 378"/>
              <a:gd name="T21" fmla="*/ 148 h 476"/>
              <a:gd name="T22" fmla="*/ 191 w 378"/>
              <a:gd name="T23" fmla="*/ 213 h 476"/>
              <a:gd name="T24" fmla="*/ 195 w 378"/>
              <a:gd name="T25" fmla="*/ 220 h 476"/>
              <a:gd name="T26" fmla="*/ 212 w 378"/>
              <a:gd name="T27" fmla="*/ 220 h 476"/>
              <a:gd name="T28" fmla="*/ 221 w 378"/>
              <a:gd name="T29" fmla="*/ 213 h 476"/>
              <a:gd name="T30" fmla="*/ 213 w 378"/>
              <a:gd name="T31" fmla="*/ 204 h 476"/>
              <a:gd name="T32" fmla="*/ 192 w 378"/>
              <a:gd name="T33" fmla="*/ 204 h 476"/>
              <a:gd name="T34" fmla="*/ 118 w 378"/>
              <a:gd name="T35" fmla="*/ 145 h 476"/>
              <a:gd name="T36" fmla="*/ 112 w 378"/>
              <a:gd name="T37" fmla="*/ 127 h 476"/>
              <a:gd name="T38" fmla="*/ 232 w 378"/>
              <a:gd name="T39" fmla="*/ 95 h 476"/>
              <a:gd name="T40" fmla="*/ 262 w 378"/>
              <a:gd name="T41" fmla="*/ 130 h 476"/>
              <a:gd name="T42" fmla="*/ 266 w 378"/>
              <a:gd name="T43" fmla="*/ 121 h 476"/>
              <a:gd name="T44" fmla="*/ 269 w 378"/>
              <a:gd name="T45" fmla="*/ 125 h 476"/>
              <a:gd name="T46" fmla="*/ 250 w 378"/>
              <a:gd name="T47" fmla="*/ 48 h 476"/>
              <a:gd name="T48" fmla="*/ 250 w 378"/>
              <a:gd name="T49" fmla="*/ 47 h 476"/>
              <a:gd name="T50" fmla="*/ 135 w 378"/>
              <a:gd name="T51" fmla="*/ 36 h 476"/>
              <a:gd name="T52" fmla="*/ 102 w 378"/>
              <a:gd name="T53" fmla="*/ 117 h 476"/>
              <a:gd name="T54" fmla="*/ 92 w 378"/>
              <a:gd name="T55" fmla="*/ 131 h 476"/>
              <a:gd name="T56" fmla="*/ 107 w 378"/>
              <a:gd name="T57" fmla="*/ 153 h 476"/>
              <a:gd name="T58" fmla="*/ 94 w 378"/>
              <a:gd name="T59" fmla="*/ 249 h 476"/>
              <a:gd name="T60" fmla="*/ 59 w 378"/>
              <a:gd name="T61" fmla="*/ 262 h 476"/>
              <a:gd name="T62" fmla="*/ 32 w 378"/>
              <a:gd name="T63" fmla="*/ 281 h 476"/>
              <a:gd name="T64" fmla="*/ 0 w 378"/>
              <a:gd name="T65" fmla="*/ 416 h 476"/>
              <a:gd name="T66" fmla="*/ 10 w 378"/>
              <a:gd name="T67" fmla="*/ 440 h 476"/>
              <a:gd name="T68" fmla="*/ 177 w 378"/>
              <a:gd name="T69" fmla="*/ 474 h 476"/>
              <a:gd name="T70" fmla="*/ 359 w 378"/>
              <a:gd name="T71" fmla="*/ 444 h 476"/>
              <a:gd name="T72" fmla="*/ 370 w 378"/>
              <a:gd name="T73" fmla="*/ 432 h 476"/>
              <a:gd name="T74" fmla="*/ 345 w 378"/>
              <a:gd name="T75" fmla="*/ 289 h 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378" h="476">
                <a:moveTo>
                  <a:pt x="345" y="289"/>
                </a:moveTo>
                <a:cubicBezTo>
                  <a:pt x="336" y="271"/>
                  <a:pt x="294" y="255"/>
                  <a:pt x="279" y="249"/>
                </a:cubicBezTo>
                <a:cubicBezTo>
                  <a:pt x="256" y="199"/>
                  <a:pt x="268" y="136"/>
                  <a:pt x="268" y="136"/>
                </a:cubicBezTo>
                <a:cubicBezTo>
                  <a:pt x="264" y="154"/>
                  <a:pt x="259" y="161"/>
                  <a:pt x="259" y="161"/>
                </a:cubicBezTo>
                <a:cubicBezTo>
                  <a:pt x="255" y="193"/>
                  <a:pt x="229" y="220"/>
                  <a:pt x="229" y="220"/>
                </a:cubicBezTo>
                <a:cubicBezTo>
                  <a:pt x="228" y="229"/>
                  <a:pt x="229" y="236"/>
                  <a:pt x="231" y="243"/>
                </a:cubicBezTo>
                <a:cubicBezTo>
                  <a:pt x="190" y="309"/>
                  <a:pt x="157" y="274"/>
                  <a:pt x="140" y="247"/>
                </a:cubicBezTo>
                <a:cubicBezTo>
                  <a:pt x="143" y="240"/>
                  <a:pt x="145" y="231"/>
                  <a:pt x="145" y="220"/>
                </a:cubicBezTo>
                <a:cubicBezTo>
                  <a:pt x="145" y="220"/>
                  <a:pt x="118" y="193"/>
                  <a:pt x="114" y="161"/>
                </a:cubicBezTo>
                <a:cubicBezTo>
                  <a:pt x="114" y="161"/>
                  <a:pt x="112" y="158"/>
                  <a:pt x="110" y="153"/>
                </a:cubicBezTo>
                <a:cubicBezTo>
                  <a:pt x="112" y="152"/>
                  <a:pt x="113" y="150"/>
                  <a:pt x="115" y="148"/>
                </a:cubicBezTo>
                <a:cubicBezTo>
                  <a:pt x="115" y="148"/>
                  <a:pt x="125" y="193"/>
                  <a:pt x="191" y="213"/>
                </a:cubicBezTo>
                <a:cubicBezTo>
                  <a:pt x="191" y="213"/>
                  <a:pt x="189" y="218"/>
                  <a:pt x="195" y="220"/>
                </a:cubicBezTo>
                <a:lnTo>
                  <a:pt x="212" y="220"/>
                </a:lnTo>
                <a:cubicBezTo>
                  <a:pt x="212" y="220"/>
                  <a:pt x="221" y="220"/>
                  <a:pt x="221" y="213"/>
                </a:cubicBezTo>
                <a:cubicBezTo>
                  <a:pt x="221" y="210"/>
                  <a:pt x="221" y="204"/>
                  <a:pt x="213" y="204"/>
                </a:cubicBezTo>
                <a:lnTo>
                  <a:pt x="192" y="204"/>
                </a:lnTo>
                <a:cubicBezTo>
                  <a:pt x="192" y="204"/>
                  <a:pt x="153" y="203"/>
                  <a:pt x="118" y="145"/>
                </a:cubicBezTo>
                <a:cubicBezTo>
                  <a:pt x="118" y="145"/>
                  <a:pt x="114" y="136"/>
                  <a:pt x="112" y="127"/>
                </a:cubicBezTo>
                <a:cubicBezTo>
                  <a:pt x="190" y="132"/>
                  <a:pt x="231" y="96"/>
                  <a:pt x="232" y="95"/>
                </a:cubicBezTo>
                <a:cubicBezTo>
                  <a:pt x="233" y="99"/>
                  <a:pt x="240" y="121"/>
                  <a:pt x="262" y="130"/>
                </a:cubicBezTo>
                <a:cubicBezTo>
                  <a:pt x="262" y="130"/>
                  <a:pt x="263" y="122"/>
                  <a:pt x="266" y="121"/>
                </a:cubicBezTo>
                <a:cubicBezTo>
                  <a:pt x="266" y="121"/>
                  <a:pt x="269" y="122"/>
                  <a:pt x="269" y="125"/>
                </a:cubicBezTo>
                <a:cubicBezTo>
                  <a:pt x="269" y="125"/>
                  <a:pt x="275" y="69"/>
                  <a:pt x="250" y="48"/>
                </a:cubicBezTo>
                <a:lnTo>
                  <a:pt x="250" y="47"/>
                </a:lnTo>
                <a:cubicBezTo>
                  <a:pt x="196" y="0"/>
                  <a:pt x="135" y="36"/>
                  <a:pt x="135" y="36"/>
                </a:cubicBezTo>
                <a:cubicBezTo>
                  <a:pt x="101" y="58"/>
                  <a:pt x="100" y="99"/>
                  <a:pt x="102" y="117"/>
                </a:cubicBezTo>
                <a:cubicBezTo>
                  <a:pt x="96" y="116"/>
                  <a:pt x="90" y="118"/>
                  <a:pt x="92" y="131"/>
                </a:cubicBezTo>
                <a:cubicBezTo>
                  <a:pt x="92" y="131"/>
                  <a:pt x="98" y="153"/>
                  <a:pt x="107" y="153"/>
                </a:cubicBezTo>
                <a:cubicBezTo>
                  <a:pt x="109" y="176"/>
                  <a:pt x="110" y="215"/>
                  <a:pt x="94" y="249"/>
                </a:cubicBezTo>
                <a:cubicBezTo>
                  <a:pt x="77" y="257"/>
                  <a:pt x="59" y="262"/>
                  <a:pt x="59" y="262"/>
                </a:cubicBezTo>
                <a:cubicBezTo>
                  <a:pt x="40" y="270"/>
                  <a:pt x="32" y="281"/>
                  <a:pt x="32" y="281"/>
                </a:cubicBezTo>
                <a:cubicBezTo>
                  <a:pt x="3" y="323"/>
                  <a:pt x="0" y="416"/>
                  <a:pt x="0" y="416"/>
                </a:cubicBezTo>
                <a:cubicBezTo>
                  <a:pt x="0" y="438"/>
                  <a:pt x="10" y="440"/>
                  <a:pt x="10" y="440"/>
                </a:cubicBezTo>
                <a:cubicBezTo>
                  <a:pt x="75" y="469"/>
                  <a:pt x="177" y="474"/>
                  <a:pt x="177" y="474"/>
                </a:cubicBezTo>
                <a:cubicBezTo>
                  <a:pt x="282" y="476"/>
                  <a:pt x="359" y="444"/>
                  <a:pt x="359" y="444"/>
                </a:cubicBezTo>
                <a:cubicBezTo>
                  <a:pt x="370" y="437"/>
                  <a:pt x="370" y="432"/>
                  <a:pt x="370" y="432"/>
                </a:cubicBezTo>
                <a:cubicBezTo>
                  <a:pt x="378" y="365"/>
                  <a:pt x="345" y="289"/>
                  <a:pt x="345" y="289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3945268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9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400"/>
                            </p:stCondLst>
                            <p:childTnLst>
                              <p:par>
                                <p:cTn id="2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900"/>
                            </p:stCondLst>
                            <p:childTnLst>
                              <p:par>
                                <p:cTn id="3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400"/>
                            </p:stCondLst>
                            <p:childTnLst>
                              <p:par>
                                <p:cTn id="3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900"/>
                            </p:stCondLst>
                            <p:childTnLst>
                              <p:par>
                                <p:cTn id="4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400"/>
                            </p:stCondLst>
                            <p:childTnLst>
                              <p:par>
                                <p:cTn id="4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900"/>
                            </p:stCondLst>
                            <p:childTnLst>
                              <p:par>
                                <p:cTn id="5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400"/>
                            </p:stCondLst>
                            <p:childTnLst>
                              <p:par>
                                <p:cTn id="5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900"/>
                            </p:stCondLst>
                            <p:childTnLst>
                              <p:par>
                                <p:cTn id="6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400"/>
                            </p:stCondLst>
                            <p:childTnLst>
                              <p:par>
                                <p:cTn id="6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6900"/>
                            </p:stCondLst>
                            <p:childTnLst>
                              <p:par>
                                <p:cTn id="7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26" grpId="0"/>
      <p:bldP spid="27" grpId="0"/>
      <p:bldP spid="33" grpId="0"/>
      <p:bldP spid="35" grpId="0"/>
      <p:bldP spid="36" grpId="0"/>
      <p:bldP spid="39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xmlns="" id="{ACC22E92-7D19-4D6B-BC41-2850B084AB5E}"/>
              </a:ext>
            </a:extLst>
          </p:cNvPr>
          <p:cNvSpPr/>
          <p:nvPr/>
        </p:nvSpPr>
        <p:spPr>
          <a:xfrm>
            <a:off x="0" y="1352550"/>
            <a:ext cx="12192000" cy="48196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1" name="组合 70">
            <a:extLst>
              <a:ext uri="{FF2B5EF4-FFF2-40B4-BE49-F238E27FC236}">
                <a16:creationId xmlns:a16="http://schemas.microsoft.com/office/drawing/2014/main" xmlns="" id="{9FAE7696-D1A5-4B80-B09A-1054E7FDE89A}"/>
              </a:ext>
            </a:extLst>
          </p:cNvPr>
          <p:cNvGrpSpPr/>
          <p:nvPr/>
        </p:nvGrpSpPr>
        <p:grpSpPr>
          <a:xfrm>
            <a:off x="-1" y="6721939"/>
            <a:ext cx="12192001" cy="136061"/>
            <a:chOff x="-17464" y="5040313"/>
            <a:chExt cx="9169644" cy="123825"/>
          </a:xfrm>
        </p:grpSpPr>
        <p:sp>
          <p:nvSpPr>
            <p:cNvPr id="72" name="矩形 71">
              <a:extLst>
                <a:ext uri="{FF2B5EF4-FFF2-40B4-BE49-F238E27FC236}">
                  <a16:creationId xmlns:a16="http://schemas.microsoft.com/office/drawing/2014/main" xmlns="" id="{2E641E0B-CD3A-461A-96FF-5831CA2C6EED}"/>
                </a:ext>
              </a:extLst>
            </p:cNvPr>
            <p:cNvSpPr/>
            <p:nvPr/>
          </p:nvSpPr>
          <p:spPr bwMode="auto">
            <a:xfrm flipH="1">
              <a:off x="-17463" y="5040313"/>
              <a:ext cx="9169643" cy="123825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73" name="矩形 72">
              <a:extLst>
                <a:ext uri="{FF2B5EF4-FFF2-40B4-BE49-F238E27FC236}">
                  <a16:creationId xmlns:a16="http://schemas.microsoft.com/office/drawing/2014/main" xmlns="" id="{9168AE2E-276C-4C3E-9B8F-A77FDE7461CB}"/>
                </a:ext>
              </a:extLst>
            </p:cNvPr>
            <p:cNvSpPr/>
            <p:nvPr/>
          </p:nvSpPr>
          <p:spPr bwMode="auto">
            <a:xfrm flipH="1">
              <a:off x="-17464" y="5040313"/>
              <a:ext cx="4586530" cy="123825"/>
            </a:xfrm>
            <a:prstGeom prst="rect">
              <a:avLst/>
            </a:prstGeom>
            <a:solidFill>
              <a:schemeClr val="tx1">
                <a:alpha val="5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white"/>
                </a:solidFill>
              </a:endParaRPr>
            </a:p>
          </p:txBody>
        </p:sp>
      </p:grpSp>
      <p:sp>
        <p:nvSpPr>
          <p:cNvPr id="2" name="矩形 1">
            <a:extLst>
              <a:ext uri="{FF2B5EF4-FFF2-40B4-BE49-F238E27FC236}">
                <a16:creationId xmlns:a16="http://schemas.microsoft.com/office/drawing/2014/main" xmlns="" id="{2130502E-6781-48C6-A996-B4CA2AC5366D}"/>
              </a:ext>
            </a:extLst>
          </p:cNvPr>
          <p:cNvSpPr/>
          <p:nvPr/>
        </p:nvSpPr>
        <p:spPr>
          <a:xfrm>
            <a:off x="2722214" y="2229216"/>
            <a:ext cx="2273643" cy="1334325"/>
          </a:xfrm>
          <a:prstGeom prst="rect">
            <a:avLst/>
          </a:prstGeom>
          <a:noFill/>
          <a:ln>
            <a:solidFill>
              <a:schemeClr val="accent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xmlns="" id="{37602B8B-4FF9-49BC-819C-129F94016473}"/>
              </a:ext>
            </a:extLst>
          </p:cNvPr>
          <p:cNvSpPr/>
          <p:nvPr/>
        </p:nvSpPr>
        <p:spPr>
          <a:xfrm>
            <a:off x="6853481" y="2229216"/>
            <a:ext cx="2273643" cy="1334325"/>
          </a:xfrm>
          <a:prstGeom prst="rect">
            <a:avLst/>
          </a:prstGeom>
          <a:noFill/>
          <a:ln>
            <a:solidFill>
              <a:schemeClr val="accent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xmlns="" id="{1D3F7983-2410-4B69-9EB3-66C88E3F125F}"/>
              </a:ext>
            </a:extLst>
          </p:cNvPr>
          <p:cNvSpPr/>
          <p:nvPr/>
        </p:nvSpPr>
        <p:spPr>
          <a:xfrm>
            <a:off x="2722214" y="4338365"/>
            <a:ext cx="2273643" cy="1334325"/>
          </a:xfrm>
          <a:prstGeom prst="rect">
            <a:avLst/>
          </a:prstGeom>
          <a:noFill/>
          <a:ln>
            <a:solidFill>
              <a:schemeClr val="accent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xmlns="" id="{3C16F6E9-60CB-41CA-8FD6-8DFC8BC5B22D}"/>
              </a:ext>
            </a:extLst>
          </p:cNvPr>
          <p:cNvSpPr/>
          <p:nvPr/>
        </p:nvSpPr>
        <p:spPr>
          <a:xfrm>
            <a:off x="2722215" y="2440191"/>
            <a:ext cx="211728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latin typeface="+mn-ea"/>
              </a:rPr>
              <a:t>……</a:t>
            </a:r>
            <a:r>
              <a:rPr lang="zh-CN" altLang="en-US" dirty="0">
                <a:latin typeface="+mn-ea"/>
              </a:rPr>
              <a:t>多少钱？</a:t>
            </a:r>
          </a:p>
          <a:p>
            <a:pPr algn="ctr"/>
            <a:r>
              <a:rPr lang="en-US" altLang="zh-CN" dirty="0"/>
              <a:t>How much…</a:t>
            </a:r>
          </a:p>
          <a:p>
            <a:pPr algn="ctr"/>
            <a:r>
              <a:rPr lang="en-US" altLang="zh-CN" dirty="0"/>
              <a:t>What’s the price of…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xmlns="" id="{56312B7F-5846-48A0-B185-DFD56734896B}"/>
              </a:ext>
            </a:extLst>
          </p:cNvPr>
          <p:cNvSpPr/>
          <p:nvPr/>
        </p:nvSpPr>
        <p:spPr>
          <a:xfrm>
            <a:off x="2558893" y="2070472"/>
            <a:ext cx="369033" cy="36903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>
                <a:latin typeface="+mn-ea"/>
              </a:rPr>
              <a:t>1</a:t>
            </a:r>
            <a:endParaRPr lang="zh-CN" altLang="en-US" sz="2000" dirty="0">
              <a:latin typeface="+mn-ea"/>
            </a:endParaRP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xmlns="" id="{4CB358B8-3D04-40EE-9F54-2EEDD2A7E73F}"/>
              </a:ext>
            </a:extLst>
          </p:cNvPr>
          <p:cNvSpPr/>
          <p:nvPr/>
        </p:nvSpPr>
        <p:spPr>
          <a:xfrm>
            <a:off x="6676582" y="2057772"/>
            <a:ext cx="369033" cy="369033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>
                <a:latin typeface="+mn-ea"/>
              </a:rPr>
              <a:t>2</a:t>
            </a:r>
            <a:endParaRPr lang="zh-CN" altLang="en-US" sz="2000" dirty="0">
              <a:latin typeface="+mn-ea"/>
            </a:endParaRP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xmlns="" id="{7483F6B7-4AF7-4F41-AE11-061F8D82DBF7}"/>
              </a:ext>
            </a:extLst>
          </p:cNvPr>
          <p:cNvSpPr/>
          <p:nvPr/>
        </p:nvSpPr>
        <p:spPr>
          <a:xfrm>
            <a:off x="2545315" y="4163771"/>
            <a:ext cx="369033" cy="36903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>
                <a:latin typeface="+mn-ea"/>
              </a:rPr>
              <a:t>3</a:t>
            </a:r>
            <a:endParaRPr lang="zh-CN" altLang="en-US" sz="2000" dirty="0">
              <a:latin typeface="+mn-ea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xmlns="" id="{16CC172A-36DE-44B1-8E57-5A0797B1F459}"/>
              </a:ext>
            </a:extLst>
          </p:cNvPr>
          <p:cNvSpPr/>
          <p:nvPr/>
        </p:nvSpPr>
        <p:spPr>
          <a:xfrm>
            <a:off x="7071055" y="2526690"/>
            <a:ext cx="18621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>
                <a:latin typeface="+mn-ea"/>
              </a:rPr>
              <a:t>房价</a:t>
            </a:r>
          </a:p>
          <a:p>
            <a:pPr algn="ctr"/>
            <a:r>
              <a:rPr lang="en-US" altLang="zh-CN" dirty="0"/>
              <a:t>Room rate/price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xmlns="" id="{FCCD4934-A401-426A-8E02-A17159B6ED7D}"/>
              </a:ext>
            </a:extLst>
          </p:cNvPr>
          <p:cNvSpPr/>
          <p:nvPr/>
        </p:nvSpPr>
        <p:spPr>
          <a:xfrm>
            <a:off x="3109592" y="4793574"/>
            <a:ext cx="14949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/>
              <a:t>人民币 </a:t>
            </a:r>
            <a:r>
              <a:rPr lang="en-US" altLang="zh-CN" dirty="0"/>
              <a:t>RMB</a:t>
            </a: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xmlns="" id="{34C7814E-251C-463F-8668-24CCFEBAB4A0}"/>
              </a:ext>
            </a:extLst>
          </p:cNvPr>
          <p:cNvSpPr/>
          <p:nvPr/>
        </p:nvSpPr>
        <p:spPr>
          <a:xfrm>
            <a:off x="6853481" y="4421473"/>
            <a:ext cx="2273643" cy="1334325"/>
          </a:xfrm>
          <a:prstGeom prst="rect">
            <a:avLst/>
          </a:prstGeom>
          <a:noFill/>
          <a:ln>
            <a:solidFill>
              <a:schemeClr val="accent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xmlns="" id="{387B28AE-FC85-40D0-8D7C-C318EA15B6EC}"/>
              </a:ext>
            </a:extLst>
          </p:cNvPr>
          <p:cNvSpPr/>
          <p:nvPr/>
        </p:nvSpPr>
        <p:spPr>
          <a:xfrm>
            <a:off x="6676582" y="4262729"/>
            <a:ext cx="369033" cy="369033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>
                <a:latin typeface="+mn-ea"/>
              </a:rPr>
              <a:t>4</a:t>
            </a:r>
            <a:endParaRPr lang="zh-CN" altLang="en-US" sz="2000" dirty="0">
              <a:latin typeface="+mn-ea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xmlns="" id="{548FFB8C-CFE1-4022-A953-4C794C7ABAB0}"/>
              </a:ext>
            </a:extLst>
          </p:cNvPr>
          <p:cNvSpPr/>
          <p:nvPr/>
        </p:nvSpPr>
        <p:spPr>
          <a:xfrm>
            <a:off x="7094974" y="4480003"/>
            <a:ext cx="188134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/>
              <a:t>折扣 </a:t>
            </a:r>
            <a:r>
              <a:rPr lang="en-US" altLang="zh-CN" dirty="0"/>
              <a:t>discount</a:t>
            </a:r>
          </a:p>
          <a:p>
            <a:pPr algn="ctr"/>
            <a:r>
              <a:rPr lang="en-US" altLang="zh-CN" dirty="0"/>
              <a:t>Could you give me any discount?</a:t>
            </a:r>
            <a:r>
              <a:rPr lang="zh-CN" altLang="en-US" dirty="0"/>
              <a:t>有折扣吗？</a:t>
            </a:r>
          </a:p>
        </p:txBody>
      </p:sp>
      <p:sp>
        <p:nvSpPr>
          <p:cNvPr id="25" name="TextBox 42">
            <a:extLst>
              <a:ext uri="{FF2B5EF4-FFF2-40B4-BE49-F238E27FC236}">
                <a16:creationId xmlns:a16="http://schemas.microsoft.com/office/drawing/2014/main" xmlns="" id="{8CAC97CD-F7A4-4261-AE00-A854F079EC51}"/>
              </a:ext>
            </a:extLst>
          </p:cNvPr>
          <p:cNvSpPr txBox="1"/>
          <p:nvPr/>
        </p:nvSpPr>
        <p:spPr bwMode="auto">
          <a:xfrm>
            <a:off x="3489870" y="264388"/>
            <a:ext cx="5212261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Useful Words   </a:t>
            </a:r>
            <a:r>
              <a:rPr lang="zh-CN" altLang="en-US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常用词回顾</a:t>
            </a:r>
          </a:p>
        </p:txBody>
      </p:sp>
      <p:grpSp>
        <p:nvGrpSpPr>
          <p:cNvPr id="26" name="组合 25">
            <a:extLst>
              <a:ext uri="{FF2B5EF4-FFF2-40B4-BE49-F238E27FC236}">
                <a16:creationId xmlns:a16="http://schemas.microsoft.com/office/drawing/2014/main" xmlns="" id="{D3732160-848E-4D69-9B2D-A583A0489C7D}"/>
              </a:ext>
            </a:extLst>
          </p:cNvPr>
          <p:cNvGrpSpPr/>
          <p:nvPr/>
        </p:nvGrpSpPr>
        <p:grpSpPr>
          <a:xfrm>
            <a:off x="2685143" y="328193"/>
            <a:ext cx="555626" cy="407988"/>
            <a:chOff x="-20638" y="206375"/>
            <a:chExt cx="555626" cy="407988"/>
          </a:xfrm>
        </p:grpSpPr>
        <p:sp>
          <p:nvSpPr>
            <p:cNvPr id="27" name="Freeform 5">
              <a:extLst>
                <a:ext uri="{FF2B5EF4-FFF2-40B4-BE49-F238E27FC236}">
                  <a16:creationId xmlns:a16="http://schemas.microsoft.com/office/drawing/2014/main" xmlns="" id="{84103E30-1CC7-45DF-83EF-03755A29874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20638" y="206375"/>
              <a:ext cx="555626" cy="407988"/>
            </a:xfrm>
            <a:custGeom>
              <a:avLst/>
              <a:gdLst>
                <a:gd name="T0" fmla="*/ 0 w 350"/>
                <a:gd name="T1" fmla="*/ 0 h 259"/>
                <a:gd name="T2" fmla="*/ 0 w 350"/>
                <a:gd name="T3" fmla="*/ 2147483646 h 259"/>
                <a:gd name="T4" fmla="*/ 2147483646 w 350"/>
                <a:gd name="T5" fmla="*/ 2147483646 h 259"/>
                <a:gd name="T6" fmla="*/ 2147483646 w 350"/>
                <a:gd name="T7" fmla="*/ 0 h 259"/>
                <a:gd name="T8" fmla="*/ 0 w 350"/>
                <a:gd name="T9" fmla="*/ 0 h 259"/>
                <a:gd name="T10" fmla="*/ 0 w 350"/>
                <a:gd name="T11" fmla="*/ 0 h 2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50" h="259">
                  <a:moveTo>
                    <a:pt x="0" y="0"/>
                  </a:moveTo>
                  <a:lnTo>
                    <a:pt x="0" y="259"/>
                  </a:lnTo>
                  <a:lnTo>
                    <a:pt x="350" y="259"/>
                  </a:lnTo>
                  <a:lnTo>
                    <a:pt x="35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28" name="组合 8">
              <a:extLst>
                <a:ext uri="{FF2B5EF4-FFF2-40B4-BE49-F238E27FC236}">
                  <a16:creationId xmlns:a16="http://schemas.microsoft.com/office/drawing/2014/main" xmlns="" id="{D9EB43DE-C3D8-4A48-B31C-75A2657D92B8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107950" y="288925"/>
              <a:ext cx="314325" cy="242888"/>
              <a:chOff x="3607537" y="1105554"/>
              <a:chExt cx="210592" cy="162096"/>
            </a:xfrm>
          </p:grpSpPr>
          <p:sp>
            <p:nvSpPr>
              <p:cNvPr id="29" name="燕尾形 8">
                <a:extLst>
                  <a:ext uri="{FF2B5EF4-FFF2-40B4-BE49-F238E27FC236}">
                    <a16:creationId xmlns:a16="http://schemas.microsoft.com/office/drawing/2014/main" xmlns="" id="{46AEDE75-8CEF-408D-8063-061563BECE42}"/>
                  </a:ext>
                </a:extLst>
              </p:cNvPr>
              <p:cNvSpPr/>
              <p:nvPr/>
            </p:nvSpPr>
            <p:spPr>
              <a:xfrm>
                <a:off x="3607537" y="1105554"/>
                <a:ext cx="109551" cy="162096"/>
              </a:xfrm>
              <a:prstGeom prst="chevron">
                <a:avLst>
                  <a:gd name="adj" fmla="val 59907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12700" dist="127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0" name="燕尾形 9">
                <a:extLst>
                  <a:ext uri="{FF2B5EF4-FFF2-40B4-BE49-F238E27FC236}">
                    <a16:creationId xmlns:a16="http://schemas.microsoft.com/office/drawing/2014/main" xmlns="" id="{7C162D2D-861D-4F43-B968-DC48F932DAD3}"/>
                  </a:ext>
                </a:extLst>
              </p:cNvPr>
              <p:cNvSpPr/>
              <p:nvPr/>
            </p:nvSpPr>
            <p:spPr>
              <a:xfrm>
                <a:off x="3707515" y="1105554"/>
                <a:ext cx="109551" cy="162096"/>
              </a:xfrm>
              <a:prstGeom prst="chevron">
                <a:avLst>
                  <a:gd name="adj" fmla="val 59907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12700" dist="127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792244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750"/>
                            </p:stCondLst>
                            <p:childTnLst>
                              <p:par>
                                <p:cTn id="1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50"/>
                            </p:stCondLst>
                            <p:childTnLst>
                              <p:par>
                                <p:cTn id="19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2" grpId="0" animBg="1"/>
      <p:bldP spid="14" grpId="0" animBg="1"/>
      <p:bldP spid="15" grpId="0" animBg="1"/>
      <p:bldP spid="4" grpId="0"/>
      <p:bldP spid="5" grpId="0" animBg="1"/>
      <p:bldP spid="18" grpId="0" animBg="1"/>
      <p:bldP spid="19" grpId="0" animBg="1"/>
      <p:bldP spid="6" grpId="0"/>
      <p:bldP spid="8" grpId="0"/>
      <p:bldP spid="23" grpId="0" animBg="1"/>
      <p:bldP spid="24" grpId="0" animBg="1"/>
      <p:bldP spid="9" grpId="0"/>
      <p:bldP spid="2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组合 17">
            <a:extLst>
              <a:ext uri="{FF2B5EF4-FFF2-40B4-BE49-F238E27FC236}">
                <a16:creationId xmlns:a16="http://schemas.microsoft.com/office/drawing/2014/main" xmlns="" id="{BE57CDFA-AA73-4764-8737-02253D9EF4F2}"/>
              </a:ext>
            </a:extLst>
          </p:cNvPr>
          <p:cNvGrpSpPr/>
          <p:nvPr/>
        </p:nvGrpSpPr>
        <p:grpSpPr>
          <a:xfrm>
            <a:off x="-1" y="6721939"/>
            <a:ext cx="12192001" cy="136061"/>
            <a:chOff x="-17464" y="5040313"/>
            <a:chExt cx="9169644" cy="123825"/>
          </a:xfrm>
        </p:grpSpPr>
        <p:sp>
          <p:nvSpPr>
            <p:cNvPr id="19" name="矩形 18">
              <a:extLst>
                <a:ext uri="{FF2B5EF4-FFF2-40B4-BE49-F238E27FC236}">
                  <a16:creationId xmlns:a16="http://schemas.microsoft.com/office/drawing/2014/main" xmlns="" id="{6FDA2649-1EEC-4560-80C3-DD4C6922937E}"/>
                </a:ext>
              </a:extLst>
            </p:cNvPr>
            <p:cNvSpPr/>
            <p:nvPr/>
          </p:nvSpPr>
          <p:spPr bwMode="auto">
            <a:xfrm flipH="1">
              <a:off x="-17463" y="5040313"/>
              <a:ext cx="9169643" cy="123825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0" name="矩形 19">
              <a:extLst>
                <a:ext uri="{FF2B5EF4-FFF2-40B4-BE49-F238E27FC236}">
                  <a16:creationId xmlns:a16="http://schemas.microsoft.com/office/drawing/2014/main" xmlns="" id="{9E027118-88F0-4CC9-8BD9-436DC3E2E1BC}"/>
                </a:ext>
              </a:extLst>
            </p:cNvPr>
            <p:cNvSpPr/>
            <p:nvPr/>
          </p:nvSpPr>
          <p:spPr bwMode="auto">
            <a:xfrm flipH="1">
              <a:off x="-17464" y="5040313"/>
              <a:ext cx="4586530" cy="123825"/>
            </a:xfrm>
            <a:prstGeom prst="rect">
              <a:avLst/>
            </a:prstGeom>
            <a:solidFill>
              <a:schemeClr val="tx1">
                <a:alpha val="5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white"/>
                </a:solidFill>
              </a:endParaRPr>
            </a:p>
          </p:txBody>
        </p:sp>
      </p:grpSp>
      <p:cxnSp>
        <p:nvCxnSpPr>
          <p:cNvPr id="65" name="Straight Connector 28">
            <a:extLst>
              <a:ext uri="{FF2B5EF4-FFF2-40B4-BE49-F238E27FC236}">
                <a16:creationId xmlns:a16="http://schemas.microsoft.com/office/drawing/2014/main" xmlns="" id="{913E4626-9834-4D1C-82C2-7B28F07DA8E4}"/>
              </a:ext>
            </a:extLst>
          </p:cNvPr>
          <p:cNvCxnSpPr/>
          <p:nvPr/>
        </p:nvCxnSpPr>
        <p:spPr>
          <a:xfrm flipV="1">
            <a:off x="6096001" y="1525215"/>
            <a:ext cx="0" cy="3751636"/>
          </a:xfrm>
          <a:prstGeom prst="line">
            <a:avLst/>
          </a:prstGeom>
          <a:solidFill>
            <a:schemeClr val="tx2">
              <a:lumMod val="20000"/>
              <a:lumOff val="80000"/>
              <a:alpha val="40000"/>
            </a:schemeClr>
          </a:solidFill>
          <a:ln w="3175">
            <a:solidFill>
              <a:schemeClr val="bg1">
                <a:lumMod val="8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66" name="îṩ1iḓé">
            <a:extLst>
              <a:ext uri="{FF2B5EF4-FFF2-40B4-BE49-F238E27FC236}">
                <a16:creationId xmlns:a16="http://schemas.microsoft.com/office/drawing/2014/main" xmlns="" id="{2D7C93CC-B3B3-4794-92DD-55DF3FDC938A}"/>
              </a:ext>
            </a:extLst>
          </p:cNvPr>
          <p:cNvSpPr/>
          <p:nvPr/>
        </p:nvSpPr>
        <p:spPr>
          <a:xfrm>
            <a:off x="1001622" y="1689358"/>
            <a:ext cx="826282" cy="802626"/>
          </a:xfrm>
          <a:prstGeom prst="flowChartOffpageConnector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91440" anchor="ctr">
            <a:normAutofit/>
          </a:bodyPr>
          <a:lstStyle/>
          <a:p>
            <a:pPr algn="ctr"/>
            <a:r>
              <a:rPr lang="en-US" sz="2800" b="1" dirty="0">
                <a:solidFill>
                  <a:schemeClr val="accent1"/>
                </a:solidFill>
              </a:rPr>
              <a:t>01</a:t>
            </a:r>
          </a:p>
        </p:txBody>
      </p:sp>
      <p:sp>
        <p:nvSpPr>
          <p:cNvPr id="69" name="îŝļíḍe">
            <a:extLst>
              <a:ext uri="{FF2B5EF4-FFF2-40B4-BE49-F238E27FC236}">
                <a16:creationId xmlns:a16="http://schemas.microsoft.com/office/drawing/2014/main" xmlns="" id="{0DD6FBC6-B114-4929-81D0-6B6865191C4D}"/>
              </a:ext>
            </a:extLst>
          </p:cNvPr>
          <p:cNvSpPr/>
          <p:nvPr/>
        </p:nvSpPr>
        <p:spPr>
          <a:xfrm>
            <a:off x="10364097" y="1689357"/>
            <a:ext cx="826282" cy="802629"/>
          </a:xfrm>
          <a:prstGeom prst="flowChartOffpageConnector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bIns="91440" anchor="ctr">
            <a:normAutofit/>
          </a:bodyPr>
          <a:lstStyle/>
          <a:p>
            <a:pPr algn="ctr"/>
            <a:r>
              <a:rPr lang="en-US" sz="2800" b="1" dirty="0">
                <a:solidFill>
                  <a:schemeClr val="accent2"/>
                </a:solidFill>
              </a:rPr>
              <a:t>02</a:t>
            </a:r>
          </a:p>
        </p:txBody>
      </p:sp>
      <p:sp>
        <p:nvSpPr>
          <p:cNvPr id="72" name="íşļïḍê">
            <a:extLst>
              <a:ext uri="{FF2B5EF4-FFF2-40B4-BE49-F238E27FC236}">
                <a16:creationId xmlns:a16="http://schemas.microsoft.com/office/drawing/2014/main" xmlns="" id="{7CA97E4E-019A-4A92-B7E2-546897C97939}"/>
              </a:ext>
            </a:extLst>
          </p:cNvPr>
          <p:cNvSpPr/>
          <p:nvPr/>
        </p:nvSpPr>
        <p:spPr bwMode="auto">
          <a:xfrm rot="16200000">
            <a:off x="5707188" y="1934520"/>
            <a:ext cx="288356" cy="312299"/>
          </a:xfrm>
          <a:prstGeom prst="triangle">
            <a:avLst/>
          </a:prstGeom>
          <a:solidFill>
            <a:schemeClr val="accent1"/>
          </a:solidFill>
          <a:ln w="19050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73" name="íşḻîďê">
            <a:extLst>
              <a:ext uri="{FF2B5EF4-FFF2-40B4-BE49-F238E27FC236}">
                <a16:creationId xmlns:a16="http://schemas.microsoft.com/office/drawing/2014/main" xmlns="" id="{0A2554B6-B914-4446-8454-4CFD263C95E1}"/>
              </a:ext>
            </a:extLst>
          </p:cNvPr>
          <p:cNvSpPr/>
          <p:nvPr/>
        </p:nvSpPr>
        <p:spPr bwMode="auto">
          <a:xfrm rot="5400000" flipH="1">
            <a:off x="6196457" y="1934520"/>
            <a:ext cx="288356" cy="312299"/>
          </a:xfrm>
          <a:prstGeom prst="triangl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74" name="ïŝļïḑè">
            <a:extLst>
              <a:ext uri="{FF2B5EF4-FFF2-40B4-BE49-F238E27FC236}">
                <a16:creationId xmlns:a16="http://schemas.microsoft.com/office/drawing/2014/main" xmlns="" id="{97E4DF21-B06A-48A7-BC58-A99DA1871ECA}"/>
              </a:ext>
            </a:extLst>
          </p:cNvPr>
          <p:cNvSpPr/>
          <p:nvPr/>
        </p:nvSpPr>
        <p:spPr>
          <a:xfrm>
            <a:off x="1001622" y="2999721"/>
            <a:ext cx="826282" cy="802626"/>
          </a:xfrm>
          <a:prstGeom prst="flowChartOffpageConnector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91440" anchor="ctr">
            <a:normAutofit/>
          </a:bodyPr>
          <a:lstStyle/>
          <a:p>
            <a:pPr algn="ctr"/>
            <a:r>
              <a:rPr lang="en-US" sz="2800" b="1">
                <a:solidFill>
                  <a:schemeClr val="accent3"/>
                </a:solidFill>
              </a:rPr>
              <a:t>03</a:t>
            </a:r>
          </a:p>
        </p:txBody>
      </p:sp>
      <p:sp>
        <p:nvSpPr>
          <p:cNvPr id="77" name="îṣḻîďè">
            <a:extLst>
              <a:ext uri="{FF2B5EF4-FFF2-40B4-BE49-F238E27FC236}">
                <a16:creationId xmlns:a16="http://schemas.microsoft.com/office/drawing/2014/main" xmlns="" id="{1B8711D4-E880-4E84-A2D3-90F8AA77893E}"/>
              </a:ext>
            </a:extLst>
          </p:cNvPr>
          <p:cNvSpPr/>
          <p:nvPr/>
        </p:nvSpPr>
        <p:spPr>
          <a:xfrm>
            <a:off x="10364097" y="2999719"/>
            <a:ext cx="826282" cy="802629"/>
          </a:xfrm>
          <a:prstGeom prst="flowChartOffpageConnector">
            <a:avLst/>
          </a:pr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bIns="91440" anchor="ctr">
            <a:normAutofit/>
          </a:bodyPr>
          <a:lstStyle/>
          <a:p>
            <a:pPr algn="ctr"/>
            <a:r>
              <a:rPr lang="en-US" sz="2800" b="1">
                <a:solidFill>
                  <a:schemeClr val="accent4"/>
                </a:solidFill>
              </a:rPr>
              <a:t>04</a:t>
            </a:r>
          </a:p>
        </p:txBody>
      </p:sp>
      <p:sp>
        <p:nvSpPr>
          <p:cNvPr id="80" name="îśľîḍè">
            <a:extLst>
              <a:ext uri="{FF2B5EF4-FFF2-40B4-BE49-F238E27FC236}">
                <a16:creationId xmlns:a16="http://schemas.microsoft.com/office/drawing/2014/main" xmlns="" id="{55A43AD4-39EA-4DAA-B5B9-4AC2FAEC0263}"/>
              </a:ext>
            </a:extLst>
          </p:cNvPr>
          <p:cNvSpPr/>
          <p:nvPr/>
        </p:nvSpPr>
        <p:spPr bwMode="auto">
          <a:xfrm rot="16200000">
            <a:off x="5707188" y="3244882"/>
            <a:ext cx="288356" cy="312299"/>
          </a:xfrm>
          <a:prstGeom prst="triangle">
            <a:avLst/>
          </a:prstGeom>
          <a:solidFill>
            <a:schemeClr val="accent3"/>
          </a:solidFill>
          <a:ln w="19050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81" name="íṩ1íḓe">
            <a:extLst>
              <a:ext uri="{FF2B5EF4-FFF2-40B4-BE49-F238E27FC236}">
                <a16:creationId xmlns:a16="http://schemas.microsoft.com/office/drawing/2014/main" xmlns="" id="{CADCC355-BF8E-4EF0-8622-08B0215AFD83}"/>
              </a:ext>
            </a:extLst>
          </p:cNvPr>
          <p:cNvSpPr/>
          <p:nvPr/>
        </p:nvSpPr>
        <p:spPr bwMode="auto">
          <a:xfrm rot="5400000" flipH="1">
            <a:off x="6196457" y="3244882"/>
            <a:ext cx="288356" cy="312299"/>
          </a:xfrm>
          <a:prstGeom prst="triangle">
            <a:avLst/>
          </a:prstGeom>
          <a:solidFill>
            <a:schemeClr val="accent4"/>
          </a:solidFill>
          <a:ln w="19050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82" name="îṡľiďe">
            <a:extLst>
              <a:ext uri="{FF2B5EF4-FFF2-40B4-BE49-F238E27FC236}">
                <a16:creationId xmlns:a16="http://schemas.microsoft.com/office/drawing/2014/main" xmlns="" id="{0E3D756D-5F5C-42A6-9185-09F9D86D48F1}"/>
              </a:ext>
            </a:extLst>
          </p:cNvPr>
          <p:cNvSpPr/>
          <p:nvPr/>
        </p:nvSpPr>
        <p:spPr>
          <a:xfrm>
            <a:off x="1001622" y="4310081"/>
            <a:ext cx="826282" cy="802626"/>
          </a:xfrm>
          <a:prstGeom prst="flowChartOffpageConnector">
            <a:avLst/>
          </a:prstGeom>
          <a:noFill/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91440" anchor="ctr">
            <a:normAutofit/>
          </a:bodyPr>
          <a:lstStyle/>
          <a:p>
            <a:pPr algn="ctr"/>
            <a:r>
              <a:rPr lang="en-US" sz="2800" b="1">
                <a:solidFill>
                  <a:schemeClr val="accent5"/>
                </a:solidFill>
              </a:rPr>
              <a:t>05</a:t>
            </a:r>
          </a:p>
        </p:txBody>
      </p:sp>
      <p:sp>
        <p:nvSpPr>
          <p:cNvPr id="85" name="îṩlíḍe">
            <a:extLst>
              <a:ext uri="{FF2B5EF4-FFF2-40B4-BE49-F238E27FC236}">
                <a16:creationId xmlns:a16="http://schemas.microsoft.com/office/drawing/2014/main" xmlns="" id="{4AAF3E39-FF2D-4E7D-AA6C-101EE774C212}"/>
              </a:ext>
            </a:extLst>
          </p:cNvPr>
          <p:cNvSpPr/>
          <p:nvPr/>
        </p:nvSpPr>
        <p:spPr>
          <a:xfrm>
            <a:off x="10364097" y="4310080"/>
            <a:ext cx="826282" cy="802629"/>
          </a:xfrm>
          <a:prstGeom prst="flowChartOffpageConnector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bIns="91440" anchor="ctr">
            <a:normAutofit/>
          </a:bodyPr>
          <a:lstStyle/>
          <a:p>
            <a:pPr algn="ctr"/>
            <a:r>
              <a:rPr lang="en-US" sz="2800" b="1">
                <a:solidFill>
                  <a:schemeClr val="accent6"/>
                </a:solidFill>
              </a:rPr>
              <a:t>06</a:t>
            </a:r>
          </a:p>
        </p:txBody>
      </p:sp>
      <p:sp>
        <p:nvSpPr>
          <p:cNvPr id="88" name="ïsḷíḑè">
            <a:extLst>
              <a:ext uri="{FF2B5EF4-FFF2-40B4-BE49-F238E27FC236}">
                <a16:creationId xmlns:a16="http://schemas.microsoft.com/office/drawing/2014/main" xmlns="" id="{4CD1C016-115A-4B52-907B-CBEFFD6191C3}"/>
              </a:ext>
            </a:extLst>
          </p:cNvPr>
          <p:cNvSpPr/>
          <p:nvPr/>
        </p:nvSpPr>
        <p:spPr bwMode="auto">
          <a:xfrm rot="16200000">
            <a:off x="5707188" y="4555243"/>
            <a:ext cx="288356" cy="312299"/>
          </a:xfrm>
          <a:prstGeom prst="triangle">
            <a:avLst/>
          </a:prstGeom>
          <a:solidFill>
            <a:schemeClr val="accent5"/>
          </a:solidFill>
          <a:ln w="19050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89" name="iślîḑè">
            <a:extLst>
              <a:ext uri="{FF2B5EF4-FFF2-40B4-BE49-F238E27FC236}">
                <a16:creationId xmlns:a16="http://schemas.microsoft.com/office/drawing/2014/main" xmlns="" id="{7E857F6A-1156-403E-9BFD-54E278050324}"/>
              </a:ext>
            </a:extLst>
          </p:cNvPr>
          <p:cNvSpPr/>
          <p:nvPr/>
        </p:nvSpPr>
        <p:spPr bwMode="auto">
          <a:xfrm rot="5400000" flipH="1">
            <a:off x="6196457" y="4555243"/>
            <a:ext cx="288356" cy="312299"/>
          </a:xfrm>
          <a:prstGeom prst="triangle">
            <a:avLst/>
          </a:prstGeom>
          <a:solidFill>
            <a:schemeClr val="accent6"/>
          </a:solidFill>
          <a:ln w="19050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xmlns="" id="{9C2932E8-1ABA-4A48-B070-E148925683C1}"/>
              </a:ext>
            </a:extLst>
          </p:cNvPr>
          <p:cNvSpPr/>
          <p:nvPr/>
        </p:nvSpPr>
        <p:spPr>
          <a:xfrm>
            <a:off x="1827904" y="1705837"/>
            <a:ext cx="435658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b="1" dirty="0">
                <a:solidFill>
                  <a:srgbClr val="C00000"/>
                </a:solidFill>
              </a:rPr>
              <a:t>May I have your passport, please? </a:t>
            </a:r>
          </a:p>
          <a:p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麻烦出示一下您的护照。 </a:t>
            </a:r>
          </a:p>
        </p:txBody>
      </p:sp>
      <p:sp>
        <p:nvSpPr>
          <p:cNvPr id="90" name="矩形 89">
            <a:extLst>
              <a:ext uri="{FF2B5EF4-FFF2-40B4-BE49-F238E27FC236}">
                <a16:creationId xmlns:a16="http://schemas.microsoft.com/office/drawing/2014/main" xmlns="" id="{0B7F6D45-6FD1-49DE-BC14-B47519A9F672}"/>
              </a:ext>
            </a:extLst>
          </p:cNvPr>
          <p:cNvSpPr/>
          <p:nvPr/>
        </p:nvSpPr>
        <p:spPr>
          <a:xfrm>
            <a:off x="6598271" y="1746153"/>
            <a:ext cx="435658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b="1" dirty="0">
                <a:solidFill>
                  <a:srgbClr val="C00000"/>
                </a:solidFill>
              </a:rPr>
              <a:t>Your room number is 246 on the second floor.</a:t>
            </a:r>
          </a:p>
          <a:p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您的房号是二楼的</a:t>
            </a:r>
            <a:r>
              <a:rPr lang="en-US" altLang="zh-CN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246</a:t>
            </a:r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室。 </a:t>
            </a:r>
          </a:p>
        </p:txBody>
      </p:sp>
      <p:sp>
        <p:nvSpPr>
          <p:cNvPr id="91" name="矩形 90">
            <a:extLst>
              <a:ext uri="{FF2B5EF4-FFF2-40B4-BE49-F238E27FC236}">
                <a16:creationId xmlns:a16="http://schemas.microsoft.com/office/drawing/2014/main" xmlns="" id="{0609F94C-04B9-4F25-879A-6B19AB998F50}"/>
              </a:ext>
            </a:extLst>
          </p:cNvPr>
          <p:cNvSpPr/>
          <p:nvPr/>
        </p:nvSpPr>
        <p:spPr>
          <a:xfrm>
            <a:off x="1827904" y="2981691"/>
            <a:ext cx="435658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b="1" dirty="0">
                <a:solidFill>
                  <a:srgbClr val="C00000"/>
                </a:solidFill>
              </a:rPr>
              <a:t>Here’s your key card/room card.</a:t>
            </a:r>
          </a:p>
          <a:p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这是您的房卡。 </a:t>
            </a:r>
          </a:p>
        </p:txBody>
      </p:sp>
      <p:sp>
        <p:nvSpPr>
          <p:cNvPr id="92" name="矩形 91">
            <a:extLst>
              <a:ext uri="{FF2B5EF4-FFF2-40B4-BE49-F238E27FC236}">
                <a16:creationId xmlns:a16="http://schemas.microsoft.com/office/drawing/2014/main" xmlns="" id="{5ED19AC1-A6A3-491B-A0FE-BF1C681FACC2}"/>
              </a:ext>
            </a:extLst>
          </p:cNvPr>
          <p:cNvSpPr/>
          <p:nvPr/>
        </p:nvSpPr>
        <p:spPr>
          <a:xfrm>
            <a:off x="6598271" y="3022007"/>
            <a:ext cx="385430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b="1" dirty="0">
                <a:solidFill>
                  <a:srgbClr val="C00000"/>
                </a:solidFill>
              </a:rPr>
              <a:t>You may keep the room till 2PM.</a:t>
            </a:r>
          </a:p>
          <a:p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您可以将房间保留到下午</a:t>
            </a:r>
            <a:r>
              <a:rPr lang="en-US" altLang="zh-CN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</a:t>
            </a:r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点。</a:t>
            </a:r>
          </a:p>
        </p:txBody>
      </p:sp>
      <p:sp>
        <p:nvSpPr>
          <p:cNvPr id="93" name="矩形 92">
            <a:extLst>
              <a:ext uri="{FF2B5EF4-FFF2-40B4-BE49-F238E27FC236}">
                <a16:creationId xmlns:a16="http://schemas.microsoft.com/office/drawing/2014/main" xmlns="" id="{6DED154A-7C6B-4A85-ABF3-9C2BB5128870}"/>
              </a:ext>
            </a:extLst>
          </p:cNvPr>
          <p:cNvSpPr/>
          <p:nvPr/>
        </p:nvSpPr>
        <p:spPr>
          <a:xfrm>
            <a:off x="1827904" y="4297861"/>
            <a:ext cx="435658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b="1" dirty="0">
                <a:solidFill>
                  <a:srgbClr val="C00000"/>
                </a:solidFill>
              </a:rPr>
              <a:t>Do you need a morning/wake-up call, please?</a:t>
            </a:r>
          </a:p>
          <a:p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需要叫早服务吗？</a:t>
            </a:r>
          </a:p>
        </p:txBody>
      </p:sp>
      <p:sp>
        <p:nvSpPr>
          <p:cNvPr id="94" name="矩形 93">
            <a:extLst>
              <a:ext uri="{FF2B5EF4-FFF2-40B4-BE49-F238E27FC236}">
                <a16:creationId xmlns:a16="http://schemas.microsoft.com/office/drawing/2014/main" xmlns="" id="{3796E074-C51E-4041-959E-DA53E200965D}"/>
              </a:ext>
            </a:extLst>
          </p:cNvPr>
          <p:cNvSpPr/>
          <p:nvPr/>
        </p:nvSpPr>
        <p:spPr>
          <a:xfrm>
            <a:off x="6598271" y="4338177"/>
            <a:ext cx="385430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b="1" dirty="0">
                <a:solidFill>
                  <a:srgbClr val="C00000"/>
                </a:solidFill>
              </a:rPr>
              <a:t>We have breakfast for free on 2nd floor each morning from 7:30-9:30.</a:t>
            </a:r>
          </a:p>
          <a:p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早餐免费，每天上午</a:t>
            </a:r>
            <a:r>
              <a:rPr lang="en-US" altLang="zh-CN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7:30</a:t>
            </a:r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到</a:t>
            </a:r>
            <a:r>
              <a:rPr lang="en-US" altLang="zh-CN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9:30</a:t>
            </a:r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在</a:t>
            </a:r>
            <a:r>
              <a:rPr lang="en-US" altLang="zh-CN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</a:t>
            </a:r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楼。</a:t>
            </a:r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xmlns="" id="{A354016C-3C26-4F56-BBA3-AF736F486715}"/>
              </a:ext>
            </a:extLst>
          </p:cNvPr>
          <p:cNvSpPr/>
          <p:nvPr/>
        </p:nvSpPr>
        <p:spPr>
          <a:xfrm>
            <a:off x="533188" y="156629"/>
            <a:ext cx="247215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Check in </a:t>
            </a: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入住</a:t>
            </a:r>
          </a:p>
        </p:txBody>
      </p:sp>
      <p:grpSp>
        <p:nvGrpSpPr>
          <p:cNvPr id="34" name="组合 33">
            <a:extLst>
              <a:ext uri="{FF2B5EF4-FFF2-40B4-BE49-F238E27FC236}">
                <a16:creationId xmlns:a16="http://schemas.microsoft.com/office/drawing/2014/main" xmlns="" id="{2203A05C-81FB-4CCD-8E37-5F97CD79B38E}"/>
              </a:ext>
            </a:extLst>
          </p:cNvPr>
          <p:cNvGrpSpPr/>
          <p:nvPr/>
        </p:nvGrpSpPr>
        <p:grpSpPr>
          <a:xfrm>
            <a:off x="6488994" y="300506"/>
            <a:ext cx="6407150" cy="261610"/>
            <a:chOff x="5633458" y="133673"/>
            <a:chExt cx="6407150" cy="261610"/>
          </a:xfrm>
        </p:grpSpPr>
        <p:sp>
          <p:nvSpPr>
            <p:cNvPr id="35" name="圆角矩形 24">
              <a:extLst>
                <a:ext uri="{FF2B5EF4-FFF2-40B4-BE49-F238E27FC236}">
                  <a16:creationId xmlns:a16="http://schemas.microsoft.com/office/drawing/2014/main" xmlns="" id="{E0EBD92E-A315-4D7E-9685-057EC091F8EB}"/>
                </a:ext>
              </a:extLst>
            </p:cNvPr>
            <p:cNvSpPr/>
            <p:nvPr/>
          </p:nvSpPr>
          <p:spPr bwMode="auto">
            <a:xfrm>
              <a:off x="8718100" y="174987"/>
              <a:ext cx="832413" cy="204381"/>
            </a:xfrm>
            <a:prstGeom prst="roundRect">
              <a:avLst>
                <a:gd name="adj" fmla="val 21670"/>
              </a:avLst>
            </a:prstGeom>
            <a:solidFill>
              <a:srgbClr val="CC000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="1" dirty="0">
                <a:solidFill>
                  <a:prstClr val="white"/>
                </a:solidFill>
              </a:endParaRPr>
            </a:p>
          </p:txBody>
        </p:sp>
        <p:sp>
          <p:nvSpPr>
            <p:cNvPr id="36" name="TextBox 9">
              <a:extLst>
                <a:ext uri="{FF2B5EF4-FFF2-40B4-BE49-F238E27FC236}">
                  <a16:creationId xmlns:a16="http://schemas.microsoft.com/office/drawing/2014/main" xmlns="" id="{5856E98F-AC80-4B13-B322-8B312869E68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633458" y="133673"/>
              <a:ext cx="6407150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kumimoji="1" lang="zh-CN" altLang="en-US" sz="1000" b="1" dirty="0">
                  <a:solidFill>
                    <a:srgbClr val="C00000"/>
                  </a:solidFill>
                  <a:latin typeface="Arial" panose="020B0604020202020204" pitchFamily="34" charset="0"/>
                  <a:ea typeface="汉仪大宋简" panose="02010609000101010101" pitchFamily="49" charset="-122"/>
                </a:rPr>
                <a:t> </a:t>
              </a:r>
              <a:r>
                <a:rPr kumimoji="1" lang="en-US" altLang="zh-CN" sz="1000" b="1" dirty="0">
                  <a:solidFill>
                    <a:srgbClr val="C00000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Greeting</a:t>
              </a:r>
              <a:r>
                <a:rPr kumimoji="1" lang="en-US" altLang="zh-CN" sz="1100" b="1" dirty="0">
                  <a:solidFill>
                    <a:srgbClr val="C00000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  </a:t>
              </a:r>
              <a:r>
                <a:rPr kumimoji="1" lang="zh-CN" altLang="en-US" sz="800" b="1" dirty="0">
                  <a:solidFill>
                    <a:srgbClr val="C00000"/>
                  </a:solidFill>
                  <a:latin typeface="Arial" panose="020B0604020202020204" pitchFamily="34" charset="0"/>
                  <a:ea typeface="汉仪大宋简" panose="02010609000101010101" pitchFamily="49" charset="-122"/>
                </a:rPr>
                <a:t>｜ </a:t>
              </a:r>
              <a:r>
                <a:rPr kumimoji="1" lang="zh-CN" altLang="en-US" sz="1000" b="1" dirty="0">
                  <a:solidFill>
                    <a:srgbClr val="C00000"/>
                  </a:solidFill>
                  <a:latin typeface="Arial" panose="020B0604020202020204" pitchFamily="34" charset="0"/>
                  <a:ea typeface="汉仪大宋简" panose="02010609000101010101" pitchFamily="49" charset="-122"/>
                </a:rPr>
                <a:t> </a:t>
              </a:r>
              <a:r>
                <a:rPr kumimoji="1" lang="en-US" altLang="zh-CN" sz="1000" b="1" dirty="0">
                  <a:solidFill>
                    <a:srgbClr val="C00000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Direction  </a:t>
              </a:r>
              <a:r>
                <a:rPr kumimoji="1" lang="zh-CN" altLang="en-US" sz="800" b="1" dirty="0">
                  <a:solidFill>
                    <a:srgbClr val="C00000"/>
                  </a:solidFill>
                  <a:latin typeface="Arial" panose="020B0604020202020204" pitchFamily="34" charset="0"/>
                  <a:ea typeface="汉仪大宋简" panose="02010609000101010101" pitchFamily="49" charset="-122"/>
                </a:rPr>
                <a:t>｜  </a:t>
              </a:r>
              <a:r>
                <a:rPr kumimoji="1" lang="en-US" altLang="zh-CN" sz="1000" b="1" dirty="0">
                  <a:solidFill>
                    <a:srgbClr val="C00000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Thanks </a:t>
              </a:r>
              <a:r>
                <a:rPr kumimoji="1" lang="zh-CN" altLang="en-US" sz="800" b="1" dirty="0">
                  <a:solidFill>
                    <a:srgbClr val="C00000"/>
                  </a:solidFill>
                  <a:latin typeface="Arial" panose="020B0604020202020204" pitchFamily="34" charset="0"/>
                  <a:ea typeface="汉仪大宋简" panose="02010609000101010101" pitchFamily="49" charset="-122"/>
                </a:rPr>
                <a:t>｜  </a:t>
              </a:r>
              <a:r>
                <a:rPr kumimoji="1" lang="en-US" altLang="zh-CN" sz="1000" b="1" dirty="0">
                  <a:solidFill>
                    <a:srgbClr val="C00000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Apologies </a:t>
              </a:r>
              <a:r>
                <a:rPr kumimoji="1" lang="zh-CN" altLang="en-US" sz="800" b="1" dirty="0">
                  <a:solidFill>
                    <a:srgbClr val="C00000"/>
                  </a:solidFill>
                  <a:latin typeface="Arial" panose="020B0604020202020204" pitchFamily="34" charset="0"/>
                  <a:ea typeface="汉仪大宋简" panose="02010609000101010101" pitchFamily="49" charset="-122"/>
                </a:rPr>
                <a:t>｜   </a:t>
              </a:r>
              <a:r>
                <a:rPr kumimoji="1" lang="en-US" altLang="zh-CN" sz="1000" b="1" dirty="0">
                  <a:solidFill>
                    <a:srgbClr val="C00000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   </a:t>
              </a:r>
              <a:r>
                <a:rPr kumimoji="1" lang="en-US" altLang="zh-CN" sz="10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Check in</a:t>
              </a:r>
              <a:r>
                <a:rPr kumimoji="1" lang="en-US" altLang="zh-CN" sz="1000" b="1" dirty="0">
                  <a:solidFill>
                    <a:srgbClr val="C00000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     </a:t>
              </a:r>
              <a:r>
                <a:rPr kumimoji="1" lang="zh-CN" altLang="en-US" sz="800" b="1" dirty="0">
                  <a:solidFill>
                    <a:srgbClr val="C00000"/>
                  </a:solidFill>
                  <a:latin typeface="Arial" panose="020B0604020202020204" pitchFamily="34" charset="0"/>
                  <a:ea typeface="汉仪大宋简" panose="02010609000101010101" pitchFamily="49" charset="-122"/>
                </a:rPr>
                <a:t>｜</a:t>
              </a:r>
              <a:r>
                <a:rPr kumimoji="1" lang="zh-CN" altLang="en-US" sz="1000" b="1" dirty="0">
                  <a:solidFill>
                    <a:srgbClr val="C00000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 </a:t>
              </a:r>
              <a:r>
                <a:rPr kumimoji="1" lang="en-US" altLang="zh-CN" sz="1000" b="1" dirty="0">
                  <a:solidFill>
                    <a:srgbClr val="C00000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  Farewell  </a:t>
              </a:r>
              <a:r>
                <a:rPr kumimoji="1" lang="zh-CN" altLang="en-US" sz="800" b="1" dirty="0">
                  <a:solidFill>
                    <a:srgbClr val="C00000"/>
                  </a:solidFill>
                  <a:latin typeface="Arial" panose="020B0604020202020204" pitchFamily="34" charset="0"/>
                  <a:ea typeface="汉仪大宋简" panose="02010609000101010101" pitchFamily="49" charset="-122"/>
                </a:rPr>
                <a:t>｜  </a:t>
              </a:r>
              <a:r>
                <a:rPr kumimoji="1" lang="en-US" altLang="zh-CN" sz="1000" b="1" dirty="0">
                  <a:solidFill>
                    <a:srgbClr val="C00000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Hotel place      </a:t>
              </a:r>
              <a:endParaRPr kumimoji="1" lang="zh-CN" altLang="en-US" sz="1000" b="1" dirty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7" name="组合 36">
            <a:extLst>
              <a:ext uri="{FF2B5EF4-FFF2-40B4-BE49-F238E27FC236}">
                <a16:creationId xmlns:a16="http://schemas.microsoft.com/office/drawing/2014/main" xmlns="" id="{D3149EE7-72A5-4244-AA99-74B5B4D5A7BE}"/>
              </a:ext>
            </a:extLst>
          </p:cNvPr>
          <p:cNvGrpSpPr/>
          <p:nvPr/>
        </p:nvGrpSpPr>
        <p:grpSpPr>
          <a:xfrm>
            <a:off x="0" y="206375"/>
            <a:ext cx="555626" cy="407988"/>
            <a:chOff x="-20638" y="206375"/>
            <a:chExt cx="555626" cy="407988"/>
          </a:xfrm>
        </p:grpSpPr>
        <p:sp>
          <p:nvSpPr>
            <p:cNvPr id="38" name="Freeform 5">
              <a:extLst>
                <a:ext uri="{FF2B5EF4-FFF2-40B4-BE49-F238E27FC236}">
                  <a16:creationId xmlns:a16="http://schemas.microsoft.com/office/drawing/2014/main" xmlns="" id="{DE0AA74C-9099-40A0-A41D-5BAE211FEDA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20638" y="206375"/>
              <a:ext cx="555626" cy="407988"/>
            </a:xfrm>
            <a:custGeom>
              <a:avLst/>
              <a:gdLst>
                <a:gd name="T0" fmla="*/ 0 w 350"/>
                <a:gd name="T1" fmla="*/ 0 h 259"/>
                <a:gd name="T2" fmla="*/ 0 w 350"/>
                <a:gd name="T3" fmla="*/ 2147483646 h 259"/>
                <a:gd name="T4" fmla="*/ 2147483646 w 350"/>
                <a:gd name="T5" fmla="*/ 2147483646 h 259"/>
                <a:gd name="T6" fmla="*/ 2147483646 w 350"/>
                <a:gd name="T7" fmla="*/ 0 h 259"/>
                <a:gd name="T8" fmla="*/ 0 w 350"/>
                <a:gd name="T9" fmla="*/ 0 h 259"/>
                <a:gd name="T10" fmla="*/ 0 w 350"/>
                <a:gd name="T11" fmla="*/ 0 h 2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50" h="259">
                  <a:moveTo>
                    <a:pt x="0" y="0"/>
                  </a:moveTo>
                  <a:lnTo>
                    <a:pt x="0" y="259"/>
                  </a:lnTo>
                  <a:lnTo>
                    <a:pt x="350" y="259"/>
                  </a:lnTo>
                  <a:lnTo>
                    <a:pt x="35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39" name="组合 8">
              <a:extLst>
                <a:ext uri="{FF2B5EF4-FFF2-40B4-BE49-F238E27FC236}">
                  <a16:creationId xmlns:a16="http://schemas.microsoft.com/office/drawing/2014/main" xmlns="" id="{7A6071AC-3A6A-4942-BCA7-25F482CE2A2E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107950" y="288925"/>
              <a:ext cx="314325" cy="242888"/>
              <a:chOff x="3607537" y="1105554"/>
              <a:chExt cx="210592" cy="162096"/>
            </a:xfrm>
          </p:grpSpPr>
          <p:sp>
            <p:nvSpPr>
              <p:cNvPr id="40" name="燕尾形 8">
                <a:extLst>
                  <a:ext uri="{FF2B5EF4-FFF2-40B4-BE49-F238E27FC236}">
                    <a16:creationId xmlns:a16="http://schemas.microsoft.com/office/drawing/2014/main" xmlns="" id="{0DC6700A-F96A-441B-85B0-F11E1320311C}"/>
                  </a:ext>
                </a:extLst>
              </p:cNvPr>
              <p:cNvSpPr/>
              <p:nvPr/>
            </p:nvSpPr>
            <p:spPr>
              <a:xfrm>
                <a:off x="3607537" y="1105554"/>
                <a:ext cx="109551" cy="162096"/>
              </a:xfrm>
              <a:prstGeom prst="chevron">
                <a:avLst>
                  <a:gd name="adj" fmla="val 59907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12700" dist="127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1" name="燕尾形 9">
                <a:extLst>
                  <a:ext uri="{FF2B5EF4-FFF2-40B4-BE49-F238E27FC236}">
                    <a16:creationId xmlns:a16="http://schemas.microsoft.com/office/drawing/2014/main" xmlns="" id="{EE55D8E6-4A28-4DF5-9372-5A6440454D8C}"/>
                  </a:ext>
                </a:extLst>
              </p:cNvPr>
              <p:cNvSpPr/>
              <p:nvPr/>
            </p:nvSpPr>
            <p:spPr>
              <a:xfrm>
                <a:off x="3707515" y="1105554"/>
                <a:ext cx="109551" cy="162096"/>
              </a:xfrm>
              <a:prstGeom prst="chevron">
                <a:avLst>
                  <a:gd name="adj" fmla="val 59907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12700" dist="127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128338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000"/>
                            </p:stCondLst>
                            <p:childTnLst>
                              <p:par>
                                <p:cTn id="4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500"/>
                            </p:stCondLst>
                            <p:childTnLst>
                              <p:par>
                                <p:cTn id="5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3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500"/>
                            </p:stCondLst>
                            <p:childTnLst>
                              <p:par>
                                <p:cTn id="6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500"/>
                            </p:stCondLst>
                            <p:childTnLst>
                              <p:par>
                                <p:cTn id="6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7000"/>
                            </p:stCondLst>
                            <p:childTnLst>
                              <p:par>
                                <p:cTn id="7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7500"/>
                            </p:stCondLst>
                            <p:childTnLst>
                              <p:par>
                                <p:cTn id="7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1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8000"/>
                            </p:stCondLst>
                            <p:childTnLst>
                              <p:par>
                                <p:cTn id="8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8500"/>
                            </p:stCondLst>
                            <p:childTnLst>
                              <p:par>
                                <p:cTn id="8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9000"/>
                            </p:stCondLst>
                            <p:childTnLst>
                              <p:par>
                                <p:cTn id="9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9500"/>
                            </p:stCondLst>
                            <p:childTnLst>
                              <p:par>
                                <p:cTn id="9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10000"/>
                            </p:stCondLst>
                            <p:childTnLst>
                              <p:par>
                                <p:cTn id="10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" grpId="0" animBg="1"/>
      <p:bldP spid="69" grpId="0" animBg="1"/>
      <p:bldP spid="72" grpId="0" animBg="1"/>
      <p:bldP spid="73" grpId="0" animBg="1"/>
      <p:bldP spid="74" grpId="0" animBg="1"/>
      <p:bldP spid="77" grpId="0" animBg="1"/>
      <p:bldP spid="80" grpId="0" animBg="1"/>
      <p:bldP spid="81" grpId="0" animBg="1"/>
      <p:bldP spid="82" grpId="0" animBg="1"/>
      <p:bldP spid="85" grpId="0" animBg="1"/>
      <p:bldP spid="88" grpId="0" animBg="1"/>
      <p:bldP spid="89" grpId="0" animBg="1"/>
      <p:bldP spid="3" grpId="0"/>
      <p:bldP spid="90" grpId="0"/>
      <p:bldP spid="91" grpId="0"/>
      <p:bldP spid="92" grpId="0"/>
      <p:bldP spid="93" grpId="0"/>
      <p:bldP spid="94" grpId="0"/>
      <p:bldP spid="3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xmlns="" id="{ACC22E92-7D19-4D6B-BC41-2850B084AB5E}"/>
              </a:ext>
            </a:extLst>
          </p:cNvPr>
          <p:cNvSpPr/>
          <p:nvPr/>
        </p:nvSpPr>
        <p:spPr>
          <a:xfrm>
            <a:off x="0" y="1352550"/>
            <a:ext cx="12192000" cy="48196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1" name="组合 70">
            <a:extLst>
              <a:ext uri="{FF2B5EF4-FFF2-40B4-BE49-F238E27FC236}">
                <a16:creationId xmlns:a16="http://schemas.microsoft.com/office/drawing/2014/main" xmlns="" id="{9FAE7696-D1A5-4B80-B09A-1054E7FDE89A}"/>
              </a:ext>
            </a:extLst>
          </p:cNvPr>
          <p:cNvGrpSpPr/>
          <p:nvPr/>
        </p:nvGrpSpPr>
        <p:grpSpPr>
          <a:xfrm>
            <a:off x="-1" y="6721939"/>
            <a:ext cx="12192001" cy="136061"/>
            <a:chOff x="-17464" y="5040313"/>
            <a:chExt cx="9169644" cy="123825"/>
          </a:xfrm>
        </p:grpSpPr>
        <p:sp>
          <p:nvSpPr>
            <p:cNvPr id="72" name="矩形 71">
              <a:extLst>
                <a:ext uri="{FF2B5EF4-FFF2-40B4-BE49-F238E27FC236}">
                  <a16:creationId xmlns:a16="http://schemas.microsoft.com/office/drawing/2014/main" xmlns="" id="{2E641E0B-CD3A-461A-96FF-5831CA2C6EED}"/>
                </a:ext>
              </a:extLst>
            </p:cNvPr>
            <p:cNvSpPr/>
            <p:nvPr/>
          </p:nvSpPr>
          <p:spPr bwMode="auto">
            <a:xfrm flipH="1">
              <a:off x="-17463" y="5040313"/>
              <a:ext cx="9169643" cy="123825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73" name="矩形 72">
              <a:extLst>
                <a:ext uri="{FF2B5EF4-FFF2-40B4-BE49-F238E27FC236}">
                  <a16:creationId xmlns:a16="http://schemas.microsoft.com/office/drawing/2014/main" xmlns="" id="{9168AE2E-276C-4C3E-9B8F-A77FDE7461CB}"/>
                </a:ext>
              </a:extLst>
            </p:cNvPr>
            <p:cNvSpPr/>
            <p:nvPr/>
          </p:nvSpPr>
          <p:spPr bwMode="auto">
            <a:xfrm flipH="1">
              <a:off x="-17464" y="5040313"/>
              <a:ext cx="4586530" cy="123825"/>
            </a:xfrm>
            <a:prstGeom prst="rect">
              <a:avLst/>
            </a:prstGeom>
            <a:solidFill>
              <a:schemeClr val="tx1">
                <a:alpha val="5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white"/>
                </a:solidFill>
              </a:endParaRPr>
            </a:p>
          </p:txBody>
        </p:sp>
      </p:grpSp>
      <p:sp>
        <p:nvSpPr>
          <p:cNvPr id="2" name="矩形 1">
            <a:extLst>
              <a:ext uri="{FF2B5EF4-FFF2-40B4-BE49-F238E27FC236}">
                <a16:creationId xmlns:a16="http://schemas.microsoft.com/office/drawing/2014/main" xmlns="" id="{2130502E-6781-48C6-A996-B4CA2AC5366D}"/>
              </a:ext>
            </a:extLst>
          </p:cNvPr>
          <p:cNvSpPr/>
          <p:nvPr/>
        </p:nvSpPr>
        <p:spPr>
          <a:xfrm>
            <a:off x="1525149" y="1952574"/>
            <a:ext cx="2273643" cy="1334325"/>
          </a:xfrm>
          <a:prstGeom prst="rect">
            <a:avLst/>
          </a:prstGeom>
          <a:noFill/>
          <a:ln>
            <a:solidFill>
              <a:schemeClr val="accent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xmlns="" id="{37602B8B-4FF9-49BC-819C-129F94016473}"/>
              </a:ext>
            </a:extLst>
          </p:cNvPr>
          <p:cNvSpPr/>
          <p:nvPr/>
        </p:nvSpPr>
        <p:spPr>
          <a:xfrm>
            <a:off x="4956122" y="1952574"/>
            <a:ext cx="2273643" cy="1334325"/>
          </a:xfrm>
          <a:prstGeom prst="rect">
            <a:avLst/>
          </a:prstGeom>
          <a:noFill/>
          <a:ln>
            <a:solidFill>
              <a:schemeClr val="accent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xmlns="" id="{1D3F7983-2410-4B69-9EB3-66C88E3F125F}"/>
              </a:ext>
            </a:extLst>
          </p:cNvPr>
          <p:cNvSpPr/>
          <p:nvPr/>
        </p:nvSpPr>
        <p:spPr>
          <a:xfrm>
            <a:off x="8387095" y="1952574"/>
            <a:ext cx="2273643" cy="1334325"/>
          </a:xfrm>
          <a:prstGeom prst="rect">
            <a:avLst/>
          </a:prstGeom>
          <a:noFill/>
          <a:ln>
            <a:solidFill>
              <a:schemeClr val="accent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xmlns="" id="{3C16F6E9-60CB-41CA-8FD6-8DFC8BC5B22D}"/>
              </a:ext>
            </a:extLst>
          </p:cNvPr>
          <p:cNvSpPr/>
          <p:nvPr/>
        </p:nvSpPr>
        <p:spPr>
          <a:xfrm>
            <a:off x="1861975" y="2188263"/>
            <a:ext cx="16479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>
                <a:latin typeface="+mn-ea"/>
              </a:rPr>
              <a:t>护照</a:t>
            </a:r>
          </a:p>
          <a:p>
            <a:pPr algn="ctr"/>
            <a:r>
              <a:rPr lang="en-US" altLang="zh-CN" dirty="0"/>
              <a:t>passport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xmlns="" id="{56312B7F-5846-48A0-B185-DFD56734896B}"/>
              </a:ext>
            </a:extLst>
          </p:cNvPr>
          <p:cNvSpPr/>
          <p:nvPr/>
        </p:nvSpPr>
        <p:spPr>
          <a:xfrm>
            <a:off x="1361828" y="1793830"/>
            <a:ext cx="369033" cy="36903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>
                <a:latin typeface="+mn-ea"/>
              </a:rPr>
              <a:t>1</a:t>
            </a:r>
            <a:endParaRPr lang="zh-CN" altLang="en-US" sz="2000" dirty="0">
              <a:latin typeface="+mn-ea"/>
            </a:endParaRP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xmlns="" id="{4CB358B8-3D04-40EE-9F54-2EEDD2A7E73F}"/>
              </a:ext>
            </a:extLst>
          </p:cNvPr>
          <p:cNvSpPr/>
          <p:nvPr/>
        </p:nvSpPr>
        <p:spPr>
          <a:xfrm>
            <a:off x="4779223" y="1781130"/>
            <a:ext cx="369033" cy="369033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>
                <a:latin typeface="+mn-ea"/>
              </a:rPr>
              <a:t>2</a:t>
            </a:r>
            <a:endParaRPr lang="zh-CN" altLang="en-US" sz="2000" dirty="0">
              <a:latin typeface="+mn-ea"/>
            </a:endParaRP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xmlns="" id="{7483F6B7-4AF7-4F41-AE11-061F8D82DBF7}"/>
              </a:ext>
            </a:extLst>
          </p:cNvPr>
          <p:cNvSpPr/>
          <p:nvPr/>
        </p:nvSpPr>
        <p:spPr>
          <a:xfrm>
            <a:off x="8210196" y="1777980"/>
            <a:ext cx="369033" cy="36903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>
                <a:latin typeface="+mn-ea"/>
              </a:rPr>
              <a:t>3</a:t>
            </a:r>
            <a:endParaRPr lang="zh-CN" altLang="en-US" sz="2000" dirty="0">
              <a:latin typeface="+mn-ea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xmlns="" id="{16CC172A-36DE-44B1-8E57-5A0797B1F459}"/>
              </a:ext>
            </a:extLst>
          </p:cNvPr>
          <p:cNvSpPr/>
          <p:nvPr/>
        </p:nvSpPr>
        <p:spPr>
          <a:xfrm>
            <a:off x="5173696" y="2188263"/>
            <a:ext cx="186214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>
                <a:latin typeface="+mn-ea"/>
              </a:rPr>
              <a:t>房号</a:t>
            </a:r>
          </a:p>
          <a:p>
            <a:pPr algn="ctr"/>
            <a:r>
              <a:rPr lang="en-US" altLang="zh-CN" dirty="0"/>
              <a:t>Room number</a:t>
            </a:r>
          </a:p>
          <a:p>
            <a:pPr algn="ctr"/>
            <a:r>
              <a:rPr lang="en-US" altLang="zh-CN" dirty="0"/>
              <a:t>No./#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xmlns="" id="{FCCD4934-A401-426A-8E02-A17159B6ED7D}"/>
              </a:ext>
            </a:extLst>
          </p:cNvPr>
          <p:cNvSpPr/>
          <p:nvPr/>
        </p:nvSpPr>
        <p:spPr>
          <a:xfrm>
            <a:off x="8774473" y="2123572"/>
            <a:ext cx="149497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/>
              <a:t>房卡</a:t>
            </a:r>
          </a:p>
          <a:p>
            <a:pPr algn="ctr"/>
            <a:r>
              <a:rPr lang="en-US" altLang="zh-CN" dirty="0"/>
              <a:t>Room card/key card </a:t>
            </a: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xmlns="" id="{34C7814E-251C-463F-8668-24CCFEBAB4A0}"/>
              </a:ext>
            </a:extLst>
          </p:cNvPr>
          <p:cNvSpPr/>
          <p:nvPr/>
        </p:nvSpPr>
        <p:spPr>
          <a:xfrm>
            <a:off x="1525149" y="3920164"/>
            <a:ext cx="2273643" cy="1334325"/>
          </a:xfrm>
          <a:prstGeom prst="rect">
            <a:avLst/>
          </a:prstGeom>
          <a:noFill/>
          <a:ln>
            <a:solidFill>
              <a:schemeClr val="accent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xmlns="" id="{387B28AE-FC85-40D0-8D7C-C318EA15B6EC}"/>
              </a:ext>
            </a:extLst>
          </p:cNvPr>
          <p:cNvSpPr/>
          <p:nvPr/>
        </p:nvSpPr>
        <p:spPr>
          <a:xfrm>
            <a:off x="1361828" y="3761420"/>
            <a:ext cx="369033" cy="369033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>
                <a:latin typeface="+mn-ea"/>
              </a:rPr>
              <a:t>4</a:t>
            </a:r>
            <a:endParaRPr lang="zh-CN" altLang="en-US" sz="2000" dirty="0">
              <a:latin typeface="+mn-ea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xmlns="" id="{548FFB8C-CFE1-4022-A953-4C794C7ABAB0}"/>
              </a:ext>
            </a:extLst>
          </p:cNvPr>
          <p:cNvSpPr/>
          <p:nvPr/>
        </p:nvSpPr>
        <p:spPr>
          <a:xfrm>
            <a:off x="1854881" y="4115297"/>
            <a:ext cx="168547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/>
              <a:t>点／整点</a:t>
            </a:r>
          </a:p>
          <a:p>
            <a:pPr algn="ctr"/>
            <a:r>
              <a:rPr lang="en-US" altLang="zh-CN" dirty="0"/>
              <a:t>O’clock</a:t>
            </a:r>
          </a:p>
          <a:p>
            <a:pPr algn="ctr"/>
            <a:r>
              <a:rPr lang="en-US" altLang="zh-CN" dirty="0"/>
              <a:t>2 o’clock 2</a:t>
            </a:r>
            <a:r>
              <a:rPr lang="zh-CN" altLang="en-US" dirty="0"/>
              <a:t>点钟</a:t>
            </a: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xmlns="" id="{2372F628-C383-4DE1-B01C-C22CB8DE9A1A}"/>
              </a:ext>
            </a:extLst>
          </p:cNvPr>
          <p:cNvSpPr/>
          <p:nvPr/>
        </p:nvSpPr>
        <p:spPr>
          <a:xfrm>
            <a:off x="4956122" y="3911880"/>
            <a:ext cx="2273643" cy="1334325"/>
          </a:xfrm>
          <a:prstGeom prst="rect">
            <a:avLst/>
          </a:prstGeom>
          <a:noFill/>
          <a:ln>
            <a:solidFill>
              <a:schemeClr val="accent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xmlns="" id="{8CA98191-A2DD-4203-A65E-BD0CFE80FE1E}"/>
              </a:ext>
            </a:extLst>
          </p:cNvPr>
          <p:cNvSpPr/>
          <p:nvPr/>
        </p:nvSpPr>
        <p:spPr>
          <a:xfrm>
            <a:off x="4779223" y="3740436"/>
            <a:ext cx="369033" cy="36903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>
                <a:latin typeface="+mn-ea"/>
              </a:rPr>
              <a:t>5</a:t>
            </a:r>
            <a:endParaRPr lang="zh-CN" altLang="en-US" sz="2000" dirty="0">
              <a:latin typeface="+mn-ea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xmlns="" id="{E01217F1-38E4-45F0-AC61-5F506FB138F9}"/>
              </a:ext>
            </a:extLst>
          </p:cNvPr>
          <p:cNvSpPr/>
          <p:nvPr/>
        </p:nvSpPr>
        <p:spPr>
          <a:xfrm>
            <a:off x="5083909" y="4265661"/>
            <a:ext cx="204425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/>
              <a:t>空出，搬出</a:t>
            </a:r>
          </a:p>
          <a:p>
            <a:pPr algn="ctr"/>
            <a:r>
              <a:rPr lang="en-US" altLang="zh-CN" dirty="0"/>
              <a:t>Vacate</a:t>
            </a:r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xmlns="" id="{71FEB33D-BB86-4FF4-B4FF-27B92E03672D}"/>
              </a:ext>
            </a:extLst>
          </p:cNvPr>
          <p:cNvSpPr/>
          <p:nvPr/>
        </p:nvSpPr>
        <p:spPr>
          <a:xfrm>
            <a:off x="8387095" y="3911880"/>
            <a:ext cx="2273643" cy="1334325"/>
          </a:xfrm>
          <a:prstGeom prst="rect">
            <a:avLst/>
          </a:prstGeom>
          <a:noFill/>
          <a:ln>
            <a:solidFill>
              <a:schemeClr val="accent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xmlns="" id="{E396D7B8-EDCD-4CE9-B173-E04A93BAD102}"/>
              </a:ext>
            </a:extLst>
          </p:cNvPr>
          <p:cNvSpPr/>
          <p:nvPr/>
        </p:nvSpPr>
        <p:spPr>
          <a:xfrm>
            <a:off x="8210196" y="3740436"/>
            <a:ext cx="369033" cy="369033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>
                <a:latin typeface="+mn-ea"/>
              </a:rPr>
              <a:t>6</a:t>
            </a:r>
            <a:endParaRPr lang="zh-CN" altLang="en-US" sz="2000" dirty="0">
              <a:latin typeface="+mn-ea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xmlns="" id="{6C6701DE-EB08-40CE-A335-37D38032A6BA}"/>
              </a:ext>
            </a:extLst>
          </p:cNvPr>
          <p:cNvSpPr/>
          <p:nvPr/>
        </p:nvSpPr>
        <p:spPr>
          <a:xfrm>
            <a:off x="8755267" y="4241771"/>
            <a:ext cx="153729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/>
              <a:t>免费</a:t>
            </a:r>
          </a:p>
          <a:p>
            <a:pPr algn="ctr"/>
            <a:r>
              <a:rPr lang="en-US" altLang="zh-CN" dirty="0"/>
              <a:t>For free/free</a:t>
            </a:r>
          </a:p>
        </p:txBody>
      </p:sp>
      <p:sp>
        <p:nvSpPr>
          <p:cNvPr id="31" name="TextBox 42">
            <a:extLst>
              <a:ext uri="{FF2B5EF4-FFF2-40B4-BE49-F238E27FC236}">
                <a16:creationId xmlns:a16="http://schemas.microsoft.com/office/drawing/2014/main" xmlns="" id="{63A6D93A-E03B-4CE4-8C26-D09BB325F128}"/>
              </a:ext>
            </a:extLst>
          </p:cNvPr>
          <p:cNvSpPr txBox="1"/>
          <p:nvPr/>
        </p:nvSpPr>
        <p:spPr bwMode="auto">
          <a:xfrm>
            <a:off x="3489870" y="264388"/>
            <a:ext cx="5212261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Useful Words   </a:t>
            </a:r>
            <a:r>
              <a:rPr lang="zh-CN" altLang="en-US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常用词回顾</a:t>
            </a:r>
          </a:p>
        </p:txBody>
      </p:sp>
      <p:grpSp>
        <p:nvGrpSpPr>
          <p:cNvPr id="32" name="组合 31">
            <a:extLst>
              <a:ext uri="{FF2B5EF4-FFF2-40B4-BE49-F238E27FC236}">
                <a16:creationId xmlns:a16="http://schemas.microsoft.com/office/drawing/2014/main" xmlns="" id="{5C6073C8-0485-4B7B-8977-616C58E9D8E2}"/>
              </a:ext>
            </a:extLst>
          </p:cNvPr>
          <p:cNvGrpSpPr/>
          <p:nvPr/>
        </p:nvGrpSpPr>
        <p:grpSpPr>
          <a:xfrm>
            <a:off x="2685143" y="328193"/>
            <a:ext cx="555626" cy="407988"/>
            <a:chOff x="-20638" y="206375"/>
            <a:chExt cx="555626" cy="407988"/>
          </a:xfrm>
        </p:grpSpPr>
        <p:sp>
          <p:nvSpPr>
            <p:cNvPr id="33" name="Freeform 5">
              <a:extLst>
                <a:ext uri="{FF2B5EF4-FFF2-40B4-BE49-F238E27FC236}">
                  <a16:creationId xmlns:a16="http://schemas.microsoft.com/office/drawing/2014/main" xmlns="" id="{5BD18398-2FBF-4F69-AFF6-E339E77D1A6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20638" y="206375"/>
              <a:ext cx="555626" cy="407988"/>
            </a:xfrm>
            <a:custGeom>
              <a:avLst/>
              <a:gdLst>
                <a:gd name="T0" fmla="*/ 0 w 350"/>
                <a:gd name="T1" fmla="*/ 0 h 259"/>
                <a:gd name="T2" fmla="*/ 0 w 350"/>
                <a:gd name="T3" fmla="*/ 2147483646 h 259"/>
                <a:gd name="T4" fmla="*/ 2147483646 w 350"/>
                <a:gd name="T5" fmla="*/ 2147483646 h 259"/>
                <a:gd name="T6" fmla="*/ 2147483646 w 350"/>
                <a:gd name="T7" fmla="*/ 0 h 259"/>
                <a:gd name="T8" fmla="*/ 0 w 350"/>
                <a:gd name="T9" fmla="*/ 0 h 259"/>
                <a:gd name="T10" fmla="*/ 0 w 350"/>
                <a:gd name="T11" fmla="*/ 0 h 2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50" h="259">
                  <a:moveTo>
                    <a:pt x="0" y="0"/>
                  </a:moveTo>
                  <a:lnTo>
                    <a:pt x="0" y="259"/>
                  </a:lnTo>
                  <a:lnTo>
                    <a:pt x="350" y="259"/>
                  </a:lnTo>
                  <a:lnTo>
                    <a:pt x="35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34" name="组合 8">
              <a:extLst>
                <a:ext uri="{FF2B5EF4-FFF2-40B4-BE49-F238E27FC236}">
                  <a16:creationId xmlns:a16="http://schemas.microsoft.com/office/drawing/2014/main" xmlns="" id="{E1000B69-CEEA-477A-A9C6-F9C195A27403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107950" y="288925"/>
              <a:ext cx="314325" cy="242888"/>
              <a:chOff x="3607537" y="1105554"/>
              <a:chExt cx="210592" cy="162096"/>
            </a:xfrm>
          </p:grpSpPr>
          <p:sp>
            <p:nvSpPr>
              <p:cNvPr id="35" name="燕尾形 8">
                <a:extLst>
                  <a:ext uri="{FF2B5EF4-FFF2-40B4-BE49-F238E27FC236}">
                    <a16:creationId xmlns:a16="http://schemas.microsoft.com/office/drawing/2014/main" xmlns="" id="{BF6CBA2B-98A1-49C2-BBAF-D3E346B86EC1}"/>
                  </a:ext>
                </a:extLst>
              </p:cNvPr>
              <p:cNvSpPr/>
              <p:nvPr/>
            </p:nvSpPr>
            <p:spPr>
              <a:xfrm>
                <a:off x="3607537" y="1105554"/>
                <a:ext cx="109551" cy="162096"/>
              </a:xfrm>
              <a:prstGeom prst="chevron">
                <a:avLst>
                  <a:gd name="adj" fmla="val 59907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12700" dist="127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6" name="燕尾形 9">
                <a:extLst>
                  <a:ext uri="{FF2B5EF4-FFF2-40B4-BE49-F238E27FC236}">
                    <a16:creationId xmlns:a16="http://schemas.microsoft.com/office/drawing/2014/main" xmlns="" id="{61D1FBFE-98C8-4FBC-81D0-124BA4B030D0}"/>
                  </a:ext>
                </a:extLst>
              </p:cNvPr>
              <p:cNvSpPr/>
              <p:nvPr/>
            </p:nvSpPr>
            <p:spPr>
              <a:xfrm>
                <a:off x="3707515" y="1105554"/>
                <a:ext cx="109551" cy="162096"/>
              </a:xfrm>
              <a:prstGeom prst="chevron">
                <a:avLst>
                  <a:gd name="adj" fmla="val 59907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12700" dist="127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650332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750"/>
                            </p:stCondLst>
                            <p:childTnLst>
                              <p:par>
                                <p:cTn id="1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250"/>
                            </p:stCondLst>
                            <p:childTnLst>
                              <p:par>
                                <p:cTn id="18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750"/>
                            </p:stCondLst>
                            <p:childTnLst>
                              <p:par>
                                <p:cTn id="67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2" grpId="0" animBg="1"/>
      <p:bldP spid="14" grpId="0" animBg="1"/>
      <p:bldP spid="15" grpId="0" animBg="1"/>
      <p:bldP spid="4" grpId="0"/>
      <p:bldP spid="5" grpId="0" animBg="1"/>
      <p:bldP spid="18" grpId="0" animBg="1"/>
      <p:bldP spid="19" grpId="0" animBg="1"/>
      <p:bldP spid="6" grpId="0"/>
      <p:bldP spid="8" grpId="0"/>
      <p:bldP spid="23" grpId="0" animBg="1"/>
      <p:bldP spid="24" grpId="0" animBg="1"/>
      <p:bldP spid="9" grpId="0"/>
      <p:bldP spid="26" grpId="0" animBg="1"/>
      <p:bldP spid="27" grpId="0" animBg="1"/>
      <p:bldP spid="10" grpId="0"/>
      <p:bldP spid="29" grpId="0" animBg="1"/>
      <p:bldP spid="30" grpId="0" animBg="1"/>
      <p:bldP spid="11" grpId="0"/>
      <p:bldP spid="31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矩形 19">
            <a:extLst>
              <a:ext uri="{FF2B5EF4-FFF2-40B4-BE49-F238E27FC236}">
                <a16:creationId xmlns:a16="http://schemas.microsoft.com/office/drawing/2014/main" xmlns="" id="{8458242A-A414-4ABC-8BD0-6FF526A7185D}"/>
              </a:ext>
            </a:extLst>
          </p:cNvPr>
          <p:cNvSpPr/>
          <p:nvPr/>
        </p:nvSpPr>
        <p:spPr>
          <a:xfrm>
            <a:off x="27540" y="0"/>
            <a:ext cx="12214307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pic>
        <p:nvPicPr>
          <p:cNvPr id="21" name="Picture 3">
            <a:extLst>
              <a:ext uri="{FF2B5EF4-FFF2-40B4-BE49-F238E27FC236}">
                <a16:creationId xmlns:a16="http://schemas.microsoft.com/office/drawing/2014/main" xmlns="" id="{10C8806E-13EB-4BD3-8EEF-7424B13116B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0" t="11859" r="1096" b="4990"/>
          <a:stretch/>
        </p:blipFill>
        <p:spPr bwMode="auto">
          <a:xfrm>
            <a:off x="0" y="0"/>
            <a:ext cx="1224227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矩形 4">
            <a:extLst>
              <a:ext uri="{FF2B5EF4-FFF2-40B4-BE49-F238E27FC236}">
                <a16:creationId xmlns:a16="http://schemas.microsoft.com/office/drawing/2014/main" xmlns="" id="{DAA1C663-91EF-4F6A-B7D9-F428A06D76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66471" y="3029265"/>
            <a:ext cx="445905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400" b="1" spc="600" dirty="0">
                <a:solidFill>
                  <a:schemeClr val="tx1">
                    <a:lumMod val="85000"/>
                    <a:lumOff val="15000"/>
                  </a:schemeClr>
                </a:solidFill>
                <a:latin typeface="Sylfaen" panose="010A0502050306030303" pitchFamily="18" charset="0"/>
                <a:ea typeface="方正毡笔黑简体" panose="03000509000000000000" pitchFamily="65" charset="-122"/>
              </a:rPr>
              <a:t>FAREWELL</a:t>
            </a:r>
          </a:p>
        </p:txBody>
      </p:sp>
      <p:cxnSp>
        <p:nvCxnSpPr>
          <p:cNvPr id="23" name="直接连接符 22">
            <a:extLst>
              <a:ext uri="{FF2B5EF4-FFF2-40B4-BE49-F238E27FC236}">
                <a16:creationId xmlns:a16="http://schemas.microsoft.com/office/drawing/2014/main" xmlns="" id="{3ED91580-0B15-4554-A276-9EABB3C4AA1C}"/>
              </a:ext>
            </a:extLst>
          </p:cNvPr>
          <p:cNvCxnSpPr>
            <a:cxnSpLocks/>
          </p:cNvCxnSpPr>
          <p:nvPr/>
        </p:nvCxnSpPr>
        <p:spPr>
          <a:xfrm>
            <a:off x="4856205" y="1769969"/>
            <a:ext cx="4521395" cy="0"/>
          </a:xfrm>
          <a:prstGeom prst="line">
            <a:avLst/>
          </a:prstGeom>
          <a:ln w="28575">
            <a:solidFill>
              <a:srgbClr val="CC0000">
                <a:alpha val="33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>
            <a:extLst>
              <a:ext uri="{FF2B5EF4-FFF2-40B4-BE49-F238E27FC236}">
                <a16:creationId xmlns:a16="http://schemas.microsoft.com/office/drawing/2014/main" xmlns="" id="{8FD607E3-9F63-4707-AFEB-A920017A0356}"/>
              </a:ext>
            </a:extLst>
          </p:cNvPr>
          <p:cNvCxnSpPr>
            <a:cxnSpLocks/>
          </p:cNvCxnSpPr>
          <p:nvPr/>
        </p:nvCxnSpPr>
        <p:spPr>
          <a:xfrm>
            <a:off x="9123783" y="1406807"/>
            <a:ext cx="0" cy="2755688"/>
          </a:xfrm>
          <a:prstGeom prst="line">
            <a:avLst/>
          </a:prstGeom>
          <a:ln w="28575">
            <a:solidFill>
              <a:srgbClr val="CC0000">
                <a:alpha val="33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>
            <a:extLst>
              <a:ext uri="{FF2B5EF4-FFF2-40B4-BE49-F238E27FC236}">
                <a16:creationId xmlns:a16="http://schemas.microsoft.com/office/drawing/2014/main" xmlns="" id="{DE48E604-15F5-42CF-AAE1-10F14B88D93B}"/>
              </a:ext>
            </a:extLst>
          </p:cNvPr>
          <p:cNvCxnSpPr/>
          <p:nvPr/>
        </p:nvCxnSpPr>
        <p:spPr>
          <a:xfrm>
            <a:off x="2795519" y="3910269"/>
            <a:ext cx="3277367" cy="0"/>
          </a:xfrm>
          <a:prstGeom prst="line">
            <a:avLst/>
          </a:prstGeom>
          <a:ln w="28575">
            <a:solidFill>
              <a:srgbClr val="CC0000">
                <a:alpha val="33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9">
            <a:extLst>
              <a:ext uri="{FF2B5EF4-FFF2-40B4-BE49-F238E27FC236}">
                <a16:creationId xmlns:a16="http://schemas.microsoft.com/office/drawing/2014/main" xmlns="" id="{E6890069-4241-4677-A73C-D9DCC49D9A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9968" y="3552869"/>
            <a:ext cx="6332064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kumimoji="1" lang="zh-CN" altLang="en-US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汉仪大宋简" panose="02010609000101010101" pitchFamily="49" charset="-122"/>
              </a:rPr>
              <a:t> </a:t>
            </a:r>
            <a:r>
              <a:rPr kumimoji="1" lang="en-US" altLang="zh-CN" sz="10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Greeting</a:t>
            </a:r>
            <a:r>
              <a:rPr kumimoji="1" lang="en-US" altLang="zh-CN" sz="1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  </a:t>
            </a:r>
            <a:r>
              <a:rPr kumimoji="1" lang="zh-CN" altLang="en-US" sz="9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汉仪大宋简" panose="02010609000101010101" pitchFamily="49" charset="-122"/>
              </a:rPr>
              <a:t>｜</a:t>
            </a:r>
            <a:r>
              <a:rPr kumimoji="1" lang="zh-CN" altLang="en-US" sz="10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汉仪大宋简" panose="02010609000101010101" pitchFamily="49" charset="-122"/>
              </a:rPr>
              <a:t> </a:t>
            </a:r>
            <a:r>
              <a:rPr kumimoji="1" lang="en-US" altLang="zh-CN" sz="10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 Direction  </a:t>
            </a:r>
            <a:r>
              <a:rPr kumimoji="1" lang="zh-CN" altLang="en-US" sz="9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汉仪大宋简" panose="02010609000101010101" pitchFamily="49" charset="-122"/>
              </a:rPr>
              <a:t>｜</a:t>
            </a:r>
            <a:r>
              <a:rPr kumimoji="1" lang="en-US" altLang="zh-CN" sz="10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   Thanks  </a:t>
            </a:r>
            <a:r>
              <a:rPr kumimoji="1" lang="zh-CN" altLang="en-US" sz="9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汉仪大宋简" panose="02010609000101010101" pitchFamily="49" charset="-122"/>
              </a:rPr>
              <a:t>｜</a:t>
            </a:r>
            <a:r>
              <a:rPr kumimoji="1" lang="en-US" altLang="zh-CN" sz="10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  Apologies  </a:t>
            </a:r>
            <a:r>
              <a:rPr kumimoji="1" lang="zh-CN" altLang="en-US" sz="9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汉仪大宋简" panose="02010609000101010101" pitchFamily="49" charset="-122"/>
              </a:rPr>
              <a:t>｜</a:t>
            </a:r>
            <a:r>
              <a:rPr kumimoji="1" lang="en-US" altLang="zh-CN" sz="10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  Check in   </a:t>
            </a:r>
            <a:r>
              <a:rPr kumimoji="1" lang="zh-CN" altLang="en-US" sz="9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汉仪大宋简" panose="02010609000101010101" pitchFamily="49" charset="-122"/>
              </a:rPr>
              <a:t>｜</a:t>
            </a:r>
            <a:r>
              <a:rPr kumimoji="1" lang="zh-CN" altLang="en-US" sz="10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 </a:t>
            </a:r>
            <a:r>
              <a:rPr kumimoji="1" lang="en-US" altLang="zh-CN" sz="10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  </a:t>
            </a:r>
            <a:r>
              <a:rPr kumimoji="1" lang="en-US" altLang="zh-CN" sz="1100" b="1" dirty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Farewell</a:t>
            </a:r>
            <a:r>
              <a:rPr kumimoji="1" lang="en-US" altLang="zh-CN" sz="10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  </a:t>
            </a:r>
            <a:r>
              <a:rPr kumimoji="1" lang="zh-CN" altLang="en-US" sz="9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汉仪大宋简" panose="02010609000101010101" pitchFamily="49" charset="-122"/>
              </a:rPr>
              <a:t>｜  </a:t>
            </a:r>
            <a:r>
              <a:rPr kumimoji="1" lang="en-US" altLang="zh-CN" sz="10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Hotel place      </a:t>
            </a:r>
            <a:endParaRPr kumimoji="1" lang="zh-CN" altLang="en-US" sz="105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29" name="组合 75">
            <a:extLst>
              <a:ext uri="{FF2B5EF4-FFF2-40B4-BE49-F238E27FC236}">
                <a16:creationId xmlns:a16="http://schemas.microsoft.com/office/drawing/2014/main" xmlns="" id="{4F826863-0668-43A9-995B-1F50E78CDA1E}"/>
              </a:ext>
            </a:extLst>
          </p:cNvPr>
          <p:cNvGrpSpPr>
            <a:grpSpLocks/>
          </p:cNvGrpSpPr>
          <p:nvPr/>
        </p:nvGrpSpPr>
        <p:grpSpPr bwMode="auto">
          <a:xfrm>
            <a:off x="148326" y="210039"/>
            <a:ext cx="832413" cy="339535"/>
            <a:chOff x="3409415" y="195292"/>
            <a:chExt cx="631840" cy="191070"/>
          </a:xfrm>
        </p:grpSpPr>
        <p:sp>
          <p:nvSpPr>
            <p:cNvPr id="30" name="圆角矩形 24">
              <a:extLst>
                <a:ext uri="{FF2B5EF4-FFF2-40B4-BE49-F238E27FC236}">
                  <a16:creationId xmlns:a16="http://schemas.microsoft.com/office/drawing/2014/main" xmlns="" id="{13AAEDDD-B87E-4F3C-8248-5E3C52176F3B}"/>
                </a:ext>
              </a:extLst>
            </p:cNvPr>
            <p:cNvSpPr/>
            <p:nvPr/>
          </p:nvSpPr>
          <p:spPr>
            <a:xfrm>
              <a:off x="3409415" y="205270"/>
              <a:ext cx="631840" cy="181092"/>
            </a:xfrm>
            <a:prstGeom prst="roundRect">
              <a:avLst>
                <a:gd name="adj" fmla="val 21670"/>
              </a:avLst>
            </a:prstGeom>
            <a:solidFill>
              <a:srgbClr val="CC000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000" b="1" dirty="0">
                <a:solidFill>
                  <a:prstClr val="white"/>
                </a:solidFill>
              </a:endParaRPr>
            </a:p>
          </p:txBody>
        </p:sp>
        <p:sp>
          <p:nvSpPr>
            <p:cNvPr id="31" name="矩形 30">
              <a:extLst>
                <a:ext uri="{FF2B5EF4-FFF2-40B4-BE49-F238E27FC236}">
                  <a16:creationId xmlns:a16="http://schemas.microsoft.com/office/drawing/2014/main" xmlns="" id="{52B5E8CC-D2B8-441D-9773-7A6667BA3F83}"/>
                </a:ext>
              </a:extLst>
            </p:cNvPr>
            <p:cNvSpPr/>
            <p:nvPr/>
          </p:nvSpPr>
          <p:spPr>
            <a:xfrm>
              <a:off x="3457602" y="195292"/>
              <a:ext cx="514638" cy="19051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</a:rPr>
                <a:t>LOGO</a:t>
              </a:r>
              <a:endParaRPr lang="zh-CN" alt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</a:endParaRPr>
            </a:p>
          </p:txBody>
        </p:sp>
      </p:grpSp>
      <p:sp>
        <p:nvSpPr>
          <p:cNvPr id="32" name="矩形 31">
            <a:extLst>
              <a:ext uri="{FF2B5EF4-FFF2-40B4-BE49-F238E27FC236}">
                <a16:creationId xmlns:a16="http://schemas.microsoft.com/office/drawing/2014/main" xmlns="" id="{3D98C67F-A596-4796-9A57-26A7065582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72698" y="2199908"/>
            <a:ext cx="1646606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5400" b="1" spc="300" dirty="0">
                <a:solidFill>
                  <a:srgbClr val="CC0000"/>
                </a:solidFill>
                <a:latin typeface="Typeecanoe" pitchFamily="2" charset="0"/>
                <a:ea typeface="微软雅黑" panose="020B0503020204020204" pitchFamily="34" charset="-122"/>
              </a:rPr>
              <a:t>道别</a:t>
            </a:r>
          </a:p>
        </p:txBody>
      </p:sp>
      <p:grpSp>
        <p:nvGrpSpPr>
          <p:cNvPr id="33" name="组合 2">
            <a:extLst>
              <a:ext uri="{FF2B5EF4-FFF2-40B4-BE49-F238E27FC236}">
                <a16:creationId xmlns:a16="http://schemas.microsoft.com/office/drawing/2014/main" xmlns="" id="{0C4D12EC-EDB7-4F98-9F5C-0DC3C84608D9}"/>
              </a:ext>
            </a:extLst>
          </p:cNvPr>
          <p:cNvGrpSpPr>
            <a:grpSpLocks/>
          </p:cNvGrpSpPr>
          <p:nvPr/>
        </p:nvGrpSpPr>
        <p:grpSpPr bwMode="auto">
          <a:xfrm>
            <a:off x="11095709" y="0"/>
            <a:ext cx="1146137" cy="987185"/>
            <a:chOff x="8346523" y="-20538"/>
            <a:chExt cx="869901" cy="749175"/>
          </a:xfrm>
        </p:grpSpPr>
        <p:sp>
          <p:nvSpPr>
            <p:cNvPr id="34" name="矩形 33">
              <a:extLst>
                <a:ext uri="{FF2B5EF4-FFF2-40B4-BE49-F238E27FC236}">
                  <a16:creationId xmlns:a16="http://schemas.microsoft.com/office/drawing/2014/main" xmlns="" id="{296516F4-D989-4567-9819-3E343C2AFD5B}"/>
                </a:ext>
              </a:extLst>
            </p:cNvPr>
            <p:cNvSpPr/>
            <p:nvPr/>
          </p:nvSpPr>
          <p:spPr>
            <a:xfrm>
              <a:off x="8705278" y="-20538"/>
              <a:ext cx="511146" cy="438077"/>
            </a:xfrm>
            <a:prstGeom prst="rect">
              <a:avLst/>
            </a:prstGeom>
            <a:solidFill>
              <a:srgbClr val="C00000">
                <a:alpha val="4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35" name="矩形 34">
              <a:extLst>
                <a:ext uri="{FF2B5EF4-FFF2-40B4-BE49-F238E27FC236}">
                  <a16:creationId xmlns:a16="http://schemas.microsoft.com/office/drawing/2014/main" xmlns="" id="{ECDC61CE-DBF4-4726-A851-34F05B784502}"/>
                </a:ext>
              </a:extLst>
            </p:cNvPr>
            <p:cNvSpPr/>
            <p:nvPr/>
          </p:nvSpPr>
          <p:spPr>
            <a:xfrm>
              <a:off x="8346523" y="458807"/>
              <a:ext cx="315895" cy="269830"/>
            </a:xfrm>
            <a:prstGeom prst="rect">
              <a:avLst/>
            </a:prstGeom>
            <a:solidFill>
              <a:srgbClr val="C00000">
                <a:alpha val="4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</p:grpSp>
      <p:sp>
        <p:nvSpPr>
          <p:cNvPr id="37" name="矩形 36">
            <a:extLst>
              <a:ext uri="{FF2B5EF4-FFF2-40B4-BE49-F238E27FC236}">
                <a16:creationId xmlns:a16="http://schemas.microsoft.com/office/drawing/2014/main" xmlns="" id="{CB169188-114C-4F1E-B24F-9723850EC3D5}"/>
              </a:ext>
            </a:extLst>
          </p:cNvPr>
          <p:cNvSpPr/>
          <p:nvPr/>
        </p:nvSpPr>
        <p:spPr>
          <a:xfrm>
            <a:off x="2910469" y="1440377"/>
            <a:ext cx="195808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200" b="1" dirty="0">
                <a:solidFill>
                  <a:srgbClr val="C00000"/>
                </a:solidFill>
              </a:rPr>
              <a:t>Part Six</a:t>
            </a:r>
          </a:p>
        </p:txBody>
      </p:sp>
      <p:cxnSp>
        <p:nvCxnSpPr>
          <p:cNvPr id="50" name="直接连接符 49">
            <a:extLst>
              <a:ext uri="{FF2B5EF4-FFF2-40B4-BE49-F238E27FC236}">
                <a16:creationId xmlns:a16="http://schemas.microsoft.com/office/drawing/2014/main" xmlns="" id="{A4817C45-42CB-4C95-8CD7-1DA71A631EA6}"/>
              </a:ext>
            </a:extLst>
          </p:cNvPr>
          <p:cNvCxnSpPr>
            <a:cxnSpLocks/>
          </p:cNvCxnSpPr>
          <p:nvPr/>
        </p:nvCxnSpPr>
        <p:spPr>
          <a:xfrm>
            <a:off x="3056676" y="2199908"/>
            <a:ext cx="0" cy="1962587"/>
          </a:xfrm>
          <a:prstGeom prst="line">
            <a:avLst/>
          </a:prstGeom>
          <a:ln w="28575">
            <a:solidFill>
              <a:srgbClr val="CC0000">
                <a:alpha val="33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圆角矩形 5">
            <a:extLst>
              <a:ext uri="{FF2B5EF4-FFF2-40B4-BE49-F238E27FC236}">
                <a16:creationId xmlns:a16="http://schemas.microsoft.com/office/drawing/2014/main" xmlns="" id="{3544B1DB-D047-4847-9526-0B20F27DF215}"/>
              </a:ext>
            </a:extLst>
          </p:cNvPr>
          <p:cNvSpPr/>
          <p:nvPr/>
        </p:nvSpPr>
        <p:spPr bwMode="auto">
          <a:xfrm>
            <a:off x="0" y="6380162"/>
            <a:ext cx="12241846" cy="484716"/>
          </a:xfrm>
          <a:prstGeom prst="roundRect">
            <a:avLst>
              <a:gd name="adj" fmla="val 0"/>
            </a:avLst>
          </a:prstGeom>
          <a:solidFill>
            <a:srgbClr val="B80000">
              <a:alpha val="86667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600"/>
          </a:p>
        </p:txBody>
      </p:sp>
    </p:spTree>
    <p:extLst>
      <p:ext uri="{BB962C8B-B14F-4D97-AF65-F5344CB8AC3E}">
        <p14:creationId xmlns:p14="http://schemas.microsoft.com/office/powerpoint/2010/main" val="981757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500"/>
                            </p:stCondLst>
                            <p:childTnLst>
                              <p:par>
                                <p:cTn id="3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258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200"/>
                            </p:stCondLst>
                            <p:childTnLst>
                              <p:par>
                                <p:cTn id="52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8" grpId="0"/>
      <p:bldP spid="32" grpId="0"/>
      <p:bldP spid="37" grpId="0"/>
      <p:bldP spid="54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>
            <a:extLst>
              <a:ext uri="{FF2B5EF4-FFF2-40B4-BE49-F238E27FC236}">
                <a16:creationId xmlns:a16="http://schemas.microsoft.com/office/drawing/2014/main" xmlns="" id="{AB969F2F-F8AF-407C-9121-311A50031DE9}"/>
              </a:ext>
            </a:extLst>
          </p:cNvPr>
          <p:cNvSpPr/>
          <p:nvPr/>
        </p:nvSpPr>
        <p:spPr>
          <a:xfrm>
            <a:off x="571288" y="156629"/>
            <a:ext cx="247215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Farewell </a:t>
            </a: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道别</a:t>
            </a:r>
          </a:p>
        </p:txBody>
      </p:sp>
      <p:grpSp>
        <p:nvGrpSpPr>
          <p:cNvPr id="15" name="组合 14">
            <a:extLst>
              <a:ext uri="{FF2B5EF4-FFF2-40B4-BE49-F238E27FC236}">
                <a16:creationId xmlns:a16="http://schemas.microsoft.com/office/drawing/2014/main" xmlns="" id="{DAA2A59B-A479-4A34-A4DC-6793A893FD7C}"/>
              </a:ext>
            </a:extLst>
          </p:cNvPr>
          <p:cNvGrpSpPr/>
          <p:nvPr/>
        </p:nvGrpSpPr>
        <p:grpSpPr>
          <a:xfrm>
            <a:off x="6577894" y="303681"/>
            <a:ext cx="6407150" cy="261610"/>
            <a:chOff x="5633458" y="136848"/>
            <a:chExt cx="6407150" cy="261610"/>
          </a:xfrm>
        </p:grpSpPr>
        <p:sp>
          <p:nvSpPr>
            <p:cNvPr id="16" name="圆角矩形 24">
              <a:extLst>
                <a:ext uri="{FF2B5EF4-FFF2-40B4-BE49-F238E27FC236}">
                  <a16:creationId xmlns:a16="http://schemas.microsoft.com/office/drawing/2014/main" xmlns="" id="{40C4FD50-F9CA-4155-8BAA-861E555CF378}"/>
                </a:ext>
              </a:extLst>
            </p:cNvPr>
            <p:cNvSpPr/>
            <p:nvPr/>
          </p:nvSpPr>
          <p:spPr bwMode="auto">
            <a:xfrm>
              <a:off x="9410250" y="178202"/>
              <a:ext cx="832413" cy="204381"/>
            </a:xfrm>
            <a:prstGeom prst="roundRect">
              <a:avLst>
                <a:gd name="adj" fmla="val 21670"/>
              </a:avLst>
            </a:prstGeom>
            <a:solidFill>
              <a:srgbClr val="CC000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="1" dirty="0">
                <a:solidFill>
                  <a:prstClr val="white"/>
                </a:solidFill>
              </a:endParaRPr>
            </a:p>
          </p:txBody>
        </p:sp>
        <p:sp>
          <p:nvSpPr>
            <p:cNvPr id="17" name="TextBox 9">
              <a:extLst>
                <a:ext uri="{FF2B5EF4-FFF2-40B4-BE49-F238E27FC236}">
                  <a16:creationId xmlns:a16="http://schemas.microsoft.com/office/drawing/2014/main" xmlns="" id="{34B0447E-B52A-4C46-AA8C-337CB8080E4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633458" y="136848"/>
              <a:ext cx="6407150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kumimoji="1" lang="zh-CN" altLang="en-US" sz="1000" b="1" dirty="0">
                  <a:solidFill>
                    <a:srgbClr val="C00000"/>
                  </a:solidFill>
                  <a:latin typeface="Arial" panose="020B0604020202020204" pitchFamily="34" charset="0"/>
                  <a:ea typeface="汉仪大宋简" panose="02010609000101010101" pitchFamily="49" charset="-122"/>
                </a:rPr>
                <a:t> </a:t>
              </a:r>
              <a:r>
                <a:rPr kumimoji="1" lang="en-US" altLang="zh-CN" sz="1000" b="1" dirty="0">
                  <a:solidFill>
                    <a:srgbClr val="C00000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Greeting</a:t>
              </a:r>
              <a:r>
                <a:rPr kumimoji="1" lang="en-US" altLang="zh-CN" sz="1100" b="1" dirty="0">
                  <a:solidFill>
                    <a:srgbClr val="C00000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  </a:t>
              </a:r>
              <a:r>
                <a:rPr kumimoji="1" lang="zh-CN" altLang="en-US" sz="800" b="1" dirty="0">
                  <a:solidFill>
                    <a:srgbClr val="C00000"/>
                  </a:solidFill>
                  <a:latin typeface="Arial" panose="020B0604020202020204" pitchFamily="34" charset="0"/>
                  <a:ea typeface="汉仪大宋简" panose="02010609000101010101" pitchFamily="49" charset="-122"/>
                </a:rPr>
                <a:t>｜ </a:t>
              </a:r>
              <a:r>
                <a:rPr kumimoji="1" lang="zh-CN" altLang="en-US" sz="1000" b="1" dirty="0">
                  <a:solidFill>
                    <a:srgbClr val="C00000"/>
                  </a:solidFill>
                  <a:latin typeface="Arial" panose="020B0604020202020204" pitchFamily="34" charset="0"/>
                  <a:ea typeface="汉仪大宋简" panose="02010609000101010101" pitchFamily="49" charset="-122"/>
                </a:rPr>
                <a:t> </a:t>
              </a:r>
              <a:r>
                <a:rPr kumimoji="1" lang="en-US" altLang="zh-CN" sz="1000" b="1" dirty="0">
                  <a:solidFill>
                    <a:srgbClr val="C00000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Direction  </a:t>
              </a:r>
              <a:r>
                <a:rPr kumimoji="1" lang="zh-CN" altLang="en-US" sz="800" b="1" dirty="0">
                  <a:solidFill>
                    <a:srgbClr val="C00000"/>
                  </a:solidFill>
                  <a:latin typeface="Arial" panose="020B0604020202020204" pitchFamily="34" charset="0"/>
                  <a:ea typeface="汉仪大宋简" panose="02010609000101010101" pitchFamily="49" charset="-122"/>
                </a:rPr>
                <a:t>｜  </a:t>
              </a:r>
              <a:r>
                <a:rPr kumimoji="1" lang="en-US" altLang="zh-CN" sz="1000" b="1" dirty="0">
                  <a:solidFill>
                    <a:srgbClr val="C00000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Thanks </a:t>
              </a:r>
              <a:r>
                <a:rPr kumimoji="1" lang="zh-CN" altLang="en-US" sz="800" b="1" dirty="0">
                  <a:solidFill>
                    <a:srgbClr val="C00000"/>
                  </a:solidFill>
                  <a:latin typeface="Arial" panose="020B0604020202020204" pitchFamily="34" charset="0"/>
                  <a:ea typeface="汉仪大宋简" panose="02010609000101010101" pitchFamily="49" charset="-122"/>
                </a:rPr>
                <a:t>｜  </a:t>
              </a:r>
              <a:r>
                <a:rPr kumimoji="1" lang="en-US" altLang="zh-CN" sz="1000" b="1" dirty="0">
                  <a:solidFill>
                    <a:srgbClr val="C00000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Apologies </a:t>
              </a:r>
              <a:r>
                <a:rPr kumimoji="1" lang="zh-CN" altLang="en-US" sz="800" b="1" dirty="0">
                  <a:solidFill>
                    <a:srgbClr val="C00000"/>
                  </a:solidFill>
                  <a:latin typeface="Arial" panose="020B0604020202020204" pitchFamily="34" charset="0"/>
                  <a:ea typeface="汉仪大宋简" panose="02010609000101010101" pitchFamily="49" charset="-122"/>
                </a:rPr>
                <a:t>｜ </a:t>
              </a:r>
              <a:r>
                <a:rPr kumimoji="1" lang="en-US" altLang="zh-CN" sz="1000" b="1" dirty="0">
                  <a:solidFill>
                    <a:srgbClr val="C00000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Check in </a:t>
              </a:r>
              <a:r>
                <a:rPr kumimoji="1" lang="zh-CN" altLang="en-US" sz="800" b="1" dirty="0">
                  <a:solidFill>
                    <a:srgbClr val="C00000"/>
                  </a:solidFill>
                  <a:latin typeface="Arial" panose="020B0604020202020204" pitchFamily="34" charset="0"/>
                  <a:ea typeface="汉仪大宋简" panose="02010609000101010101" pitchFamily="49" charset="-122"/>
                </a:rPr>
                <a:t>｜</a:t>
              </a:r>
              <a:r>
                <a:rPr kumimoji="1" lang="zh-CN" altLang="en-US" sz="1000" b="1" dirty="0">
                  <a:solidFill>
                    <a:srgbClr val="C00000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 </a:t>
              </a:r>
              <a:r>
                <a:rPr kumimoji="1" lang="en-US" altLang="zh-CN" sz="1000" b="1" dirty="0">
                  <a:solidFill>
                    <a:srgbClr val="C00000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    </a:t>
              </a:r>
              <a:r>
                <a:rPr kumimoji="1" lang="en-US" altLang="zh-CN" sz="10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 Farewell     </a:t>
              </a:r>
              <a:r>
                <a:rPr kumimoji="1" lang="zh-CN" altLang="en-US" sz="800" b="1" dirty="0">
                  <a:solidFill>
                    <a:srgbClr val="C00000"/>
                  </a:solidFill>
                  <a:latin typeface="Arial" panose="020B0604020202020204" pitchFamily="34" charset="0"/>
                  <a:ea typeface="汉仪大宋简" panose="02010609000101010101" pitchFamily="49" charset="-122"/>
                </a:rPr>
                <a:t>｜  </a:t>
              </a:r>
              <a:r>
                <a:rPr kumimoji="1" lang="en-US" altLang="zh-CN" sz="1000" b="1" dirty="0">
                  <a:solidFill>
                    <a:srgbClr val="C00000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Hotel place      </a:t>
              </a:r>
              <a:endParaRPr kumimoji="1" lang="zh-CN" altLang="en-US" sz="1000" b="1" dirty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8" name="组合 17">
            <a:extLst>
              <a:ext uri="{FF2B5EF4-FFF2-40B4-BE49-F238E27FC236}">
                <a16:creationId xmlns:a16="http://schemas.microsoft.com/office/drawing/2014/main" xmlns="" id="{BE57CDFA-AA73-4764-8737-02253D9EF4F2}"/>
              </a:ext>
            </a:extLst>
          </p:cNvPr>
          <p:cNvGrpSpPr/>
          <p:nvPr/>
        </p:nvGrpSpPr>
        <p:grpSpPr>
          <a:xfrm>
            <a:off x="-1" y="6721939"/>
            <a:ext cx="12192001" cy="136061"/>
            <a:chOff x="-17464" y="5040313"/>
            <a:chExt cx="9169644" cy="123825"/>
          </a:xfrm>
        </p:grpSpPr>
        <p:sp>
          <p:nvSpPr>
            <p:cNvPr id="19" name="矩形 18">
              <a:extLst>
                <a:ext uri="{FF2B5EF4-FFF2-40B4-BE49-F238E27FC236}">
                  <a16:creationId xmlns:a16="http://schemas.microsoft.com/office/drawing/2014/main" xmlns="" id="{6FDA2649-1EEC-4560-80C3-DD4C6922937E}"/>
                </a:ext>
              </a:extLst>
            </p:cNvPr>
            <p:cNvSpPr/>
            <p:nvPr/>
          </p:nvSpPr>
          <p:spPr bwMode="auto">
            <a:xfrm flipH="1">
              <a:off x="-17463" y="5040313"/>
              <a:ext cx="9169643" cy="123825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0" name="矩形 19">
              <a:extLst>
                <a:ext uri="{FF2B5EF4-FFF2-40B4-BE49-F238E27FC236}">
                  <a16:creationId xmlns:a16="http://schemas.microsoft.com/office/drawing/2014/main" xmlns="" id="{9E027118-88F0-4CC9-8BD9-436DC3E2E1BC}"/>
                </a:ext>
              </a:extLst>
            </p:cNvPr>
            <p:cNvSpPr/>
            <p:nvPr/>
          </p:nvSpPr>
          <p:spPr bwMode="auto">
            <a:xfrm flipH="1">
              <a:off x="-17464" y="5040313"/>
              <a:ext cx="4586530" cy="123825"/>
            </a:xfrm>
            <a:prstGeom prst="rect">
              <a:avLst/>
            </a:prstGeom>
            <a:solidFill>
              <a:schemeClr val="tx1">
                <a:alpha val="5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xmlns="" id="{17586844-3577-44F6-BD76-3A48C2D41E48}"/>
              </a:ext>
            </a:extLst>
          </p:cNvPr>
          <p:cNvGrpSpPr/>
          <p:nvPr/>
        </p:nvGrpSpPr>
        <p:grpSpPr>
          <a:xfrm>
            <a:off x="0" y="206375"/>
            <a:ext cx="555626" cy="407988"/>
            <a:chOff x="-20638" y="206375"/>
            <a:chExt cx="555626" cy="407988"/>
          </a:xfrm>
        </p:grpSpPr>
        <p:sp>
          <p:nvSpPr>
            <p:cNvPr id="22" name="Freeform 5">
              <a:extLst>
                <a:ext uri="{FF2B5EF4-FFF2-40B4-BE49-F238E27FC236}">
                  <a16:creationId xmlns:a16="http://schemas.microsoft.com/office/drawing/2014/main" xmlns="" id="{1913F101-B3B7-463A-A64E-E3E8F06E929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20638" y="206375"/>
              <a:ext cx="555626" cy="407988"/>
            </a:xfrm>
            <a:custGeom>
              <a:avLst/>
              <a:gdLst>
                <a:gd name="T0" fmla="*/ 0 w 350"/>
                <a:gd name="T1" fmla="*/ 0 h 259"/>
                <a:gd name="T2" fmla="*/ 0 w 350"/>
                <a:gd name="T3" fmla="*/ 2147483646 h 259"/>
                <a:gd name="T4" fmla="*/ 2147483646 w 350"/>
                <a:gd name="T5" fmla="*/ 2147483646 h 259"/>
                <a:gd name="T6" fmla="*/ 2147483646 w 350"/>
                <a:gd name="T7" fmla="*/ 0 h 259"/>
                <a:gd name="T8" fmla="*/ 0 w 350"/>
                <a:gd name="T9" fmla="*/ 0 h 259"/>
                <a:gd name="T10" fmla="*/ 0 w 350"/>
                <a:gd name="T11" fmla="*/ 0 h 2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50" h="259">
                  <a:moveTo>
                    <a:pt x="0" y="0"/>
                  </a:moveTo>
                  <a:lnTo>
                    <a:pt x="0" y="259"/>
                  </a:lnTo>
                  <a:lnTo>
                    <a:pt x="350" y="259"/>
                  </a:lnTo>
                  <a:lnTo>
                    <a:pt x="35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23" name="组合 8">
              <a:extLst>
                <a:ext uri="{FF2B5EF4-FFF2-40B4-BE49-F238E27FC236}">
                  <a16:creationId xmlns:a16="http://schemas.microsoft.com/office/drawing/2014/main" xmlns="" id="{FACE35C6-8B37-400F-9A40-9F81FF215995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107950" y="288925"/>
              <a:ext cx="314325" cy="242888"/>
              <a:chOff x="3607537" y="1105554"/>
              <a:chExt cx="210592" cy="162096"/>
            </a:xfrm>
          </p:grpSpPr>
          <p:sp>
            <p:nvSpPr>
              <p:cNvPr id="24" name="燕尾形 8">
                <a:extLst>
                  <a:ext uri="{FF2B5EF4-FFF2-40B4-BE49-F238E27FC236}">
                    <a16:creationId xmlns:a16="http://schemas.microsoft.com/office/drawing/2014/main" xmlns="" id="{57941690-97BB-46B3-9363-C444E50013B5}"/>
                  </a:ext>
                </a:extLst>
              </p:cNvPr>
              <p:cNvSpPr/>
              <p:nvPr/>
            </p:nvSpPr>
            <p:spPr>
              <a:xfrm>
                <a:off x="3607537" y="1105554"/>
                <a:ext cx="109551" cy="162096"/>
              </a:xfrm>
              <a:prstGeom prst="chevron">
                <a:avLst>
                  <a:gd name="adj" fmla="val 59907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12700" dist="127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" name="燕尾形 9">
                <a:extLst>
                  <a:ext uri="{FF2B5EF4-FFF2-40B4-BE49-F238E27FC236}">
                    <a16:creationId xmlns:a16="http://schemas.microsoft.com/office/drawing/2014/main" xmlns="" id="{4B529A78-E8CC-4B5D-95E3-84F84FB604C6}"/>
                  </a:ext>
                </a:extLst>
              </p:cNvPr>
              <p:cNvSpPr/>
              <p:nvPr/>
            </p:nvSpPr>
            <p:spPr>
              <a:xfrm>
                <a:off x="3707515" y="1105554"/>
                <a:ext cx="109551" cy="162096"/>
              </a:xfrm>
              <a:prstGeom prst="chevron">
                <a:avLst>
                  <a:gd name="adj" fmla="val 59907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12700" dist="127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</p:grpSp>
      <p:sp>
        <p:nvSpPr>
          <p:cNvPr id="26" name="矩形 25">
            <a:extLst>
              <a:ext uri="{FF2B5EF4-FFF2-40B4-BE49-F238E27FC236}">
                <a16:creationId xmlns:a16="http://schemas.microsoft.com/office/drawing/2014/main" xmlns="" id="{8F2D284C-B327-4C59-BE16-66C0C6FCC873}"/>
              </a:ext>
            </a:extLst>
          </p:cNvPr>
          <p:cNvSpPr/>
          <p:nvPr/>
        </p:nvSpPr>
        <p:spPr>
          <a:xfrm>
            <a:off x="696567" y="1479782"/>
            <a:ext cx="323518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情景 </a:t>
            </a:r>
            <a:r>
              <a:rPr lang="en-US" altLang="zh-CN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</a:t>
            </a:r>
            <a:r>
              <a:rPr lang="zh-CN" altLang="en-US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zh-CN" altLang="en-US" dirty="0"/>
              <a:t>客人退房后说再见</a:t>
            </a:r>
            <a:endParaRPr lang="en-US" altLang="zh-CN" dirty="0"/>
          </a:p>
        </p:txBody>
      </p:sp>
      <p:sp>
        <p:nvSpPr>
          <p:cNvPr id="27" name="矩形 2">
            <a:extLst>
              <a:ext uri="{FF2B5EF4-FFF2-40B4-BE49-F238E27FC236}">
                <a16:creationId xmlns:a16="http://schemas.microsoft.com/office/drawing/2014/main" xmlns="" id="{1D7FBDA6-232A-4FCE-B8C6-A7961225FB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2577" y="4402452"/>
            <a:ext cx="5025172" cy="11954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/>
            <a:r>
              <a:rPr lang="en-US" altLang="zh-CN" sz="1100" dirty="0">
                <a:solidFill>
                  <a:srgbClr val="71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leader of professional PPT designer in China. 6 years of making professional PPT, 500 case studies for the classical PPT, make sure you will be satisfied. RAPIDPPT differs from the traditional production model, and create a new PPT experience.</a:t>
            </a:r>
          </a:p>
        </p:txBody>
      </p:sp>
      <p:pic>
        <p:nvPicPr>
          <p:cNvPr id="28" name="Picture 3">
            <a:extLst>
              <a:ext uri="{FF2B5EF4-FFF2-40B4-BE49-F238E27FC236}">
                <a16:creationId xmlns:a16="http://schemas.microsoft.com/office/drawing/2014/main" xmlns="" id="{01DBA1CF-7AED-49AD-ACC6-9B01B5BFA9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41828" y="2286889"/>
            <a:ext cx="4965921" cy="1720859"/>
          </a:xfrm>
          <a:prstGeom prst="rect">
            <a:avLst/>
          </a:prstGeom>
          <a:noFill/>
          <a:ln w="25400">
            <a:solidFill>
              <a:schemeClr val="bg1">
                <a:lumMod val="85000"/>
              </a:schemeClr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grpSp>
        <p:nvGrpSpPr>
          <p:cNvPr id="29" name="组合 28">
            <a:extLst>
              <a:ext uri="{FF2B5EF4-FFF2-40B4-BE49-F238E27FC236}">
                <a16:creationId xmlns:a16="http://schemas.microsoft.com/office/drawing/2014/main" xmlns="" id="{01B84F79-53F6-4C8E-8099-79F6A0895201}"/>
              </a:ext>
            </a:extLst>
          </p:cNvPr>
          <p:cNvGrpSpPr>
            <a:grpSpLocks/>
          </p:cNvGrpSpPr>
          <p:nvPr/>
        </p:nvGrpSpPr>
        <p:grpSpPr bwMode="auto">
          <a:xfrm>
            <a:off x="928615" y="5403068"/>
            <a:ext cx="844736" cy="288105"/>
            <a:chOff x="575840" y="4317136"/>
            <a:chExt cx="663451" cy="226709"/>
          </a:xfrm>
        </p:grpSpPr>
        <p:sp>
          <p:nvSpPr>
            <p:cNvPr id="30" name="圆角矩形 1">
              <a:extLst>
                <a:ext uri="{FF2B5EF4-FFF2-40B4-BE49-F238E27FC236}">
                  <a16:creationId xmlns:a16="http://schemas.microsoft.com/office/drawing/2014/main" xmlns="" id="{52D02F54-B26D-4A72-9F43-D17A2AB4F35D}"/>
                </a:ext>
              </a:extLst>
            </p:cNvPr>
            <p:cNvSpPr/>
            <p:nvPr/>
          </p:nvSpPr>
          <p:spPr>
            <a:xfrm>
              <a:off x="575840" y="4317136"/>
              <a:ext cx="621929" cy="226709"/>
            </a:xfrm>
            <a:prstGeom prst="roundRect">
              <a:avLst>
                <a:gd name="adj" fmla="val 50000"/>
              </a:avLst>
            </a:prstGeom>
            <a:solidFill>
              <a:srgbClr val="C00000"/>
            </a:solidFill>
            <a:ln>
              <a:noFill/>
            </a:ln>
            <a:effectLst>
              <a:innerShdw blurRad="25400">
                <a:prstClr val="black">
                  <a:alpha val="2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/>
            </a:p>
          </p:txBody>
        </p:sp>
        <p:sp>
          <p:nvSpPr>
            <p:cNvPr id="31" name="半闭框 30">
              <a:extLst>
                <a:ext uri="{FF2B5EF4-FFF2-40B4-BE49-F238E27FC236}">
                  <a16:creationId xmlns:a16="http://schemas.microsoft.com/office/drawing/2014/main" xmlns="" id="{5739A0FF-6A6B-45D8-988D-8BD8FA5AB4D6}"/>
                </a:ext>
              </a:extLst>
            </p:cNvPr>
            <p:cNvSpPr/>
            <p:nvPr/>
          </p:nvSpPr>
          <p:spPr>
            <a:xfrm rot="8100000">
              <a:off x="652107" y="4401039"/>
              <a:ext cx="60378" cy="58902"/>
            </a:xfrm>
            <a:prstGeom prst="halfFram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00">
                <a:solidFill>
                  <a:schemeClr val="tx1"/>
                </a:solidFill>
              </a:endParaRPr>
            </a:p>
          </p:txBody>
        </p:sp>
        <p:sp>
          <p:nvSpPr>
            <p:cNvPr id="32" name="TextBox 6">
              <a:extLst>
                <a:ext uri="{FF2B5EF4-FFF2-40B4-BE49-F238E27FC236}">
                  <a16:creationId xmlns:a16="http://schemas.microsoft.com/office/drawing/2014/main" xmlns="" id="{440CC788-DCC9-474E-BB8D-5FDE1A95787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82296" y="4345315"/>
              <a:ext cx="556995" cy="1816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9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NEXT</a:t>
              </a:r>
              <a:endParaRPr lang="zh-CN" altLang="en-US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43" name="矩形 42">
            <a:extLst>
              <a:ext uri="{FF2B5EF4-FFF2-40B4-BE49-F238E27FC236}">
                <a16:creationId xmlns:a16="http://schemas.microsoft.com/office/drawing/2014/main" xmlns="" id="{E0F9C2A4-7750-44C6-A859-010462E8AA04}"/>
              </a:ext>
            </a:extLst>
          </p:cNvPr>
          <p:cNvSpPr/>
          <p:nvPr/>
        </p:nvSpPr>
        <p:spPr>
          <a:xfrm>
            <a:off x="7260625" y="2022350"/>
            <a:ext cx="439434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b="1" dirty="0">
                <a:solidFill>
                  <a:srgbClr val="C00000"/>
                </a:solidFill>
              </a:rPr>
              <a:t>See you, sir!/Hope to see you next time!</a:t>
            </a:r>
          </a:p>
          <a:p>
            <a:pPr>
              <a:lnSpc>
                <a:spcPct val="150000"/>
              </a:lnSpc>
            </a:pPr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期待下次光临！</a:t>
            </a:r>
          </a:p>
        </p:txBody>
      </p:sp>
      <p:sp>
        <p:nvSpPr>
          <p:cNvPr id="44" name="矩形 43">
            <a:extLst>
              <a:ext uri="{FF2B5EF4-FFF2-40B4-BE49-F238E27FC236}">
                <a16:creationId xmlns:a16="http://schemas.microsoft.com/office/drawing/2014/main" xmlns="" id="{1C8012D5-A43F-494C-AE78-83AC3042AD1B}"/>
              </a:ext>
            </a:extLst>
          </p:cNvPr>
          <p:cNvSpPr/>
          <p:nvPr/>
        </p:nvSpPr>
        <p:spPr>
          <a:xfrm>
            <a:off x="7260625" y="2972641"/>
            <a:ext cx="408954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b="1" dirty="0">
                <a:solidFill>
                  <a:srgbClr val="C00000"/>
                </a:solidFill>
              </a:rPr>
              <a:t>Goodbye!/Bye for now!</a:t>
            </a:r>
          </a:p>
          <a:p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再见！</a:t>
            </a:r>
          </a:p>
        </p:txBody>
      </p:sp>
      <p:sp>
        <p:nvSpPr>
          <p:cNvPr id="45" name="矩形 44">
            <a:extLst>
              <a:ext uri="{FF2B5EF4-FFF2-40B4-BE49-F238E27FC236}">
                <a16:creationId xmlns:a16="http://schemas.microsoft.com/office/drawing/2014/main" xmlns="" id="{9F544BB3-E0E5-49B2-9B89-6DB959BA5363}"/>
              </a:ext>
            </a:extLst>
          </p:cNvPr>
          <p:cNvSpPr/>
          <p:nvPr/>
        </p:nvSpPr>
        <p:spPr>
          <a:xfrm>
            <a:off x="7260625" y="3934035"/>
            <a:ext cx="439434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b="1" dirty="0">
                <a:solidFill>
                  <a:srgbClr val="C00000"/>
                </a:solidFill>
              </a:rPr>
              <a:t>Have a nice afternoon/evening/day!</a:t>
            </a:r>
          </a:p>
          <a:p>
            <a:pPr>
              <a:lnSpc>
                <a:spcPct val="150000"/>
              </a:lnSpc>
            </a:pPr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祝您下午／晚上／一天愉快！</a:t>
            </a:r>
          </a:p>
        </p:txBody>
      </p:sp>
      <p:grpSp>
        <p:nvGrpSpPr>
          <p:cNvPr id="46" name="组合 45">
            <a:extLst>
              <a:ext uri="{FF2B5EF4-FFF2-40B4-BE49-F238E27FC236}">
                <a16:creationId xmlns:a16="http://schemas.microsoft.com/office/drawing/2014/main" xmlns="" id="{76A98B2C-8E6A-444E-8547-17D7641739D5}"/>
              </a:ext>
            </a:extLst>
          </p:cNvPr>
          <p:cNvGrpSpPr/>
          <p:nvPr/>
        </p:nvGrpSpPr>
        <p:grpSpPr>
          <a:xfrm>
            <a:off x="6562002" y="2210239"/>
            <a:ext cx="537665" cy="465265"/>
            <a:chOff x="6562002" y="2442469"/>
            <a:chExt cx="537665" cy="465265"/>
          </a:xfrm>
        </p:grpSpPr>
        <p:sp>
          <p:nvSpPr>
            <p:cNvPr id="47" name="椭圆 46">
              <a:extLst>
                <a:ext uri="{FF2B5EF4-FFF2-40B4-BE49-F238E27FC236}">
                  <a16:creationId xmlns:a16="http://schemas.microsoft.com/office/drawing/2014/main" xmlns="" id="{FBB4A25C-F218-4B4A-844D-BE7F50AC7883}"/>
                </a:ext>
              </a:extLst>
            </p:cNvPr>
            <p:cNvSpPr/>
            <p:nvPr/>
          </p:nvSpPr>
          <p:spPr>
            <a:xfrm>
              <a:off x="6588678" y="2442469"/>
              <a:ext cx="465265" cy="465265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 dirty="0">
                <a:ea typeface="+mj-ea"/>
              </a:endParaRPr>
            </a:p>
          </p:txBody>
        </p:sp>
        <p:sp>
          <p:nvSpPr>
            <p:cNvPr id="48" name="文本框 47">
              <a:extLst>
                <a:ext uri="{FF2B5EF4-FFF2-40B4-BE49-F238E27FC236}">
                  <a16:creationId xmlns:a16="http://schemas.microsoft.com/office/drawing/2014/main" xmlns="" id="{279D78E7-5BB5-413E-B77B-A9126D518D8F}"/>
                </a:ext>
              </a:extLst>
            </p:cNvPr>
            <p:cNvSpPr txBox="1"/>
            <p:nvPr/>
          </p:nvSpPr>
          <p:spPr>
            <a:xfrm>
              <a:off x="6562002" y="2465521"/>
              <a:ext cx="53766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>
                  <a:solidFill>
                    <a:schemeClr val="bg1"/>
                  </a:solidFill>
                </a:rPr>
                <a:t>01</a:t>
              </a:r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9" name="组合 48">
            <a:extLst>
              <a:ext uri="{FF2B5EF4-FFF2-40B4-BE49-F238E27FC236}">
                <a16:creationId xmlns:a16="http://schemas.microsoft.com/office/drawing/2014/main" xmlns="" id="{534168FF-ECEE-4A8A-A66C-CB45B6F8F6F1}"/>
              </a:ext>
            </a:extLst>
          </p:cNvPr>
          <p:cNvGrpSpPr/>
          <p:nvPr/>
        </p:nvGrpSpPr>
        <p:grpSpPr>
          <a:xfrm>
            <a:off x="6560103" y="3045700"/>
            <a:ext cx="537665" cy="465265"/>
            <a:chOff x="6560103" y="3754180"/>
            <a:chExt cx="537665" cy="465265"/>
          </a:xfrm>
        </p:grpSpPr>
        <p:sp>
          <p:nvSpPr>
            <p:cNvPr id="50" name="椭圆 49">
              <a:extLst>
                <a:ext uri="{FF2B5EF4-FFF2-40B4-BE49-F238E27FC236}">
                  <a16:creationId xmlns:a16="http://schemas.microsoft.com/office/drawing/2014/main" xmlns="" id="{857405A5-D440-4FB8-BAC9-4FB894A71CA8}"/>
                </a:ext>
              </a:extLst>
            </p:cNvPr>
            <p:cNvSpPr/>
            <p:nvPr/>
          </p:nvSpPr>
          <p:spPr>
            <a:xfrm>
              <a:off x="6588678" y="3754180"/>
              <a:ext cx="465265" cy="465265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文本框 50">
              <a:extLst>
                <a:ext uri="{FF2B5EF4-FFF2-40B4-BE49-F238E27FC236}">
                  <a16:creationId xmlns:a16="http://schemas.microsoft.com/office/drawing/2014/main" xmlns="" id="{1903CF09-CDEA-40C7-BB0D-F69FE08126A8}"/>
                </a:ext>
              </a:extLst>
            </p:cNvPr>
            <p:cNvSpPr txBox="1"/>
            <p:nvPr/>
          </p:nvSpPr>
          <p:spPr>
            <a:xfrm>
              <a:off x="6560103" y="3783013"/>
              <a:ext cx="53766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>
                  <a:solidFill>
                    <a:schemeClr val="bg1"/>
                  </a:solidFill>
                </a:rPr>
                <a:t>02</a:t>
              </a:r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2" name="组合 51">
            <a:extLst>
              <a:ext uri="{FF2B5EF4-FFF2-40B4-BE49-F238E27FC236}">
                <a16:creationId xmlns:a16="http://schemas.microsoft.com/office/drawing/2014/main" xmlns="" id="{5EA49509-85A5-4CAD-AD06-00B1D68C06DB}"/>
              </a:ext>
            </a:extLst>
          </p:cNvPr>
          <p:cNvGrpSpPr/>
          <p:nvPr/>
        </p:nvGrpSpPr>
        <p:grpSpPr>
          <a:xfrm>
            <a:off x="6560103" y="3976410"/>
            <a:ext cx="537665" cy="465265"/>
            <a:chOff x="6560103" y="5065890"/>
            <a:chExt cx="537665" cy="465265"/>
          </a:xfrm>
        </p:grpSpPr>
        <p:sp>
          <p:nvSpPr>
            <p:cNvPr id="53" name="椭圆 52">
              <a:extLst>
                <a:ext uri="{FF2B5EF4-FFF2-40B4-BE49-F238E27FC236}">
                  <a16:creationId xmlns:a16="http://schemas.microsoft.com/office/drawing/2014/main" xmlns="" id="{FE1CAABE-BBCB-4A28-AA95-8531E089F6CA}"/>
                </a:ext>
              </a:extLst>
            </p:cNvPr>
            <p:cNvSpPr/>
            <p:nvPr/>
          </p:nvSpPr>
          <p:spPr>
            <a:xfrm>
              <a:off x="6588678" y="5065890"/>
              <a:ext cx="465265" cy="465265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文本框 53">
              <a:extLst>
                <a:ext uri="{FF2B5EF4-FFF2-40B4-BE49-F238E27FC236}">
                  <a16:creationId xmlns:a16="http://schemas.microsoft.com/office/drawing/2014/main" xmlns="" id="{C9E2F12F-8FB5-4CF6-8FC5-78AB98691A08}"/>
                </a:ext>
              </a:extLst>
            </p:cNvPr>
            <p:cNvSpPr txBox="1"/>
            <p:nvPr/>
          </p:nvSpPr>
          <p:spPr>
            <a:xfrm>
              <a:off x="6560103" y="5100056"/>
              <a:ext cx="53766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>
                  <a:solidFill>
                    <a:schemeClr val="bg1"/>
                  </a:solidFill>
                </a:rPr>
                <a:t>03</a:t>
              </a:r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55" name="矩形 54">
            <a:extLst>
              <a:ext uri="{FF2B5EF4-FFF2-40B4-BE49-F238E27FC236}">
                <a16:creationId xmlns:a16="http://schemas.microsoft.com/office/drawing/2014/main" xmlns="" id="{204DF568-64CA-4B0B-A17D-9B4FB13A59ED}"/>
              </a:ext>
            </a:extLst>
          </p:cNvPr>
          <p:cNvSpPr/>
          <p:nvPr/>
        </p:nvSpPr>
        <p:spPr>
          <a:xfrm>
            <a:off x="7260625" y="4867994"/>
            <a:ext cx="439434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b="1" dirty="0">
                <a:solidFill>
                  <a:srgbClr val="C00000"/>
                </a:solidFill>
              </a:rPr>
              <a:t>We wish you a pleasant journey.</a:t>
            </a:r>
          </a:p>
          <a:p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祝您旅途愉快！</a:t>
            </a:r>
          </a:p>
        </p:txBody>
      </p:sp>
      <p:grpSp>
        <p:nvGrpSpPr>
          <p:cNvPr id="56" name="组合 55">
            <a:extLst>
              <a:ext uri="{FF2B5EF4-FFF2-40B4-BE49-F238E27FC236}">
                <a16:creationId xmlns:a16="http://schemas.microsoft.com/office/drawing/2014/main" xmlns="" id="{5E6AEECF-1366-4AD6-BB65-B7FAC4912C08}"/>
              </a:ext>
            </a:extLst>
          </p:cNvPr>
          <p:cNvGrpSpPr/>
          <p:nvPr/>
        </p:nvGrpSpPr>
        <p:grpSpPr>
          <a:xfrm>
            <a:off x="6560103" y="4910369"/>
            <a:ext cx="537665" cy="465265"/>
            <a:chOff x="6560103" y="5065890"/>
            <a:chExt cx="537665" cy="465265"/>
          </a:xfrm>
        </p:grpSpPr>
        <p:sp>
          <p:nvSpPr>
            <p:cNvPr id="57" name="椭圆 56">
              <a:extLst>
                <a:ext uri="{FF2B5EF4-FFF2-40B4-BE49-F238E27FC236}">
                  <a16:creationId xmlns:a16="http://schemas.microsoft.com/office/drawing/2014/main" xmlns="" id="{3832DCBE-919F-4645-9CB7-C6274A6C5E53}"/>
                </a:ext>
              </a:extLst>
            </p:cNvPr>
            <p:cNvSpPr/>
            <p:nvPr/>
          </p:nvSpPr>
          <p:spPr>
            <a:xfrm>
              <a:off x="6588678" y="5065890"/>
              <a:ext cx="465265" cy="465265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文本框 57">
              <a:extLst>
                <a:ext uri="{FF2B5EF4-FFF2-40B4-BE49-F238E27FC236}">
                  <a16:creationId xmlns:a16="http://schemas.microsoft.com/office/drawing/2014/main" xmlns="" id="{927936E5-2FFA-4DC8-AC4B-49E50E9ED8A6}"/>
                </a:ext>
              </a:extLst>
            </p:cNvPr>
            <p:cNvSpPr txBox="1"/>
            <p:nvPr/>
          </p:nvSpPr>
          <p:spPr>
            <a:xfrm>
              <a:off x="6560103" y="5100056"/>
              <a:ext cx="53766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>
                  <a:solidFill>
                    <a:schemeClr val="bg1"/>
                  </a:solidFill>
                </a:rPr>
                <a:t>03</a:t>
              </a:r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47231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7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7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200"/>
                            </p:stCondLst>
                            <p:childTnLst>
                              <p:par>
                                <p:cTn id="3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700"/>
                            </p:stCondLst>
                            <p:childTnLst>
                              <p:par>
                                <p:cTn id="3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200"/>
                            </p:stCondLst>
                            <p:childTnLst>
                              <p:par>
                                <p:cTn id="4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700"/>
                            </p:stCondLst>
                            <p:childTnLst>
                              <p:par>
                                <p:cTn id="5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200"/>
                            </p:stCondLst>
                            <p:childTnLst>
                              <p:par>
                                <p:cTn id="6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4700"/>
                            </p:stCondLst>
                            <p:childTnLst>
                              <p:par>
                                <p:cTn id="7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26" grpId="0"/>
      <p:bldP spid="27" grpId="0"/>
      <p:bldP spid="43" grpId="0"/>
      <p:bldP spid="44" grpId="0"/>
      <p:bldP spid="45" grpId="0"/>
      <p:bldP spid="55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xmlns="" id="{ACC22E92-7D19-4D6B-BC41-2850B084AB5E}"/>
              </a:ext>
            </a:extLst>
          </p:cNvPr>
          <p:cNvSpPr/>
          <p:nvPr/>
        </p:nvSpPr>
        <p:spPr>
          <a:xfrm>
            <a:off x="0" y="1352550"/>
            <a:ext cx="12192000" cy="48196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1" name="组合 70">
            <a:extLst>
              <a:ext uri="{FF2B5EF4-FFF2-40B4-BE49-F238E27FC236}">
                <a16:creationId xmlns:a16="http://schemas.microsoft.com/office/drawing/2014/main" xmlns="" id="{9FAE7696-D1A5-4B80-B09A-1054E7FDE89A}"/>
              </a:ext>
            </a:extLst>
          </p:cNvPr>
          <p:cNvGrpSpPr/>
          <p:nvPr/>
        </p:nvGrpSpPr>
        <p:grpSpPr>
          <a:xfrm>
            <a:off x="-1" y="6721939"/>
            <a:ext cx="12192001" cy="136061"/>
            <a:chOff x="-17464" y="5040313"/>
            <a:chExt cx="9169644" cy="123825"/>
          </a:xfrm>
        </p:grpSpPr>
        <p:sp>
          <p:nvSpPr>
            <p:cNvPr id="72" name="矩形 71">
              <a:extLst>
                <a:ext uri="{FF2B5EF4-FFF2-40B4-BE49-F238E27FC236}">
                  <a16:creationId xmlns:a16="http://schemas.microsoft.com/office/drawing/2014/main" xmlns="" id="{2E641E0B-CD3A-461A-96FF-5831CA2C6EED}"/>
                </a:ext>
              </a:extLst>
            </p:cNvPr>
            <p:cNvSpPr/>
            <p:nvPr/>
          </p:nvSpPr>
          <p:spPr bwMode="auto">
            <a:xfrm flipH="1">
              <a:off x="-17463" y="5040313"/>
              <a:ext cx="9169643" cy="123825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73" name="矩形 72">
              <a:extLst>
                <a:ext uri="{FF2B5EF4-FFF2-40B4-BE49-F238E27FC236}">
                  <a16:creationId xmlns:a16="http://schemas.microsoft.com/office/drawing/2014/main" xmlns="" id="{9168AE2E-276C-4C3E-9B8F-A77FDE7461CB}"/>
                </a:ext>
              </a:extLst>
            </p:cNvPr>
            <p:cNvSpPr/>
            <p:nvPr/>
          </p:nvSpPr>
          <p:spPr bwMode="auto">
            <a:xfrm flipH="1">
              <a:off x="-17464" y="5040313"/>
              <a:ext cx="4586530" cy="123825"/>
            </a:xfrm>
            <a:prstGeom prst="rect">
              <a:avLst/>
            </a:prstGeom>
            <a:solidFill>
              <a:schemeClr val="tx1">
                <a:alpha val="5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white"/>
                </a:solidFill>
              </a:endParaRPr>
            </a:p>
          </p:txBody>
        </p:sp>
      </p:grpSp>
      <p:sp>
        <p:nvSpPr>
          <p:cNvPr id="2" name="矩形 1">
            <a:extLst>
              <a:ext uri="{FF2B5EF4-FFF2-40B4-BE49-F238E27FC236}">
                <a16:creationId xmlns:a16="http://schemas.microsoft.com/office/drawing/2014/main" xmlns="" id="{2130502E-6781-48C6-A996-B4CA2AC5366D}"/>
              </a:ext>
            </a:extLst>
          </p:cNvPr>
          <p:cNvSpPr/>
          <p:nvPr/>
        </p:nvSpPr>
        <p:spPr>
          <a:xfrm>
            <a:off x="1525149" y="1952574"/>
            <a:ext cx="2273643" cy="1334325"/>
          </a:xfrm>
          <a:prstGeom prst="rect">
            <a:avLst/>
          </a:prstGeom>
          <a:noFill/>
          <a:ln>
            <a:solidFill>
              <a:schemeClr val="accent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xmlns="" id="{37602B8B-4FF9-49BC-819C-129F94016473}"/>
              </a:ext>
            </a:extLst>
          </p:cNvPr>
          <p:cNvSpPr/>
          <p:nvPr/>
        </p:nvSpPr>
        <p:spPr>
          <a:xfrm>
            <a:off x="4956122" y="1952574"/>
            <a:ext cx="2273643" cy="1334325"/>
          </a:xfrm>
          <a:prstGeom prst="rect">
            <a:avLst/>
          </a:prstGeom>
          <a:noFill/>
          <a:ln>
            <a:solidFill>
              <a:schemeClr val="accent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xmlns="" id="{1D3F7983-2410-4B69-9EB3-66C88E3F125F}"/>
              </a:ext>
            </a:extLst>
          </p:cNvPr>
          <p:cNvSpPr/>
          <p:nvPr/>
        </p:nvSpPr>
        <p:spPr>
          <a:xfrm>
            <a:off x="8387095" y="1952574"/>
            <a:ext cx="2273643" cy="1334325"/>
          </a:xfrm>
          <a:prstGeom prst="rect">
            <a:avLst/>
          </a:prstGeom>
          <a:noFill/>
          <a:ln>
            <a:solidFill>
              <a:schemeClr val="accent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xmlns="" id="{3C16F6E9-60CB-41CA-8FD6-8DFC8BC5B22D}"/>
              </a:ext>
            </a:extLst>
          </p:cNvPr>
          <p:cNvSpPr/>
          <p:nvPr/>
        </p:nvSpPr>
        <p:spPr>
          <a:xfrm>
            <a:off x="1861975" y="2015265"/>
            <a:ext cx="164796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>
                <a:latin typeface="+mn-ea"/>
              </a:rPr>
              <a:t>再见</a:t>
            </a:r>
          </a:p>
          <a:p>
            <a:pPr algn="ctr"/>
            <a:r>
              <a:rPr lang="en-US" altLang="zh-CN" dirty="0"/>
              <a:t>Goodbye.</a:t>
            </a:r>
          </a:p>
          <a:p>
            <a:pPr algn="ctr"/>
            <a:r>
              <a:rPr lang="en-US" altLang="zh-CN" dirty="0"/>
              <a:t>Bye. </a:t>
            </a:r>
          </a:p>
          <a:p>
            <a:pPr algn="ctr"/>
            <a:r>
              <a:rPr lang="en-US" altLang="zh-CN" dirty="0"/>
              <a:t>Bye for now.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xmlns="" id="{56312B7F-5846-48A0-B185-DFD56734896B}"/>
              </a:ext>
            </a:extLst>
          </p:cNvPr>
          <p:cNvSpPr/>
          <p:nvPr/>
        </p:nvSpPr>
        <p:spPr>
          <a:xfrm>
            <a:off x="1361828" y="1793830"/>
            <a:ext cx="369033" cy="36903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>
                <a:latin typeface="+mn-ea"/>
              </a:rPr>
              <a:t>1</a:t>
            </a:r>
            <a:endParaRPr lang="zh-CN" altLang="en-US" sz="2000" dirty="0">
              <a:latin typeface="+mn-ea"/>
            </a:endParaRP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xmlns="" id="{4CB358B8-3D04-40EE-9F54-2EEDD2A7E73F}"/>
              </a:ext>
            </a:extLst>
          </p:cNvPr>
          <p:cNvSpPr/>
          <p:nvPr/>
        </p:nvSpPr>
        <p:spPr>
          <a:xfrm>
            <a:off x="4779223" y="1781130"/>
            <a:ext cx="369033" cy="369033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>
                <a:latin typeface="+mn-ea"/>
              </a:rPr>
              <a:t>2</a:t>
            </a:r>
            <a:endParaRPr lang="zh-CN" altLang="en-US" sz="2000" dirty="0">
              <a:latin typeface="+mn-ea"/>
            </a:endParaRP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xmlns="" id="{7483F6B7-4AF7-4F41-AE11-061F8D82DBF7}"/>
              </a:ext>
            </a:extLst>
          </p:cNvPr>
          <p:cNvSpPr/>
          <p:nvPr/>
        </p:nvSpPr>
        <p:spPr>
          <a:xfrm>
            <a:off x="8210196" y="1777980"/>
            <a:ext cx="369033" cy="36903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>
                <a:latin typeface="+mn-ea"/>
              </a:rPr>
              <a:t>3</a:t>
            </a:r>
            <a:endParaRPr lang="zh-CN" altLang="en-US" sz="2000" dirty="0">
              <a:latin typeface="+mn-ea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xmlns="" id="{16CC172A-36DE-44B1-8E57-5A0797B1F459}"/>
              </a:ext>
            </a:extLst>
          </p:cNvPr>
          <p:cNvSpPr/>
          <p:nvPr/>
        </p:nvSpPr>
        <p:spPr>
          <a:xfrm>
            <a:off x="4985053" y="2181180"/>
            <a:ext cx="223296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>
                <a:latin typeface="+mn-ea"/>
              </a:rPr>
              <a:t>祝您有个愉快的</a:t>
            </a:r>
            <a:r>
              <a:rPr lang="en-US" altLang="zh-CN" dirty="0">
                <a:latin typeface="+mn-ea"/>
              </a:rPr>
              <a:t>…</a:t>
            </a:r>
          </a:p>
          <a:p>
            <a:pPr algn="ctr"/>
            <a:r>
              <a:rPr lang="en-US" altLang="zh-CN" dirty="0"/>
              <a:t>Have a nice/good afternoon</a:t>
            </a:r>
            <a:r>
              <a:rPr lang="en-US" altLang="zh-CN" dirty="0">
                <a:latin typeface="+mn-ea"/>
              </a:rPr>
              <a:t>.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xmlns="" id="{FCCD4934-A401-426A-8E02-A17159B6ED7D}"/>
              </a:ext>
            </a:extLst>
          </p:cNvPr>
          <p:cNvSpPr/>
          <p:nvPr/>
        </p:nvSpPr>
        <p:spPr>
          <a:xfrm>
            <a:off x="8835054" y="2296570"/>
            <a:ext cx="149497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/>
              <a:t>祝您</a:t>
            </a:r>
            <a:r>
              <a:rPr lang="en-US" altLang="zh-CN" dirty="0"/>
              <a:t>…</a:t>
            </a:r>
          </a:p>
          <a:p>
            <a:pPr algn="ctr"/>
            <a:r>
              <a:rPr lang="en-US" altLang="zh-CN" dirty="0"/>
              <a:t> wish you…</a:t>
            </a: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xmlns="" id="{34C7814E-251C-463F-8668-24CCFEBAB4A0}"/>
              </a:ext>
            </a:extLst>
          </p:cNvPr>
          <p:cNvSpPr/>
          <p:nvPr/>
        </p:nvSpPr>
        <p:spPr>
          <a:xfrm>
            <a:off x="1525149" y="3920164"/>
            <a:ext cx="2273643" cy="1334325"/>
          </a:xfrm>
          <a:prstGeom prst="rect">
            <a:avLst/>
          </a:prstGeom>
          <a:noFill/>
          <a:ln>
            <a:solidFill>
              <a:schemeClr val="accent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xmlns="" id="{387B28AE-FC85-40D0-8D7C-C318EA15B6EC}"/>
              </a:ext>
            </a:extLst>
          </p:cNvPr>
          <p:cNvSpPr/>
          <p:nvPr/>
        </p:nvSpPr>
        <p:spPr>
          <a:xfrm>
            <a:off x="1361828" y="3761420"/>
            <a:ext cx="369033" cy="369033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>
                <a:latin typeface="+mn-ea"/>
              </a:rPr>
              <a:t>4</a:t>
            </a:r>
            <a:endParaRPr lang="zh-CN" altLang="en-US" sz="2000" dirty="0">
              <a:latin typeface="+mn-ea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xmlns="" id="{548FFB8C-CFE1-4022-A953-4C794C7ABAB0}"/>
              </a:ext>
            </a:extLst>
          </p:cNvPr>
          <p:cNvSpPr/>
          <p:nvPr/>
        </p:nvSpPr>
        <p:spPr>
          <a:xfrm>
            <a:off x="1611648" y="4004084"/>
            <a:ext cx="201520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/>
              <a:t>再见</a:t>
            </a:r>
            <a:endParaRPr lang="en-US" altLang="zh-CN" dirty="0"/>
          </a:p>
          <a:p>
            <a:pPr algn="ctr"/>
            <a:r>
              <a:rPr lang="en-US" altLang="zh-CN" dirty="0"/>
              <a:t>See you next time.</a:t>
            </a:r>
          </a:p>
          <a:p>
            <a:pPr algn="ctr"/>
            <a:r>
              <a:rPr lang="en-US" altLang="zh-CN" dirty="0"/>
              <a:t>Farewell. </a:t>
            </a:r>
          </a:p>
          <a:p>
            <a:pPr algn="ctr"/>
            <a:r>
              <a:rPr lang="en-US" altLang="zh-CN" dirty="0"/>
              <a:t>See you.</a:t>
            </a: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xmlns="" id="{2372F628-C383-4DE1-B01C-C22CB8DE9A1A}"/>
              </a:ext>
            </a:extLst>
          </p:cNvPr>
          <p:cNvSpPr/>
          <p:nvPr/>
        </p:nvSpPr>
        <p:spPr>
          <a:xfrm>
            <a:off x="4956122" y="3911880"/>
            <a:ext cx="2273643" cy="1334325"/>
          </a:xfrm>
          <a:prstGeom prst="rect">
            <a:avLst/>
          </a:prstGeom>
          <a:noFill/>
          <a:ln>
            <a:solidFill>
              <a:schemeClr val="accent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xmlns="" id="{8CA98191-A2DD-4203-A65E-BD0CFE80FE1E}"/>
              </a:ext>
            </a:extLst>
          </p:cNvPr>
          <p:cNvSpPr/>
          <p:nvPr/>
        </p:nvSpPr>
        <p:spPr>
          <a:xfrm>
            <a:off x="4779223" y="3740436"/>
            <a:ext cx="369033" cy="36903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>
                <a:latin typeface="+mn-ea"/>
              </a:rPr>
              <a:t>5</a:t>
            </a:r>
            <a:endParaRPr lang="zh-CN" altLang="en-US" sz="2000" dirty="0">
              <a:latin typeface="+mn-ea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xmlns="" id="{E01217F1-38E4-45F0-AC61-5F506FB138F9}"/>
              </a:ext>
            </a:extLst>
          </p:cNvPr>
          <p:cNvSpPr/>
          <p:nvPr/>
        </p:nvSpPr>
        <p:spPr>
          <a:xfrm>
            <a:off x="4968479" y="4142091"/>
            <a:ext cx="227364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/>
              <a:t>祝您有个愉快的</a:t>
            </a:r>
            <a:r>
              <a:rPr lang="en-US" altLang="zh-CN" dirty="0"/>
              <a:t>…</a:t>
            </a:r>
          </a:p>
          <a:p>
            <a:pPr algn="ctr"/>
            <a:r>
              <a:rPr lang="en-US" altLang="zh-CN" dirty="0"/>
              <a:t>Have a nice/good evening.</a:t>
            </a:r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xmlns="" id="{71FEB33D-BB86-4FF4-B4FF-27B92E03672D}"/>
              </a:ext>
            </a:extLst>
          </p:cNvPr>
          <p:cNvSpPr/>
          <p:nvPr/>
        </p:nvSpPr>
        <p:spPr>
          <a:xfrm>
            <a:off x="8387095" y="3911880"/>
            <a:ext cx="2273643" cy="1334325"/>
          </a:xfrm>
          <a:prstGeom prst="rect">
            <a:avLst/>
          </a:prstGeom>
          <a:noFill/>
          <a:ln>
            <a:solidFill>
              <a:schemeClr val="accent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xmlns="" id="{E396D7B8-EDCD-4CE9-B173-E04A93BAD102}"/>
              </a:ext>
            </a:extLst>
          </p:cNvPr>
          <p:cNvSpPr/>
          <p:nvPr/>
        </p:nvSpPr>
        <p:spPr>
          <a:xfrm>
            <a:off x="8210196" y="3740436"/>
            <a:ext cx="369033" cy="369033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>
                <a:latin typeface="+mn-ea"/>
              </a:rPr>
              <a:t>6</a:t>
            </a:r>
            <a:endParaRPr lang="zh-CN" altLang="en-US" sz="2000" dirty="0">
              <a:latin typeface="+mn-ea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xmlns="" id="{6C6701DE-EB08-40CE-A335-37D38032A6BA}"/>
              </a:ext>
            </a:extLst>
          </p:cNvPr>
          <p:cNvSpPr/>
          <p:nvPr/>
        </p:nvSpPr>
        <p:spPr>
          <a:xfrm>
            <a:off x="8755267" y="4254128"/>
            <a:ext cx="153729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/>
              <a:t>旅途 </a:t>
            </a:r>
            <a:r>
              <a:rPr lang="en-US" altLang="zh-CN" dirty="0"/>
              <a:t>trip/journey</a:t>
            </a:r>
          </a:p>
        </p:txBody>
      </p:sp>
      <p:sp>
        <p:nvSpPr>
          <p:cNvPr id="31" name="TextBox 42">
            <a:extLst>
              <a:ext uri="{FF2B5EF4-FFF2-40B4-BE49-F238E27FC236}">
                <a16:creationId xmlns:a16="http://schemas.microsoft.com/office/drawing/2014/main" xmlns="" id="{77B77E0A-2B27-4197-8D34-1E0FEA5A272C}"/>
              </a:ext>
            </a:extLst>
          </p:cNvPr>
          <p:cNvSpPr txBox="1"/>
          <p:nvPr/>
        </p:nvSpPr>
        <p:spPr bwMode="auto">
          <a:xfrm>
            <a:off x="3489870" y="264388"/>
            <a:ext cx="5212261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Useful Words   </a:t>
            </a:r>
            <a:r>
              <a:rPr lang="zh-CN" altLang="en-US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常用词回顾</a:t>
            </a:r>
          </a:p>
        </p:txBody>
      </p:sp>
      <p:grpSp>
        <p:nvGrpSpPr>
          <p:cNvPr id="32" name="组合 31">
            <a:extLst>
              <a:ext uri="{FF2B5EF4-FFF2-40B4-BE49-F238E27FC236}">
                <a16:creationId xmlns:a16="http://schemas.microsoft.com/office/drawing/2014/main" xmlns="" id="{2A1A8D10-AF70-48B8-A40A-2FAFA05D059D}"/>
              </a:ext>
            </a:extLst>
          </p:cNvPr>
          <p:cNvGrpSpPr/>
          <p:nvPr/>
        </p:nvGrpSpPr>
        <p:grpSpPr>
          <a:xfrm>
            <a:off x="2685143" y="328193"/>
            <a:ext cx="555626" cy="407988"/>
            <a:chOff x="-20638" y="206375"/>
            <a:chExt cx="555626" cy="407988"/>
          </a:xfrm>
        </p:grpSpPr>
        <p:sp>
          <p:nvSpPr>
            <p:cNvPr id="33" name="Freeform 5">
              <a:extLst>
                <a:ext uri="{FF2B5EF4-FFF2-40B4-BE49-F238E27FC236}">
                  <a16:creationId xmlns:a16="http://schemas.microsoft.com/office/drawing/2014/main" xmlns="" id="{80091DDB-4C34-40C9-957B-9E586D80678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20638" y="206375"/>
              <a:ext cx="555626" cy="407988"/>
            </a:xfrm>
            <a:custGeom>
              <a:avLst/>
              <a:gdLst>
                <a:gd name="T0" fmla="*/ 0 w 350"/>
                <a:gd name="T1" fmla="*/ 0 h 259"/>
                <a:gd name="T2" fmla="*/ 0 w 350"/>
                <a:gd name="T3" fmla="*/ 2147483646 h 259"/>
                <a:gd name="T4" fmla="*/ 2147483646 w 350"/>
                <a:gd name="T5" fmla="*/ 2147483646 h 259"/>
                <a:gd name="T6" fmla="*/ 2147483646 w 350"/>
                <a:gd name="T7" fmla="*/ 0 h 259"/>
                <a:gd name="T8" fmla="*/ 0 w 350"/>
                <a:gd name="T9" fmla="*/ 0 h 259"/>
                <a:gd name="T10" fmla="*/ 0 w 350"/>
                <a:gd name="T11" fmla="*/ 0 h 2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50" h="259">
                  <a:moveTo>
                    <a:pt x="0" y="0"/>
                  </a:moveTo>
                  <a:lnTo>
                    <a:pt x="0" y="259"/>
                  </a:lnTo>
                  <a:lnTo>
                    <a:pt x="350" y="259"/>
                  </a:lnTo>
                  <a:lnTo>
                    <a:pt x="35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34" name="组合 8">
              <a:extLst>
                <a:ext uri="{FF2B5EF4-FFF2-40B4-BE49-F238E27FC236}">
                  <a16:creationId xmlns:a16="http://schemas.microsoft.com/office/drawing/2014/main" xmlns="" id="{B355B4AC-7170-4187-8EBD-61F75D82B96A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107950" y="288925"/>
              <a:ext cx="314325" cy="242888"/>
              <a:chOff x="3607537" y="1105554"/>
              <a:chExt cx="210592" cy="162096"/>
            </a:xfrm>
          </p:grpSpPr>
          <p:sp>
            <p:nvSpPr>
              <p:cNvPr id="35" name="燕尾形 8">
                <a:extLst>
                  <a:ext uri="{FF2B5EF4-FFF2-40B4-BE49-F238E27FC236}">
                    <a16:creationId xmlns:a16="http://schemas.microsoft.com/office/drawing/2014/main" xmlns="" id="{1643279C-2062-4902-9FF8-621A2867CF60}"/>
                  </a:ext>
                </a:extLst>
              </p:cNvPr>
              <p:cNvSpPr/>
              <p:nvPr/>
            </p:nvSpPr>
            <p:spPr>
              <a:xfrm>
                <a:off x="3607537" y="1105554"/>
                <a:ext cx="109551" cy="162096"/>
              </a:xfrm>
              <a:prstGeom prst="chevron">
                <a:avLst>
                  <a:gd name="adj" fmla="val 59907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12700" dist="127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6" name="燕尾形 9">
                <a:extLst>
                  <a:ext uri="{FF2B5EF4-FFF2-40B4-BE49-F238E27FC236}">
                    <a16:creationId xmlns:a16="http://schemas.microsoft.com/office/drawing/2014/main" xmlns="" id="{B0107DCA-8876-4509-8DBA-EDF515A932D2}"/>
                  </a:ext>
                </a:extLst>
              </p:cNvPr>
              <p:cNvSpPr/>
              <p:nvPr/>
            </p:nvSpPr>
            <p:spPr>
              <a:xfrm>
                <a:off x="3707515" y="1105554"/>
                <a:ext cx="109551" cy="162096"/>
              </a:xfrm>
              <a:prstGeom prst="chevron">
                <a:avLst>
                  <a:gd name="adj" fmla="val 59907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12700" dist="127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420380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750"/>
                            </p:stCondLst>
                            <p:childTnLst>
                              <p:par>
                                <p:cTn id="1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250"/>
                            </p:stCondLst>
                            <p:childTnLst>
                              <p:par>
                                <p:cTn id="1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2" grpId="0" animBg="1"/>
      <p:bldP spid="14" grpId="0" animBg="1"/>
      <p:bldP spid="15" grpId="0" animBg="1"/>
      <p:bldP spid="4" grpId="0"/>
      <p:bldP spid="5" grpId="0" animBg="1"/>
      <p:bldP spid="18" grpId="0" animBg="1"/>
      <p:bldP spid="19" grpId="0" animBg="1"/>
      <p:bldP spid="6" grpId="0"/>
      <p:bldP spid="8" grpId="0"/>
      <p:bldP spid="23" grpId="0" animBg="1"/>
      <p:bldP spid="24" grpId="0" animBg="1"/>
      <p:bldP spid="9" grpId="0"/>
      <p:bldP spid="26" grpId="0" animBg="1"/>
      <p:bldP spid="27" grpId="0" animBg="1"/>
      <p:bldP spid="10" grpId="0"/>
      <p:bldP spid="29" grpId="0" animBg="1"/>
      <p:bldP spid="30" grpId="0" animBg="1"/>
      <p:bldP spid="11" grpId="0"/>
      <p:bldP spid="31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矩形 19">
            <a:extLst>
              <a:ext uri="{FF2B5EF4-FFF2-40B4-BE49-F238E27FC236}">
                <a16:creationId xmlns:a16="http://schemas.microsoft.com/office/drawing/2014/main" xmlns="" id="{8458242A-A414-4ABC-8BD0-6FF526A7185D}"/>
              </a:ext>
            </a:extLst>
          </p:cNvPr>
          <p:cNvSpPr/>
          <p:nvPr/>
        </p:nvSpPr>
        <p:spPr>
          <a:xfrm>
            <a:off x="27540" y="0"/>
            <a:ext cx="12214307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pic>
        <p:nvPicPr>
          <p:cNvPr id="21" name="Picture 3">
            <a:extLst>
              <a:ext uri="{FF2B5EF4-FFF2-40B4-BE49-F238E27FC236}">
                <a16:creationId xmlns:a16="http://schemas.microsoft.com/office/drawing/2014/main" xmlns="" id="{10C8806E-13EB-4BD3-8EEF-7424B13116B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0" t="11859" r="1096" b="4990"/>
          <a:stretch/>
        </p:blipFill>
        <p:spPr bwMode="auto">
          <a:xfrm>
            <a:off x="0" y="0"/>
            <a:ext cx="1224227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矩形 4">
            <a:extLst>
              <a:ext uri="{FF2B5EF4-FFF2-40B4-BE49-F238E27FC236}">
                <a16:creationId xmlns:a16="http://schemas.microsoft.com/office/drawing/2014/main" xmlns="" id="{DAA1C663-91EF-4F6A-B7D9-F428A06D76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66471" y="3029265"/>
            <a:ext cx="445905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400" b="1" spc="600" dirty="0">
                <a:solidFill>
                  <a:schemeClr val="tx1">
                    <a:lumMod val="85000"/>
                    <a:lumOff val="15000"/>
                  </a:schemeClr>
                </a:solidFill>
                <a:latin typeface="Sylfaen" panose="010A0502050306030303" pitchFamily="18" charset="0"/>
                <a:ea typeface="方正毡笔黑简体" panose="03000509000000000000" pitchFamily="65" charset="-122"/>
              </a:rPr>
              <a:t>HOTEL PLACE </a:t>
            </a:r>
          </a:p>
        </p:txBody>
      </p:sp>
      <p:cxnSp>
        <p:nvCxnSpPr>
          <p:cNvPr id="23" name="直接连接符 22">
            <a:extLst>
              <a:ext uri="{FF2B5EF4-FFF2-40B4-BE49-F238E27FC236}">
                <a16:creationId xmlns:a16="http://schemas.microsoft.com/office/drawing/2014/main" xmlns="" id="{3ED91580-0B15-4554-A276-9EABB3C4AA1C}"/>
              </a:ext>
            </a:extLst>
          </p:cNvPr>
          <p:cNvCxnSpPr>
            <a:cxnSpLocks/>
          </p:cNvCxnSpPr>
          <p:nvPr/>
        </p:nvCxnSpPr>
        <p:spPr>
          <a:xfrm>
            <a:off x="5251622" y="1769969"/>
            <a:ext cx="4125978" cy="0"/>
          </a:xfrm>
          <a:prstGeom prst="line">
            <a:avLst/>
          </a:prstGeom>
          <a:ln w="28575">
            <a:solidFill>
              <a:srgbClr val="CC0000">
                <a:alpha val="33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>
            <a:extLst>
              <a:ext uri="{FF2B5EF4-FFF2-40B4-BE49-F238E27FC236}">
                <a16:creationId xmlns:a16="http://schemas.microsoft.com/office/drawing/2014/main" xmlns="" id="{8FD607E3-9F63-4707-AFEB-A920017A0356}"/>
              </a:ext>
            </a:extLst>
          </p:cNvPr>
          <p:cNvCxnSpPr>
            <a:cxnSpLocks/>
          </p:cNvCxnSpPr>
          <p:nvPr/>
        </p:nvCxnSpPr>
        <p:spPr>
          <a:xfrm>
            <a:off x="9123783" y="1406807"/>
            <a:ext cx="0" cy="2755688"/>
          </a:xfrm>
          <a:prstGeom prst="line">
            <a:avLst/>
          </a:prstGeom>
          <a:ln w="28575">
            <a:solidFill>
              <a:srgbClr val="CC0000">
                <a:alpha val="33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>
            <a:extLst>
              <a:ext uri="{FF2B5EF4-FFF2-40B4-BE49-F238E27FC236}">
                <a16:creationId xmlns:a16="http://schemas.microsoft.com/office/drawing/2014/main" xmlns="" id="{DE48E604-15F5-42CF-AAE1-10F14B88D93B}"/>
              </a:ext>
            </a:extLst>
          </p:cNvPr>
          <p:cNvCxnSpPr/>
          <p:nvPr/>
        </p:nvCxnSpPr>
        <p:spPr>
          <a:xfrm>
            <a:off x="2795519" y="3910269"/>
            <a:ext cx="3277367" cy="0"/>
          </a:xfrm>
          <a:prstGeom prst="line">
            <a:avLst/>
          </a:prstGeom>
          <a:ln w="28575">
            <a:solidFill>
              <a:srgbClr val="CC0000">
                <a:alpha val="33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9">
            <a:extLst>
              <a:ext uri="{FF2B5EF4-FFF2-40B4-BE49-F238E27FC236}">
                <a16:creationId xmlns:a16="http://schemas.microsoft.com/office/drawing/2014/main" xmlns="" id="{E6890069-4241-4677-A73C-D9DCC49D9A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9968" y="3552869"/>
            <a:ext cx="6332064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kumimoji="1" lang="zh-CN" altLang="en-US" sz="1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汉仪大宋简" panose="02010609000101010101" pitchFamily="49" charset="-122"/>
              </a:rPr>
              <a:t> </a:t>
            </a:r>
            <a:r>
              <a:rPr kumimoji="1" lang="en-US" altLang="zh-CN" sz="105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Greeting</a:t>
            </a:r>
            <a:r>
              <a:rPr kumimoji="1" lang="en-US" altLang="zh-CN" sz="11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  </a:t>
            </a:r>
            <a:r>
              <a:rPr kumimoji="1" lang="zh-CN" altLang="en-US" sz="9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汉仪大宋简" panose="02010609000101010101" pitchFamily="49" charset="-122"/>
              </a:rPr>
              <a:t>｜</a:t>
            </a:r>
            <a:r>
              <a:rPr kumimoji="1" lang="zh-CN" altLang="en-US" sz="10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汉仪大宋简" panose="02010609000101010101" pitchFamily="49" charset="-122"/>
              </a:rPr>
              <a:t> </a:t>
            </a:r>
            <a:r>
              <a:rPr kumimoji="1" lang="en-US" altLang="zh-CN" sz="105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 Direction  </a:t>
            </a:r>
            <a:r>
              <a:rPr kumimoji="1" lang="zh-CN" altLang="en-US" sz="9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汉仪大宋简" panose="02010609000101010101" pitchFamily="49" charset="-122"/>
              </a:rPr>
              <a:t>｜</a:t>
            </a:r>
            <a:r>
              <a:rPr kumimoji="1" lang="en-US" altLang="zh-CN" sz="10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   Thanks  </a:t>
            </a:r>
            <a:r>
              <a:rPr kumimoji="1" lang="zh-CN" altLang="en-US" sz="9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汉仪大宋简" panose="02010609000101010101" pitchFamily="49" charset="-122"/>
              </a:rPr>
              <a:t>｜</a:t>
            </a:r>
            <a:r>
              <a:rPr kumimoji="1" lang="en-US" altLang="zh-CN" sz="10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  Apologies  </a:t>
            </a:r>
            <a:r>
              <a:rPr kumimoji="1" lang="zh-CN" altLang="en-US" sz="9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汉仪大宋简" panose="02010609000101010101" pitchFamily="49" charset="-122"/>
              </a:rPr>
              <a:t>｜</a:t>
            </a:r>
            <a:r>
              <a:rPr kumimoji="1" lang="en-US" altLang="zh-CN" sz="10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  Check in   </a:t>
            </a:r>
            <a:r>
              <a:rPr kumimoji="1" lang="zh-CN" altLang="en-US" sz="9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汉仪大宋简" panose="02010609000101010101" pitchFamily="49" charset="-122"/>
              </a:rPr>
              <a:t>｜</a:t>
            </a:r>
            <a:r>
              <a:rPr kumimoji="1" lang="zh-CN" altLang="en-US" sz="10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 </a:t>
            </a:r>
            <a:r>
              <a:rPr kumimoji="1" lang="en-US" altLang="zh-CN" sz="10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  Farewell  </a:t>
            </a:r>
            <a:r>
              <a:rPr kumimoji="1" lang="zh-CN" altLang="en-US" sz="9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汉仪大宋简" panose="02010609000101010101" pitchFamily="49" charset="-122"/>
              </a:rPr>
              <a:t>｜  </a:t>
            </a:r>
            <a:r>
              <a:rPr kumimoji="1" lang="en-US" altLang="zh-CN" sz="1050" b="1" dirty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Hotel place      </a:t>
            </a:r>
            <a:endParaRPr kumimoji="1" lang="zh-CN" altLang="en-US" sz="1050" b="1" dirty="0">
              <a:solidFill>
                <a:srgbClr val="C00000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29" name="组合 75">
            <a:extLst>
              <a:ext uri="{FF2B5EF4-FFF2-40B4-BE49-F238E27FC236}">
                <a16:creationId xmlns:a16="http://schemas.microsoft.com/office/drawing/2014/main" xmlns="" id="{4F826863-0668-43A9-995B-1F50E78CDA1E}"/>
              </a:ext>
            </a:extLst>
          </p:cNvPr>
          <p:cNvGrpSpPr>
            <a:grpSpLocks/>
          </p:cNvGrpSpPr>
          <p:nvPr/>
        </p:nvGrpSpPr>
        <p:grpSpPr bwMode="auto">
          <a:xfrm>
            <a:off x="148326" y="210039"/>
            <a:ext cx="832413" cy="339535"/>
            <a:chOff x="3409415" y="195292"/>
            <a:chExt cx="631840" cy="191070"/>
          </a:xfrm>
        </p:grpSpPr>
        <p:sp>
          <p:nvSpPr>
            <p:cNvPr id="30" name="圆角矩形 24">
              <a:extLst>
                <a:ext uri="{FF2B5EF4-FFF2-40B4-BE49-F238E27FC236}">
                  <a16:creationId xmlns:a16="http://schemas.microsoft.com/office/drawing/2014/main" xmlns="" id="{13AAEDDD-B87E-4F3C-8248-5E3C52176F3B}"/>
                </a:ext>
              </a:extLst>
            </p:cNvPr>
            <p:cNvSpPr/>
            <p:nvPr/>
          </p:nvSpPr>
          <p:spPr>
            <a:xfrm>
              <a:off x="3409415" y="205270"/>
              <a:ext cx="631840" cy="181092"/>
            </a:xfrm>
            <a:prstGeom prst="roundRect">
              <a:avLst>
                <a:gd name="adj" fmla="val 21670"/>
              </a:avLst>
            </a:prstGeom>
            <a:solidFill>
              <a:srgbClr val="CC000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000" b="1" dirty="0">
                <a:solidFill>
                  <a:prstClr val="white"/>
                </a:solidFill>
              </a:endParaRPr>
            </a:p>
          </p:txBody>
        </p:sp>
        <p:sp>
          <p:nvSpPr>
            <p:cNvPr id="31" name="矩形 30">
              <a:extLst>
                <a:ext uri="{FF2B5EF4-FFF2-40B4-BE49-F238E27FC236}">
                  <a16:creationId xmlns:a16="http://schemas.microsoft.com/office/drawing/2014/main" xmlns="" id="{52B5E8CC-D2B8-441D-9773-7A6667BA3F83}"/>
                </a:ext>
              </a:extLst>
            </p:cNvPr>
            <p:cNvSpPr/>
            <p:nvPr/>
          </p:nvSpPr>
          <p:spPr>
            <a:xfrm>
              <a:off x="3457602" y="195292"/>
              <a:ext cx="514638" cy="19051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</a:rPr>
                <a:t>LOGO</a:t>
              </a:r>
              <a:endParaRPr lang="zh-CN" alt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</a:endParaRPr>
            </a:p>
          </p:txBody>
        </p:sp>
      </p:grpSp>
      <p:sp>
        <p:nvSpPr>
          <p:cNvPr id="32" name="矩形 31">
            <a:extLst>
              <a:ext uri="{FF2B5EF4-FFF2-40B4-BE49-F238E27FC236}">
                <a16:creationId xmlns:a16="http://schemas.microsoft.com/office/drawing/2014/main" xmlns="" id="{3D98C67F-A596-4796-9A57-26A7065582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41729" y="2199908"/>
            <a:ext cx="3108543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/>
            <a:r>
              <a:rPr lang="zh-CN" altLang="en-US" sz="5400" b="1" spc="300" dirty="0">
                <a:solidFill>
                  <a:srgbClr val="CC0000"/>
                </a:solidFill>
                <a:latin typeface="Typeecanoe" pitchFamily="2" charset="0"/>
                <a:ea typeface="微软雅黑" panose="020B0503020204020204" pitchFamily="34" charset="-122"/>
              </a:rPr>
              <a:t>酒店场所</a:t>
            </a:r>
          </a:p>
        </p:txBody>
      </p:sp>
      <p:grpSp>
        <p:nvGrpSpPr>
          <p:cNvPr id="33" name="组合 2">
            <a:extLst>
              <a:ext uri="{FF2B5EF4-FFF2-40B4-BE49-F238E27FC236}">
                <a16:creationId xmlns:a16="http://schemas.microsoft.com/office/drawing/2014/main" xmlns="" id="{0C4D12EC-EDB7-4F98-9F5C-0DC3C84608D9}"/>
              </a:ext>
            </a:extLst>
          </p:cNvPr>
          <p:cNvGrpSpPr>
            <a:grpSpLocks/>
          </p:cNvGrpSpPr>
          <p:nvPr/>
        </p:nvGrpSpPr>
        <p:grpSpPr bwMode="auto">
          <a:xfrm>
            <a:off x="11095709" y="0"/>
            <a:ext cx="1146137" cy="987185"/>
            <a:chOff x="8346523" y="-20538"/>
            <a:chExt cx="869901" cy="749175"/>
          </a:xfrm>
        </p:grpSpPr>
        <p:sp>
          <p:nvSpPr>
            <p:cNvPr id="34" name="矩形 33">
              <a:extLst>
                <a:ext uri="{FF2B5EF4-FFF2-40B4-BE49-F238E27FC236}">
                  <a16:creationId xmlns:a16="http://schemas.microsoft.com/office/drawing/2014/main" xmlns="" id="{296516F4-D989-4567-9819-3E343C2AFD5B}"/>
                </a:ext>
              </a:extLst>
            </p:cNvPr>
            <p:cNvSpPr/>
            <p:nvPr/>
          </p:nvSpPr>
          <p:spPr>
            <a:xfrm>
              <a:off x="8705278" y="-20538"/>
              <a:ext cx="511146" cy="438077"/>
            </a:xfrm>
            <a:prstGeom prst="rect">
              <a:avLst/>
            </a:prstGeom>
            <a:solidFill>
              <a:srgbClr val="C00000">
                <a:alpha val="4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35" name="矩形 34">
              <a:extLst>
                <a:ext uri="{FF2B5EF4-FFF2-40B4-BE49-F238E27FC236}">
                  <a16:creationId xmlns:a16="http://schemas.microsoft.com/office/drawing/2014/main" xmlns="" id="{ECDC61CE-DBF4-4726-A851-34F05B784502}"/>
                </a:ext>
              </a:extLst>
            </p:cNvPr>
            <p:cNvSpPr/>
            <p:nvPr/>
          </p:nvSpPr>
          <p:spPr>
            <a:xfrm>
              <a:off x="8346523" y="458807"/>
              <a:ext cx="315895" cy="269830"/>
            </a:xfrm>
            <a:prstGeom prst="rect">
              <a:avLst/>
            </a:prstGeom>
            <a:solidFill>
              <a:srgbClr val="C00000">
                <a:alpha val="4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</p:grpSp>
      <p:sp>
        <p:nvSpPr>
          <p:cNvPr id="37" name="矩形 36">
            <a:extLst>
              <a:ext uri="{FF2B5EF4-FFF2-40B4-BE49-F238E27FC236}">
                <a16:creationId xmlns:a16="http://schemas.microsoft.com/office/drawing/2014/main" xmlns="" id="{CB169188-114C-4F1E-B24F-9723850EC3D5}"/>
              </a:ext>
            </a:extLst>
          </p:cNvPr>
          <p:cNvSpPr/>
          <p:nvPr/>
        </p:nvSpPr>
        <p:spPr>
          <a:xfrm>
            <a:off x="2910469" y="1440377"/>
            <a:ext cx="221758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200" b="1" dirty="0">
                <a:solidFill>
                  <a:srgbClr val="C00000"/>
                </a:solidFill>
              </a:rPr>
              <a:t>Part Seven</a:t>
            </a:r>
          </a:p>
        </p:txBody>
      </p:sp>
      <p:cxnSp>
        <p:nvCxnSpPr>
          <p:cNvPr id="50" name="直接连接符 49">
            <a:extLst>
              <a:ext uri="{FF2B5EF4-FFF2-40B4-BE49-F238E27FC236}">
                <a16:creationId xmlns:a16="http://schemas.microsoft.com/office/drawing/2014/main" xmlns="" id="{A4817C45-42CB-4C95-8CD7-1DA71A631EA6}"/>
              </a:ext>
            </a:extLst>
          </p:cNvPr>
          <p:cNvCxnSpPr>
            <a:cxnSpLocks/>
          </p:cNvCxnSpPr>
          <p:nvPr/>
        </p:nvCxnSpPr>
        <p:spPr>
          <a:xfrm>
            <a:off x="3056676" y="2199908"/>
            <a:ext cx="0" cy="1962587"/>
          </a:xfrm>
          <a:prstGeom prst="line">
            <a:avLst/>
          </a:prstGeom>
          <a:ln w="28575">
            <a:solidFill>
              <a:srgbClr val="CC0000">
                <a:alpha val="33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圆角矩形 5">
            <a:extLst>
              <a:ext uri="{FF2B5EF4-FFF2-40B4-BE49-F238E27FC236}">
                <a16:creationId xmlns:a16="http://schemas.microsoft.com/office/drawing/2014/main" xmlns="" id="{3544B1DB-D047-4847-9526-0B20F27DF215}"/>
              </a:ext>
            </a:extLst>
          </p:cNvPr>
          <p:cNvSpPr/>
          <p:nvPr/>
        </p:nvSpPr>
        <p:spPr bwMode="auto">
          <a:xfrm>
            <a:off x="0" y="6380162"/>
            <a:ext cx="12241846" cy="484716"/>
          </a:xfrm>
          <a:prstGeom prst="roundRect">
            <a:avLst>
              <a:gd name="adj" fmla="val 0"/>
            </a:avLst>
          </a:prstGeom>
          <a:solidFill>
            <a:srgbClr val="B80000">
              <a:alpha val="86667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600"/>
          </a:p>
        </p:txBody>
      </p:sp>
    </p:spTree>
    <p:extLst>
      <p:ext uri="{BB962C8B-B14F-4D97-AF65-F5344CB8AC3E}">
        <p14:creationId xmlns:p14="http://schemas.microsoft.com/office/powerpoint/2010/main" val="2014258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500"/>
                            </p:stCondLst>
                            <p:childTnLst>
                              <p:par>
                                <p:cTn id="3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258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200"/>
                            </p:stCondLst>
                            <p:childTnLst>
                              <p:par>
                                <p:cTn id="52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8" grpId="0"/>
      <p:bldP spid="32" grpId="0"/>
      <p:bldP spid="37" grpId="0"/>
      <p:bldP spid="54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>
            <a:extLst>
              <a:ext uri="{FF2B5EF4-FFF2-40B4-BE49-F238E27FC236}">
                <a16:creationId xmlns:a16="http://schemas.microsoft.com/office/drawing/2014/main" xmlns="" id="{AB969F2F-F8AF-407C-9121-311A50031DE9}"/>
              </a:ext>
            </a:extLst>
          </p:cNvPr>
          <p:cNvSpPr/>
          <p:nvPr/>
        </p:nvSpPr>
        <p:spPr>
          <a:xfrm>
            <a:off x="571288" y="156629"/>
            <a:ext cx="378045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Hotel place  </a:t>
            </a: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酒店场所</a:t>
            </a:r>
          </a:p>
        </p:txBody>
      </p:sp>
      <p:grpSp>
        <p:nvGrpSpPr>
          <p:cNvPr id="15" name="组合 14">
            <a:extLst>
              <a:ext uri="{FF2B5EF4-FFF2-40B4-BE49-F238E27FC236}">
                <a16:creationId xmlns:a16="http://schemas.microsoft.com/office/drawing/2014/main" xmlns="" id="{DAA2A59B-A479-4A34-A4DC-6793A893FD7C}"/>
              </a:ext>
            </a:extLst>
          </p:cNvPr>
          <p:cNvGrpSpPr/>
          <p:nvPr/>
        </p:nvGrpSpPr>
        <p:grpSpPr>
          <a:xfrm>
            <a:off x="6749344" y="300506"/>
            <a:ext cx="6407150" cy="261610"/>
            <a:chOff x="5633458" y="133673"/>
            <a:chExt cx="6407150" cy="261610"/>
          </a:xfrm>
        </p:grpSpPr>
        <p:sp>
          <p:nvSpPr>
            <p:cNvPr id="16" name="圆角矩形 24">
              <a:extLst>
                <a:ext uri="{FF2B5EF4-FFF2-40B4-BE49-F238E27FC236}">
                  <a16:creationId xmlns:a16="http://schemas.microsoft.com/office/drawing/2014/main" xmlns="" id="{40C4FD50-F9CA-4155-8BAA-861E555CF378}"/>
                </a:ext>
              </a:extLst>
            </p:cNvPr>
            <p:cNvSpPr/>
            <p:nvPr/>
          </p:nvSpPr>
          <p:spPr bwMode="auto">
            <a:xfrm>
              <a:off x="10086525" y="163774"/>
              <a:ext cx="832413" cy="204381"/>
            </a:xfrm>
            <a:prstGeom prst="roundRect">
              <a:avLst>
                <a:gd name="adj" fmla="val 21670"/>
              </a:avLst>
            </a:prstGeom>
            <a:solidFill>
              <a:srgbClr val="CC000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="1" dirty="0">
                <a:solidFill>
                  <a:srgbClr val="C00000"/>
                </a:solidFill>
              </a:endParaRPr>
            </a:p>
          </p:txBody>
        </p:sp>
        <p:sp>
          <p:nvSpPr>
            <p:cNvPr id="17" name="TextBox 9">
              <a:extLst>
                <a:ext uri="{FF2B5EF4-FFF2-40B4-BE49-F238E27FC236}">
                  <a16:creationId xmlns:a16="http://schemas.microsoft.com/office/drawing/2014/main" xmlns="" id="{34B0447E-B52A-4C46-AA8C-337CB8080E4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633458" y="133673"/>
              <a:ext cx="6407150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kumimoji="1" lang="zh-CN" altLang="en-US" sz="1000" b="1" dirty="0">
                  <a:solidFill>
                    <a:srgbClr val="C00000"/>
                  </a:solidFill>
                  <a:latin typeface="Arial" panose="020B0604020202020204" pitchFamily="34" charset="0"/>
                  <a:ea typeface="汉仪大宋简" panose="02010609000101010101" pitchFamily="49" charset="-122"/>
                </a:rPr>
                <a:t> </a:t>
              </a:r>
              <a:r>
                <a:rPr kumimoji="1" lang="en-US" altLang="zh-CN" sz="1000" b="1" dirty="0">
                  <a:solidFill>
                    <a:srgbClr val="C00000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Greeting</a:t>
              </a:r>
              <a:r>
                <a:rPr kumimoji="1" lang="en-US" altLang="zh-CN" sz="1100" b="1" dirty="0">
                  <a:solidFill>
                    <a:srgbClr val="C00000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  </a:t>
              </a:r>
              <a:r>
                <a:rPr kumimoji="1" lang="zh-CN" altLang="en-US" sz="800" b="1" dirty="0">
                  <a:solidFill>
                    <a:srgbClr val="C00000"/>
                  </a:solidFill>
                  <a:latin typeface="Arial" panose="020B0604020202020204" pitchFamily="34" charset="0"/>
                  <a:ea typeface="汉仪大宋简" panose="02010609000101010101" pitchFamily="49" charset="-122"/>
                </a:rPr>
                <a:t>｜ </a:t>
              </a:r>
              <a:r>
                <a:rPr kumimoji="1" lang="zh-CN" altLang="en-US" sz="1000" b="1" dirty="0">
                  <a:solidFill>
                    <a:srgbClr val="C00000"/>
                  </a:solidFill>
                  <a:latin typeface="Arial" panose="020B0604020202020204" pitchFamily="34" charset="0"/>
                  <a:ea typeface="汉仪大宋简" panose="02010609000101010101" pitchFamily="49" charset="-122"/>
                </a:rPr>
                <a:t> </a:t>
              </a:r>
              <a:r>
                <a:rPr kumimoji="1" lang="en-US" altLang="zh-CN" sz="1000" b="1" dirty="0">
                  <a:solidFill>
                    <a:srgbClr val="C00000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Direction  </a:t>
              </a:r>
              <a:r>
                <a:rPr kumimoji="1" lang="zh-CN" altLang="en-US" sz="800" b="1" dirty="0">
                  <a:solidFill>
                    <a:srgbClr val="C00000"/>
                  </a:solidFill>
                  <a:latin typeface="Arial" panose="020B0604020202020204" pitchFamily="34" charset="0"/>
                  <a:ea typeface="汉仪大宋简" panose="02010609000101010101" pitchFamily="49" charset="-122"/>
                </a:rPr>
                <a:t>｜  </a:t>
              </a:r>
              <a:r>
                <a:rPr kumimoji="1" lang="en-US" altLang="zh-CN" sz="1000" b="1" dirty="0">
                  <a:solidFill>
                    <a:srgbClr val="C00000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Thanks </a:t>
              </a:r>
              <a:r>
                <a:rPr kumimoji="1" lang="zh-CN" altLang="en-US" sz="800" b="1" dirty="0">
                  <a:solidFill>
                    <a:srgbClr val="C00000"/>
                  </a:solidFill>
                  <a:latin typeface="Arial" panose="020B0604020202020204" pitchFamily="34" charset="0"/>
                  <a:ea typeface="汉仪大宋简" panose="02010609000101010101" pitchFamily="49" charset="-122"/>
                </a:rPr>
                <a:t>｜  </a:t>
              </a:r>
              <a:r>
                <a:rPr kumimoji="1" lang="en-US" altLang="zh-CN" sz="1000" b="1" dirty="0">
                  <a:solidFill>
                    <a:srgbClr val="C00000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Apologies </a:t>
              </a:r>
              <a:r>
                <a:rPr kumimoji="1" lang="zh-CN" altLang="en-US" sz="800" b="1" dirty="0">
                  <a:solidFill>
                    <a:srgbClr val="C00000"/>
                  </a:solidFill>
                  <a:latin typeface="Arial" panose="020B0604020202020204" pitchFamily="34" charset="0"/>
                  <a:ea typeface="汉仪大宋简" panose="02010609000101010101" pitchFamily="49" charset="-122"/>
                </a:rPr>
                <a:t>｜ </a:t>
              </a:r>
              <a:r>
                <a:rPr kumimoji="1" lang="en-US" altLang="zh-CN" sz="1000" b="1" dirty="0">
                  <a:solidFill>
                    <a:srgbClr val="C00000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Check in </a:t>
              </a:r>
              <a:r>
                <a:rPr kumimoji="1" lang="zh-CN" altLang="en-US" sz="800" b="1" dirty="0">
                  <a:solidFill>
                    <a:srgbClr val="C00000"/>
                  </a:solidFill>
                  <a:latin typeface="Arial" panose="020B0604020202020204" pitchFamily="34" charset="0"/>
                  <a:ea typeface="汉仪大宋简" panose="02010609000101010101" pitchFamily="49" charset="-122"/>
                </a:rPr>
                <a:t>｜</a:t>
              </a:r>
              <a:r>
                <a:rPr kumimoji="1" lang="zh-CN" altLang="en-US" sz="1000" b="1" dirty="0">
                  <a:solidFill>
                    <a:srgbClr val="C00000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 </a:t>
              </a:r>
              <a:r>
                <a:rPr kumimoji="1" lang="en-US" altLang="zh-CN" sz="1000" b="1" dirty="0">
                  <a:solidFill>
                    <a:srgbClr val="C00000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Farewell </a:t>
              </a:r>
              <a:r>
                <a:rPr kumimoji="1" lang="zh-CN" altLang="en-US" sz="800" b="1" dirty="0">
                  <a:solidFill>
                    <a:srgbClr val="C00000"/>
                  </a:solidFill>
                  <a:latin typeface="Arial" panose="020B0604020202020204" pitchFamily="34" charset="0"/>
                  <a:ea typeface="汉仪大宋简" panose="02010609000101010101" pitchFamily="49" charset="-122"/>
                </a:rPr>
                <a:t>｜    </a:t>
              </a:r>
              <a:r>
                <a:rPr kumimoji="1" lang="en-US" altLang="zh-CN" sz="10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Hotel place      </a:t>
              </a:r>
              <a:endParaRPr kumimoji="1" lang="zh-CN" altLang="en-US" sz="1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8" name="组合 17">
            <a:extLst>
              <a:ext uri="{FF2B5EF4-FFF2-40B4-BE49-F238E27FC236}">
                <a16:creationId xmlns:a16="http://schemas.microsoft.com/office/drawing/2014/main" xmlns="" id="{BE57CDFA-AA73-4764-8737-02253D9EF4F2}"/>
              </a:ext>
            </a:extLst>
          </p:cNvPr>
          <p:cNvGrpSpPr/>
          <p:nvPr/>
        </p:nvGrpSpPr>
        <p:grpSpPr>
          <a:xfrm>
            <a:off x="-1" y="6721939"/>
            <a:ext cx="12192001" cy="136061"/>
            <a:chOff x="-17464" y="5040313"/>
            <a:chExt cx="9169644" cy="123825"/>
          </a:xfrm>
        </p:grpSpPr>
        <p:sp>
          <p:nvSpPr>
            <p:cNvPr id="19" name="矩形 18">
              <a:extLst>
                <a:ext uri="{FF2B5EF4-FFF2-40B4-BE49-F238E27FC236}">
                  <a16:creationId xmlns:a16="http://schemas.microsoft.com/office/drawing/2014/main" xmlns="" id="{6FDA2649-1EEC-4560-80C3-DD4C6922937E}"/>
                </a:ext>
              </a:extLst>
            </p:cNvPr>
            <p:cNvSpPr/>
            <p:nvPr/>
          </p:nvSpPr>
          <p:spPr bwMode="auto">
            <a:xfrm flipH="1">
              <a:off x="-17463" y="5040313"/>
              <a:ext cx="9169643" cy="123825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0" name="矩形 19">
              <a:extLst>
                <a:ext uri="{FF2B5EF4-FFF2-40B4-BE49-F238E27FC236}">
                  <a16:creationId xmlns:a16="http://schemas.microsoft.com/office/drawing/2014/main" xmlns="" id="{9E027118-88F0-4CC9-8BD9-436DC3E2E1BC}"/>
                </a:ext>
              </a:extLst>
            </p:cNvPr>
            <p:cNvSpPr/>
            <p:nvPr/>
          </p:nvSpPr>
          <p:spPr bwMode="auto">
            <a:xfrm flipH="1">
              <a:off x="-17464" y="5040313"/>
              <a:ext cx="4586530" cy="123825"/>
            </a:xfrm>
            <a:prstGeom prst="rect">
              <a:avLst/>
            </a:prstGeom>
            <a:solidFill>
              <a:schemeClr val="tx1">
                <a:alpha val="5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xmlns="" id="{17586844-3577-44F6-BD76-3A48C2D41E48}"/>
              </a:ext>
            </a:extLst>
          </p:cNvPr>
          <p:cNvGrpSpPr/>
          <p:nvPr/>
        </p:nvGrpSpPr>
        <p:grpSpPr>
          <a:xfrm>
            <a:off x="0" y="206375"/>
            <a:ext cx="555626" cy="407988"/>
            <a:chOff x="-20638" y="206375"/>
            <a:chExt cx="555626" cy="407988"/>
          </a:xfrm>
        </p:grpSpPr>
        <p:sp>
          <p:nvSpPr>
            <p:cNvPr id="22" name="Freeform 5">
              <a:extLst>
                <a:ext uri="{FF2B5EF4-FFF2-40B4-BE49-F238E27FC236}">
                  <a16:creationId xmlns:a16="http://schemas.microsoft.com/office/drawing/2014/main" xmlns="" id="{1913F101-B3B7-463A-A64E-E3E8F06E929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20638" y="206375"/>
              <a:ext cx="555626" cy="407988"/>
            </a:xfrm>
            <a:custGeom>
              <a:avLst/>
              <a:gdLst>
                <a:gd name="T0" fmla="*/ 0 w 350"/>
                <a:gd name="T1" fmla="*/ 0 h 259"/>
                <a:gd name="T2" fmla="*/ 0 w 350"/>
                <a:gd name="T3" fmla="*/ 2147483646 h 259"/>
                <a:gd name="T4" fmla="*/ 2147483646 w 350"/>
                <a:gd name="T5" fmla="*/ 2147483646 h 259"/>
                <a:gd name="T6" fmla="*/ 2147483646 w 350"/>
                <a:gd name="T7" fmla="*/ 0 h 259"/>
                <a:gd name="T8" fmla="*/ 0 w 350"/>
                <a:gd name="T9" fmla="*/ 0 h 259"/>
                <a:gd name="T10" fmla="*/ 0 w 350"/>
                <a:gd name="T11" fmla="*/ 0 h 2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50" h="259">
                  <a:moveTo>
                    <a:pt x="0" y="0"/>
                  </a:moveTo>
                  <a:lnTo>
                    <a:pt x="0" y="259"/>
                  </a:lnTo>
                  <a:lnTo>
                    <a:pt x="350" y="259"/>
                  </a:lnTo>
                  <a:lnTo>
                    <a:pt x="35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23" name="组合 8">
              <a:extLst>
                <a:ext uri="{FF2B5EF4-FFF2-40B4-BE49-F238E27FC236}">
                  <a16:creationId xmlns:a16="http://schemas.microsoft.com/office/drawing/2014/main" xmlns="" id="{FACE35C6-8B37-400F-9A40-9F81FF215995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107950" y="288925"/>
              <a:ext cx="314325" cy="242888"/>
              <a:chOff x="3607537" y="1105554"/>
              <a:chExt cx="210592" cy="162096"/>
            </a:xfrm>
          </p:grpSpPr>
          <p:sp>
            <p:nvSpPr>
              <p:cNvPr id="24" name="燕尾形 8">
                <a:extLst>
                  <a:ext uri="{FF2B5EF4-FFF2-40B4-BE49-F238E27FC236}">
                    <a16:creationId xmlns:a16="http://schemas.microsoft.com/office/drawing/2014/main" xmlns="" id="{57941690-97BB-46B3-9363-C444E50013B5}"/>
                  </a:ext>
                </a:extLst>
              </p:cNvPr>
              <p:cNvSpPr/>
              <p:nvPr/>
            </p:nvSpPr>
            <p:spPr>
              <a:xfrm>
                <a:off x="3607537" y="1105554"/>
                <a:ext cx="109551" cy="162096"/>
              </a:xfrm>
              <a:prstGeom prst="chevron">
                <a:avLst>
                  <a:gd name="adj" fmla="val 59907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12700" dist="127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" name="燕尾形 9">
                <a:extLst>
                  <a:ext uri="{FF2B5EF4-FFF2-40B4-BE49-F238E27FC236}">
                    <a16:creationId xmlns:a16="http://schemas.microsoft.com/office/drawing/2014/main" xmlns="" id="{4B529A78-E8CC-4B5D-95E3-84F84FB604C6}"/>
                  </a:ext>
                </a:extLst>
              </p:cNvPr>
              <p:cNvSpPr/>
              <p:nvPr/>
            </p:nvSpPr>
            <p:spPr>
              <a:xfrm>
                <a:off x="3707515" y="1105554"/>
                <a:ext cx="109551" cy="162096"/>
              </a:xfrm>
              <a:prstGeom prst="chevron">
                <a:avLst>
                  <a:gd name="adj" fmla="val 59907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12700" dist="127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</p:grpSp>
      <p:sp>
        <p:nvSpPr>
          <p:cNvPr id="2" name="矩形 1">
            <a:extLst>
              <a:ext uri="{FF2B5EF4-FFF2-40B4-BE49-F238E27FC236}">
                <a16:creationId xmlns:a16="http://schemas.microsoft.com/office/drawing/2014/main" xmlns="" id="{ADC7FBFC-4B69-459B-B3AE-EB3704C03541}"/>
              </a:ext>
            </a:extLst>
          </p:cNvPr>
          <p:cNvSpPr/>
          <p:nvPr/>
        </p:nvSpPr>
        <p:spPr>
          <a:xfrm>
            <a:off x="-1" y="1543050"/>
            <a:ext cx="12192001" cy="40767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xmlns="" id="{3F7DAC0F-61EF-450F-A169-3F6C1BA68328}"/>
              </a:ext>
            </a:extLst>
          </p:cNvPr>
          <p:cNvSpPr/>
          <p:nvPr/>
        </p:nvSpPr>
        <p:spPr>
          <a:xfrm>
            <a:off x="1300600" y="4147319"/>
            <a:ext cx="174853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000" b="1" dirty="0">
                <a:solidFill>
                  <a:srgbClr val="C00000"/>
                </a:solidFill>
              </a:rPr>
              <a:t>Chinese </a:t>
            </a:r>
          </a:p>
          <a:p>
            <a:pPr algn="ctr"/>
            <a:r>
              <a:rPr lang="en-US" altLang="zh-CN" sz="2000" b="1" dirty="0">
                <a:solidFill>
                  <a:srgbClr val="C00000"/>
                </a:solidFill>
              </a:rPr>
              <a:t>Restaurant</a:t>
            </a:r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xmlns="" id="{F4139179-15E9-42AC-A70B-57DAA1C05F50}"/>
              </a:ext>
            </a:extLst>
          </p:cNvPr>
          <p:cNvSpPr/>
          <p:nvPr/>
        </p:nvSpPr>
        <p:spPr>
          <a:xfrm>
            <a:off x="3919983" y="4147319"/>
            <a:ext cx="174853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000" b="1" dirty="0">
                <a:solidFill>
                  <a:srgbClr val="C00000"/>
                </a:solidFill>
              </a:rPr>
              <a:t>Western </a:t>
            </a:r>
          </a:p>
          <a:p>
            <a:pPr algn="ctr"/>
            <a:r>
              <a:rPr lang="en-US" altLang="zh-CN" sz="2000" b="1" dirty="0">
                <a:solidFill>
                  <a:srgbClr val="C00000"/>
                </a:solidFill>
              </a:rPr>
              <a:t>Restaurant</a:t>
            </a:r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xmlns="" id="{3ED299EC-FA28-4968-AA92-DA265126F61C}"/>
              </a:ext>
            </a:extLst>
          </p:cNvPr>
          <p:cNvSpPr/>
          <p:nvPr/>
        </p:nvSpPr>
        <p:spPr>
          <a:xfrm>
            <a:off x="6539366" y="4147319"/>
            <a:ext cx="174853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000" b="1" dirty="0">
                <a:solidFill>
                  <a:srgbClr val="C00000"/>
                </a:solidFill>
              </a:rPr>
              <a:t>Coffee </a:t>
            </a:r>
          </a:p>
          <a:p>
            <a:pPr algn="ctr"/>
            <a:r>
              <a:rPr lang="en-US" altLang="zh-CN" sz="2000" b="1" dirty="0">
                <a:solidFill>
                  <a:srgbClr val="C00000"/>
                </a:solidFill>
              </a:rPr>
              <a:t>Shop</a:t>
            </a:r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xmlns="" id="{80EC184C-1B0D-48B1-81AB-BE987A24A702}"/>
              </a:ext>
            </a:extLst>
          </p:cNvPr>
          <p:cNvSpPr/>
          <p:nvPr/>
        </p:nvSpPr>
        <p:spPr>
          <a:xfrm>
            <a:off x="9158749" y="4299719"/>
            <a:ext cx="174853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000" b="1" dirty="0">
                <a:solidFill>
                  <a:srgbClr val="C00000"/>
                </a:solidFill>
              </a:rPr>
              <a:t>Bar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xmlns="" id="{5ADF70E7-E979-44C7-871D-5C8E4AEB0802}"/>
              </a:ext>
            </a:extLst>
          </p:cNvPr>
          <p:cNvSpPr/>
          <p:nvPr/>
        </p:nvSpPr>
        <p:spPr>
          <a:xfrm>
            <a:off x="1636752" y="4911864"/>
            <a:ext cx="110799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中餐厅</a:t>
            </a:r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xmlns="" id="{BAA3E513-AA84-4DD4-B4CC-369EF89C109A}"/>
              </a:ext>
            </a:extLst>
          </p:cNvPr>
          <p:cNvSpPr/>
          <p:nvPr/>
        </p:nvSpPr>
        <p:spPr>
          <a:xfrm>
            <a:off x="4224142" y="4911864"/>
            <a:ext cx="110799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西餐厅</a:t>
            </a:r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xmlns="" id="{175F4696-0575-4C96-982E-A925907F59DE}"/>
              </a:ext>
            </a:extLst>
          </p:cNvPr>
          <p:cNvSpPr/>
          <p:nvPr/>
        </p:nvSpPr>
        <p:spPr>
          <a:xfrm>
            <a:off x="6811532" y="4911864"/>
            <a:ext cx="110799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咖啡厅</a:t>
            </a:r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xmlns="" id="{F8935C84-2EA2-4E06-B7BA-77CF0F3EEBB2}"/>
              </a:ext>
            </a:extLst>
          </p:cNvPr>
          <p:cNvSpPr/>
          <p:nvPr/>
        </p:nvSpPr>
        <p:spPr>
          <a:xfrm>
            <a:off x="9608471" y="4911864"/>
            <a:ext cx="8002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酒吧</a:t>
            </a:r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xmlns="" id="{FC380F62-8232-40F4-923D-59BDA2C2891D}"/>
              </a:ext>
            </a:extLst>
          </p:cNvPr>
          <p:cNvGrpSpPr/>
          <p:nvPr/>
        </p:nvGrpSpPr>
        <p:grpSpPr>
          <a:xfrm>
            <a:off x="1181100" y="2071360"/>
            <a:ext cx="2019300" cy="2019300"/>
            <a:chOff x="1181100" y="2071360"/>
            <a:chExt cx="2019300" cy="2019300"/>
          </a:xfrm>
        </p:grpSpPr>
        <p:sp>
          <p:nvSpPr>
            <p:cNvPr id="3" name="矩形 2">
              <a:extLst>
                <a:ext uri="{FF2B5EF4-FFF2-40B4-BE49-F238E27FC236}">
                  <a16:creationId xmlns:a16="http://schemas.microsoft.com/office/drawing/2014/main" xmlns="" id="{B7A776CD-6247-45D0-A27F-90D80258012E}"/>
                </a:ext>
              </a:extLst>
            </p:cNvPr>
            <p:cNvSpPr/>
            <p:nvPr/>
          </p:nvSpPr>
          <p:spPr>
            <a:xfrm>
              <a:off x="1181100" y="2071360"/>
              <a:ext cx="2019300" cy="20193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grpSp>
          <p:nvGrpSpPr>
            <p:cNvPr id="35" name="组合 34">
              <a:extLst>
                <a:ext uri="{FF2B5EF4-FFF2-40B4-BE49-F238E27FC236}">
                  <a16:creationId xmlns:a16="http://schemas.microsoft.com/office/drawing/2014/main" xmlns="" id="{AC06D56C-1DB8-4F7F-B652-D784DA793361}"/>
                </a:ext>
              </a:extLst>
            </p:cNvPr>
            <p:cNvGrpSpPr/>
            <p:nvPr/>
          </p:nvGrpSpPr>
          <p:grpSpPr>
            <a:xfrm>
              <a:off x="1465942" y="2395210"/>
              <a:ext cx="1447800" cy="1371600"/>
              <a:chOff x="609600" y="1600200"/>
              <a:chExt cx="1447800" cy="1371600"/>
            </a:xfrm>
          </p:grpSpPr>
          <p:sp>
            <p:nvSpPr>
              <p:cNvPr id="36" name="Oval 7">
                <a:extLst>
                  <a:ext uri="{FF2B5EF4-FFF2-40B4-BE49-F238E27FC236}">
                    <a16:creationId xmlns:a16="http://schemas.microsoft.com/office/drawing/2014/main" xmlns="" id="{3E5E29F1-ECD1-4F13-BECD-4CA9C750DFC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09600" y="1600200"/>
                <a:ext cx="1447800" cy="137160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hlink"/>
                </a:solidFill>
                <a:miter lim="800000"/>
              </a:ln>
            </p:spPr>
            <p:txBody>
              <a:bodyPr wrap="none" anchor="ctr"/>
              <a:lstStyle/>
              <a:p>
                <a:endParaRPr lang="zh-CN" altLang="en-US" dirty="0"/>
              </a:p>
            </p:txBody>
          </p:sp>
          <p:sp>
            <p:nvSpPr>
              <p:cNvPr id="37" name="Rectangle 8">
                <a:extLst>
                  <a:ext uri="{FF2B5EF4-FFF2-40B4-BE49-F238E27FC236}">
                    <a16:creationId xmlns:a16="http://schemas.microsoft.com/office/drawing/2014/main" xmlns="" id="{EC14BF3B-0B1C-4DC3-9939-1DD7489F285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76400" y="1600200"/>
                <a:ext cx="76200" cy="1295400"/>
              </a:xfrm>
              <a:prstGeom prst="rect">
                <a:avLst/>
              </a:prstGeom>
              <a:solidFill>
                <a:schemeClr val="bg2">
                  <a:lumMod val="25000"/>
                </a:schemeClr>
              </a:solidFill>
              <a:ln w="9525">
                <a:noFill/>
                <a:miter lim="800000"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38" name="Rectangle 9">
                <a:extLst>
                  <a:ext uri="{FF2B5EF4-FFF2-40B4-BE49-F238E27FC236}">
                    <a16:creationId xmlns:a16="http://schemas.microsoft.com/office/drawing/2014/main" xmlns="" id="{F933D6E4-6993-4931-8CE8-87636CFAE7E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28800" y="1600200"/>
                <a:ext cx="76200" cy="1295400"/>
              </a:xfrm>
              <a:prstGeom prst="rect">
                <a:avLst/>
              </a:prstGeom>
              <a:solidFill>
                <a:schemeClr val="bg2">
                  <a:lumMod val="25000"/>
                </a:schemeClr>
              </a:solidFill>
              <a:ln w="9525">
                <a:noFill/>
                <a:miter lim="800000"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</p:grpSp>
      <p:grpSp>
        <p:nvGrpSpPr>
          <p:cNvPr id="11" name="组合 10">
            <a:extLst>
              <a:ext uri="{FF2B5EF4-FFF2-40B4-BE49-F238E27FC236}">
                <a16:creationId xmlns:a16="http://schemas.microsoft.com/office/drawing/2014/main" xmlns="" id="{BB1DB75D-476A-4E55-B7D9-D6F555D87BEE}"/>
              </a:ext>
            </a:extLst>
          </p:cNvPr>
          <p:cNvGrpSpPr/>
          <p:nvPr/>
        </p:nvGrpSpPr>
        <p:grpSpPr>
          <a:xfrm>
            <a:off x="3784600" y="2071360"/>
            <a:ext cx="2019300" cy="2019300"/>
            <a:chOff x="3784600" y="2071360"/>
            <a:chExt cx="2019300" cy="2019300"/>
          </a:xfrm>
        </p:grpSpPr>
        <p:sp>
          <p:nvSpPr>
            <p:cNvPr id="26" name="矩形 25">
              <a:extLst>
                <a:ext uri="{FF2B5EF4-FFF2-40B4-BE49-F238E27FC236}">
                  <a16:creationId xmlns:a16="http://schemas.microsoft.com/office/drawing/2014/main" xmlns="" id="{22DF125A-4D6D-4D72-8258-6B5D39985919}"/>
                </a:ext>
              </a:extLst>
            </p:cNvPr>
            <p:cNvSpPr/>
            <p:nvPr/>
          </p:nvSpPr>
          <p:spPr>
            <a:xfrm>
              <a:off x="3784600" y="2071360"/>
              <a:ext cx="2019300" cy="20193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39" name="组合 38">
              <a:extLst>
                <a:ext uri="{FF2B5EF4-FFF2-40B4-BE49-F238E27FC236}">
                  <a16:creationId xmlns:a16="http://schemas.microsoft.com/office/drawing/2014/main" xmlns="" id="{E769308A-4919-4CEF-8077-CB88AB327131}"/>
                </a:ext>
              </a:extLst>
            </p:cNvPr>
            <p:cNvGrpSpPr/>
            <p:nvPr/>
          </p:nvGrpSpPr>
          <p:grpSpPr>
            <a:xfrm>
              <a:off x="3994150" y="2280910"/>
              <a:ext cx="1600200" cy="1600200"/>
              <a:chOff x="4876800" y="1447800"/>
              <a:chExt cx="1600200" cy="1600200"/>
            </a:xfrm>
          </p:grpSpPr>
          <p:sp>
            <p:nvSpPr>
              <p:cNvPr id="40" name="Oval 12">
                <a:extLst>
                  <a:ext uri="{FF2B5EF4-FFF2-40B4-BE49-F238E27FC236}">
                    <a16:creationId xmlns:a16="http://schemas.microsoft.com/office/drawing/2014/main" xmlns="" id="{78414BF1-423E-43D9-A25A-2FC5938F2BE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76800" y="1447800"/>
                <a:ext cx="1600200" cy="160020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hlink"/>
                </a:solidFill>
                <a:miter lim="800000"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grpSp>
            <p:nvGrpSpPr>
              <p:cNvPr id="41" name="Group 27">
                <a:extLst>
                  <a:ext uri="{FF2B5EF4-FFF2-40B4-BE49-F238E27FC236}">
                    <a16:creationId xmlns:a16="http://schemas.microsoft.com/office/drawing/2014/main" xmlns="" id="{4FED48BF-8A2C-48B8-9D83-53D8BFCC6BE4}"/>
                  </a:ext>
                </a:extLst>
              </p:cNvPr>
              <p:cNvGrpSpPr/>
              <p:nvPr/>
            </p:nvGrpSpPr>
            <p:grpSpPr bwMode="auto">
              <a:xfrm>
                <a:off x="5219700" y="1773238"/>
                <a:ext cx="381000" cy="990600"/>
                <a:chOff x="3216" y="1152"/>
                <a:chExt cx="240" cy="624"/>
              </a:xfrm>
            </p:grpSpPr>
            <p:sp>
              <p:nvSpPr>
                <p:cNvPr id="45" name="AutoShape 28">
                  <a:extLst>
                    <a:ext uri="{FF2B5EF4-FFF2-40B4-BE49-F238E27FC236}">
                      <a16:creationId xmlns:a16="http://schemas.microsoft.com/office/drawing/2014/main" xmlns="" id="{46C844BA-F095-417F-8EE1-4BDF78428A9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216" y="1200"/>
                  <a:ext cx="48" cy="192"/>
                </a:xfrm>
                <a:prstGeom prst="flowChartManualInput">
                  <a:avLst/>
                </a:prstGeom>
                <a:solidFill>
                  <a:schemeClr val="bg2">
                    <a:lumMod val="25000"/>
                  </a:schemeClr>
                </a:solidFill>
                <a:ln w="9525">
                  <a:noFill/>
                  <a:miter lim="800000"/>
                </a:ln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46" name="AutoShape 29">
                  <a:extLst>
                    <a:ext uri="{FF2B5EF4-FFF2-40B4-BE49-F238E27FC236}">
                      <a16:creationId xmlns:a16="http://schemas.microsoft.com/office/drawing/2014/main" xmlns="" id="{7C28B722-3D6D-49D7-B099-8EB2D672674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408" y="1200"/>
                  <a:ext cx="48" cy="192"/>
                </a:xfrm>
                <a:prstGeom prst="flowChartManualInput">
                  <a:avLst/>
                </a:prstGeom>
                <a:solidFill>
                  <a:schemeClr val="bg2">
                    <a:lumMod val="25000"/>
                  </a:schemeClr>
                </a:solidFill>
                <a:ln w="9525">
                  <a:noFill/>
                  <a:miter lim="800000"/>
                </a:ln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grpSp>
              <p:nvGrpSpPr>
                <p:cNvPr id="47" name="Group 30">
                  <a:extLst>
                    <a:ext uri="{FF2B5EF4-FFF2-40B4-BE49-F238E27FC236}">
                      <a16:creationId xmlns:a16="http://schemas.microsoft.com/office/drawing/2014/main" xmlns="" id="{E68D61BA-B193-48C6-83A7-EBAD14693771}"/>
                    </a:ext>
                  </a:extLst>
                </p:cNvPr>
                <p:cNvGrpSpPr/>
                <p:nvPr/>
              </p:nvGrpSpPr>
              <p:grpSpPr bwMode="auto">
                <a:xfrm>
                  <a:off x="3312" y="1152"/>
                  <a:ext cx="48" cy="624"/>
                  <a:chOff x="3312" y="1152"/>
                  <a:chExt cx="48" cy="624"/>
                </a:xfrm>
              </p:grpSpPr>
              <p:sp>
                <p:nvSpPr>
                  <p:cNvPr id="48" name="AutoShape 31">
                    <a:extLst>
                      <a:ext uri="{FF2B5EF4-FFF2-40B4-BE49-F238E27FC236}">
                        <a16:creationId xmlns:a16="http://schemas.microsoft.com/office/drawing/2014/main" xmlns="" id="{973DFCB1-4BC1-45E2-B755-7F272E24662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312" y="1152"/>
                    <a:ext cx="48" cy="288"/>
                  </a:xfrm>
                  <a:prstGeom prst="flowChartManualInput">
                    <a:avLst/>
                  </a:prstGeom>
                  <a:solidFill>
                    <a:schemeClr val="bg2">
                      <a:lumMod val="25000"/>
                    </a:schemeClr>
                  </a:solidFill>
                  <a:ln w="9525">
                    <a:noFill/>
                    <a:miter lim="800000"/>
                  </a:ln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49" name="Rectangle 32">
                    <a:extLst>
                      <a:ext uri="{FF2B5EF4-FFF2-40B4-BE49-F238E27FC236}">
                        <a16:creationId xmlns:a16="http://schemas.microsoft.com/office/drawing/2014/main" xmlns="" id="{EC5B681B-DD61-4C38-8963-EB43762C6D2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312" y="1440"/>
                    <a:ext cx="48" cy="336"/>
                  </a:xfrm>
                  <a:prstGeom prst="rect">
                    <a:avLst/>
                  </a:prstGeom>
                  <a:solidFill>
                    <a:schemeClr val="bg2">
                      <a:lumMod val="25000"/>
                    </a:schemeClr>
                  </a:solidFill>
                  <a:ln w="9525">
                    <a:noFill/>
                    <a:miter lim="800000"/>
                  </a:ln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</p:grpSp>
          </p:grpSp>
          <p:grpSp>
            <p:nvGrpSpPr>
              <p:cNvPr id="42" name="Group 33">
                <a:extLst>
                  <a:ext uri="{FF2B5EF4-FFF2-40B4-BE49-F238E27FC236}">
                    <a16:creationId xmlns:a16="http://schemas.microsoft.com/office/drawing/2014/main" xmlns="" id="{7939D515-169B-4297-82E0-E2E3B938E4D3}"/>
                  </a:ext>
                </a:extLst>
              </p:cNvPr>
              <p:cNvGrpSpPr/>
              <p:nvPr/>
            </p:nvGrpSpPr>
            <p:grpSpPr bwMode="auto">
              <a:xfrm>
                <a:off x="5853113" y="1752600"/>
                <a:ext cx="231775" cy="1066800"/>
                <a:chOff x="3611" y="1104"/>
                <a:chExt cx="146" cy="672"/>
              </a:xfrm>
            </p:grpSpPr>
            <p:sp>
              <p:nvSpPr>
                <p:cNvPr id="43" name="AutoShape 34">
                  <a:extLst>
                    <a:ext uri="{FF2B5EF4-FFF2-40B4-BE49-F238E27FC236}">
                      <a16:creationId xmlns:a16="http://schemas.microsoft.com/office/drawing/2014/main" xmlns="" id="{B6233B4C-9119-455D-94D2-1ECCFF7BDA1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0679284">
                  <a:off x="3611" y="1104"/>
                  <a:ext cx="144" cy="384"/>
                </a:xfrm>
                <a:prstGeom prst="flowChartDelay">
                  <a:avLst/>
                </a:prstGeom>
                <a:solidFill>
                  <a:schemeClr val="bg2">
                    <a:lumMod val="25000"/>
                  </a:schemeClr>
                </a:solidFill>
                <a:ln w="9525">
                  <a:solidFill>
                    <a:schemeClr val="folHlink"/>
                  </a:solidFill>
                  <a:miter lim="800000"/>
                </a:ln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44" name="Rectangle 35">
                  <a:extLst>
                    <a:ext uri="{FF2B5EF4-FFF2-40B4-BE49-F238E27FC236}">
                      <a16:creationId xmlns:a16="http://schemas.microsoft.com/office/drawing/2014/main" xmlns="" id="{78BEBB61-5DAD-4758-B29E-5BBBF0F0399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709" y="1488"/>
                  <a:ext cx="48" cy="288"/>
                </a:xfrm>
                <a:prstGeom prst="rect">
                  <a:avLst/>
                </a:prstGeom>
                <a:solidFill>
                  <a:schemeClr val="bg2">
                    <a:lumMod val="25000"/>
                  </a:schemeClr>
                </a:solidFill>
                <a:ln w="9525">
                  <a:solidFill>
                    <a:schemeClr val="folHlink"/>
                  </a:solidFill>
                  <a:miter lim="800000"/>
                </a:ln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</p:grpSp>
        </p:grpSp>
      </p:grpSp>
      <p:grpSp>
        <p:nvGrpSpPr>
          <p:cNvPr id="9" name="组合 8">
            <a:extLst>
              <a:ext uri="{FF2B5EF4-FFF2-40B4-BE49-F238E27FC236}">
                <a16:creationId xmlns:a16="http://schemas.microsoft.com/office/drawing/2014/main" xmlns="" id="{4269C64A-E81D-4E2B-B2D0-D17D5615E9F1}"/>
              </a:ext>
            </a:extLst>
          </p:cNvPr>
          <p:cNvGrpSpPr/>
          <p:nvPr/>
        </p:nvGrpSpPr>
        <p:grpSpPr>
          <a:xfrm>
            <a:off x="6388100" y="2071360"/>
            <a:ext cx="2019300" cy="2019300"/>
            <a:chOff x="6388100" y="2071360"/>
            <a:chExt cx="2019300" cy="2019300"/>
          </a:xfrm>
        </p:grpSpPr>
        <p:sp>
          <p:nvSpPr>
            <p:cNvPr id="27" name="矩形 26">
              <a:extLst>
                <a:ext uri="{FF2B5EF4-FFF2-40B4-BE49-F238E27FC236}">
                  <a16:creationId xmlns:a16="http://schemas.microsoft.com/office/drawing/2014/main" xmlns="" id="{E7B688E1-4A40-4015-B96C-342707813822}"/>
                </a:ext>
              </a:extLst>
            </p:cNvPr>
            <p:cNvSpPr/>
            <p:nvPr/>
          </p:nvSpPr>
          <p:spPr>
            <a:xfrm>
              <a:off x="6388100" y="2071360"/>
              <a:ext cx="2019300" cy="20193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8" name="组合 7">
              <a:extLst>
                <a:ext uri="{FF2B5EF4-FFF2-40B4-BE49-F238E27FC236}">
                  <a16:creationId xmlns:a16="http://schemas.microsoft.com/office/drawing/2014/main" xmlns="" id="{5C073467-2F58-4B88-820D-E4F7C6F5E931}"/>
                </a:ext>
              </a:extLst>
            </p:cNvPr>
            <p:cNvGrpSpPr/>
            <p:nvPr/>
          </p:nvGrpSpPr>
          <p:grpSpPr>
            <a:xfrm>
              <a:off x="6689733" y="2738110"/>
              <a:ext cx="1447800" cy="685800"/>
              <a:chOff x="685800" y="4876800"/>
              <a:chExt cx="1447800" cy="685800"/>
            </a:xfrm>
          </p:grpSpPr>
          <p:sp>
            <p:nvSpPr>
              <p:cNvPr id="50" name="AutoShape 16">
                <a:extLst>
                  <a:ext uri="{FF2B5EF4-FFF2-40B4-BE49-F238E27FC236}">
                    <a16:creationId xmlns:a16="http://schemas.microsoft.com/office/drawing/2014/main" xmlns="" id="{221F4018-B4E4-4CC7-AF00-D40CFC1E242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85800" y="5410200"/>
                <a:ext cx="1447800" cy="152400"/>
              </a:xfrm>
              <a:prstGeom prst="flowChartTerminator">
                <a:avLst/>
              </a:prstGeom>
              <a:solidFill>
                <a:schemeClr val="bg1"/>
              </a:solidFill>
              <a:ln w="9525">
                <a:solidFill>
                  <a:schemeClr val="bg1"/>
                </a:solidFill>
                <a:miter lim="800000"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51" name="AutoShape 17">
                <a:extLst>
                  <a:ext uri="{FF2B5EF4-FFF2-40B4-BE49-F238E27FC236}">
                    <a16:creationId xmlns:a16="http://schemas.microsoft.com/office/drawing/2014/main" xmlns="" id="{508283EE-FF24-4771-B80E-32196EC75C1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5392961">
                <a:off x="1104107" y="4839493"/>
                <a:ext cx="609600" cy="684213"/>
              </a:xfrm>
              <a:prstGeom prst="flowChartDelay">
                <a:avLst/>
              </a:prstGeom>
              <a:solidFill>
                <a:schemeClr val="bg1"/>
              </a:solidFill>
              <a:ln w="9525">
                <a:solidFill>
                  <a:schemeClr val="tx1">
                    <a:lumMod val="50000"/>
                    <a:lumOff val="50000"/>
                  </a:schemeClr>
                </a:solidFill>
                <a:miter lim="800000"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</p:grpSp>
      <p:grpSp>
        <p:nvGrpSpPr>
          <p:cNvPr id="10" name="组合 9">
            <a:extLst>
              <a:ext uri="{FF2B5EF4-FFF2-40B4-BE49-F238E27FC236}">
                <a16:creationId xmlns:a16="http://schemas.microsoft.com/office/drawing/2014/main" xmlns="" id="{4E34C4A8-1A30-48E8-B147-C9BCDE2BAEAE}"/>
              </a:ext>
            </a:extLst>
          </p:cNvPr>
          <p:cNvGrpSpPr/>
          <p:nvPr/>
        </p:nvGrpSpPr>
        <p:grpSpPr>
          <a:xfrm>
            <a:off x="8991600" y="2071360"/>
            <a:ext cx="2019300" cy="2019300"/>
            <a:chOff x="8991600" y="2071360"/>
            <a:chExt cx="2019300" cy="2019300"/>
          </a:xfrm>
        </p:grpSpPr>
        <p:sp>
          <p:nvSpPr>
            <p:cNvPr id="28" name="矩形 27">
              <a:extLst>
                <a:ext uri="{FF2B5EF4-FFF2-40B4-BE49-F238E27FC236}">
                  <a16:creationId xmlns:a16="http://schemas.microsoft.com/office/drawing/2014/main" xmlns="" id="{80F7CF16-03C5-4C22-8C0C-210B35C3CCD6}"/>
                </a:ext>
              </a:extLst>
            </p:cNvPr>
            <p:cNvSpPr/>
            <p:nvPr/>
          </p:nvSpPr>
          <p:spPr>
            <a:xfrm>
              <a:off x="8991600" y="2071360"/>
              <a:ext cx="2019300" cy="20193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52" name="组合 51">
              <a:extLst>
                <a:ext uri="{FF2B5EF4-FFF2-40B4-BE49-F238E27FC236}">
                  <a16:creationId xmlns:a16="http://schemas.microsoft.com/office/drawing/2014/main" xmlns="" id="{4B448F69-3606-4315-A6AA-5DD75B1C4D5F}"/>
                </a:ext>
              </a:extLst>
            </p:cNvPr>
            <p:cNvGrpSpPr/>
            <p:nvPr/>
          </p:nvGrpSpPr>
          <p:grpSpPr>
            <a:xfrm>
              <a:off x="9734550" y="2636647"/>
              <a:ext cx="533400" cy="990600"/>
              <a:chOff x="5562600" y="4648200"/>
              <a:chExt cx="533400" cy="990600"/>
            </a:xfrm>
          </p:grpSpPr>
          <p:sp>
            <p:nvSpPr>
              <p:cNvPr id="53" name="AutoShape 21">
                <a:extLst>
                  <a:ext uri="{FF2B5EF4-FFF2-40B4-BE49-F238E27FC236}">
                    <a16:creationId xmlns:a16="http://schemas.microsoft.com/office/drawing/2014/main" xmlns="" id="{F1A5A832-B23F-4908-A12B-4E85AF8B4AC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5446311">
                <a:off x="5524500" y="4686300"/>
                <a:ext cx="609600" cy="533400"/>
              </a:xfrm>
              <a:prstGeom prst="flowChartDelay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9525">
                <a:solidFill>
                  <a:schemeClr val="bg1"/>
                </a:solidFill>
                <a:miter lim="800000"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54" name="AutoShape 22">
                <a:extLst>
                  <a:ext uri="{FF2B5EF4-FFF2-40B4-BE49-F238E27FC236}">
                    <a16:creationId xmlns:a16="http://schemas.microsoft.com/office/drawing/2014/main" xmlns="" id="{DE4ED7C0-6DC3-40EA-A854-84083831989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562600" y="4648200"/>
                <a:ext cx="533400" cy="152400"/>
              </a:xfrm>
              <a:prstGeom prst="flowChartAlternateProcess">
                <a:avLst/>
              </a:prstGeom>
              <a:solidFill>
                <a:schemeClr val="bg1"/>
              </a:solidFill>
              <a:ln w="9525">
                <a:noFill/>
                <a:miter lim="800000"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55" name="Rectangle 23">
                <a:extLst>
                  <a:ext uri="{FF2B5EF4-FFF2-40B4-BE49-F238E27FC236}">
                    <a16:creationId xmlns:a16="http://schemas.microsoft.com/office/drawing/2014/main" xmlns="" id="{96117E42-82E6-43F8-811E-E2317443458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791200" y="5257800"/>
                <a:ext cx="76200" cy="38100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bg1"/>
                </a:solidFill>
                <a:miter lim="800000"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56" name="AutoShape 24">
                <a:extLst>
                  <a:ext uri="{FF2B5EF4-FFF2-40B4-BE49-F238E27FC236}">
                    <a16:creationId xmlns:a16="http://schemas.microsoft.com/office/drawing/2014/main" xmlns="" id="{CB7E5FF1-8E53-41E6-827B-57FD35761F5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715000" y="5562600"/>
                <a:ext cx="228600" cy="76200"/>
              </a:xfrm>
              <a:prstGeom prst="flowChartTerminator">
                <a:avLst/>
              </a:prstGeom>
              <a:solidFill>
                <a:schemeClr val="bg1"/>
              </a:solidFill>
              <a:ln w="9525">
                <a:solidFill>
                  <a:schemeClr val="bg1"/>
                </a:solidFill>
                <a:miter lim="800000"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968857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9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9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3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800"/>
                            </p:stCondLst>
                            <p:childTnLst>
                              <p:par>
                                <p:cTn id="2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800"/>
                            </p:stCondLst>
                            <p:childTnLst>
                              <p:par>
                                <p:cTn id="2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800"/>
                            </p:stCondLst>
                            <p:childTnLst>
                              <p:par>
                                <p:cTn id="3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800"/>
                            </p:stCondLst>
                            <p:childTnLst>
                              <p:par>
                                <p:cTn id="43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800"/>
                            </p:stCondLst>
                            <p:childTnLst>
                              <p:par>
                                <p:cTn id="5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300"/>
                            </p:stCondLst>
                            <p:childTnLst>
                              <p:par>
                                <p:cTn id="6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2" grpId="0" animBg="1"/>
      <p:bldP spid="5" grpId="0"/>
      <p:bldP spid="29" grpId="0"/>
      <p:bldP spid="30" grpId="0"/>
      <p:bldP spid="31" grpId="0"/>
      <p:bldP spid="6" grpId="0"/>
      <p:bldP spid="32" grpId="0"/>
      <p:bldP spid="33" grpId="0"/>
      <p:bldP spid="34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>
            <a:extLst>
              <a:ext uri="{FF2B5EF4-FFF2-40B4-BE49-F238E27FC236}">
                <a16:creationId xmlns:a16="http://schemas.microsoft.com/office/drawing/2014/main" xmlns="" id="{AB969F2F-F8AF-407C-9121-311A50031DE9}"/>
              </a:ext>
            </a:extLst>
          </p:cNvPr>
          <p:cNvSpPr/>
          <p:nvPr/>
        </p:nvSpPr>
        <p:spPr>
          <a:xfrm>
            <a:off x="571288" y="156629"/>
            <a:ext cx="378045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Hotel place  </a:t>
            </a: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酒店场所</a:t>
            </a:r>
          </a:p>
        </p:txBody>
      </p:sp>
      <p:grpSp>
        <p:nvGrpSpPr>
          <p:cNvPr id="15" name="组合 14">
            <a:extLst>
              <a:ext uri="{FF2B5EF4-FFF2-40B4-BE49-F238E27FC236}">
                <a16:creationId xmlns:a16="http://schemas.microsoft.com/office/drawing/2014/main" xmlns="" id="{DAA2A59B-A479-4A34-A4DC-6793A893FD7C}"/>
              </a:ext>
            </a:extLst>
          </p:cNvPr>
          <p:cNvGrpSpPr/>
          <p:nvPr/>
        </p:nvGrpSpPr>
        <p:grpSpPr>
          <a:xfrm>
            <a:off x="6749344" y="300506"/>
            <a:ext cx="6407150" cy="261610"/>
            <a:chOff x="5633458" y="133673"/>
            <a:chExt cx="6407150" cy="261610"/>
          </a:xfrm>
        </p:grpSpPr>
        <p:sp>
          <p:nvSpPr>
            <p:cNvPr id="16" name="圆角矩形 24">
              <a:extLst>
                <a:ext uri="{FF2B5EF4-FFF2-40B4-BE49-F238E27FC236}">
                  <a16:creationId xmlns:a16="http://schemas.microsoft.com/office/drawing/2014/main" xmlns="" id="{40C4FD50-F9CA-4155-8BAA-861E555CF378}"/>
                </a:ext>
              </a:extLst>
            </p:cNvPr>
            <p:cNvSpPr/>
            <p:nvPr/>
          </p:nvSpPr>
          <p:spPr bwMode="auto">
            <a:xfrm>
              <a:off x="10086525" y="163774"/>
              <a:ext cx="832413" cy="204381"/>
            </a:xfrm>
            <a:prstGeom prst="roundRect">
              <a:avLst>
                <a:gd name="adj" fmla="val 21670"/>
              </a:avLst>
            </a:prstGeom>
            <a:solidFill>
              <a:srgbClr val="CC000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="1" dirty="0">
                <a:solidFill>
                  <a:srgbClr val="C00000"/>
                </a:solidFill>
              </a:endParaRPr>
            </a:p>
          </p:txBody>
        </p:sp>
        <p:sp>
          <p:nvSpPr>
            <p:cNvPr id="17" name="TextBox 9">
              <a:extLst>
                <a:ext uri="{FF2B5EF4-FFF2-40B4-BE49-F238E27FC236}">
                  <a16:creationId xmlns:a16="http://schemas.microsoft.com/office/drawing/2014/main" xmlns="" id="{34B0447E-B52A-4C46-AA8C-337CB8080E4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633458" y="133673"/>
              <a:ext cx="6407150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kumimoji="1" lang="zh-CN" altLang="en-US" sz="1000" b="1" dirty="0">
                  <a:solidFill>
                    <a:srgbClr val="C00000"/>
                  </a:solidFill>
                  <a:latin typeface="Arial" panose="020B0604020202020204" pitchFamily="34" charset="0"/>
                  <a:ea typeface="汉仪大宋简" panose="02010609000101010101" pitchFamily="49" charset="-122"/>
                </a:rPr>
                <a:t> </a:t>
              </a:r>
              <a:r>
                <a:rPr kumimoji="1" lang="en-US" altLang="zh-CN" sz="1000" b="1" dirty="0">
                  <a:solidFill>
                    <a:srgbClr val="C00000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Greeting</a:t>
              </a:r>
              <a:r>
                <a:rPr kumimoji="1" lang="en-US" altLang="zh-CN" sz="1100" b="1" dirty="0">
                  <a:solidFill>
                    <a:srgbClr val="C00000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  </a:t>
              </a:r>
              <a:r>
                <a:rPr kumimoji="1" lang="zh-CN" altLang="en-US" sz="800" b="1" dirty="0">
                  <a:solidFill>
                    <a:srgbClr val="C00000"/>
                  </a:solidFill>
                  <a:latin typeface="Arial" panose="020B0604020202020204" pitchFamily="34" charset="0"/>
                  <a:ea typeface="汉仪大宋简" panose="02010609000101010101" pitchFamily="49" charset="-122"/>
                </a:rPr>
                <a:t>｜ </a:t>
              </a:r>
              <a:r>
                <a:rPr kumimoji="1" lang="zh-CN" altLang="en-US" sz="1000" b="1" dirty="0">
                  <a:solidFill>
                    <a:srgbClr val="C00000"/>
                  </a:solidFill>
                  <a:latin typeface="Arial" panose="020B0604020202020204" pitchFamily="34" charset="0"/>
                  <a:ea typeface="汉仪大宋简" panose="02010609000101010101" pitchFamily="49" charset="-122"/>
                </a:rPr>
                <a:t> </a:t>
              </a:r>
              <a:r>
                <a:rPr kumimoji="1" lang="en-US" altLang="zh-CN" sz="1000" b="1" dirty="0">
                  <a:solidFill>
                    <a:srgbClr val="C00000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Direction  </a:t>
              </a:r>
              <a:r>
                <a:rPr kumimoji="1" lang="zh-CN" altLang="en-US" sz="800" b="1" dirty="0">
                  <a:solidFill>
                    <a:srgbClr val="C00000"/>
                  </a:solidFill>
                  <a:latin typeface="Arial" panose="020B0604020202020204" pitchFamily="34" charset="0"/>
                  <a:ea typeface="汉仪大宋简" panose="02010609000101010101" pitchFamily="49" charset="-122"/>
                </a:rPr>
                <a:t>｜  </a:t>
              </a:r>
              <a:r>
                <a:rPr kumimoji="1" lang="en-US" altLang="zh-CN" sz="1000" b="1" dirty="0">
                  <a:solidFill>
                    <a:srgbClr val="C00000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Thanks </a:t>
              </a:r>
              <a:r>
                <a:rPr kumimoji="1" lang="zh-CN" altLang="en-US" sz="800" b="1" dirty="0">
                  <a:solidFill>
                    <a:srgbClr val="C00000"/>
                  </a:solidFill>
                  <a:latin typeface="Arial" panose="020B0604020202020204" pitchFamily="34" charset="0"/>
                  <a:ea typeface="汉仪大宋简" panose="02010609000101010101" pitchFamily="49" charset="-122"/>
                </a:rPr>
                <a:t>｜  </a:t>
              </a:r>
              <a:r>
                <a:rPr kumimoji="1" lang="en-US" altLang="zh-CN" sz="1000" b="1" dirty="0">
                  <a:solidFill>
                    <a:srgbClr val="C00000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Apologies </a:t>
              </a:r>
              <a:r>
                <a:rPr kumimoji="1" lang="zh-CN" altLang="en-US" sz="800" b="1" dirty="0">
                  <a:solidFill>
                    <a:srgbClr val="C00000"/>
                  </a:solidFill>
                  <a:latin typeface="Arial" panose="020B0604020202020204" pitchFamily="34" charset="0"/>
                  <a:ea typeface="汉仪大宋简" panose="02010609000101010101" pitchFamily="49" charset="-122"/>
                </a:rPr>
                <a:t>｜ </a:t>
              </a:r>
              <a:r>
                <a:rPr kumimoji="1" lang="en-US" altLang="zh-CN" sz="1000" b="1" dirty="0">
                  <a:solidFill>
                    <a:srgbClr val="C00000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Check in </a:t>
              </a:r>
              <a:r>
                <a:rPr kumimoji="1" lang="zh-CN" altLang="en-US" sz="800" b="1" dirty="0">
                  <a:solidFill>
                    <a:srgbClr val="C00000"/>
                  </a:solidFill>
                  <a:latin typeface="Arial" panose="020B0604020202020204" pitchFamily="34" charset="0"/>
                  <a:ea typeface="汉仪大宋简" panose="02010609000101010101" pitchFamily="49" charset="-122"/>
                </a:rPr>
                <a:t>｜</a:t>
              </a:r>
              <a:r>
                <a:rPr kumimoji="1" lang="zh-CN" altLang="en-US" sz="1000" b="1" dirty="0">
                  <a:solidFill>
                    <a:srgbClr val="C00000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 </a:t>
              </a:r>
              <a:r>
                <a:rPr kumimoji="1" lang="en-US" altLang="zh-CN" sz="1000" b="1" dirty="0">
                  <a:solidFill>
                    <a:srgbClr val="C00000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Farewell </a:t>
              </a:r>
              <a:r>
                <a:rPr kumimoji="1" lang="zh-CN" altLang="en-US" sz="800" b="1" dirty="0">
                  <a:solidFill>
                    <a:srgbClr val="C00000"/>
                  </a:solidFill>
                  <a:latin typeface="Arial" panose="020B0604020202020204" pitchFamily="34" charset="0"/>
                  <a:ea typeface="汉仪大宋简" panose="02010609000101010101" pitchFamily="49" charset="-122"/>
                </a:rPr>
                <a:t>｜    </a:t>
              </a:r>
              <a:r>
                <a:rPr kumimoji="1" lang="en-US" altLang="zh-CN" sz="10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Hotel place      </a:t>
              </a:r>
              <a:endParaRPr kumimoji="1" lang="zh-CN" altLang="en-US" sz="1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8" name="组合 17">
            <a:extLst>
              <a:ext uri="{FF2B5EF4-FFF2-40B4-BE49-F238E27FC236}">
                <a16:creationId xmlns:a16="http://schemas.microsoft.com/office/drawing/2014/main" xmlns="" id="{BE57CDFA-AA73-4764-8737-02253D9EF4F2}"/>
              </a:ext>
            </a:extLst>
          </p:cNvPr>
          <p:cNvGrpSpPr/>
          <p:nvPr/>
        </p:nvGrpSpPr>
        <p:grpSpPr>
          <a:xfrm>
            <a:off x="-1" y="6721939"/>
            <a:ext cx="12192001" cy="136061"/>
            <a:chOff x="-17464" y="5040313"/>
            <a:chExt cx="9169644" cy="123825"/>
          </a:xfrm>
        </p:grpSpPr>
        <p:sp>
          <p:nvSpPr>
            <p:cNvPr id="19" name="矩形 18">
              <a:extLst>
                <a:ext uri="{FF2B5EF4-FFF2-40B4-BE49-F238E27FC236}">
                  <a16:creationId xmlns:a16="http://schemas.microsoft.com/office/drawing/2014/main" xmlns="" id="{6FDA2649-1EEC-4560-80C3-DD4C6922937E}"/>
                </a:ext>
              </a:extLst>
            </p:cNvPr>
            <p:cNvSpPr/>
            <p:nvPr/>
          </p:nvSpPr>
          <p:spPr bwMode="auto">
            <a:xfrm flipH="1">
              <a:off x="-17463" y="5040313"/>
              <a:ext cx="9169643" cy="123825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0" name="矩形 19">
              <a:extLst>
                <a:ext uri="{FF2B5EF4-FFF2-40B4-BE49-F238E27FC236}">
                  <a16:creationId xmlns:a16="http://schemas.microsoft.com/office/drawing/2014/main" xmlns="" id="{9E027118-88F0-4CC9-8BD9-436DC3E2E1BC}"/>
                </a:ext>
              </a:extLst>
            </p:cNvPr>
            <p:cNvSpPr/>
            <p:nvPr/>
          </p:nvSpPr>
          <p:spPr bwMode="auto">
            <a:xfrm flipH="1">
              <a:off x="-17464" y="5040313"/>
              <a:ext cx="4586530" cy="123825"/>
            </a:xfrm>
            <a:prstGeom prst="rect">
              <a:avLst/>
            </a:prstGeom>
            <a:solidFill>
              <a:schemeClr val="tx1">
                <a:alpha val="5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xmlns="" id="{17586844-3577-44F6-BD76-3A48C2D41E48}"/>
              </a:ext>
            </a:extLst>
          </p:cNvPr>
          <p:cNvGrpSpPr/>
          <p:nvPr/>
        </p:nvGrpSpPr>
        <p:grpSpPr>
          <a:xfrm>
            <a:off x="0" y="206375"/>
            <a:ext cx="555626" cy="407988"/>
            <a:chOff x="-20638" y="206375"/>
            <a:chExt cx="555626" cy="407988"/>
          </a:xfrm>
        </p:grpSpPr>
        <p:sp>
          <p:nvSpPr>
            <p:cNvPr id="22" name="Freeform 5">
              <a:extLst>
                <a:ext uri="{FF2B5EF4-FFF2-40B4-BE49-F238E27FC236}">
                  <a16:creationId xmlns:a16="http://schemas.microsoft.com/office/drawing/2014/main" xmlns="" id="{1913F101-B3B7-463A-A64E-E3E8F06E929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20638" y="206375"/>
              <a:ext cx="555626" cy="407988"/>
            </a:xfrm>
            <a:custGeom>
              <a:avLst/>
              <a:gdLst>
                <a:gd name="T0" fmla="*/ 0 w 350"/>
                <a:gd name="T1" fmla="*/ 0 h 259"/>
                <a:gd name="T2" fmla="*/ 0 w 350"/>
                <a:gd name="T3" fmla="*/ 2147483646 h 259"/>
                <a:gd name="T4" fmla="*/ 2147483646 w 350"/>
                <a:gd name="T5" fmla="*/ 2147483646 h 259"/>
                <a:gd name="T6" fmla="*/ 2147483646 w 350"/>
                <a:gd name="T7" fmla="*/ 0 h 259"/>
                <a:gd name="T8" fmla="*/ 0 w 350"/>
                <a:gd name="T9" fmla="*/ 0 h 259"/>
                <a:gd name="T10" fmla="*/ 0 w 350"/>
                <a:gd name="T11" fmla="*/ 0 h 2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50" h="259">
                  <a:moveTo>
                    <a:pt x="0" y="0"/>
                  </a:moveTo>
                  <a:lnTo>
                    <a:pt x="0" y="259"/>
                  </a:lnTo>
                  <a:lnTo>
                    <a:pt x="350" y="259"/>
                  </a:lnTo>
                  <a:lnTo>
                    <a:pt x="35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23" name="组合 8">
              <a:extLst>
                <a:ext uri="{FF2B5EF4-FFF2-40B4-BE49-F238E27FC236}">
                  <a16:creationId xmlns:a16="http://schemas.microsoft.com/office/drawing/2014/main" xmlns="" id="{FACE35C6-8B37-400F-9A40-9F81FF215995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107950" y="288925"/>
              <a:ext cx="314325" cy="242888"/>
              <a:chOff x="3607537" y="1105554"/>
              <a:chExt cx="210592" cy="162096"/>
            </a:xfrm>
          </p:grpSpPr>
          <p:sp>
            <p:nvSpPr>
              <p:cNvPr id="24" name="燕尾形 8">
                <a:extLst>
                  <a:ext uri="{FF2B5EF4-FFF2-40B4-BE49-F238E27FC236}">
                    <a16:creationId xmlns:a16="http://schemas.microsoft.com/office/drawing/2014/main" xmlns="" id="{57941690-97BB-46B3-9363-C444E50013B5}"/>
                  </a:ext>
                </a:extLst>
              </p:cNvPr>
              <p:cNvSpPr/>
              <p:nvPr/>
            </p:nvSpPr>
            <p:spPr>
              <a:xfrm>
                <a:off x="3607537" y="1105554"/>
                <a:ext cx="109551" cy="162096"/>
              </a:xfrm>
              <a:prstGeom prst="chevron">
                <a:avLst>
                  <a:gd name="adj" fmla="val 59907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12700" dist="127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" name="燕尾形 9">
                <a:extLst>
                  <a:ext uri="{FF2B5EF4-FFF2-40B4-BE49-F238E27FC236}">
                    <a16:creationId xmlns:a16="http://schemas.microsoft.com/office/drawing/2014/main" xmlns="" id="{4B529A78-E8CC-4B5D-95E3-84F84FB604C6}"/>
                  </a:ext>
                </a:extLst>
              </p:cNvPr>
              <p:cNvSpPr/>
              <p:nvPr/>
            </p:nvSpPr>
            <p:spPr>
              <a:xfrm>
                <a:off x="3707515" y="1105554"/>
                <a:ext cx="109551" cy="162096"/>
              </a:xfrm>
              <a:prstGeom prst="chevron">
                <a:avLst>
                  <a:gd name="adj" fmla="val 59907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12700" dist="127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</p:grpSp>
      <p:sp>
        <p:nvSpPr>
          <p:cNvPr id="57" name="矩形 56">
            <a:extLst>
              <a:ext uri="{FF2B5EF4-FFF2-40B4-BE49-F238E27FC236}">
                <a16:creationId xmlns:a16="http://schemas.microsoft.com/office/drawing/2014/main" xmlns="" id="{1C347B43-9F3E-427E-B577-39836056F0B4}"/>
              </a:ext>
            </a:extLst>
          </p:cNvPr>
          <p:cNvSpPr/>
          <p:nvPr/>
        </p:nvSpPr>
        <p:spPr>
          <a:xfrm>
            <a:off x="951995" y="1219200"/>
            <a:ext cx="10288011" cy="51562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3" name="组合 82">
            <a:extLst>
              <a:ext uri="{FF2B5EF4-FFF2-40B4-BE49-F238E27FC236}">
                <a16:creationId xmlns:a16="http://schemas.microsoft.com/office/drawing/2014/main" xmlns="" id="{735B14D1-21D0-44E6-9C81-EE3062932962}"/>
              </a:ext>
            </a:extLst>
          </p:cNvPr>
          <p:cNvGrpSpPr/>
          <p:nvPr/>
        </p:nvGrpSpPr>
        <p:grpSpPr>
          <a:xfrm>
            <a:off x="6502996" y="3880353"/>
            <a:ext cx="2197100" cy="2197100"/>
            <a:chOff x="6299200" y="1508125"/>
            <a:chExt cx="2197100" cy="2197100"/>
          </a:xfrm>
        </p:grpSpPr>
        <p:sp>
          <p:nvSpPr>
            <p:cNvPr id="11" name="椭圆 10">
              <a:extLst>
                <a:ext uri="{FF2B5EF4-FFF2-40B4-BE49-F238E27FC236}">
                  <a16:creationId xmlns:a16="http://schemas.microsoft.com/office/drawing/2014/main" xmlns="" id="{4D879D5D-95EE-4A09-A6FB-C52A58F4204A}"/>
                </a:ext>
              </a:extLst>
            </p:cNvPr>
            <p:cNvSpPr/>
            <p:nvPr/>
          </p:nvSpPr>
          <p:spPr>
            <a:xfrm>
              <a:off x="6299200" y="1508125"/>
              <a:ext cx="2197100" cy="21971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79" name="组合 78">
              <a:extLst>
                <a:ext uri="{FF2B5EF4-FFF2-40B4-BE49-F238E27FC236}">
                  <a16:creationId xmlns:a16="http://schemas.microsoft.com/office/drawing/2014/main" xmlns="" id="{D082B64A-38F7-4E03-BFD0-356622E9EBA2}"/>
                </a:ext>
              </a:extLst>
            </p:cNvPr>
            <p:cNvGrpSpPr/>
            <p:nvPr/>
          </p:nvGrpSpPr>
          <p:grpSpPr>
            <a:xfrm>
              <a:off x="6556375" y="2127751"/>
              <a:ext cx="1682750" cy="981604"/>
              <a:chOff x="5029200" y="4648200"/>
              <a:chExt cx="1828800" cy="1066800"/>
            </a:xfrm>
          </p:grpSpPr>
          <p:sp>
            <p:nvSpPr>
              <p:cNvPr id="80" name="AutoShape 18">
                <a:extLst>
                  <a:ext uri="{FF2B5EF4-FFF2-40B4-BE49-F238E27FC236}">
                    <a16:creationId xmlns:a16="http://schemas.microsoft.com/office/drawing/2014/main" xmlns="" id="{3ABEFB0C-0975-4316-814E-079A16334F6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29200" y="4648200"/>
                <a:ext cx="1828800" cy="106680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</a:ln>
            </p:spPr>
            <p:txBody>
              <a:bodyPr wrap="none" anchor="ctr"/>
              <a:lstStyle/>
              <a:p>
                <a:pPr algn="ctr"/>
                <a:endParaRPr kumimoji="1" lang="zh-CN" sz="2400">
                  <a:solidFill>
                    <a:schemeClr val="bg1"/>
                  </a:solidFill>
                  <a:latin typeface="Times New Roman" panose="02020603050405020304" charset="0"/>
                </a:endParaRPr>
              </a:p>
            </p:txBody>
          </p:sp>
          <p:sp>
            <p:nvSpPr>
              <p:cNvPr id="81" name="Rectangle 19">
                <a:extLst>
                  <a:ext uri="{FF2B5EF4-FFF2-40B4-BE49-F238E27FC236}">
                    <a16:creationId xmlns:a16="http://schemas.microsoft.com/office/drawing/2014/main" xmlns="" id="{B9FA8332-3508-4FBD-9B5F-37B01CF4D25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29200" y="4953000"/>
                <a:ext cx="1828800" cy="457200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bg1"/>
                </a:solidFill>
                <a:miter lim="800000"/>
              </a:ln>
            </p:spPr>
            <p:txBody>
              <a:bodyPr wrap="none" anchor="ctr"/>
              <a:lstStyle/>
              <a:p>
                <a:pPr algn="ctr"/>
                <a:endParaRPr kumimoji="1" lang="zh-CN" sz="2400">
                  <a:solidFill>
                    <a:schemeClr val="bg1"/>
                  </a:solidFill>
                  <a:latin typeface="Times New Roman" panose="02020603050405020304" charset="0"/>
                </a:endParaRPr>
              </a:p>
            </p:txBody>
          </p:sp>
          <p:sp>
            <p:nvSpPr>
              <p:cNvPr id="82" name="WordArt 20">
                <a:extLst>
                  <a:ext uri="{FF2B5EF4-FFF2-40B4-BE49-F238E27FC236}">
                    <a16:creationId xmlns:a16="http://schemas.microsoft.com/office/drawing/2014/main" xmlns="" id="{30E3A48C-9398-4B19-B934-70DFC09EB993}"/>
                  </a:ext>
                </a:extLst>
              </p:cNvPr>
              <p:cNvSpPr>
                <a:spLocks noChangeArrowheads="1" noChangeShapeType="1" noTextEdit="1"/>
              </p:cNvSpPr>
              <p:nvPr/>
            </p:nvSpPr>
            <p:spPr bwMode="auto">
              <a:xfrm>
                <a:off x="5334000" y="5029200"/>
                <a:ext cx="1143000" cy="304800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en-US" altLang="zh-CN" sz="3600" b="1" kern="10" dirty="0">
                    <a:ln w="6350">
                      <a:solidFill>
                        <a:srgbClr val="000000"/>
                      </a:solidFill>
                      <a:miter lim="800000"/>
                    </a:ln>
                    <a:solidFill>
                      <a:schemeClr val="bg1"/>
                    </a:solidFill>
                    <a:latin typeface="Comic Sans MS" panose="030F0702030302020204"/>
                    <a:ea typeface="Comic Sans MS" panose="030F0702030302020204"/>
                    <a:cs typeface="Comic Sans MS" panose="030F0702030302020204"/>
                  </a:rPr>
                  <a:t>VISA</a:t>
                </a:r>
                <a:endParaRPr lang="zh-CN" altLang="en-US" sz="3600" b="1" kern="10" dirty="0">
                  <a:ln w="6350">
                    <a:solidFill>
                      <a:srgbClr val="000000"/>
                    </a:solidFill>
                    <a:miter lim="800000"/>
                  </a:ln>
                  <a:solidFill>
                    <a:schemeClr val="bg1"/>
                  </a:solidFill>
                  <a:latin typeface="Comic Sans MS" panose="030F0702030302020204"/>
                  <a:ea typeface="Comic Sans MS" panose="030F0702030302020204"/>
                  <a:cs typeface="Comic Sans MS" panose="030F0702030302020204"/>
                </a:endParaRPr>
              </a:p>
            </p:txBody>
          </p:sp>
        </p:grpSp>
      </p:grpSp>
      <p:grpSp>
        <p:nvGrpSpPr>
          <p:cNvPr id="85" name="组合 84">
            <a:extLst>
              <a:ext uri="{FF2B5EF4-FFF2-40B4-BE49-F238E27FC236}">
                <a16:creationId xmlns:a16="http://schemas.microsoft.com/office/drawing/2014/main" xmlns="" id="{66AF9096-8D0D-4597-9502-216AE84230F9}"/>
              </a:ext>
            </a:extLst>
          </p:cNvPr>
          <p:cNvGrpSpPr/>
          <p:nvPr/>
        </p:nvGrpSpPr>
        <p:grpSpPr>
          <a:xfrm>
            <a:off x="2018742" y="1444928"/>
            <a:ext cx="2969200" cy="2197100"/>
            <a:chOff x="3649594" y="2543478"/>
            <a:chExt cx="2969200" cy="2197100"/>
          </a:xfrm>
        </p:grpSpPr>
        <p:sp>
          <p:nvSpPr>
            <p:cNvPr id="84" name="椭圆 83">
              <a:extLst>
                <a:ext uri="{FF2B5EF4-FFF2-40B4-BE49-F238E27FC236}">
                  <a16:creationId xmlns:a16="http://schemas.microsoft.com/office/drawing/2014/main" xmlns="" id="{83662FF2-FCCE-49BF-9671-D4DD3EFA2382}"/>
                </a:ext>
              </a:extLst>
            </p:cNvPr>
            <p:cNvSpPr/>
            <p:nvPr/>
          </p:nvSpPr>
          <p:spPr>
            <a:xfrm>
              <a:off x="4033025" y="2543478"/>
              <a:ext cx="2197100" cy="21971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77" name="图片 76">
              <a:extLst>
                <a:ext uri="{FF2B5EF4-FFF2-40B4-BE49-F238E27FC236}">
                  <a16:creationId xmlns:a16="http://schemas.microsoft.com/office/drawing/2014/main" xmlns="" id="{5D4247B1-90EC-42BA-B29F-D7C7E2A3763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49594" y="2686258"/>
              <a:ext cx="2969200" cy="1855750"/>
            </a:xfrm>
            <a:prstGeom prst="rect">
              <a:avLst/>
            </a:prstGeom>
          </p:spPr>
        </p:pic>
      </p:grpSp>
      <p:grpSp>
        <p:nvGrpSpPr>
          <p:cNvPr id="89" name="组合 88">
            <a:extLst>
              <a:ext uri="{FF2B5EF4-FFF2-40B4-BE49-F238E27FC236}">
                <a16:creationId xmlns:a16="http://schemas.microsoft.com/office/drawing/2014/main" xmlns="" id="{E2355733-5C27-4EA4-ADAC-3A2557245BE9}"/>
              </a:ext>
            </a:extLst>
          </p:cNvPr>
          <p:cNvGrpSpPr/>
          <p:nvPr/>
        </p:nvGrpSpPr>
        <p:grpSpPr>
          <a:xfrm>
            <a:off x="2402173" y="3880353"/>
            <a:ext cx="2197100" cy="2197100"/>
            <a:chOff x="6188427" y="1518987"/>
            <a:chExt cx="2197100" cy="2197100"/>
          </a:xfrm>
        </p:grpSpPr>
        <p:sp>
          <p:nvSpPr>
            <p:cNvPr id="86" name="椭圆 85">
              <a:extLst>
                <a:ext uri="{FF2B5EF4-FFF2-40B4-BE49-F238E27FC236}">
                  <a16:creationId xmlns:a16="http://schemas.microsoft.com/office/drawing/2014/main" xmlns="" id="{4C3F9A94-8EB4-46F9-A66E-D811877A19E3}"/>
                </a:ext>
              </a:extLst>
            </p:cNvPr>
            <p:cNvSpPr/>
            <p:nvPr/>
          </p:nvSpPr>
          <p:spPr>
            <a:xfrm>
              <a:off x="6188427" y="1518987"/>
              <a:ext cx="2197100" cy="21971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75" name="图片 74">
              <a:extLst>
                <a:ext uri="{FF2B5EF4-FFF2-40B4-BE49-F238E27FC236}">
                  <a16:creationId xmlns:a16="http://schemas.microsoft.com/office/drawing/2014/main" xmlns="" id="{E4C7C2B5-BFA7-4129-99F0-EC803196425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89252" y="1892374"/>
              <a:ext cx="1671649" cy="1346126"/>
            </a:xfrm>
            <a:prstGeom prst="rect">
              <a:avLst/>
            </a:prstGeom>
          </p:spPr>
        </p:pic>
      </p:grpSp>
      <p:grpSp>
        <p:nvGrpSpPr>
          <p:cNvPr id="90" name="组合 89">
            <a:extLst>
              <a:ext uri="{FF2B5EF4-FFF2-40B4-BE49-F238E27FC236}">
                <a16:creationId xmlns:a16="http://schemas.microsoft.com/office/drawing/2014/main" xmlns="" id="{19742B55-4004-4730-94ED-A2F4F04F7F99}"/>
              </a:ext>
            </a:extLst>
          </p:cNvPr>
          <p:cNvGrpSpPr/>
          <p:nvPr/>
        </p:nvGrpSpPr>
        <p:grpSpPr>
          <a:xfrm>
            <a:off x="6502996" y="1420379"/>
            <a:ext cx="2197100" cy="2197100"/>
            <a:chOff x="8338696" y="1471051"/>
            <a:chExt cx="2197100" cy="2197100"/>
          </a:xfrm>
        </p:grpSpPr>
        <p:sp>
          <p:nvSpPr>
            <p:cNvPr id="87" name="椭圆 86">
              <a:extLst>
                <a:ext uri="{FF2B5EF4-FFF2-40B4-BE49-F238E27FC236}">
                  <a16:creationId xmlns:a16="http://schemas.microsoft.com/office/drawing/2014/main" xmlns="" id="{F6C356BA-EC36-483F-9CFB-A73DB5E6BB0E}"/>
                </a:ext>
              </a:extLst>
            </p:cNvPr>
            <p:cNvSpPr/>
            <p:nvPr/>
          </p:nvSpPr>
          <p:spPr>
            <a:xfrm>
              <a:off x="8338696" y="1471051"/>
              <a:ext cx="2197100" cy="21971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73" name="图片 72">
              <a:extLst>
                <a:ext uri="{FF2B5EF4-FFF2-40B4-BE49-F238E27FC236}">
                  <a16:creationId xmlns:a16="http://schemas.microsoft.com/office/drawing/2014/main" xmlns="" id="{27B5CD6D-FAE6-47A3-A4D0-C6871B6A3D8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55588" y="1733925"/>
              <a:ext cx="1563316" cy="1563316"/>
            </a:xfrm>
            <a:prstGeom prst="rect">
              <a:avLst/>
            </a:prstGeom>
          </p:spPr>
        </p:pic>
      </p:grpSp>
      <p:sp>
        <p:nvSpPr>
          <p:cNvPr id="91" name="WordArt 15">
            <a:extLst>
              <a:ext uri="{FF2B5EF4-FFF2-40B4-BE49-F238E27FC236}">
                <a16:creationId xmlns:a16="http://schemas.microsoft.com/office/drawing/2014/main" xmlns="" id="{D988BE47-889E-4DCC-B859-616CDA5BD37A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4617700" y="4684202"/>
            <a:ext cx="160496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000" b="1" dirty="0">
                <a:solidFill>
                  <a:srgbClr val="C00000"/>
                </a:solidFill>
              </a:rPr>
              <a:t>Parking</a:t>
            </a:r>
          </a:p>
        </p:txBody>
      </p:sp>
      <p:sp>
        <p:nvSpPr>
          <p:cNvPr id="92" name="WordArt 17">
            <a:extLst>
              <a:ext uri="{FF2B5EF4-FFF2-40B4-BE49-F238E27FC236}">
                <a16:creationId xmlns:a16="http://schemas.microsoft.com/office/drawing/2014/main" xmlns="" id="{D7893833-84C6-49C6-8D7F-122B0A3FB8CA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8807652" y="2594164"/>
            <a:ext cx="219144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b="1" dirty="0">
                <a:solidFill>
                  <a:srgbClr val="C00000"/>
                </a:solidFill>
              </a:rPr>
              <a:t>Business  </a:t>
            </a:r>
          </a:p>
          <a:p>
            <a:r>
              <a:rPr lang="en-US" altLang="zh-CN" sz="2000" b="1" dirty="0">
                <a:solidFill>
                  <a:srgbClr val="C00000"/>
                </a:solidFill>
              </a:rPr>
              <a:t>Center</a:t>
            </a:r>
          </a:p>
          <a:p>
            <a:endParaRPr lang="zh-CN" altLang="en-US" sz="2000" b="1" dirty="0">
              <a:solidFill>
                <a:srgbClr val="C00000"/>
              </a:solidFill>
            </a:endParaRPr>
          </a:p>
        </p:txBody>
      </p:sp>
      <p:sp>
        <p:nvSpPr>
          <p:cNvPr id="93" name="WordArt 21">
            <a:extLst>
              <a:ext uri="{FF2B5EF4-FFF2-40B4-BE49-F238E27FC236}">
                <a16:creationId xmlns:a16="http://schemas.microsoft.com/office/drawing/2014/main" xmlns="" id="{D6FE20F3-ED3B-482A-ABBD-7C34A5AA862D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9001401" y="4733739"/>
            <a:ext cx="172878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000" b="1" dirty="0">
                <a:solidFill>
                  <a:srgbClr val="C00000"/>
                </a:solidFill>
              </a:rPr>
              <a:t>Credit Card</a:t>
            </a:r>
          </a:p>
        </p:txBody>
      </p:sp>
      <p:sp>
        <p:nvSpPr>
          <p:cNvPr id="94" name="WordArt 22">
            <a:extLst>
              <a:ext uri="{FF2B5EF4-FFF2-40B4-BE49-F238E27FC236}">
                <a16:creationId xmlns:a16="http://schemas.microsoft.com/office/drawing/2014/main" xmlns="" id="{B8F78D93-F82D-49A4-9908-C44C54F87CDD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4706829" y="2525337"/>
            <a:ext cx="157967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b="1" dirty="0">
                <a:solidFill>
                  <a:srgbClr val="C00000"/>
                </a:solidFill>
              </a:rPr>
              <a:t>Conference </a:t>
            </a:r>
          </a:p>
          <a:p>
            <a:r>
              <a:rPr lang="en-US" altLang="zh-CN" sz="2000" b="1" dirty="0">
                <a:solidFill>
                  <a:srgbClr val="C00000"/>
                </a:solidFill>
              </a:rPr>
              <a:t>Room</a:t>
            </a:r>
            <a:endParaRPr lang="zh-CN" altLang="en-US" sz="2000" b="1" dirty="0">
              <a:solidFill>
                <a:srgbClr val="C00000"/>
              </a:solidFill>
            </a:endParaRPr>
          </a:p>
        </p:txBody>
      </p:sp>
      <p:sp>
        <p:nvSpPr>
          <p:cNvPr id="95" name="WordArt 23">
            <a:extLst>
              <a:ext uri="{FF2B5EF4-FFF2-40B4-BE49-F238E27FC236}">
                <a16:creationId xmlns:a16="http://schemas.microsoft.com/office/drawing/2014/main" xmlns="" id="{1A960237-E9C6-4969-93A2-1F670D9783E4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4673094" y="2179638"/>
            <a:ext cx="1400175" cy="4572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会议室</a:t>
            </a:r>
          </a:p>
        </p:txBody>
      </p:sp>
      <p:sp>
        <p:nvSpPr>
          <p:cNvPr id="96" name="WordArt 24">
            <a:extLst>
              <a:ext uri="{FF2B5EF4-FFF2-40B4-BE49-F238E27FC236}">
                <a16:creationId xmlns:a16="http://schemas.microsoft.com/office/drawing/2014/main" xmlns="" id="{46153B3F-2F06-4DD4-A178-A06DA36120A2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8807652" y="2227435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商务中心</a:t>
            </a:r>
          </a:p>
        </p:txBody>
      </p:sp>
      <p:sp>
        <p:nvSpPr>
          <p:cNvPr id="97" name="矩形 96">
            <a:extLst>
              <a:ext uri="{FF2B5EF4-FFF2-40B4-BE49-F238E27FC236}">
                <a16:creationId xmlns:a16="http://schemas.microsoft.com/office/drawing/2014/main" xmlns="" id="{5E1CAEBF-D9C5-41B7-A869-8CABFC09F9F1}"/>
              </a:ext>
            </a:extLst>
          </p:cNvPr>
          <p:cNvSpPr/>
          <p:nvPr/>
        </p:nvSpPr>
        <p:spPr>
          <a:xfrm>
            <a:off x="4932194" y="4350800"/>
            <a:ext cx="8819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停车场</a:t>
            </a:r>
          </a:p>
        </p:txBody>
      </p:sp>
      <p:sp>
        <p:nvSpPr>
          <p:cNvPr id="98" name="矩形 97">
            <a:extLst>
              <a:ext uri="{FF2B5EF4-FFF2-40B4-BE49-F238E27FC236}">
                <a16:creationId xmlns:a16="http://schemas.microsoft.com/office/drawing/2014/main" xmlns="" id="{3B32DE1B-4CD3-445B-8B26-0378338BE793}"/>
              </a:ext>
            </a:extLst>
          </p:cNvPr>
          <p:cNvSpPr/>
          <p:nvPr/>
        </p:nvSpPr>
        <p:spPr>
          <a:xfrm>
            <a:off x="9170407" y="4387334"/>
            <a:ext cx="8819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信用卡</a:t>
            </a:r>
          </a:p>
        </p:txBody>
      </p:sp>
    </p:spTree>
    <p:extLst>
      <p:ext uri="{BB962C8B-B14F-4D97-AF65-F5344CB8AC3E}">
        <p14:creationId xmlns:p14="http://schemas.microsoft.com/office/powerpoint/2010/main" val="1232729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8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8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8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8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8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8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8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8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800"/>
                            </p:stCondLst>
                            <p:childTnLst>
                              <p:par>
                                <p:cTn id="42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0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3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57" grpId="0" animBg="1"/>
      <p:bldP spid="92" grpId="0" animBg="1"/>
      <p:bldP spid="94" grpId="0" animBg="1"/>
      <p:bldP spid="95" grpId="0" animBg="1"/>
      <p:bldP spid="96" grpId="0" animBg="1"/>
      <p:bldP spid="97" grpId="0"/>
      <p:bldP spid="98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组合 17">
            <a:extLst>
              <a:ext uri="{FF2B5EF4-FFF2-40B4-BE49-F238E27FC236}">
                <a16:creationId xmlns:a16="http://schemas.microsoft.com/office/drawing/2014/main" xmlns="" id="{BE57CDFA-AA73-4764-8737-02253D9EF4F2}"/>
              </a:ext>
            </a:extLst>
          </p:cNvPr>
          <p:cNvGrpSpPr/>
          <p:nvPr/>
        </p:nvGrpSpPr>
        <p:grpSpPr>
          <a:xfrm>
            <a:off x="-1" y="6721939"/>
            <a:ext cx="12192001" cy="136061"/>
            <a:chOff x="-17464" y="5040313"/>
            <a:chExt cx="9169644" cy="123825"/>
          </a:xfrm>
        </p:grpSpPr>
        <p:sp>
          <p:nvSpPr>
            <p:cNvPr id="19" name="矩形 18">
              <a:extLst>
                <a:ext uri="{FF2B5EF4-FFF2-40B4-BE49-F238E27FC236}">
                  <a16:creationId xmlns:a16="http://schemas.microsoft.com/office/drawing/2014/main" xmlns="" id="{6FDA2649-1EEC-4560-80C3-DD4C6922937E}"/>
                </a:ext>
              </a:extLst>
            </p:cNvPr>
            <p:cNvSpPr/>
            <p:nvPr/>
          </p:nvSpPr>
          <p:spPr bwMode="auto">
            <a:xfrm flipH="1">
              <a:off x="-17463" y="5040313"/>
              <a:ext cx="9169643" cy="123825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0" name="矩形 19">
              <a:extLst>
                <a:ext uri="{FF2B5EF4-FFF2-40B4-BE49-F238E27FC236}">
                  <a16:creationId xmlns:a16="http://schemas.microsoft.com/office/drawing/2014/main" xmlns="" id="{9E027118-88F0-4CC9-8BD9-436DC3E2E1BC}"/>
                </a:ext>
              </a:extLst>
            </p:cNvPr>
            <p:cNvSpPr/>
            <p:nvPr/>
          </p:nvSpPr>
          <p:spPr bwMode="auto">
            <a:xfrm flipH="1">
              <a:off x="-17464" y="5040313"/>
              <a:ext cx="4586530" cy="123825"/>
            </a:xfrm>
            <a:prstGeom prst="rect">
              <a:avLst/>
            </a:prstGeom>
            <a:solidFill>
              <a:schemeClr val="tx1">
                <a:alpha val="5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white"/>
                </a:solidFill>
              </a:endParaRPr>
            </a:p>
          </p:txBody>
        </p:sp>
      </p:grpSp>
      <p:sp>
        <p:nvSpPr>
          <p:cNvPr id="2" name="矩形 1">
            <a:extLst>
              <a:ext uri="{FF2B5EF4-FFF2-40B4-BE49-F238E27FC236}">
                <a16:creationId xmlns:a16="http://schemas.microsoft.com/office/drawing/2014/main" xmlns="" id="{ADC7FBFC-4B69-459B-B3AE-EB3704C03541}"/>
              </a:ext>
            </a:extLst>
          </p:cNvPr>
          <p:cNvSpPr/>
          <p:nvPr/>
        </p:nvSpPr>
        <p:spPr>
          <a:xfrm>
            <a:off x="-1" y="1543050"/>
            <a:ext cx="12192001" cy="40767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xmlns="" id="{3F7DAC0F-61EF-450F-A169-3F6C1BA68328}"/>
              </a:ext>
            </a:extLst>
          </p:cNvPr>
          <p:cNvSpPr/>
          <p:nvPr/>
        </p:nvSpPr>
        <p:spPr>
          <a:xfrm>
            <a:off x="1411813" y="4147319"/>
            <a:ext cx="174853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000" b="1" dirty="0">
                <a:solidFill>
                  <a:srgbClr val="C00000"/>
                </a:solidFill>
              </a:rPr>
              <a:t>Tennis courts</a:t>
            </a:r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xmlns="" id="{F4139179-15E9-42AC-A70B-57DAA1C05F50}"/>
              </a:ext>
            </a:extLst>
          </p:cNvPr>
          <p:cNvSpPr/>
          <p:nvPr/>
        </p:nvSpPr>
        <p:spPr>
          <a:xfrm>
            <a:off x="3981768" y="4147319"/>
            <a:ext cx="174853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000" b="1" dirty="0">
                <a:solidFill>
                  <a:srgbClr val="C00000"/>
                </a:solidFill>
              </a:rPr>
              <a:t>Night Club</a:t>
            </a:r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xmlns="" id="{3ED299EC-FA28-4968-AA92-DA265126F61C}"/>
              </a:ext>
            </a:extLst>
          </p:cNvPr>
          <p:cNvSpPr/>
          <p:nvPr/>
        </p:nvSpPr>
        <p:spPr>
          <a:xfrm>
            <a:off x="6539366" y="4147319"/>
            <a:ext cx="174853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000" b="1" dirty="0">
                <a:solidFill>
                  <a:srgbClr val="C00000"/>
                </a:solidFill>
              </a:rPr>
              <a:t>Sauna</a:t>
            </a:r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xmlns="" id="{80EC184C-1B0D-48B1-81AB-BE987A24A702}"/>
              </a:ext>
            </a:extLst>
          </p:cNvPr>
          <p:cNvSpPr/>
          <p:nvPr/>
        </p:nvSpPr>
        <p:spPr>
          <a:xfrm>
            <a:off x="8986749" y="4147319"/>
            <a:ext cx="204366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000" b="1" dirty="0">
                <a:solidFill>
                  <a:srgbClr val="C00000"/>
                </a:solidFill>
              </a:rPr>
              <a:t>Swimming   Pool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xmlns="" id="{5ADF70E7-E979-44C7-871D-5C8E4AEB0802}"/>
              </a:ext>
            </a:extLst>
          </p:cNvPr>
          <p:cNvSpPr/>
          <p:nvPr/>
        </p:nvSpPr>
        <p:spPr>
          <a:xfrm>
            <a:off x="1723251" y="4553516"/>
            <a:ext cx="110799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网球场</a:t>
            </a:r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xmlns="" id="{BAA3E513-AA84-4DD4-B4CC-369EF89C109A}"/>
              </a:ext>
            </a:extLst>
          </p:cNvPr>
          <p:cNvSpPr/>
          <p:nvPr/>
        </p:nvSpPr>
        <p:spPr>
          <a:xfrm>
            <a:off x="4306349" y="4553516"/>
            <a:ext cx="110799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夜总会</a:t>
            </a:r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xmlns="" id="{175F4696-0575-4C96-982E-A925907F59DE}"/>
              </a:ext>
            </a:extLst>
          </p:cNvPr>
          <p:cNvSpPr/>
          <p:nvPr/>
        </p:nvSpPr>
        <p:spPr>
          <a:xfrm>
            <a:off x="6889447" y="4553516"/>
            <a:ext cx="110799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桑拿浴</a:t>
            </a:r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xmlns="" id="{F8935C84-2EA2-4E06-B7BA-77CF0F3EEBB2}"/>
              </a:ext>
            </a:extLst>
          </p:cNvPr>
          <p:cNvSpPr/>
          <p:nvPr/>
        </p:nvSpPr>
        <p:spPr>
          <a:xfrm>
            <a:off x="9472544" y="4553516"/>
            <a:ext cx="110799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游泳池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F2403066-179D-4D63-9552-4A82AB1DF3A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7582" t="934" r="17888" b="4499"/>
          <a:stretch/>
        </p:blipFill>
        <p:spPr>
          <a:xfrm>
            <a:off x="1419743" y="2191097"/>
            <a:ext cx="1708066" cy="1708066"/>
          </a:xfrm>
          <a:prstGeom prst="ellipse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pic>
        <p:nvPicPr>
          <p:cNvPr id="26" name="图片 25">
            <a:extLst>
              <a:ext uri="{FF2B5EF4-FFF2-40B4-BE49-F238E27FC236}">
                <a16:creationId xmlns:a16="http://schemas.microsoft.com/office/drawing/2014/main" xmlns="" id="{78058B58-2E1B-4D73-99D6-2584AA2D095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6141" y="2191097"/>
            <a:ext cx="1708066" cy="1708066"/>
          </a:xfrm>
          <a:prstGeom prst="ellipse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pic>
        <p:nvPicPr>
          <p:cNvPr id="27" name="图片 26">
            <a:extLst>
              <a:ext uri="{FF2B5EF4-FFF2-40B4-BE49-F238E27FC236}">
                <a16:creationId xmlns:a16="http://schemas.microsoft.com/office/drawing/2014/main" xmlns="" id="{077FD9AA-2C75-43D5-B8E0-EB980AC2CE0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2539" y="2191097"/>
            <a:ext cx="1658014" cy="1620062"/>
          </a:xfrm>
          <a:prstGeom prst="ellipse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pic>
        <p:nvPicPr>
          <p:cNvPr id="28" name="图片 27">
            <a:extLst>
              <a:ext uri="{FF2B5EF4-FFF2-40B4-BE49-F238E27FC236}">
                <a16:creationId xmlns:a16="http://schemas.microsoft.com/office/drawing/2014/main" xmlns="" id="{6E43DDCC-5103-4724-A1E1-8D6FB3C5B69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8886" y="2191097"/>
            <a:ext cx="1658014" cy="1620062"/>
          </a:xfrm>
          <a:prstGeom prst="ellipse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sp>
        <p:nvSpPr>
          <p:cNvPr id="35" name="矩形 34">
            <a:extLst>
              <a:ext uri="{FF2B5EF4-FFF2-40B4-BE49-F238E27FC236}">
                <a16:creationId xmlns:a16="http://schemas.microsoft.com/office/drawing/2014/main" xmlns="" id="{FF06D435-15B2-4936-9E20-95F4B5069B5D}"/>
              </a:ext>
            </a:extLst>
          </p:cNvPr>
          <p:cNvSpPr/>
          <p:nvPr/>
        </p:nvSpPr>
        <p:spPr>
          <a:xfrm>
            <a:off x="571288" y="156629"/>
            <a:ext cx="378045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Hotel place  </a:t>
            </a: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酒店场所</a:t>
            </a:r>
          </a:p>
        </p:txBody>
      </p:sp>
      <p:grpSp>
        <p:nvGrpSpPr>
          <p:cNvPr id="36" name="组合 35">
            <a:extLst>
              <a:ext uri="{FF2B5EF4-FFF2-40B4-BE49-F238E27FC236}">
                <a16:creationId xmlns:a16="http://schemas.microsoft.com/office/drawing/2014/main" xmlns="" id="{8BAD015C-B52D-457F-91F2-54A3143BA968}"/>
              </a:ext>
            </a:extLst>
          </p:cNvPr>
          <p:cNvGrpSpPr/>
          <p:nvPr/>
        </p:nvGrpSpPr>
        <p:grpSpPr>
          <a:xfrm>
            <a:off x="6749344" y="300506"/>
            <a:ext cx="6407150" cy="261610"/>
            <a:chOff x="5633458" y="133673"/>
            <a:chExt cx="6407150" cy="261610"/>
          </a:xfrm>
        </p:grpSpPr>
        <p:sp>
          <p:nvSpPr>
            <p:cNvPr id="37" name="圆角矩形 24">
              <a:extLst>
                <a:ext uri="{FF2B5EF4-FFF2-40B4-BE49-F238E27FC236}">
                  <a16:creationId xmlns:a16="http://schemas.microsoft.com/office/drawing/2014/main" xmlns="" id="{E6BEA5B2-436D-4DB6-88A4-39C8A65C45EB}"/>
                </a:ext>
              </a:extLst>
            </p:cNvPr>
            <p:cNvSpPr/>
            <p:nvPr/>
          </p:nvSpPr>
          <p:spPr bwMode="auto">
            <a:xfrm>
              <a:off x="10086525" y="163774"/>
              <a:ext cx="832413" cy="204381"/>
            </a:xfrm>
            <a:prstGeom prst="roundRect">
              <a:avLst>
                <a:gd name="adj" fmla="val 21670"/>
              </a:avLst>
            </a:prstGeom>
            <a:solidFill>
              <a:srgbClr val="CC000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="1" dirty="0">
                <a:solidFill>
                  <a:srgbClr val="C00000"/>
                </a:solidFill>
              </a:endParaRPr>
            </a:p>
          </p:txBody>
        </p:sp>
        <p:sp>
          <p:nvSpPr>
            <p:cNvPr id="38" name="TextBox 9">
              <a:extLst>
                <a:ext uri="{FF2B5EF4-FFF2-40B4-BE49-F238E27FC236}">
                  <a16:creationId xmlns:a16="http://schemas.microsoft.com/office/drawing/2014/main" xmlns="" id="{9E6A9FB8-95C6-401D-B1B8-049399FC8DC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633458" y="133673"/>
              <a:ext cx="6407150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kumimoji="1" lang="zh-CN" altLang="en-US" sz="1000" b="1" dirty="0">
                  <a:solidFill>
                    <a:srgbClr val="C00000"/>
                  </a:solidFill>
                  <a:latin typeface="Arial" panose="020B0604020202020204" pitchFamily="34" charset="0"/>
                  <a:ea typeface="汉仪大宋简" panose="02010609000101010101" pitchFamily="49" charset="-122"/>
                </a:rPr>
                <a:t> </a:t>
              </a:r>
              <a:r>
                <a:rPr kumimoji="1" lang="en-US" altLang="zh-CN" sz="1000" b="1" dirty="0">
                  <a:solidFill>
                    <a:srgbClr val="C00000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Greeting</a:t>
              </a:r>
              <a:r>
                <a:rPr kumimoji="1" lang="en-US" altLang="zh-CN" sz="1100" b="1" dirty="0">
                  <a:solidFill>
                    <a:srgbClr val="C00000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  </a:t>
              </a:r>
              <a:r>
                <a:rPr kumimoji="1" lang="zh-CN" altLang="en-US" sz="800" b="1" dirty="0">
                  <a:solidFill>
                    <a:srgbClr val="C00000"/>
                  </a:solidFill>
                  <a:latin typeface="Arial" panose="020B0604020202020204" pitchFamily="34" charset="0"/>
                  <a:ea typeface="汉仪大宋简" panose="02010609000101010101" pitchFamily="49" charset="-122"/>
                </a:rPr>
                <a:t>｜ </a:t>
              </a:r>
              <a:r>
                <a:rPr kumimoji="1" lang="zh-CN" altLang="en-US" sz="1000" b="1" dirty="0">
                  <a:solidFill>
                    <a:srgbClr val="C00000"/>
                  </a:solidFill>
                  <a:latin typeface="Arial" panose="020B0604020202020204" pitchFamily="34" charset="0"/>
                  <a:ea typeface="汉仪大宋简" panose="02010609000101010101" pitchFamily="49" charset="-122"/>
                </a:rPr>
                <a:t> </a:t>
              </a:r>
              <a:r>
                <a:rPr kumimoji="1" lang="en-US" altLang="zh-CN" sz="1000" b="1" dirty="0">
                  <a:solidFill>
                    <a:srgbClr val="C00000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Direction  </a:t>
              </a:r>
              <a:r>
                <a:rPr kumimoji="1" lang="zh-CN" altLang="en-US" sz="800" b="1" dirty="0">
                  <a:solidFill>
                    <a:srgbClr val="C00000"/>
                  </a:solidFill>
                  <a:latin typeface="Arial" panose="020B0604020202020204" pitchFamily="34" charset="0"/>
                  <a:ea typeface="汉仪大宋简" panose="02010609000101010101" pitchFamily="49" charset="-122"/>
                </a:rPr>
                <a:t>｜  </a:t>
              </a:r>
              <a:r>
                <a:rPr kumimoji="1" lang="en-US" altLang="zh-CN" sz="1000" b="1" dirty="0">
                  <a:solidFill>
                    <a:srgbClr val="C00000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Thanks </a:t>
              </a:r>
              <a:r>
                <a:rPr kumimoji="1" lang="zh-CN" altLang="en-US" sz="800" b="1" dirty="0">
                  <a:solidFill>
                    <a:srgbClr val="C00000"/>
                  </a:solidFill>
                  <a:latin typeface="Arial" panose="020B0604020202020204" pitchFamily="34" charset="0"/>
                  <a:ea typeface="汉仪大宋简" panose="02010609000101010101" pitchFamily="49" charset="-122"/>
                </a:rPr>
                <a:t>｜  </a:t>
              </a:r>
              <a:r>
                <a:rPr kumimoji="1" lang="en-US" altLang="zh-CN" sz="1000" b="1" dirty="0">
                  <a:solidFill>
                    <a:srgbClr val="C00000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Apologies </a:t>
              </a:r>
              <a:r>
                <a:rPr kumimoji="1" lang="zh-CN" altLang="en-US" sz="800" b="1" dirty="0">
                  <a:solidFill>
                    <a:srgbClr val="C00000"/>
                  </a:solidFill>
                  <a:latin typeface="Arial" panose="020B0604020202020204" pitchFamily="34" charset="0"/>
                  <a:ea typeface="汉仪大宋简" panose="02010609000101010101" pitchFamily="49" charset="-122"/>
                </a:rPr>
                <a:t>｜ </a:t>
              </a:r>
              <a:r>
                <a:rPr kumimoji="1" lang="en-US" altLang="zh-CN" sz="1000" b="1" dirty="0">
                  <a:solidFill>
                    <a:srgbClr val="C00000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Check in </a:t>
              </a:r>
              <a:r>
                <a:rPr kumimoji="1" lang="zh-CN" altLang="en-US" sz="800" b="1" dirty="0">
                  <a:solidFill>
                    <a:srgbClr val="C00000"/>
                  </a:solidFill>
                  <a:latin typeface="Arial" panose="020B0604020202020204" pitchFamily="34" charset="0"/>
                  <a:ea typeface="汉仪大宋简" panose="02010609000101010101" pitchFamily="49" charset="-122"/>
                </a:rPr>
                <a:t>｜</a:t>
              </a:r>
              <a:r>
                <a:rPr kumimoji="1" lang="zh-CN" altLang="en-US" sz="1000" b="1" dirty="0">
                  <a:solidFill>
                    <a:srgbClr val="C00000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 </a:t>
              </a:r>
              <a:r>
                <a:rPr kumimoji="1" lang="en-US" altLang="zh-CN" sz="1000" b="1" dirty="0">
                  <a:solidFill>
                    <a:srgbClr val="C00000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Farewell </a:t>
              </a:r>
              <a:r>
                <a:rPr kumimoji="1" lang="zh-CN" altLang="en-US" sz="800" b="1" dirty="0">
                  <a:solidFill>
                    <a:srgbClr val="C00000"/>
                  </a:solidFill>
                  <a:latin typeface="Arial" panose="020B0604020202020204" pitchFamily="34" charset="0"/>
                  <a:ea typeface="汉仪大宋简" panose="02010609000101010101" pitchFamily="49" charset="-122"/>
                </a:rPr>
                <a:t>｜    </a:t>
              </a:r>
              <a:r>
                <a:rPr kumimoji="1" lang="en-US" altLang="zh-CN" sz="10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Hotel place      </a:t>
              </a:r>
              <a:endParaRPr kumimoji="1" lang="zh-CN" altLang="en-US" sz="1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9" name="组合 38">
            <a:extLst>
              <a:ext uri="{FF2B5EF4-FFF2-40B4-BE49-F238E27FC236}">
                <a16:creationId xmlns:a16="http://schemas.microsoft.com/office/drawing/2014/main" xmlns="" id="{33A3FA74-B1D4-4697-A0B2-1D80D17B6D01}"/>
              </a:ext>
            </a:extLst>
          </p:cNvPr>
          <p:cNvGrpSpPr/>
          <p:nvPr/>
        </p:nvGrpSpPr>
        <p:grpSpPr>
          <a:xfrm>
            <a:off x="0" y="206375"/>
            <a:ext cx="555626" cy="407988"/>
            <a:chOff x="-20638" y="206375"/>
            <a:chExt cx="555626" cy="407988"/>
          </a:xfrm>
        </p:grpSpPr>
        <p:sp>
          <p:nvSpPr>
            <p:cNvPr id="40" name="Freeform 5">
              <a:extLst>
                <a:ext uri="{FF2B5EF4-FFF2-40B4-BE49-F238E27FC236}">
                  <a16:creationId xmlns:a16="http://schemas.microsoft.com/office/drawing/2014/main" xmlns="" id="{94311FFF-7B9E-493F-98F3-8CF95916DDE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20638" y="206375"/>
              <a:ext cx="555626" cy="407988"/>
            </a:xfrm>
            <a:custGeom>
              <a:avLst/>
              <a:gdLst>
                <a:gd name="T0" fmla="*/ 0 w 350"/>
                <a:gd name="T1" fmla="*/ 0 h 259"/>
                <a:gd name="T2" fmla="*/ 0 w 350"/>
                <a:gd name="T3" fmla="*/ 2147483646 h 259"/>
                <a:gd name="T4" fmla="*/ 2147483646 w 350"/>
                <a:gd name="T5" fmla="*/ 2147483646 h 259"/>
                <a:gd name="T6" fmla="*/ 2147483646 w 350"/>
                <a:gd name="T7" fmla="*/ 0 h 259"/>
                <a:gd name="T8" fmla="*/ 0 w 350"/>
                <a:gd name="T9" fmla="*/ 0 h 259"/>
                <a:gd name="T10" fmla="*/ 0 w 350"/>
                <a:gd name="T11" fmla="*/ 0 h 2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50" h="259">
                  <a:moveTo>
                    <a:pt x="0" y="0"/>
                  </a:moveTo>
                  <a:lnTo>
                    <a:pt x="0" y="259"/>
                  </a:lnTo>
                  <a:lnTo>
                    <a:pt x="350" y="259"/>
                  </a:lnTo>
                  <a:lnTo>
                    <a:pt x="35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41" name="组合 8">
              <a:extLst>
                <a:ext uri="{FF2B5EF4-FFF2-40B4-BE49-F238E27FC236}">
                  <a16:creationId xmlns:a16="http://schemas.microsoft.com/office/drawing/2014/main" xmlns="" id="{BF97A4B1-8E61-47DE-9CE8-C63140B33B22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107950" y="288925"/>
              <a:ext cx="314325" cy="242888"/>
              <a:chOff x="3607537" y="1105554"/>
              <a:chExt cx="210592" cy="162096"/>
            </a:xfrm>
          </p:grpSpPr>
          <p:sp>
            <p:nvSpPr>
              <p:cNvPr id="42" name="燕尾形 8">
                <a:extLst>
                  <a:ext uri="{FF2B5EF4-FFF2-40B4-BE49-F238E27FC236}">
                    <a16:creationId xmlns:a16="http://schemas.microsoft.com/office/drawing/2014/main" xmlns="" id="{94C4BCC7-3F9B-488A-ABE7-8A2CA4981FA3}"/>
                  </a:ext>
                </a:extLst>
              </p:cNvPr>
              <p:cNvSpPr/>
              <p:nvPr/>
            </p:nvSpPr>
            <p:spPr>
              <a:xfrm>
                <a:off x="3607537" y="1105554"/>
                <a:ext cx="109551" cy="162096"/>
              </a:xfrm>
              <a:prstGeom prst="chevron">
                <a:avLst>
                  <a:gd name="adj" fmla="val 59907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12700" dist="127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3" name="燕尾形 9">
                <a:extLst>
                  <a:ext uri="{FF2B5EF4-FFF2-40B4-BE49-F238E27FC236}">
                    <a16:creationId xmlns:a16="http://schemas.microsoft.com/office/drawing/2014/main" xmlns="" id="{7BD5811C-2579-4AB3-9C56-D16512A537D1}"/>
                  </a:ext>
                </a:extLst>
              </p:cNvPr>
              <p:cNvSpPr/>
              <p:nvPr/>
            </p:nvSpPr>
            <p:spPr>
              <a:xfrm>
                <a:off x="3707515" y="1105554"/>
                <a:ext cx="109551" cy="162096"/>
              </a:xfrm>
              <a:prstGeom prst="chevron">
                <a:avLst>
                  <a:gd name="adj" fmla="val 59907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12700" dist="127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988324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500"/>
                            </p:stCondLst>
                            <p:childTnLst>
                              <p:par>
                                <p:cTn id="4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/>
      <p:bldP spid="29" grpId="0"/>
      <p:bldP spid="30" grpId="0"/>
      <p:bldP spid="31" grpId="0"/>
      <p:bldP spid="6" grpId="0"/>
      <p:bldP spid="32" grpId="0"/>
      <p:bldP spid="33" grpId="0"/>
      <p:bldP spid="34" grpId="0"/>
      <p:bldP spid="35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矩形 19">
            <a:extLst>
              <a:ext uri="{FF2B5EF4-FFF2-40B4-BE49-F238E27FC236}">
                <a16:creationId xmlns:a16="http://schemas.microsoft.com/office/drawing/2014/main" xmlns="" id="{8458242A-A414-4ABC-8BD0-6FF526A7185D}"/>
              </a:ext>
            </a:extLst>
          </p:cNvPr>
          <p:cNvSpPr/>
          <p:nvPr/>
        </p:nvSpPr>
        <p:spPr>
          <a:xfrm>
            <a:off x="27540" y="0"/>
            <a:ext cx="12214307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pic>
        <p:nvPicPr>
          <p:cNvPr id="21" name="Picture 3">
            <a:extLst>
              <a:ext uri="{FF2B5EF4-FFF2-40B4-BE49-F238E27FC236}">
                <a16:creationId xmlns:a16="http://schemas.microsoft.com/office/drawing/2014/main" xmlns="" id="{10C8806E-13EB-4BD3-8EEF-7424B13116B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0" t="11859" r="1096" b="4990"/>
          <a:stretch/>
        </p:blipFill>
        <p:spPr bwMode="auto">
          <a:xfrm>
            <a:off x="0" y="0"/>
            <a:ext cx="1224227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矩形 4">
            <a:extLst>
              <a:ext uri="{FF2B5EF4-FFF2-40B4-BE49-F238E27FC236}">
                <a16:creationId xmlns:a16="http://schemas.microsoft.com/office/drawing/2014/main" xmlns="" id="{DAA1C663-91EF-4F6A-B7D9-F428A06D76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05575" y="2905771"/>
            <a:ext cx="445905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/>
            <a:r>
              <a:rPr lang="en-US" altLang="zh-CN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Segoe UI Semibold" panose="020B0702040204020203" pitchFamily="34" charset="0"/>
                <a:ea typeface="方正毡笔黑简体" panose="03000509000000000000" pitchFamily="65" charset="-122"/>
              </a:rPr>
              <a:t>The Hotel English</a:t>
            </a:r>
          </a:p>
        </p:txBody>
      </p:sp>
      <p:cxnSp>
        <p:nvCxnSpPr>
          <p:cNvPr id="23" name="直接连接符 22">
            <a:extLst>
              <a:ext uri="{FF2B5EF4-FFF2-40B4-BE49-F238E27FC236}">
                <a16:creationId xmlns:a16="http://schemas.microsoft.com/office/drawing/2014/main" xmlns="" id="{3ED91580-0B15-4554-A276-9EABB3C4AA1C}"/>
              </a:ext>
            </a:extLst>
          </p:cNvPr>
          <p:cNvCxnSpPr>
            <a:cxnSpLocks/>
          </p:cNvCxnSpPr>
          <p:nvPr/>
        </p:nvCxnSpPr>
        <p:spPr>
          <a:xfrm>
            <a:off x="4238171" y="1365107"/>
            <a:ext cx="3817258" cy="0"/>
          </a:xfrm>
          <a:prstGeom prst="line">
            <a:avLst/>
          </a:prstGeom>
          <a:ln w="28575">
            <a:solidFill>
              <a:srgbClr val="CC0000">
                <a:alpha val="33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>
            <a:extLst>
              <a:ext uri="{FF2B5EF4-FFF2-40B4-BE49-F238E27FC236}">
                <a16:creationId xmlns:a16="http://schemas.microsoft.com/office/drawing/2014/main" xmlns="" id="{8FD607E3-9F63-4707-AFEB-A920017A0356}"/>
              </a:ext>
            </a:extLst>
          </p:cNvPr>
          <p:cNvCxnSpPr>
            <a:cxnSpLocks/>
          </p:cNvCxnSpPr>
          <p:nvPr/>
        </p:nvCxnSpPr>
        <p:spPr>
          <a:xfrm>
            <a:off x="7801612" y="1150229"/>
            <a:ext cx="0" cy="2755688"/>
          </a:xfrm>
          <a:prstGeom prst="line">
            <a:avLst/>
          </a:prstGeom>
          <a:ln w="28575">
            <a:solidFill>
              <a:srgbClr val="CC0000">
                <a:alpha val="33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>
            <a:extLst>
              <a:ext uri="{FF2B5EF4-FFF2-40B4-BE49-F238E27FC236}">
                <a16:creationId xmlns:a16="http://schemas.microsoft.com/office/drawing/2014/main" xmlns="" id="{DE48E604-15F5-42CF-AAE1-10F14B88D93B}"/>
              </a:ext>
            </a:extLst>
          </p:cNvPr>
          <p:cNvCxnSpPr/>
          <p:nvPr/>
        </p:nvCxnSpPr>
        <p:spPr>
          <a:xfrm>
            <a:off x="719582" y="3653691"/>
            <a:ext cx="3277367" cy="0"/>
          </a:xfrm>
          <a:prstGeom prst="line">
            <a:avLst/>
          </a:prstGeom>
          <a:ln w="28575">
            <a:solidFill>
              <a:srgbClr val="CC0000">
                <a:alpha val="33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Picture 2">
            <a:extLst>
              <a:ext uri="{FF2B5EF4-FFF2-40B4-BE49-F238E27FC236}">
                <a16:creationId xmlns:a16="http://schemas.microsoft.com/office/drawing/2014/main" xmlns="" id="{1D7DB789-7F59-42C7-A01D-A474650CF71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89" t="3295" r="12174" b="689"/>
          <a:stretch/>
        </p:blipFill>
        <p:spPr bwMode="auto">
          <a:xfrm>
            <a:off x="5331048" y="618681"/>
            <a:ext cx="6630643" cy="57847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" name="TextBox 9">
            <a:extLst>
              <a:ext uri="{FF2B5EF4-FFF2-40B4-BE49-F238E27FC236}">
                <a16:creationId xmlns:a16="http://schemas.microsoft.com/office/drawing/2014/main" xmlns="" id="{E6890069-4241-4677-A73C-D9DCC49D9A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69878" y="2657220"/>
            <a:ext cx="5936369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kumimoji="1" lang="zh-CN" altLang="en-US" sz="9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汉仪大宋简" panose="02010609000101010101" pitchFamily="49" charset="-122"/>
              </a:rPr>
              <a:t> </a:t>
            </a:r>
            <a:r>
              <a:rPr kumimoji="1" lang="en-US" altLang="zh-CN" sz="10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Greeting  </a:t>
            </a:r>
            <a:r>
              <a:rPr kumimoji="1" lang="zh-CN" altLang="en-US" sz="9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汉仪大宋简" panose="02010609000101010101" pitchFamily="49" charset="-122"/>
              </a:rPr>
              <a:t>｜</a:t>
            </a:r>
            <a:r>
              <a:rPr kumimoji="1" lang="zh-CN" altLang="en-US" sz="10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汉仪大宋简" panose="02010609000101010101" pitchFamily="49" charset="-122"/>
              </a:rPr>
              <a:t> </a:t>
            </a:r>
            <a:r>
              <a:rPr kumimoji="1" lang="en-US" altLang="zh-CN" sz="10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 Direction  </a:t>
            </a:r>
            <a:r>
              <a:rPr kumimoji="1" lang="zh-CN" altLang="en-US" sz="9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汉仪大宋简" panose="02010609000101010101" pitchFamily="49" charset="-122"/>
              </a:rPr>
              <a:t>｜</a:t>
            </a:r>
            <a:r>
              <a:rPr kumimoji="1" lang="en-US" altLang="zh-CN" sz="10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   Thanks  </a:t>
            </a:r>
            <a:r>
              <a:rPr kumimoji="1" lang="zh-CN" altLang="en-US" sz="9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汉仪大宋简" panose="02010609000101010101" pitchFamily="49" charset="-122"/>
              </a:rPr>
              <a:t>｜</a:t>
            </a:r>
            <a:r>
              <a:rPr kumimoji="1" lang="en-US" altLang="zh-CN" sz="10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  Apologies  </a:t>
            </a:r>
            <a:r>
              <a:rPr kumimoji="1" lang="zh-CN" altLang="en-US" sz="9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汉仪大宋简" panose="02010609000101010101" pitchFamily="49" charset="-122"/>
              </a:rPr>
              <a:t>｜</a:t>
            </a:r>
            <a:r>
              <a:rPr kumimoji="1" lang="en-US" altLang="zh-CN" sz="10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  Check in   </a:t>
            </a:r>
            <a:r>
              <a:rPr kumimoji="1" lang="zh-CN" altLang="en-US" sz="9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汉仪大宋简" panose="02010609000101010101" pitchFamily="49" charset="-122"/>
              </a:rPr>
              <a:t>｜</a:t>
            </a:r>
            <a:r>
              <a:rPr kumimoji="1" lang="zh-CN" altLang="en-US" sz="10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 </a:t>
            </a:r>
            <a:r>
              <a:rPr kumimoji="1" lang="en-US" altLang="zh-CN" sz="10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  Farewell  </a:t>
            </a:r>
            <a:r>
              <a:rPr kumimoji="1" lang="zh-CN" altLang="en-US" sz="9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汉仪大宋简" panose="02010609000101010101" pitchFamily="49" charset="-122"/>
              </a:rPr>
              <a:t>｜  </a:t>
            </a:r>
            <a:r>
              <a:rPr kumimoji="1" lang="en-US" altLang="zh-CN" sz="10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Hotel place      </a:t>
            </a:r>
            <a:endParaRPr kumimoji="1" lang="zh-CN" altLang="en-US" sz="105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29" name="组合 75">
            <a:extLst>
              <a:ext uri="{FF2B5EF4-FFF2-40B4-BE49-F238E27FC236}">
                <a16:creationId xmlns:a16="http://schemas.microsoft.com/office/drawing/2014/main" xmlns="" id="{4F826863-0668-43A9-995B-1F50E78CDA1E}"/>
              </a:ext>
            </a:extLst>
          </p:cNvPr>
          <p:cNvGrpSpPr>
            <a:grpSpLocks/>
          </p:cNvGrpSpPr>
          <p:nvPr/>
        </p:nvGrpSpPr>
        <p:grpSpPr bwMode="auto">
          <a:xfrm>
            <a:off x="148326" y="210039"/>
            <a:ext cx="832413" cy="339535"/>
            <a:chOff x="3409415" y="195292"/>
            <a:chExt cx="631840" cy="191070"/>
          </a:xfrm>
        </p:grpSpPr>
        <p:sp>
          <p:nvSpPr>
            <p:cNvPr id="30" name="圆角矩形 24">
              <a:extLst>
                <a:ext uri="{FF2B5EF4-FFF2-40B4-BE49-F238E27FC236}">
                  <a16:creationId xmlns:a16="http://schemas.microsoft.com/office/drawing/2014/main" xmlns="" id="{13AAEDDD-B87E-4F3C-8248-5E3C52176F3B}"/>
                </a:ext>
              </a:extLst>
            </p:cNvPr>
            <p:cNvSpPr/>
            <p:nvPr/>
          </p:nvSpPr>
          <p:spPr>
            <a:xfrm>
              <a:off x="3409415" y="205270"/>
              <a:ext cx="631840" cy="181092"/>
            </a:xfrm>
            <a:prstGeom prst="roundRect">
              <a:avLst>
                <a:gd name="adj" fmla="val 21670"/>
              </a:avLst>
            </a:prstGeom>
            <a:solidFill>
              <a:srgbClr val="CC000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000" b="1" dirty="0">
                <a:solidFill>
                  <a:prstClr val="white"/>
                </a:solidFill>
              </a:endParaRPr>
            </a:p>
          </p:txBody>
        </p:sp>
        <p:sp>
          <p:nvSpPr>
            <p:cNvPr id="31" name="矩形 30">
              <a:extLst>
                <a:ext uri="{FF2B5EF4-FFF2-40B4-BE49-F238E27FC236}">
                  <a16:creationId xmlns:a16="http://schemas.microsoft.com/office/drawing/2014/main" xmlns="" id="{52B5E8CC-D2B8-441D-9773-7A6667BA3F83}"/>
                </a:ext>
              </a:extLst>
            </p:cNvPr>
            <p:cNvSpPr/>
            <p:nvPr/>
          </p:nvSpPr>
          <p:spPr>
            <a:xfrm>
              <a:off x="3457602" y="195292"/>
              <a:ext cx="514638" cy="19051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</a:rPr>
                <a:t>LOGO</a:t>
              </a:r>
              <a:endParaRPr lang="zh-CN" alt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</a:endParaRPr>
            </a:p>
          </p:txBody>
        </p:sp>
      </p:grpSp>
      <p:sp>
        <p:nvSpPr>
          <p:cNvPr id="32" name="矩形 31">
            <a:extLst>
              <a:ext uri="{FF2B5EF4-FFF2-40B4-BE49-F238E27FC236}">
                <a16:creationId xmlns:a16="http://schemas.microsoft.com/office/drawing/2014/main" xmlns="" id="{3D98C67F-A596-4796-9A57-26A7065582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3438" y="1801528"/>
            <a:ext cx="6423554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/>
            <a:r>
              <a:rPr lang="zh-CN" altLang="en-US" sz="5400" b="1" spc="300" dirty="0">
                <a:solidFill>
                  <a:srgbClr val="CC0000"/>
                </a:solidFill>
                <a:latin typeface="Typeecanoe" pitchFamily="2" charset="0"/>
                <a:ea typeface="微软雅黑" panose="020B0503020204020204" pitchFamily="34" charset="-122"/>
              </a:rPr>
              <a:t>课程结束  感谢聆听</a:t>
            </a:r>
          </a:p>
        </p:txBody>
      </p:sp>
      <p:grpSp>
        <p:nvGrpSpPr>
          <p:cNvPr id="33" name="组合 2">
            <a:extLst>
              <a:ext uri="{FF2B5EF4-FFF2-40B4-BE49-F238E27FC236}">
                <a16:creationId xmlns:a16="http://schemas.microsoft.com/office/drawing/2014/main" xmlns="" id="{0C4D12EC-EDB7-4F98-9F5C-0DC3C84608D9}"/>
              </a:ext>
            </a:extLst>
          </p:cNvPr>
          <p:cNvGrpSpPr>
            <a:grpSpLocks/>
          </p:cNvGrpSpPr>
          <p:nvPr/>
        </p:nvGrpSpPr>
        <p:grpSpPr bwMode="auto">
          <a:xfrm>
            <a:off x="11095709" y="0"/>
            <a:ext cx="1146137" cy="987185"/>
            <a:chOff x="8346523" y="-20538"/>
            <a:chExt cx="869901" cy="749175"/>
          </a:xfrm>
        </p:grpSpPr>
        <p:sp>
          <p:nvSpPr>
            <p:cNvPr id="34" name="矩形 33">
              <a:extLst>
                <a:ext uri="{FF2B5EF4-FFF2-40B4-BE49-F238E27FC236}">
                  <a16:creationId xmlns:a16="http://schemas.microsoft.com/office/drawing/2014/main" xmlns="" id="{296516F4-D989-4567-9819-3E343C2AFD5B}"/>
                </a:ext>
              </a:extLst>
            </p:cNvPr>
            <p:cNvSpPr/>
            <p:nvPr/>
          </p:nvSpPr>
          <p:spPr>
            <a:xfrm>
              <a:off x="8705278" y="-20538"/>
              <a:ext cx="511146" cy="438077"/>
            </a:xfrm>
            <a:prstGeom prst="rect">
              <a:avLst/>
            </a:prstGeom>
            <a:solidFill>
              <a:srgbClr val="C00000">
                <a:alpha val="4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35" name="矩形 34">
              <a:extLst>
                <a:ext uri="{FF2B5EF4-FFF2-40B4-BE49-F238E27FC236}">
                  <a16:creationId xmlns:a16="http://schemas.microsoft.com/office/drawing/2014/main" xmlns="" id="{ECDC61CE-DBF4-4726-A851-34F05B784502}"/>
                </a:ext>
              </a:extLst>
            </p:cNvPr>
            <p:cNvSpPr/>
            <p:nvPr/>
          </p:nvSpPr>
          <p:spPr>
            <a:xfrm>
              <a:off x="8346523" y="458807"/>
              <a:ext cx="315895" cy="269830"/>
            </a:xfrm>
            <a:prstGeom prst="rect">
              <a:avLst/>
            </a:prstGeom>
            <a:solidFill>
              <a:srgbClr val="C00000">
                <a:alpha val="4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</p:grpSp>
      <p:sp>
        <p:nvSpPr>
          <p:cNvPr id="37" name="矩形 36">
            <a:extLst>
              <a:ext uri="{FF2B5EF4-FFF2-40B4-BE49-F238E27FC236}">
                <a16:creationId xmlns:a16="http://schemas.microsoft.com/office/drawing/2014/main" xmlns="" id="{CB169188-114C-4F1E-B24F-9723850EC3D5}"/>
              </a:ext>
            </a:extLst>
          </p:cNvPr>
          <p:cNvSpPr/>
          <p:nvPr/>
        </p:nvSpPr>
        <p:spPr>
          <a:xfrm>
            <a:off x="5804298" y="3333415"/>
            <a:ext cx="146033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>
                <a:solidFill>
                  <a:srgbClr val="C00000"/>
                </a:solidFill>
              </a:rPr>
              <a:t>By </a:t>
            </a:r>
            <a:r>
              <a:rPr lang="en-US" altLang="zh-CN" sz="2800" b="1" dirty="0" err="1">
                <a:solidFill>
                  <a:srgbClr val="C00000"/>
                </a:solidFill>
              </a:rPr>
              <a:t>Mizhi</a:t>
            </a:r>
            <a:endParaRPr lang="en-US" altLang="zh-CN" sz="2800" b="1" dirty="0">
              <a:solidFill>
                <a:srgbClr val="C00000"/>
              </a:solidFill>
            </a:endParaRPr>
          </a:p>
        </p:txBody>
      </p:sp>
      <p:cxnSp>
        <p:nvCxnSpPr>
          <p:cNvPr id="50" name="直接连接符 49">
            <a:extLst>
              <a:ext uri="{FF2B5EF4-FFF2-40B4-BE49-F238E27FC236}">
                <a16:creationId xmlns:a16="http://schemas.microsoft.com/office/drawing/2014/main" xmlns="" id="{A4817C45-42CB-4C95-8CD7-1DA71A631EA6}"/>
              </a:ext>
            </a:extLst>
          </p:cNvPr>
          <p:cNvCxnSpPr>
            <a:cxnSpLocks/>
          </p:cNvCxnSpPr>
          <p:nvPr/>
        </p:nvCxnSpPr>
        <p:spPr>
          <a:xfrm>
            <a:off x="980739" y="2952083"/>
            <a:ext cx="0" cy="953834"/>
          </a:xfrm>
          <a:prstGeom prst="line">
            <a:avLst/>
          </a:prstGeom>
          <a:ln w="28575">
            <a:solidFill>
              <a:srgbClr val="CC0000">
                <a:alpha val="33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圆角矩形 5">
            <a:extLst>
              <a:ext uri="{FF2B5EF4-FFF2-40B4-BE49-F238E27FC236}">
                <a16:creationId xmlns:a16="http://schemas.microsoft.com/office/drawing/2014/main" xmlns="" id="{3544B1DB-D047-4847-9526-0B20F27DF215}"/>
              </a:ext>
            </a:extLst>
          </p:cNvPr>
          <p:cNvSpPr/>
          <p:nvPr/>
        </p:nvSpPr>
        <p:spPr bwMode="auto">
          <a:xfrm>
            <a:off x="0" y="6380162"/>
            <a:ext cx="12241846" cy="484716"/>
          </a:xfrm>
          <a:prstGeom prst="roundRect">
            <a:avLst>
              <a:gd name="adj" fmla="val 0"/>
            </a:avLst>
          </a:prstGeom>
          <a:solidFill>
            <a:srgbClr val="B80000">
              <a:alpha val="86667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600"/>
          </a:p>
        </p:txBody>
      </p:sp>
    </p:spTree>
    <p:extLst>
      <p:ext uri="{BB962C8B-B14F-4D97-AF65-F5344CB8AC3E}">
        <p14:creationId xmlns:p14="http://schemas.microsoft.com/office/powerpoint/2010/main" val="2940962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500"/>
                            </p:stCondLst>
                            <p:childTnLst>
                              <p:par>
                                <p:cTn id="4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0"/>
                            </p:stCondLst>
                            <p:childTnLst>
                              <p:par>
                                <p:cTn id="4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258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200"/>
                            </p:stCondLst>
                            <p:childTnLst>
                              <p:par>
                                <p:cTn id="58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8" grpId="0"/>
      <p:bldP spid="32" grpId="0"/>
      <p:bldP spid="37" grpId="0"/>
      <p:bldP spid="54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酒店基础英语培训01.jpg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219154459"/>
  <p:tag name="MH_LIBRARY" val="GRAPHIC"/>
  <p:tag name="MH_ORDER" val="Rectangle 33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219154459"/>
  <p:tag name="MH_LIBRARY" val="GRAPHIC"/>
  <p:tag name="MH_ORDER" val="Rectangle 34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219154459"/>
  <p:tag name="MH_LIBRARY" val="GRAPHIC"/>
  <p:tag name="MH_ORDER" val="TextBox 3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219154459"/>
  <p:tag name="MH_LIBRARY" val="GRAPHIC"/>
  <p:tag name="MH_ORDER" val="文本框 39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219154459"/>
  <p:tag name="MH_LIBRARY" val="GRAPHIC"/>
  <p:tag name="MH_ORDER" val="文本框 4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219154459"/>
  <p:tag name="MH_LIBRARY" val="GRAPHIC"/>
  <p:tag name="MH_ORDER" val="文本框 47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219154459"/>
  <p:tag name="MH_LIBRARY" val="GRAPHIC"/>
  <p:tag name="MH_ORDER" val="文本框 5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219154459"/>
  <p:tag name="MH_LIBRARY" val="GRAPHIC"/>
  <p:tag name="MH_ORDER" val="文本框 55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219154459"/>
  <p:tag name="MH_LIBRARY" val="GRAPHIC"/>
  <p:tag name="MH_ORDER" val="文本框 59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219154459"/>
  <p:tag name="MH_LIBRARY" val="GRAPHIC"/>
  <p:tag name="MH_ORDER" val="文本框 62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219154459"/>
  <p:tag name="MH_LIBRARY" val="GRAPHIC"/>
  <p:tag name="MH_ORDER" val="TextBox 6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219154459"/>
  <p:tag name="MH_LIBRARY" val="GRAPHIC"/>
  <p:tag name="MH_ORDER" val="直接连接符 63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219154459"/>
  <p:tag name="MH_LIBRARY" val="GRAPHIC"/>
  <p:tag name="MH_ORDER" val="TextBox 57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219154459"/>
  <p:tag name="MH_LIBRARY" val="GRAPHIC"/>
  <p:tag name="MH_ORDER" val="直接连接符 58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219154459"/>
  <p:tag name="MH_LIBRARY" val="GRAPHIC"/>
  <p:tag name="MH_ORDER" val="TextBox 53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219154459"/>
  <p:tag name="MH_LIBRARY" val="GRAPHIC"/>
  <p:tag name="MH_ORDER" val="直接连接符 54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219154459"/>
  <p:tag name="MH_LIBRARY" val="GRAPHIC"/>
  <p:tag name="MH_ORDER" val="TextBox 49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219154459"/>
  <p:tag name="MH_LIBRARY" val="GRAPHIC"/>
  <p:tag name="MH_ORDER" val="直接连接符 50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219154459"/>
  <p:tag name="MH_LIBRARY" val="GRAPHIC"/>
  <p:tag name="MH_ORDER" val="TextBox 45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219154459"/>
  <p:tag name="MH_LIBRARY" val="GRAPHIC"/>
  <p:tag name="MH_ORDER" val="直接连接符 46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219154459"/>
  <p:tag name="MH_LIBRARY" val="GRAPHIC"/>
  <p:tag name="MH_ORDER" val="TextBox 4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219154459"/>
  <p:tag name="MH_LIBRARY" val="GRAPHIC"/>
  <p:tag name="MH_ORDER" val="直接连接符 42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219154459"/>
  <p:tag name="MH_LIBRARY" val="GRAPHIC"/>
  <p:tag name="MH_ORDER" val="TextBox 37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219154459"/>
  <p:tag name="MH_LIBRARY" val="GRAPHIC"/>
  <p:tag name="MH_ORDER" val="直接连接符 38"/>
</p:tagLst>
</file>

<file path=ppt/theme/theme1.xml><?xml version="1.0" encoding="utf-8"?>
<a:theme xmlns:a="http://schemas.openxmlformats.org/drawingml/2006/main" name="Office Theme">
  <a:themeElements>
    <a:clrScheme name="自定义 2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B80106"/>
      </a:accent1>
      <a:accent2>
        <a:srgbClr val="F65050"/>
      </a:accent2>
      <a:accent3>
        <a:srgbClr val="FC7C7C"/>
      </a:accent3>
      <a:accent4>
        <a:srgbClr val="FE6666"/>
      </a:accent4>
      <a:accent5>
        <a:srgbClr val="EE2222"/>
      </a:accent5>
      <a:accent6>
        <a:srgbClr val="D22828"/>
      </a:accent6>
      <a:hlink>
        <a:srgbClr val="B80106"/>
      </a:hlink>
      <a:folHlink>
        <a:srgbClr val="BFBFBF"/>
      </a:folHlink>
    </a:clrScheme>
    <a:fontScheme name="自定义 1">
      <a:majorFont>
        <a:latin typeface="Calibri Light"/>
        <a:ea typeface="微软雅黑"/>
        <a:cs typeface=""/>
      </a:majorFont>
      <a:minorFont>
        <a:latin typeface="Calibri"/>
        <a:ea typeface="微软雅黑"/>
        <a:cs typeface="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778495"/>
    </a:dk2>
    <a:lt2>
      <a:srgbClr val="F0F0F0"/>
    </a:lt2>
    <a:accent1>
      <a:srgbClr val="B80106"/>
    </a:accent1>
    <a:accent2>
      <a:srgbClr val="F65050"/>
    </a:accent2>
    <a:accent3>
      <a:srgbClr val="FC7C7C"/>
    </a:accent3>
    <a:accent4>
      <a:srgbClr val="FE6666"/>
    </a:accent4>
    <a:accent5>
      <a:srgbClr val="EE2222"/>
    </a:accent5>
    <a:accent6>
      <a:srgbClr val="D22828"/>
    </a:accent6>
    <a:hlink>
      <a:srgbClr val="B80106"/>
    </a:hlink>
    <a:folHlink>
      <a:srgbClr val="BFBFBF"/>
    </a:folHlink>
  </a:clrScheme>
</a:themeOverride>
</file>

<file path=ppt/theme/themeOverride2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778495"/>
    </a:dk2>
    <a:lt2>
      <a:srgbClr val="F0F0F0"/>
    </a:lt2>
    <a:accent1>
      <a:srgbClr val="B80106"/>
    </a:accent1>
    <a:accent2>
      <a:srgbClr val="F65050"/>
    </a:accent2>
    <a:accent3>
      <a:srgbClr val="FC7C7C"/>
    </a:accent3>
    <a:accent4>
      <a:srgbClr val="FE6666"/>
    </a:accent4>
    <a:accent5>
      <a:srgbClr val="EE2222"/>
    </a:accent5>
    <a:accent6>
      <a:srgbClr val="D22828"/>
    </a:accent6>
    <a:hlink>
      <a:srgbClr val="B80106"/>
    </a:hlink>
    <a:folHlink>
      <a:srgbClr val="BFBFBF"/>
    </a:folHlink>
  </a:clrScheme>
</a:themeOverride>
</file>

<file path=ppt/theme/themeOverride3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778495"/>
    </a:dk2>
    <a:lt2>
      <a:srgbClr val="F0F0F0"/>
    </a:lt2>
    <a:accent1>
      <a:srgbClr val="B80106"/>
    </a:accent1>
    <a:accent2>
      <a:srgbClr val="F65050"/>
    </a:accent2>
    <a:accent3>
      <a:srgbClr val="FC7C7C"/>
    </a:accent3>
    <a:accent4>
      <a:srgbClr val="FE6666"/>
    </a:accent4>
    <a:accent5>
      <a:srgbClr val="EE2222"/>
    </a:accent5>
    <a:accent6>
      <a:srgbClr val="D22828"/>
    </a:accent6>
    <a:hlink>
      <a:srgbClr val="B80106"/>
    </a:hlink>
    <a:folHlink>
      <a:srgbClr val="BFBFBF"/>
    </a:folHlink>
  </a:clrScheme>
</a:themeOverride>
</file>

<file path=ppt/theme/themeOverride4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778495"/>
    </a:dk2>
    <a:lt2>
      <a:srgbClr val="F0F0F0"/>
    </a:lt2>
    <a:accent1>
      <a:srgbClr val="B80106"/>
    </a:accent1>
    <a:accent2>
      <a:srgbClr val="F65050"/>
    </a:accent2>
    <a:accent3>
      <a:srgbClr val="FC7C7C"/>
    </a:accent3>
    <a:accent4>
      <a:srgbClr val="FE6666"/>
    </a:accent4>
    <a:accent5>
      <a:srgbClr val="EE2222"/>
    </a:accent5>
    <a:accent6>
      <a:srgbClr val="D22828"/>
    </a:accent6>
    <a:hlink>
      <a:srgbClr val="B80106"/>
    </a:hlink>
    <a:folHlink>
      <a:srgbClr val="BFBFB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846</TotalTime>
  <Words>2302</Words>
  <Application>Microsoft Office PowerPoint</Application>
  <PresentationFormat>宽屏</PresentationFormat>
  <Paragraphs>494</Paragraphs>
  <Slides>34</Slides>
  <Notes>34</Notes>
  <HiddenSlides>0</HiddenSlides>
  <MMClips>1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34</vt:i4>
      </vt:variant>
    </vt:vector>
  </HeadingPairs>
  <TitlesOfParts>
    <vt:vector size="50" baseType="lpstr">
      <vt:lpstr>Malgun Gothic</vt:lpstr>
      <vt:lpstr>Typeecanoe</vt:lpstr>
      <vt:lpstr>方正毡笔黑简体</vt:lpstr>
      <vt:lpstr>汉仪大宋简</vt:lpstr>
      <vt:lpstr>华文新魏</vt:lpstr>
      <vt:lpstr>宋体</vt:lpstr>
      <vt:lpstr>微软雅黑</vt:lpstr>
      <vt:lpstr>Arial</vt:lpstr>
      <vt:lpstr>Arial Black</vt:lpstr>
      <vt:lpstr>Calibri</vt:lpstr>
      <vt:lpstr>Calibri Light</vt:lpstr>
      <vt:lpstr>Comic Sans MS</vt:lpstr>
      <vt:lpstr>Segoe UI Semibold</vt:lpstr>
      <vt:lpstr>Sylfaen</vt:lpstr>
      <vt:lpstr>Times New Roman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酒店基础英语培训01.jpg</dc:title>
  <dc:creator>WIN7</dc:creator>
  <cp:lastModifiedBy>faith123</cp:lastModifiedBy>
  <cp:revision>83</cp:revision>
  <dcterms:created xsi:type="dcterms:W3CDTF">2017-08-18T03:02:00Z</dcterms:created>
  <dcterms:modified xsi:type="dcterms:W3CDTF">2018-11-16T03:09:38Z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2052-10.1.0.6929</vt:lpwstr>
  </property>
</Properties>
</file>